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4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71A47-D653-64C3-50B8-D06EDC16EED4}" v="508" dt="2025-05-16T07:12:33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3422060"/>
          </a:xfrm>
        </p:spPr>
        <p:txBody>
          <a:bodyPr anchor="b">
            <a:normAutofit/>
          </a:bodyPr>
          <a:lstStyle/>
          <a:p>
            <a:r>
              <a:rPr lang="ja-JP" altLang="en-US">
                <a:solidFill>
                  <a:schemeClr val="tx2"/>
                </a:solidFill>
                <a:ea typeface="ＭＳ Ｐゴシック"/>
              </a:rPr>
              <a:t>分散型AI</a:t>
            </a:r>
            <a:br>
              <a:rPr lang="ja-JP" altLang="en-US" dirty="0">
                <a:ea typeface="ＭＳ Ｐゴシック"/>
              </a:rPr>
            </a:br>
            <a:r>
              <a:rPr lang="ja-JP" altLang="en-US">
                <a:solidFill>
                  <a:schemeClr val="tx2"/>
                </a:solidFill>
                <a:ea typeface="ＭＳ Ｐゴシック"/>
              </a:rPr>
              <a:t>の</a:t>
            </a:r>
            <a:br>
              <a:rPr lang="ja-JP" altLang="en-US" dirty="0">
                <a:ea typeface="ＭＳ Ｐゴシック"/>
              </a:rPr>
            </a:br>
            <a:r>
              <a:rPr lang="ja-JP" altLang="en-US">
                <a:solidFill>
                  <a:schemeClr val="tx2"/>
                </a:solidFill>
                <a:ea typeface="ＭＳ Ｐゴシック"/>
              </a:rPr>
              <a:t>可能性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0DC2-2A17-2CF6-2B2E-FE4D9030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分散型AIの定義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DA48-5B71-92B7-1A17-32B724D5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rgbClr val="FF0000"/>
                </a:solidFill>
                <a:ea typeface="+mn-lt"/>
                <a:cs typeface="+mn-lt"/>
              </a:rPr>
              <a:t>複数のデバイス</a:t>
            </a:r>
            <a:r>
              <a:rPr lang="ja-JP" altLang="en-US">
                <a:ea typeface="+mn-lt"/>
                <a:cs typeface="+mn-lt"/>
              </a:rPr>
              <a:t>やノードが協力して</a:t>
            </a:r>
            <a:r>
              <a:rPr lang="en-US" dirty="0">
                <a:ea typeface="+mn-lt"/>
                <a:cs typeface="+mn-lt"/>
              </a:rPr>
              <a:t>AI</a:t>
            </a:r>
            <a:r>
              <a:rPr lang="ja-JP" altLang="en-US">
                <a:ea typeface="+mn-lt"/>
                <a:cs typeface="+mn-lt"/>
              </a:rPr>
              <a:t>処理を行うシステム</a:t>
            </a:r>
            <a:endParaRPr lang="en-US" altLang="ja-JP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ー反対は中央集権型</a:t>
            </a:r>
            <a:endParaRPr lang="ja-JP" altLang="en-US" dirty="0">
              <a:ea typeface="ＭＳ Ｐゴシック"/>
            </a:endParaRPr>
          </a:p>
          <a:p>
            <a:endParaRPr lang="ja-JP" altLang="en-US" dirty="0"/>
          </a:p>
          <a:p>
            <a:endParaRPr lang="ja-JP" altLang="en-US" dirty="0">
              <a:ea typeface="ＭＳ Ｐゴシック" panose="020B0600070205080204" pitchFamily="34" charset="-128"/>
            </a:endParaRPr>
          </a:p>
          <a:p>
            <a:r>
              <a:rPr lang="ja-JP" altLang="en-US">
                <a:ea typeface="ＭＳ Ｐゴシック"/>
              </a:rPr>
              <a:t>我々はムーアの法則に達した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 ーどう処理をするか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ーサーバーレスってかっこいいなぁ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6429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0054-9042-92FF-1231-CE1DEF5B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基本的な考え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0C03-39CF-4E08-00FD-A284374F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従来：BP法</a:t>
            </a:r>
            <a:endParaRPr lang="en-US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ー再帰的</a:t>
            </a:r>
            <a:endParaRPr lang="ja-JP" altLang="en-US" dirty="0">
              <a:ea typeface="ＭＳ Ｐゴシック"/>
            </a:endParaRPr>
          </a:p>
          <a:p>
            <a:pPr marL="457200" lvl="1" indent="0">
              <a:buNone/>
            </a:pPr>
            <a:r>
              <a:rPr lang="ja-JP" altLang="en-US">
                <a:ea typeface="ＭＳ Ｐゴシック"/>
              </a:rPr>
              <a:t>非線形問題ときやすい</a:t>
            </a:r>
            <a:endParaRPr lang="ja-JP" altLang="en-US" dirty="0">
              <a:ea typeface="ＭＳ Ｐゴシック"/>
            </a:endParaRPr>
          </a:p>
          <a:p>
            <a:pPr marL="457200" lvl="1" indent="0">
              <a:buNone/>
            </a:pPr>
            <a:r>
              <a:rPr lang="ja-JP" altLang="en-US">
                <a:ea typeface="ＭＳ Ｐゴシック"/>
              </a:rPr>
              <a:t>並列処理の形にしにくい（not flexible）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私：forward型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ー線形的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 ときにくい、hebbianと勾配を全体に分けることで少しマシに？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　並列処理の形にしやすい（flexible）</a:t>
            </a:r>
          </a:p>
        </p:txBody>
      </p:sp>
    </p:spTree>
    <p:extLst>
      <p:ext uri="{BB962C8B-B14F-4D97-AF65-F5344CB8AC3E}">
        <p14:creationId xmlns:p14="http://schemas.microsoft.com/office/powerpoint/2010/main" val="272435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9929-F704-ED90-8008-D879B90F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発想を得たもの</a:t>
            </a:r>
            <a:endParaRPr lang="ja-JP" altLang="en-US" dirty="0">
              <a:ea typeface="ＭＳ Ｐゴシック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1F39-BBA7-C1A1-1111-0AA38D5D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金子勇さんのED法（winnyの人）</a:t>
            </a:r>
            <a:endParaRPr lang="ja-JP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ー古代の技法を学べるのでおすすめ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映画とか、SF的なことを実現してみたい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42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.png">
            <a:extLst>
              <a:ext uri="{FF2B5EF4-FFF2-40B4-BE49-F238E27FC236}">
                <a16:creationId xmlns:a16="http://schemas.microsoft.com/office/drawing/2014/main" id="{CB80D36E-A38E-FCC0-1D02-E8F3B152A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818" y="1120"/>
            <a:ext cx="9407630" cy="6658801"/>
          </a:xfrm>
        </p:spPr>
      </p:pic>
    </p:spTree>
    <p:extLst>
      <p:ext uri="{BB962C8B-B14F-4D97-AF65-F5344CB8AC3E}">
        <p14:creationId xmlns:p14="http://schemas.microsoft.com/office/powerpoint/2010/main" val="351014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5C9D-266C-A5F0-276A-A8986BDF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なぜこれなのか</a:t>
            </a:r>
            <a:endParaRPr lang="ja-JP" altLang="en-US" dirty="0">
              <a:ea typeface="ＭＳ Ｐゴシック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9FD1-8D12-1E59-C352-3299D9DDF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ja-JP" altLang="en-US">
                <a:ea typeface="ＭＳ Ｐゴシック"/>
              </a:rPr>
              <a:t>単層パーセプトロン（AIの超初歩）とも考えられるが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ー</a:t>
            </a:r>
            <a:r>
              <a:rPr lang="ja-JP" altLang="en-US" b="1">
                <a:solidFill>
                  <a:srgbClr val="FF4545"/>
                </a:solidFill>
                <a:ea typeface="ＭＳ Ｐゴシック"/>
              </a:rPr>
              <a:t>簡単な処理</a:t>
            </a:r>
            <a:r>
              <a:rPr lang="ja-JP" altLang="en-US">
                <a:ea typeface="ＭＳ Ｐゴシック"/>
              </a:rPr>
              <a:t>でも非線形は解けることが自分の手で確かめれた。</a:t>
            </a:r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ただ目的によってAIのアルゴリズムは変えるべき</a:t>
            </a:r>
            <a:endParaRPr lang="ja-JP"/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個人の力はいらないー＞学生のスペックの問題を回避できる</a:t>
            </a:r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ーお金とか</a:t>
            </a:r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＊全体としての計算コストは上がります</a:t>
            </a:r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5810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0144-4038-5925-CD64-66FC4ABB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応用：構想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C824-6F5F-8C15-F5B2-8C8C6495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分散型AIとP2Pを組み合わせて、ホスト全体で処理を実行する。</a:t>
            </a:r>
            <a:endParaRPr lang="en-US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コミュニティ（ゲーム）、３Dレンダリング</a:t>
            </a: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IOTとの連携</a:t>
            </a: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サイトを見る時代を終わらせる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7743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0B1-0409-2E13-78CE-6B95F236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進捗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4973-AC3D-4A83-9921-A58929C3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これを最適化するにあたってone wayかつ保全性のあるプロトコル開発、UDPの改良：完了（：簡単）</a:t>
            </a:r>
            <a:endParaRPr lang="en-US" altLang="ja-JP"/>
          </a:p>
          <a:p>
            <a:r>
              <a:rPr lang="ja-JP" altLang="en-US">
                <a:ea typeface="ＭＳ Ｐゴシック"/>
              </a:rPr>
              <a:t>ホスト間の通信：問題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アルゴリズムの基礎：完了（まだまだ改良できる）</a:t>
            </a:r>
            <a:endParaRPr lang="ja-JP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プロトコルの判別：ほぼ完了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UIの生成、画像生成：挑戦中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ー外部からのアクセス、メインのUI</a:t>
            </a:r>
            <a:endParaRPr lang="ja-JP" altLang="en-US" dirty="0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 -（GODOTで実装することにしました）&lt;-オヌヌメ</a:t>
            </a:r>
          </a:p>
          <a:p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  <a:p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759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7289-7FF8-E345-703B-F987F561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最後に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3110-2425-7C17-1250-B55CE704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３D　</a:t>
            </a:r>
            <a:r>
              <a:rPr lang="en-US" dirty="0" err="1"/>
              <a:t>ｖｓ</a:t>
            </a:r>
            <a:r>
              <a:rPr lang="en-US" dirty="0"/>
              <a:t>　</a:t>
            </a:r>
            <a:r>
              <a:rPr lang="en-US" dirty="0" err="1"/>
              <a:t>GameEngine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r>
              <a:rPr lang="ja-JP" altLang="en-US">
                <a:ea typeface="ＭＳ Ｐゴシック"/>
              </a:rPr>
              <a:t>これからはAI使いながら開発していいのか</a:t>
            </a:r>
          </a:p>
          <a:p>
            <a:pPr marL="0" indent="0">
              <a:buNone/>
            </a:pPr>
            <a:r>
              <a:rPr lang="en-US" dirty="0"/>
              <a:t>　</a:t>
            </a:r>
            <a:r>
              <a:rPr lang="ja-JP" altLang="en-US">
                <a:ea typeface="ＭＳ Ｐゴシック"/>
              </a:rPr>
              <a:t>ー最悪感</a:t>
            </a:r>
            <a:r>
              <a:rPr lang="en-US" dirty="0"/>
              <a:t>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もう少し開発勧めてから発表したかった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5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テーマ</vt:lpstr>
      <vt:lpstr>分散型AI の 可能性</vt:lpstr>
      <vt:lpstr>分散型AIの定義</vt:lpstr>
      <vt:lpstr>基本的な考え</vt:lpstr>
      <vt:lpstr>発想を得たもの</vt:lpstr>
      <vt:lpstr>PowerPoint Presentation</vt:lpstr>
      <vt:lpstr>なぜこれなのか</vt:lpstr>
      <vt:lpstr>応用：構想</vt:lpstr>
      <vt:lpstr>進捗</vt:lpstr>
      <vt:lpstr>最後に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221</cp:revision>
  <dcterms:created xsi:type="dcterms:W3CDTF">2025-05-16T06:40:03Z</dcterms:created>
  <dcterms:modified xsi:type="dcterms:W3CDTF">2025-05-16T07:12:34Z</dcterms:modified>
</cp:coreProperties>
</file>