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53"/>
  </p:notesMasterIdLst>
  <p:handoutMasterIdLst>
    <p:handoutMasterId r:id="rId54"/>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 d="1"/>
        <a:sy n="1" d="1"/>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13/10/2024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13/10/2024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Qyitar</a:t>
            </a:r>
            <a:r>
              <a:rPr lang="es-ES" dirty="0"/>
              <a:t> http y añadir </a:t>
            </a:r>
            <a:r>
              <a:rPr lang="es-ES" u="sng" dirty="0" err="1"/>
              <a:t>node</a:t>
            </a:r>
            <a:r>
              <a:rPr lang="es-ES" dirty="0"/>
              <a:t> en </a:t>
            </a:r>
            <a:r>
              <a:rPr lang="es-ES" dirty="0" err="1"/>
              <a:t>frontend</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Tras un análisis exhaustivo de los fundamentos teóricos y metodológicos, se determinó que la metodología RUP (Proceso Unificado de </a:t>
            </a:r>
            <a:r>
              <a:rPr lang="es-419" sz="1200" dirty="0" err="1">
                <a:effectLst/>
              </a:rPr>
              <a:t>Rational</a:t>
            </a:r>
            <a:r>
              <a:rPr lang="es-419" sz="1200" dirty="0">
                <a:effectLst/>
              </a:rPr>
              <a:t>) es la más adecuada para la documentación del sistema propuesto. Esta metodología no solo facilita una estructura sólida para el desarrollo, sino que también asegura una gestión eficiente a lo largo del ciclo de vida del </a:t>
            </a:r>
            <a:r>
              <a:rPr lang="es-419" sz="1200" dirty="0" err="1">
                <a:effectLst/>
              </a:rPr>
              <a:t>proyecto.También</a:t>
            </a:r>
            <a:r>
              <a:rPr lang="es-419" sz="1200" dirty="0">
                <a:effectLst/>
              </a:rPr>
              <a:t> , se seleccionó Express.js para el desarrollo del </a:t>
            </a:r>
            <a:r>
              <a:rPr lang="es-419" sz="1200" dirty="0" err="1">
                <a:effectLst/>
              </a:rPr>
              <a:t>backend</a:t>
            </a:r>
            <a:r>
              <a:rPr lang="es-419" sz="1200" dirty="0">
                <a:effectLst/>
              </a:rPr>
              <a:t>, mientras que para el </a:t>
            </a:r>
            <a:r>
              <a:rPr lang="es-419" sz="1200" dirty="0" err="1">
                <a:effectLst/>
              </a:rPr>
              <a:t>frontend</a:t>
            </a:r>
            <a:r>
              <a:rPr lang="es-419" sz="1200" dirty="0">
                <a:effectLst/>
              </a:rPr>
              <a:t> se optó por </a:t>
            </a:r>
            <a:r>
              <a:rPr lang="es-419" sz="1200" dirty="0" err="1">
                <a:effectLst/>
              </a:rPr>
              <a:t>Nuxt</a:t>
            </a:r>
            <a:r>
              <a:rPr lang="es-419" sz="1200" dirty="0">
                <a:effectLst/>
              </a:rPr>
              <a:t> 3 junto con </a:t>
            </a:r>
            <a:r>
              <a:rPr lang="es-419" sz="1200" dirty="0" err="1">
                <a:effectLst/>
              </a:rPr>
              <a:t>Tailwind</a:t>
            </a:r>
            <a:r>
              <a:rPr lang="es-419" sz="1200" dirty="0">
                <a:effectLst/>
              </a:rPr>
              <a:t> CSS. Estos </a:t>
            </a:r>
            <a:r>
              <a:rPr lang="es-419" sz="1200" dirty="0" err="1">
                <a:effectLst/>
              </a:rPr>
              <a:t>frameworks</a:t>
            </a:r>
            <a:r>
              <a:rPr lang="es-419" sz="12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La implementación del sistema incluyó una rigurosa fase de pruebas, en la que se llevaron a cabo pruebas de aceptación y pruebas realizadas al sistema con</a:t>
            </a:r>
            <a:r>
              <a:rPr lang="es-419" sz="1200" b="1" dirty="0">
                <a:effectLst/>
              </a:rPr>
              <a:t> </a:t>
            </a:r>
            <a:r>
              <a:rPr lang="es-419" sz="1200" dirty="0">
                <a:effectLst/>
              </a:rPr>
              <a:t>la herramienta </a:t>
            </a:r>
            <a:r>
              <a:rPr lang="es-419" sz="1200" dirty="0" err="1">
                <a:effectLst/>
              </a:rPr>
              <a:t>LightHouse</a:t>
            </a:r>
            <a:r>
              <a:rPr lang="es-419" sz="12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13/10/2024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13/10/2024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13/10/2024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13/10/2024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13/10/2024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13/10/2024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1E976E7-082F-5E49-24B7-162CA19CA63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DC2F83-8D51-E278-62F3-7A1409EFF3A5}"/>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38458" y="2210613"/>
            <a:ext cx="7115084"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1351508"/>
            <a:ext cx="11193379" cy="4154984"/>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a:t>
            </a:r>
          </a:p>
          <a:p>
            <a:pPr algn="just"/>
            <a:r>
              <a:rPr lang="es-419" sz="2400" dirty="0">
                <a:latin typeface="Arial" panose="020B0604020202020204" pitchFamily="34" charset="0"/>
                <a:cs typeface="Arial" panose="020B0604020202020204" pitchFamily="34" charset="0"/>
              </a:rPr>
              <a:t>por su capacidad para estructurar y gestionar eficientemente el ciclo de vida del proyecto.</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PostgreSQL fue la mejor opción para la gestión de bases de datos por su robustez y escalabilidad.</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1337491"/>
            <a:ext cx="10816823" cy="418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enfoque orientado a objetos, combinado con herramientas de código abierto, resultó en un diseño que cumple con los requerimientos iniciales y es flexible para futuras necesidades.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gestiona los datos de los experimentos de manera efectiva, manteniéndose escalable y sostenible en el tiempo.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 Facilita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1720840"/>
            <a:ext cx="1091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implementación incluyó pruebas de aceptación y con la herramienta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para validar el cumplimiento de los requisitos establecidos.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Las pruebas garantizaron una gestión efectiva de los experimentos, ofreciendo una experiencia de usuario intuitiva y eficiente.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Se confirmó que el sistema es operativamente confiable y estable en un entorno real de uso.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no solo cumple los objetivos planteados, sino que también proporciona un marco robusto para la gestión de experimentos, mejorando la eficiencia en el laboratorio.</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2312</Words>
  <Application>Microsoft Office PowerPoint</Application>
  <PresentationFormat>Panorámica</PresentationFormat>
  <Paragraphs>193</Paragraphs>
  <Slides>51</Slides>
  <Notes>48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51</vt:i4>
      </vt:variant>
    </vt:vector>
  </HeadingPairs>
  <TitlesOfParts>
    <vt:vector size="59" baseType="lpstr">
      <vt:lpstr>-apple-system</vt:lpstr>
      <vt:lpstr>Arial</vt:lpstr>
      <vt:lpstr>Calibri</vt:lpstr>
      <vt:lpstr>Calibri Light</vt:lpstr>
      <vt:lpstr>Quicksand</vt:lpstr>
      <vt:lpstr>Ubuntu</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2024-10-14T04:21:01Z</dcterms:modified>
</cp:coreProperties>
</file>