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3"/>
  </p:notesMasterIdLst>
  <p:handoutMasterIdLst>
    <p:handoutMasterId r:id="rId7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58" r:id="rId65"/>
    <p:sldId id="359" r:id="rId66"/>
    <p:sldId id="347" r:id="rId67"/>
    <p:sldId id="348" r:id="rId68"/>
    <p:sldId id="345" r:id="rId69"/>
    <p:sldId id="349" r:id="rId70"/>
    <p:sldId id="346" r:id="rId71"/>
    <p:sldId id="350"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3" d="2"/>
        <a:sy n="3" d="2"/>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14/10/2024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14/10/2024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Qyitar</a:t>
            </a:r>
            <a:r>
              <a:rPr lang="es-ES" dirty="0"/>
              <a:t> http y añadir </a:t>
            </a:r>
            <a:r>
              <a:rPr lang="es-ES" u="sng" dirty="0" err="1"/>
              <a:t>node</a:t>
            </a:r>
            <a:r>
              <a:rPr lang="es-ES" dirty="0"/>
              <a:t> en </a:t>
            </a:r>
            <a:r>
              <a:rPr lang="es-ES" dirty="0" err="1"/>
              <a:t>frontend</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14/10/2024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14/10/2024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14/10/2024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14/10/2024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14/10/2024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C2F83-8D51-E278-62F3-7A1409EFF3A5}"/>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30378"/>
            <a:ext cx="9456820" cy="3046988"/>
          </a:xfrm>
          <a:prstGeom prst="rect">
            <a:avLst/>
          </a:prstGeom>
          <a:noFill/>
        </p:spPr>
        <p:txBody>
          <a:bodyPr wrap="square" rtlCol="0">
            <a:spAutoFit/>
          </a:bodyPr>
          <a:lstStyle/>
          <a:p>
            <a:pPr marL="457200" indent="-457200">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3143700"/>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3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141659"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Claridad</a:t>
            </a:r>
            <a:endParaRPr lang="es-US"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55363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Completitud</a:t>
            </a:r>
            <a:endParaRPr lang="es-US"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42539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Corrección</a:t>
            </a:r>
            <a:endParaRPr lang="es-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3332</Words>
  <Application>Microsoft Office PowerPoint</Application>
  <PresentationFormat>Panorámica</PresentationFormat>
  <Paragraphs>263</Paragraphs>
  <Slides>71</Slides>
  <Notes>68</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71</vt:i4>
      </vt:variant>
    </vt:vector>
  </HeadingPairs>
  <TitlesOfParts>
    <vt:vector size="83"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2024-10-14T16:29:25Z</dcterms:modified>
</cp:coreProperties>
</file>