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3"/>
  </p:notesMasterIdLst>
  <p:handoutMasterIdLst>
    <p:handoutMasterId r:id="rId7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58" r:id="rId65"/>
    <p:sldId id="359" r:id="rId66"/>
    <p:sldId id="347" r:id="rId67"/>
    <p:sldId id="348" r:id="rId68"/>
    <p:sldId id="345" r:id="rId69"/>
    <p:sldId id="349" r:id="rId70"/>
    <p:sldId id="346" r:id="rId71"/>
    <p:sldId id="350"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3" d="2"/>
        <a:sy n="3" d="2"/>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14/10/2024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14/10/2024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A continuación se muestra el modelo físico de la base de datos que es el que muestra las tablas que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El sistema no va a estar en un ámbito productivo sino que el sistema esta pensado para centro de investigación como el </a:t>
            </a:r>
            <a:r>
              <a:rPr lang="es-ES" dirty="0" err="1"/>
              <a:t>ceepi</a:t>
            </a:r>
            <a:r>
              <a:rPr lang="es-ES" dirty="0"/>
              <a:t> y que el impacto económico y social fundamental  va a estar dado por el ahorro de tiempo si se implementan este tipo de cosas monitoreo en tiempo real es el ahorro de tiempo de los investigadores realizando </a:t>
            </a:r>
            <a:r>
              <a:rPr lang="es-ES" dirty="0" err="1"/>
              <a:t>analices,el</a:t>
            </a:r>
            <a:r>
              <a:rPr lang="es-ES" dirty="0"/>
              <a:t> ahorro de tiempo de los investigadores teniendo que asistir al centro y </a:t>
            </a:r>
            <a:r>
              <a:rPr lang="es-ES" dirty="0" err="1"/>
              <a:t>transportarce</a:t>
            </a:r>
            <a:r>
              <a:rPr lang="es-ES" dirty="0"/>
              <a:t> pues </a:t>
            </a:r>
            <a:r>
              <a:rPr lang="es-ES" dirty="0" err="1"/>
              <a:t>conyeba</a:t>
            </a:r>
            <a:r>
              <a:rPr lang="es-ES" dirty="0"/>
              <a:t> a ahorro de combustible  y demás porque no tienen que estarse moviendo muchas veces de municipios lejanos que no son exactamente SS  al centro para realizar las mediciones y además que al usar sensores que permitan realizar </a:t>
            </a:r>
            <a:r>
              <a:rPr lang="es-ES" dirty="0" err="1"/>
              <a:t>siertas</a:t>
            </a:r>
            <a:r>
              <a:rPr lang="es-ES" dirty="0"/>
              <a:t> mediciones de manera automática se ahorran el uso de reactivos que normalmente hay que hacer cuando se utilizan experimentos </a:t>
            </a:r>
            <a:r>
              <a:rPr lang="es-ES" dirty="0" err="1"/>
              <a:t>químicos,el</a:t>
            </a:r>
            <a:r>
              <a:rPr lang="es-ES" dirty="0"/>
              <a:t> ahorrar esos recursos permite que tenga un impacto económico favorable porque vas a estar usando un sensor que constantemente va a estar midiendo pero que no lleva el uso de reactivos químicos.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**Ahorro de tiempo en análisis:** Los investigadores reducirán significativamente el tiempo dedicado a realizar análisis manuales.</a:t>
            </a:r>
          </a:p>
          <a:p>
            <a:pPr rtl="0"/>
            <a:r>
              <a:rPr lang="es-419" dirty="0"/>
              <a:t>- **Reducción de traslados:** Al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**Ahorro en reactivos químicos:** 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14/10/2024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14/10/2024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14/10/2024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18289C-F67D-0075-AC43-14E58D99743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3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4269</Words>
  <Application>Microsoft Office PowerPoint</Application>
  <PresentationFormat>Panorámica</PresentationFormat>
  <Paragraphs>286</Paragraphs>
  <Slides>71</Slides>
  <Notes>68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71</vt:i4>
      </vt:variant>
    </vt:vector>
  </HeadingPairs>
  <TitlesOfParts>
    <vt:vector size="83"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2024-10-15T04:11:10Z</dcterms:modified>
</cp:coreProperties>
</file>