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76"/>
  </p:notesMasterIdLst>
  <p:handoutMasterIdLst>
    <p:handoutMasterId r:id="rId77"/>
  </p:handoutMasterIdLst>
  <p:sldIdLst>
    <p:sldId id="256" r:id="rId2"/>
    <p:sldId id="264" r:id="rId3"/>
    <p:sldId id="265" r:id="rId4"/>
    <p:sldId id="296" r:id="rId5"/>
    <p:sldId id="275" r:id="rId6"/>
    <p:sldId id="266" r:id="rId7"/>
    <p:sldId id="276" r:id="rId8"/>
    <p:sldId id="277" r:id="rId9"/>
    <p:sldId id="282" r:id="rId10"/>
    <p:sldId id="290" r:id="rId11"/>
    <p:sldId id="287" r:id="rId12"/>
    <p:sldId id="291" r:id="rId13"/>
    <p:sldId id="288" r:id="rId14"/>
    <p:sldId id="292" r:id="rId15"/>
    <p:sldId id="289" r:id="rId16"/>
    <p:sldId id="298" r:id="rId17"/>
    <p:sldId id="299" r:id="rId18"/>
    <p:sldId id="278" r:id="rId19"/>
    <p:sldId id="286" r:id="rId20"/>
    <p:sldId id="285" r:id="rId21"/>
    <p:sldId id="313" r:id="rId22"/>
    <p:sldId id="312" r:id="rId23"/>
    <p:sldId id="300" r:id="rId24"/>
    <p:sldId id="301" r:id="rId25"/>
    <p:sldId id="303" r:id="rId26"/>
    <p:sldId id="305" r:id="rId27"/>
    <p:sldId id="302" r:id="rId28"/>
    <p:sldId id="304" r:id="rId29"/>
    <p:sldId id="308" r:id="rId30"/>
    <p:sldId id="314" r:id="rId31"/>
    <p:sldId id="318" r:id="rId32"/>
    <p:sldId id="319" r:id="rId33"/>
    <p:sldId id="334" r:id="rId34"/>
    <p:sldId id="310" r:id="rId35"/>
    <p:sldId id="326" r:id="rId36"/>
    <p:sldId id="327" r:id="rId37"/>
    <p:sldId id="317" r:id="rId38"/>
    <p:sldId id="328" r:id="rId39"/>
    <p:sldId id="316" r:id="rId40"/>
    <p:sldId id="330" r:id="rId41"/>
    <p:sldId id="333" r:id="rId42"/>
    <p:sldId id="331" r:id="rId43"/>
    <p:sldId id="311" r:id="rId44"/>
    <p:sldId id="339" r:id="rId45"/>
    <p:sldId id="322" r:id="rId46"/>
    <p:sldId id="323" r:id="rId47"/>
    <p:sldId id="335" r:id="rId48"/>
    <p:sldId id="336" r:id="rId49"/>
    <p:sldId id="337" r:id="rId50"/>
    <p:sldId id="309" r:id="rId51"/>
    <p:sldId id="338" r:id="rId52"/>
    <p:sldId id="341" r:id="rId53"/>
    <p:sldId id="342" r:id="rId54"/>
    <p:sldId id="340" r:id="rId55"/>
    <p:sldId id="351" r:id="rId56"/>
    <p:sldId id="343" r:id="rId57"/>
    <p:sldId id="352" r:id="rId58"/>
    <p:sldId id="344" r:id="rId59"/>
    <p:sldId id="353" r:id="rId60"/>
    <p:sldId id="354" r:id="rId61"/>
    <p:sldId id="355" r:id="rId62"/>
    <p:sldId id="357" r:id="rId63"/>
    <p:sldId id="356" r:id="rId64"/>
    <p:sldId id="360" r:id="rId65"/>
    <p:sldId id="362" r:id="rId66"/>
    <p:sldId id="358" r:id="rId67"/>
    <p:sldId id="359" r:id="rId68"/>
    <p:sldId id="347" r:id="rId69"/>
    <p:sldId id="348" r:id="rId70"/>
    <p:sldId id="345" r:id="rId71"/>
    <p:sldId id="349" r:id="rId72"/>
    <p:sldId id="346" r:id="rId73"/>
    <p:sldId id="350" r:id="rId74"/>
    <p:sldId id="363" r:id="rId75"/>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2569" autoAdjust="0"/>
  </p:normalViewPr>
  <p:slideViewPr>
    <p:cSldViewPr snapToGrid="0">
      <p:cViewPr varScale="1">
        <p:scale>
          <a:sx n="64" d="100"/>
          <a:sy n="64" d="100"/>
        </p:scale>
        <p:origin x="1099" y="72"/>
      </p:cViewPr>
      <p:guideLst/>
    </p:cSldViewPr>
  </p:slideViewPr>
  <p:notesTextViewPr>
    <p:cViewPr>
      <p:scale>
        <a:sx n="100" d="100"/>
        <a:sy n="100" d="100"/>
      </p:scale>
      <p:origin x="0" y="0"/>
    </p:cViewPr>
  </p:notesTextViewPr>
  <p:notesViewPr>
    <p:cSldViewPr snapToGrid="0">
      <p:cViewPr varScale="1">
        <p:scale>
          <a:sx n="70" d="100"/>
          <a:sy n="70" d="100"/>
        </p:scale>
        <p:origin x="4206"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_rels/data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69639-62BE-4980-89E8-22CA2438898D}" type="doc">
      <dgm:prSet loTypeId="urn:microsoft.com/office/officeart/2008/layout/PictureAccentBlocks" loCatId="picture" qsTypeId="urn:microsoft.com/office/officeart/2005/8/quickstyle/3d2" qsCatId="3D" csTypeId="urn:microsoft.com/office/officeart/2005/8/colors/accent1_2" csCatId="accent1" phldr="1"/>
      <dgm:spPr/>
    </dgm:pt>
    <dgm:pt modelId="{69C05B2E-9E3D-4B67-8620-7BFB0FE6D56C}">
      <dgm:prSet phldrT="[Text]"/>
      <dgm:spPr/>
      <dgm:t>
        <a:bodyPr/>
        <a:lstStyle/>
        <a:p>
          <a:r>
            <a:rPr lang="en-US" dirty="0"/>
            <a:t>     EXPRESS</a:t>
          </a:r>
        </a:p>
      </dgm:t>
    </dgm:pt>
    <dgm:pt modelId="{26E403C3-6655-468C-8FE1-8E42C758138D}" type="parTrans" cxnId="{DFE39D63-9E61-485A-B8CE-E77BE017BC16}">
      <dgm:prSet/>
      <dgm:spPr/>
      <dgm:t>
        <a:bodyPr/>
        <a:lstStyle/>
        <a:p>
          <a:endParaRPr lang="en-US"/>
        </a:p>
      </dgm:t>
    </dgm:pt>
    <dgm:pt modelId="{7A3FF0C2-B356-48AB-B451-A6A9481F876A}" type="sibTrans" cxnId="{DFE39D63-9E61-485A-B8CE-E77BE017BC16}">
      <dgm:prSet/>
      <dgm:spPr/>
      <dgm:t>
        <a:bodyPr/>
        <a:lstStyle/>
        <a:p>
          <a:endParaRPr lang="en-US"/>
        </a:p>
      </dgm:t>
    </dgm:pt>
    <dgm:pt modelId="{46AD043C-17A6-4ACB-98BF-E34DAAE0AB8C}">
      <dgm:prSet phldrT="[Text]"/>
      <dgm:spPr/>
      <dgm:t>
        <a:bodyPr/>
        <a:lstStyle/>
        <a:p>
          <a:r>
            <a:rPr lang="en-US" dirty="0"/>
            <a:t>       NUXT</a:t>
          </a:r>
        </a:p>
      </dgm:t>
    </dgm:pt>
    <dgm:pt modelId="{A24841D3-F9EF-41FC-862E-61DC8AF490C8}" type="parTrans" cxnId="{E7970D8C-2C3B-45B9-9F62-1F69B9DA66A5}">
      <dgm:prSet/>
      <dgm:spPr/>
      <dgm:t>
        <a:bodyPr/>
        <a:lstStyle/>
        <a:p>
          <a:endParaRPr lang="en-US"/>
        </a:p>
      </dgm:t>
    </dgm:pt>
    <dgm:pt modelId="{5CEF8623-1D33-4873-BBC6-888FB1812736}" type="sibTrans" cxnId="{E7970D8C-2C3B-45B9-9F62-1F69B9DA66A5}">
      <dgm:prSet/>
      <dgm:spPr/>
      <dgm:t>
        <a:bodyPr/>
        <a:lstStyle/>
        <a:p>
          <a:endParaRPr lang="en-US"/>
        </a:p>
      </dgm:t>
    </dgm:pt>
    <dgm:pt modelId="{E974A1F5-F8DB-41EE-BE7D-8285E7C5D857}">
      <dgm:prSet phldrT="[Text]"/>
      <dgm:spPr/>
      <dgm:t>
        <a:bodyPr/>
        <a:lstStyle/>
        <a:p>
          <a:r>
            <a:rPr lang="en-US" dirty="0"/>
            <a:t>    TAILWIND</a:t>
          </a:r>
        </a:p>
      </dgm:t>
    </dgm:pt>
    <dgm:pt modelId="{F2EB73B0-8A37-485B-A858-944BBFF912FB}" type="parTrans" cxnId="{B2A7538F-963F-4ECF-A636-B0A494A2238C}">
      <dgm:prSet/>
      <dgm:spPr/>
      <dgm:t>
        <a:bodyPr/>
        <a:lstStyle/>
        <a:p>
          <a:endParaRPr lang="en-US"/>
        </a:p>
      </dgm:t>
    </dgm:pt>
    <dgm:pt modelId="{0FE3CA65-A7E2-40BE-8114-477FE9DFBB6F}" type="sibTrans" cxnId="{B2A7538F-963F-4ECF-A636-B0A494A2238C}">
      <dgm:prSet/>
      <dgm:spPr/>
      <dgm:t>
        <a:bodyPr/>
        <a:lstStyle/>
        <a:p>
          <a:endParaRPr lang="en-US"/>
        </a:p>
      </dgm:t>
    </dgm:pt>
    <dgm:pt modelId="{B267EA5A-1B7F-4701-8A1B-C38DED14935C}" type="pres">
      <dgm:prSet presAssocID="{36C69639-62BE-4980-89E8-22CA2438898D}" presName="Name0" presStyleCnt="0">
        <dgm:presLayoutVars>
          <dgm:dir/>
        </dgm:presLayoutVars>
      </dgm:prSet>
      <dgm:spPr/>
    </dgm:pt>
    <dgm:pt modelId="{0EDE9D74-794E-497C-9B21-11C1564C5A4A}" type="pres">
      <dgm:prSet presAssocID="{69C05B2E-9E3D-4B67-8620-7BFB0FE6D56C}" presName="composite" presStyleCnt="0"/>
      <dgm:spPr/>
    </dgm:pt>
    <dgm:pt modelId="{051732FD-8469-464B-87B4-313FB0201B21}" type="pres">
      <dgm:prSet presAssocID="{69C05B2E-9E3D-4B67-8620-7BFB0FE6D56C}" presName="Image" presStyleLbl="alignNode1" presStyleIdx="0" presStyleCnt="3" custLinFactNeighborX="-11665" custLinFactNeighborY="902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8CEF7F-605A-4B69-A3E1-3FA2A069BD94}" type="pres">
      <dgm:prSet presAssocID="{69C05B2E-9E3D-4B67-8620-7BFB0FE6D56C}" presName="Parent" presStyleLbl="revTx" presStyleIdx="0" presStyleCnt="3" custAng="5400000" custLinFactX="100000" custLinFactNeighborX="122174" custLinFactNeighborY="-40390">
        <dgm:presLayoutVars>
          <dgm:bulletEnabled val="1"/>
        </dgm:presLayoutVars>
      </dgm:prSet>
      <dgm:spPr/>
    </dgm:pt>
    <dgm:pt modelId="{C28C66BB-4ECD-4B76-B008-8B9CA34D864A}" type="pres">
      <dgm:prSet presAssocID="{7A3FF0C2-B356-48AB-B451-A6A9481F876A}" presName="sibTrans" presStyleCnt="0"/>
      <dgm:spPr/>
    </dgm:pt>
    <dgm:pt modelId="{3FF010A0-5A22-4E08-B1E6-BA113FCCEE9F}" type="pres">
      <dgm:prSet presAssocID="{46AD043C-17A6-4ACB-98BF-E34DAAE0AB8C}" presName="composite" presStyleCnt="0"/>
      <dgm:spPr/>
    </dgm:pt>
    <dgm:pt modelId="{F8CD3EDA-14FD-4538-A705-B1D91A96E9E6}" type="pres">
      <dgm:prSet presAssocID="{46AD043C-17A6-4ACB-98BF-E34DAAE0AB8C}" presName="Image" presStyleLbl="alignNode1" presStyleIdx="1" presStyleCnt="3" custLinFactNeighborX="-475" custLinFactNeighborY="617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22A2E7B0-3FED-438F-BEA1-5562FDBBD515}" type="pres">
      <dgm:prSet presAssocID="{46AD043C-17A6-4ACB-98BF-E34DAAE0AB8C}" presName="Parent" presStyleLbl="revTx" presStyleIdx="1" presStyleCnt="3" custAng="5400000" custLinFactX="100000" custLinFactNeighborX="186976" custLinFactNeighborY="-40390">
        <dgm:presLayoutVars>
          <dgm:bulletEnabled val="1"/>
        </dgm:presLayoutVars>
      </dgm:prSet>
      <dgm:spPr/>
    </dgm:pt>
    <dgm:pt modelId="{92ECEA37-CA01-49C9-8E2D-65898FEAFC87}" type="pres">
      <dgm:prSet presAssocID="{5CEF8623-1D33-4873-BBC6-888FB1812736}" presName="sibTrans" presStyleCnt="0"/>
      <dgm:spPr/>
    </dgm:pt>
    <dgm:pt modelId="{1FF83D71-5422-427B-AE04-7298EBEDEE51}" type="pres">
      <dgm:prSet presAssocID="{E974A1F5-F8DB-41EE-BE7D-8285E7C5D857}" presName="composite" presStyleCnt="0"/>
      <dgm:spPr/>
    </dgm:pt>
    <dgm:pt modelId="{EC1679C5-739F-4AFC-AE3B-3FF2FE802BC0}" type="pres">
      <dgm:prSet presAssocID="{E974A1F5-F8DB-41EE-BE7D-8285E7C5D857}" presName="Image" presStyleLbl="align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9383F10E-CA41-4B8D-BB64-77F5FF4AF7CF}" type="pres">
      <dgm:prSet presAssocID="{E974A1F5-F8DB-41EE-BE7D-8285E7C5D857}" presName="Parent" presStyleLbl="revTx" presStyleIdx="2" presStyleCnt="3" custAng="5400000" custLinFactX="100000" custLinFactNeighborX="173090" custLinFactNeighborY="-36606">
        <dgm:presLayoutVars>
          <dgm:bulletEnabled val="1"/>
        </dgm:presLayoutVars>
      </dgm:prSet>
      <dgm:spPr/>
    </dgm:pt>
  </dgm:ptLst>
  <dgm:cxnLst>
    <dgm:cxn modelId="{C8BB1417-6807-437F-A7D7-FD9A3997A2A4}" type="presOf" srcId="{E974A1F5-F8DB-41EE-BE7D-8285E7C5D857}" destId="{9383F10E-CA41-4B8D-BB64-77F5FF4AF7CF}" srcOrd="0" destOrd="0" presId="urn:microsoft.com/office/officeart/2008/layout/PictureAccentBlocks"/>
    <dgm:cxn modelId="{DFE39D63-9E61-485A-B8CE-E77BE017BC16}" srcId="{36C69639-62BE-4980-89E8-22CA2438898D}" destId="{69C05B2E-9E3D-4B67-8620-7BFB0FE6D56C}" srcOrd="0" destOrd="0" parTransId="{26E403C3-6655-468C-8FE1-8E42C758138D}" sibTransId="{7A3FF0C2-B356-48AB-B451-A6A9481F876A}"/>
    <dgm:cxn modelId="{62BAB26C-8483-4E72-A7BE-AA9876083503}" type="presOf" srcId="{69C05B2E-9E3D-4B67-8620-7BFB0FE6D56C}" destId="{BD8CEF7F-605A-4B69-A3E1-3FA2A069BD94}" srcOrd="0" destOrd="0" presId="urn:microsoft.com/office/officeart/2008/layout/PictureAccentBlocks"/>
    <dgm:cxn modelId="{7F87B973-FC47-4879-810A-D9E999944641}" type="presOf" srcId="{46AD043C-17A6-4ACB-98BF-E34DAAE0AB8C}" destId="{22A2E7B0-3FED-438F-BEA1-5562FDBBD515}" srcOrd="0" destOrd="0" presId="urn:microsoft.com/office/officeart/2008/layout/PictureAccentBlocks"/>
    <dgm:cxn modelId="{E7970D8C-2C3B-45B9-9F62-1F69B9DA66A5}" srcId="{36C69639-62BE-4980-89E8-22CA2438898D}" destId="{46AD043C-17A6-4ACB-98BF-E34DAAE0AB8C}" srcOrd="1" destOrd="0" parTransId="{A24841D3-F9EF-41FC-862E-61DC8AF490C8}" sibTransId="{5CEF8623-1D33-4873-BBC6-888FB1812736}"/>
    <dgm:cxn modelId="{B2A7538F-963F-4ECF-A636-B0A494A2238C}" srcId="{36C69639-62BE-4980-89E8-22CA2438898D}" destId="{E974A1F5-F8DB-41EE-BE7D-8285E7C5D857}" srcOrd="2" destOrd="0" parTransId="{F2EB73B0-8A37-485B-A858-944BBFF912FB}" sibTransId="{0FE3CA65-A7E2-40BE-8114-477FE9DFBB6F}"/>
    <dgm:cxn modelId="{D09239CF-91E5-4F9B-9052-A4563187CC15}" type="presOf" srcId="{36C69639-62BE-4980-89E8-22CA2438898D}" destId="{B267EA5A-1B7F-4701-8A1B-C38DED14935C}" srcOrd="0" destOrd="0" presId="urn:microsoft.com/office/officeart/2008/layout/PictureAccentBlocks"/>
    <dgm:cxn modelId="{25FE9E7F-E77C-4D54-A9D7-1A22016781F3}" type="presParOf" srcId="{B267EA5A-1B7F-4701-8A1B-C38DED14935C}" destId="{0EDE9D74-794E-497C-9B21-11C1564C5A4A}" srcOrd="0" destOrd="0" presId="urn:microsoft.com/office/officeart/2008/layout/PictureAccentBlocks"/>
    <dgm:cxn modelId="{B0A20AF0-F065-4A16-9949-418A6F2E39A5}" type="presParOf" srcId="{0EDE9D74-794E-497C-9B21-11C1564C5A4A}" destId="{051732FD-8469-464B-87B4-313FB0201B21}" srcOrd="0" destOrd="0" presId="urn:microsoft.com/office/officeart/2008/layout/PictureAccentBlocks"/>
    <dgm:cxn modelId="{2D457C81-4440-4D43-BA32-C28A99918BC9}" type="presParOf" srcId="{0EDE9D74-794E-497C-9B21-11C1564C5A4A}" destId="{BD8CEF7F-605A-4B69-A3E1-3FA2A069BD94}" srcOrd="1" destOrd="0" presId="urn:microsoft.com/office/officeart/2008/layout/PictureAccentBlocks"/>
    <dgm:cxn modelId="{8494C623-8373-4C61-AB9A-D0EE823B7E0E}" type="presParOf" srcId="{B267EA5A-1B7F-4701-8A1B-C38DED14935C}" destId="{C28C66BB-4ECD-4B76-B008-8B9CA34D864A}" srcOrd="1" destOrd="0" presId="urn:microsoft.com/office/officeart/2008/layout/PictureAccentBlocks"/>
    <dgm:cxn modelId="{67E7B00C-1456-41CA-A80B-532672612403}" type="presParOf" srcId="{B267EA5A-1B7F-4701-8A1B-C38DED14935C}" destId="{3FF010A0-5A22-4E08-B1E6-BA113FCCEE9F}" srcOrd="2" destOrd="0" presId="urn:microsoft.com/office/officeart/2008/layout/PictureAccentBlocks"/>
    <dgm:cxn modelId="{A4396B27-EC23-4FDC-98A2-DFE96281084A}" type="presParOf" srcId="{3FF010A0-5A22-4E08-B1E6-BA113FCCEE9F}" destId="{F8CD3EDA-14FD-4538-A705-B1D91A96E9E6}" srcOrd="0" destOrd="0" presId="urn:microsoft.com/office/officeart/2008/layout/PictureAccentBlocks"/>
    <dgm:cxn modelId="{4AF63EF6-CF63-4C47-9D7D-688DCF77F332}" type="presParOf" srcId="{3FF010A0-5A22-4E08-B1E6-BA113FCCEE9F}" destId="{22A2E7B0-3FED-438F-BEA1-5562FDBBD515}" srcOrd="1" destOrd="0" presId="urn:microsoft.com/office/officeart/2008/layout/PictureAccentBlocks"/>
    <dgm:cxn modelId="{2236CBAB-A80D-4907-9530-F6A084EC90D4}" type="presParOf" srcId="{B267EA5A-1B7F-4701-8A1B-C38DED14935C}" destId="{92ECEA37-CA01-49C9-8E2D-65898FEAFC87}" srcOrd="3" destOrd="0" presId="urn:microsoft.com/office/officeart/2008/layout/PictureAccentBlocks"/>
    <dgm:cxn modelId="{9BB1F656-0BCD-40EC-9795-FC881CB504C6}" type="presParOf" srcId="{B267EA5A-1B7F-4701-8A1B-C38DED14935C}" destId="{1FF83D71-5422-427B-AE04-7298EBEDEE51}" srcOrd="4" destOrd="0" presId="urn:microsoft.com/office/officeart/2008/layout/PictureAccentBlocks"/>
    <dgm:cxn modelId="{34736B24-2648-4E0D-B7D5-EE1877CA01AB}" type="presParOf" srcId="{1FF83D71-5422-427B-AE04-7298EBEDEE51}" destId="{EC1679C5-739F-4AFC-AE3B-3FF2FE802BC0}" srcOrd="0" destOrd="0" presId="urn:microsoft.com/office/officeart/2008/layout/PictureAccentBlocks"/>
    <dgm:cxn modelId="{3DBF5C99-80A1-4195-8C6D-E9B06A436AC1}" type="presParOf" srcId="{1FF83D71-5422-427B-AE04-7298EBEDEE51}" destId="{9383F10E-CA41-4B8D-BB64-77F5FF4AF7CF}" srcOrd="1" destOrd="0" presId="urn:microsoft.com/office/officeart/2008/layout/PictureAccentBlock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362786-FFA7-4DBE-9F8C-FE420CD07FBF}"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8BC2BC54-FB83-444A-A363-CED6F0CCEAC7}">
      <dgm:prSet phldrT="[Texto]"/>
      <dgm:spPr/>
      <dgm:t>
        <a:bodyPr/>
        <a:lstStyle/>
        <a:p>
          <a:r>
            <a:rPr lang="es-US" b="0" dirty="0"/>
            <a:t>Beneficios</a:t>
          </a:r>
          <a:r>
            <a:rPr lang="es-US" b="1" dirty="0"/>
            <a:t> </a:t>
          </a:r>
          <a:r>
            <a:rPr lang="es-US" b="0" dirty="0"/>
            <a:t>Ambientales</a:t>
          </a:r>
        </a:p>
      </dgm:t>
    </dgm:pt>
    <dgm:pt modelId="{9C1171E3-9B46-45BE-BFF9-C2488E789A4F}" type="parTrans" cxnId="{4807A396-27E0-4DB6-B422-0F719DA1CDBB}">
      <dgm:prSet/>
      <dgm:spPr/>
      <dgm:t>
        <a:bodyPr/>
        <a:lstStyle/>
        <a:p>
          <a:endParaRPr lang="es-US"/>
        </a:p>
      </dgm:t>
    </dgm:pt>
    <dgm:pt modelId="{8BB6DE37-6589-43E3-888C-96D72168C3AB}" type="sibTrans" cxnId="{4807A396-27E0-4DB6-B422-0F719DA1CDBB}">
      <dgm:prSet/>
      <dgm:spPr/>
      <dgm:t>
        <a:bodyPr/>
        <a:lstStyle/>
        <a:p>
          <a:endParaRPr lang="es-US"/>
        </a:p>
      </dgm:t>
    </dgm:pt>
    <dgm:pt modelId="{4B249686-1C77-46B2-B70D-40FA36A1F44E}">
      <dgm:prSet phldrT="[Texto]"/>
      <dgm:spPr/>
      <dgm:t>
        <a:bodyPr/>
        <a:lstStyle/>
        <a:p>
          <a:r>
            <a:rPr lang="es-US" b="1" dirty="0"/>
            <a:t>Reducción de emisiones de gases de efecto invernadero</a:t>
          </a:r>
          <a:endParaRPr lang="es-US" dirty="0"/>
        </a:p>
      </dgm:t>
    </dgm:pt>
    <dgm:pt modelId="{7B8C2E1E-82D8-40F5-9120-F35AAB6C191A}" type="parTrans" cxnId="{2872D832-B876-4658-B522-AE575DA757F2}">
      <dgm:prSet/>
      <dgm:spPr/>
      <dgm:t>
        <a:bodyPr/>
        <a:lstStyle/>
        <a:p>
          <a:endParaRPr lang="es-US"/>
        </a:p>
      </dgm:t>
    </dgm:pt>
    <dgm:pt modelId="{CC5B2274-B7E1-49BC-8D24-226A283FFA63}" type="sibTrans" cxnId="{2872D832-B876-4658-B522-AE575DA757F2}">
      <dgm:prSet/>
      <dgm:spPr/>
      <dgm:t>
        <a:bodyPr/>
        <a:lstStyle/>
        <a:p>
          <a:endParaRPr lang="es-US"/>
        </a:p>
      </dgm:t>
    </dgm:pt>
    <dgm:pt modelId="{9264CA0B-AE38-42A2-A7DA-35C342EEF784}">
      <dgm:prSet phldrT="[Texto]"/>
      <dgm:spPr/>
      <dgm:t>
        <a:bodyPr/>
        <a:lstStyle/>
        <a:p>
          <a:r>
            <a:rPr lang="es-US" b="1" dirty="0"/>
            <a:t>Gestión de residuos</a:t>
          </a:r>
          <a:endParaRPr lang="es-US" dirty="0"/>
        </a:p>
      </dgm:t>
    </dgm:pt>
    <dgm:pt modelId="{8A06E3D2-3A98-4673-B7BF-18DE1FC994AF}" type="parTrans" cxnId="{7204D9A6-F091-4117-BF7F-2A48CFFE320F}">
      <dgm:prSet/>
      <dgm:spPr/>
      <dgm:t>
        <a:bodyPr/>
        <a:lstStyle/>
        <a:p>
          <a:endParaRPr lang="es-US"/>
        </a:p>
      </dgm:t>
    </dgm:pt>
    <dgm:pt modelId="{47CABEE6-421C-49D8-8AE2-75F38C1DBD49}" type="sibTrans" cxnId="{7204D9A6-F091-4117-BF7F-2A48CFFE320F}">
      <dgm:prSet/>
      <dgm:spPr/>
      <dgm:t>
        <a:bodyPr/>
        <a:lstStyle/>
        <a:p>
          <a:endParaRPr lang="es-US"/>
        </a:p>
      </dgm:t>
    </dgm:pt>
    <dgm:pt modelId="{3A052F3E-278A-4976-A8F4-3F0124494F67}">
      <dgm:prSet phldrT="[Texto]"/>
      <dgm:spPr/>
      <dgm:t>
        <a:bodyPr/>
        <a:lstStyle/>
        <a:p>
          <a:r>
            <a:rPr lang="es-ES" dirty="0"/>
            <a:t>Beneficios Económicos</a:t>
          </a:r>
          <a:endParaRPr lang="es-US" dirty="0"/>
        </a:p>
      </dgm:t>
    </dgm:pt>
    <dgm:pt modelId="{197E6AC5-749B-4882-94F0-5150B80BB86F}" type="parTrans" cxnId="{E839D94E-2662-4F0E-B13A-86F849A57B3E}">
      <dgm:prSet/>
      <dgm:spPr/>
      <dgm:t>
        <a:bodyPr/>
        <a:lstStyle/>
        <a:p>
          <a:endParaRPr lang="es-US"/>
        </a:p>
      </dgm:t>
    </dgm:pt>
    <dgm:pt modelId="{836BE487-1332-47CC-8402-29C48340B505}" type="sibTrans" cxnId="{E839D94E-2662-4F0E-B13A-86F849A57B3E}">
      <dgm:prSet/>
      <dgm:spPr/>
      <dgm:t>
        <a:bodyPr/>
        <a:lstStyle/>
        <a:p>
          <a:endParaRPr lang="es-US"/>
        </a:p>
      </dgm:t>
    </dgm:pt>
    <dgm:pt modelId="{43646DE1-17AB-4F75-A11C-2EE3BA2AC7D9}">
      <dgm:prSet phldrT="[Texto]"/>
      <dgm:spPr/>
      <dgm:t>
        <a:bodyPr/>
        <a:lstStyle/>
        <a:p>
          <a:pPr algn="ctr"/>
          <a:r>
            <a:rPr lang="es-US" b="1" dirty="0"/>
            <a:t>Ahorro en costos energéticos</a:t>
          </a:r>
          <a:endParaRPr lang="es-US" dirty="0"/>
        </a:p>
      </dgm:t>
    </dgm:pt>
    <dgm:pt modelId="{8EBC5282-9983-4C79-A1DE-759B23ABE967}" type="parTrans" cxnId="{B7BBD1AF-BFAE-413D-9A54-6D64CAEAADF2}">
      <dgm:prSet/>
      <dgm:spPr/>
      <dgm:t>
        <a:bodyPr/>
        <a:lstStyle/>
        <a:p>
          <a:endParaRPr lang="es-US"/>
        </a:p>
      </dgm:t>
    </dgm:pt>
    <dgm:pt modelId="{696DEC56-8A18-4047-A621-B1C706B8D055}" type="sibTrans" cxnId="{B7BBD1AF-BFAE-413D-9A54-6D64CAEAADF2}">
      <dgm:prSet/>
      <dgm:spPr/>
      <dgm:t>
        <a:bodyPr/>
        <a:lstStyle/>
        <a:p>
          <a:endParaRPr lang="es-US"/>
        </a:p>
      </dgm:t>
    </dgm:pt>
    <dgm:pt modelId="{BA909A16-DCBA-4371-87AC-4CA0EBCABC46}">
      <dgm:prSet phldrT="[Texto]"/>
      <dgm:spPr/>
      <dgm:t>
        <a:bodyPr/>
        <a:lstStyle/>
        <a:p>
          <a:pPr algn="ctr"/>
          <a:r>
            <a:rPr lang="es-US" b="1" dirty="0"/>
            <a:t>Generación de empleo</a:t>
          </a:r>
          <a:endParaRPr lang="es-US" dirty="0"/>
        </a:p>
      </dgm:t>
    </dgm:pt>
    <dgm:pt modelId="{BB8540E3-820D-4B86-BB03-EBB28040C001}" type="parTrans" cxnId="{5FF74701-4DA8-4398-91AD-5C44354BC14A}">
      <dgm:prSet/>
      <dgm:spPr/>
      <dgm:t>
        <a:bodyPr/>
        <a:lstStyle/>
        <a:p>
          <a:endParaRPr lang="es-US"/>
        </a:p>
      </dgm:t>
    </dgm:pt>
    <dgm:pt modelId="{EAC41B8A-1FFE-4F30-ABAD-8B7489751C2D}" type="sibTrans" cxnId="{5FF74701-4DA8-4398-91AD-5C44354BC14A}">
      <dgm:prSet/>
      <dgm:spPr/>
      <dgm:t>
        <a:bodyPr/>
        <a:lstStyle/>
        <a:p>
          <a:endParaRPr lang="es-US"/>
        </a:p>
      </dgm:t>
    </dgm:pt>
    <dgm:pt modelId="{D7AAE53B-CD63-40E9-93A1-C70F4098CFE9}" type="pres">
      <dgm:prSet presAssocID="{E8362786-FFA7-4DBE-9F8C-FE420CD07FBF}" presName="diagram" presStyleCnt="0">
        <dgm:presLayoutVars>
          <dgm:chPref val="1"/>
          <dgm:dir/>
          <dgm:animOne val="branch"/>
          <dgm:animLvl val="lvl"/>
          <dgm:resizeHandles/>
        </dgm:presLayoutVars>
      </dgm:prSet>
      <dgm:spPr/>
    </dgm:pt>
    <dgm:pt modelId="{002A637A-DE10-425E-B0B7-A3BA822B7895}" type="pres">
      <dgm:prSet presAssocID="{8BC2BC54-FB83-444A-A363-CED6F0CCEAC7}" presName="root" presStyleCnt="0"/>
      <dgm:spPr/>
    </dgm:pt>
    <dgm:pt modelId="{75AE7368-0B5F-4F7F-8955-58532C78B5F9}" type="pres">
      <dgm:prSet presAssocID="{8BC2BC54-FB83-444A-A363-CED6F0CCEAC7}" presName="rootComposite" presStyleCnt="0"/>
      <dgm:spPr/>
    </dgm:pt>
    <dgm:pt modelId="{F04CC8D7-AB65-4782-BB8C-0198BFEFE878}" type="pres">
      <dgm:prSet presAssocID="{8BC2BC54-FB83-444A-A363-CED6F0CCEAC7}" presName="rootText" presStyleLbl="node1" presStyleIdx="0" presStyleCnt="2" custLinFactNeighborX="2721" custLinFactNeighborY="-777"/>
      <dgm:spPr/>
    </dgm:pt>
    <dgm:pt modelId="{687A5059-2B16-43A9-B905-C1A61AC32F76}" type="pres">
      <dgm:prSet presAssocID="{8BC2BC54-FB83-444A-A363-CED6F0CCEAC7}" presName="rootConnector" presStyleLbl="node1" presStyleIdx="0" presStyleCnt="2"/>
      <dgm:spPr/>
    </dgm:pt>
    <dgm:pt modelId="{59EA65D4-2443-4266-8333-5B6B2652DD44}" type="pres">
      <dgm:prSet presAssocID="{8BC2BC54-FB83-444A-A363-CED6F0CCEAC7}" presName="childShape" presStyleCnt="0"/>
      <dgm:spPr/>
    </dgm:pt>
    <dgm:pt modelId="{3C859D6C-3375-45AB-ABED-FA11FE9A2380}" type="pres">
      <dgm:prSet presAssocID="{7B8C2E1E-82D8-40F5-9120-F35AAB6C191A}" presName="Name13" presStyleLbl="parChTrans1D2" presStyleIdx="0" presStyleCnt="4"/>
      <dgm:spPr/>
    </dgm:pt>
    <dgm:pt modelId="{97103CAB-7AF7-4CC3-AF24-89DD8EB0BB5B}" type="pres">
      <dgm:prSet presAssocID="{4B249686-1C77-46B2-B70D-40FA36A1F44E}" presName="childText" presStyleLbl="bgAcc1" presStyleIdx="0" presStyleCnt="4">
        <dgm:presLayoutVars>
          <dgm:bulletEnabled val="1"/>
        </dgm:presLayoutVars>
      </dgm:prSet>
      <dgm:spPr/>
    </dgm:pt>
    <dgm:pt modelId="{18354647-5533-4C89-9C19-3E21D37CC988}" type="pres">
      <dgm:prSet presAssocID="{8A06E3D2-3A98-4673-B7BF-18DE1FC994AF}" presName="Name13" presStyleLbl="parChTrans1D2" presStyleIdx="1" presStyleCnt="4"/>
      <dgm:spPr/>
    </dgm:pt>
    <dgm:pt modelId="{E809E54C-DC16-4854-9769-E71F93B26B67}" type="pres">
      <dgm:prSet presAssocID="{9264CA0B-AE38-42A2-A7DA-35C342EEF784}" presName="childText" presStyleLbl="bgAcc1" presStyleIdx="1" presStyleCnt="4">
        <dgm:presLayoutVars>
          <dgm:bulletEnabled val="1"/>
        </dgm:presLayoutVars>
      </dgm:prSet>
      <dgm:spPr/>
    </dgm:pt>
    <dgm:pt modelId="{AC09E577-4CA9-4925-A85B-16C6384C6101}" type="pres">
      <dgm:prSet presAssocID="{3A052F3E-278A-4976-A8F4-3F0124494F67}" presName="root" presStyleCnt="0"/>
      <dgm:spPr/>
    </dgm:pt>
    <dgm:pt modelId="{83A65DFF-5CCD-46B4-8567-BD6363CEFFF4}" type="pres">
      <dgm:prSet presAssocID="{3A052F3E-278A-4976-A8F4-3F0124494F67}" presName="rootComposite" presStyleCnt="0"/>
      <dgm:spPr/>
    </dgm:pt>
    <dgm:pt modelId="{C21D9D02-1423-4084-8B9D-A8D1D346850B}" type="pres">
      <dgm:prSet presAssocID="{3A052F3E-278A-4976-A8F4-3F0124494F67}" presName="rootText" presStyleLbl="node1" presStyleIdx="1" presStyleCnt="2"/>
      <dgm:spPr/>
    </dgm:pt>
    <dgm:pt modelId="{C4F12011-00C6-44E5-A307-1E4C16F9DC98}" type="pres">
      <dgm:prSet presAssocID="{3A052F3E-278A-4976-A8F4-3F0124494F67}" presName="rootConnector" presStyleLbl="node1" presStyleIdx="1" presStyleCnt="2"/>
      <dgm:spPr/>
    </dgm:pt>
    <dgm:pt modelId="{E5FBCF62-96F2-41C5-9ABB-906338D4D973}" type="pres">
      <dgm:prSet presAssocID="{3A052F3E-278A-4976-A8F4-3F0124494F67}" presName="childShape" presStyleCnt="0"/>
      <dgm:spPr/>
    </dgm:pt>
    <dgm:pt modelId="{95F01136-C3B5-4CDF-8DF3-9AEA07DE2932}" type="pres">
      <dgm:prSet presAssocID="{8EBC5282-9983-4C79-A1DE-759B23ABE967}" presName="Name13" presStyleLbl="parChTrans1D2" presStyleIdx="2" presStyleCnt="4"/>
      <dgm:spPr/>
    </dgm:pt>
    <dgm:pt modelId="{37AC991B-9A37-4FA7-99FF-725BC3386503}" type="pres">
      <dgm:prSet presAssocID="{43646DE1-17AB-4F75-A11C-2EE3BA2AC7D9}" presName="childText" presStyleLbl="bgAcc1" presStyleIdx="2" presStyleCnt="4">
        <dgm:presLayoutVars>
          <dgm:bulletEnabled val="1"/>
        </dgm:presLayoutVars>
      </dgm:prSet>
      <dgm:spPr/>
    </dgm:pt>
    <dgm:pt modelId="{91FC2E6A-B34C-43C0-9F88-4D30BCEED1A8}" type="pres">
      <dgm:prSet presAssocID="{BB8540E3-820D-4B86-BB03-EBB28040C001}" presName="Name13" presStyleLbl="parChTrans1D2" presStyleIdx="3" presStyleCnt="4"/>
      <dgm:spPr/>
    </dgm:pt>
    <dgm:pt modelId="{5E59A10F-19A8-411F-96D5-1CAB9E4F44D8}" type="pres">
      <dgm:prSet presAssocID="{BA909A16-DCBA-4371-87AC-4CA0EBCABC46}" presName="childText" presStyleLbl="bgAcc1" presStyleIdx="3" presStyleCnt="4">
        <dgm:presLayoutVars>
          <dgm:bulletEnabled val="1"/>
        </dgm:presLayoutVars>
      </dgm:prSet>
      <dgm:spPr/>
    </dgm:pt>
  </dgm:ptLst>
  <dgm:cxnLst>
    <dgm:cxn modelId="{5FF74701-4DA8-4398-91AD-5C44354BC14A}" srcId="{3A052F3E-278A-4976-A8F4-3F0124494F67}" destId="{BA909A16-DCBA-4371-87AC-4CA0EBCABC46}" srcOrd="1" destOrd="0" parTransId="{BB8540E3-820D-4B86-BB03-EBB28040C001}" sibTransId="{EAC41B8A-1FFE-4F30-ABAD-8B7489751C2D}"/>
    <dgm:cxn modelId="{6D73E910-6483-452A-B2CD-4549F0CCA097}" type="presOf" srcId="{43646DE1-17AB-4F75-A11C-2EE3BA2AC7D9}" destId="{37AC991B-9A37-4FA7-99FF-725BC3386503}" srcOrd="0" destOrd="0" presId="urn:microsoft.com/office/officeart/2005/8/layout/hierarchy3"/>
    <dgm:cxn modelId="{D400DA1B-37F5-43BE-9459-7DC8F2F809EC}" type="presOf" srcId="{E8362786-FFA7-4DBE-9F8C-FE420CD07FBF}" destId="{D7AAE53B-CD63-40E9-93A1-C70F4098CFE9}" srcOrd="0" destOrd="0" presId="urn:microsoft.com/office/officeart/2005/8/layout/hierarchy3"/>
    <dgm:cxn modelId="{F5048A22-B12B-4594-A1F3-B409829B6A56}" type="presOf" srcId="{9264CA0B-AE38-42A2-A7DA-35C342EEF784}" destId="{E809E54C-DC16-4854-9769-E71F93B26B67}" srcOrd="0" destOrd="0" presId="urn:microsoft.com/office/officeart/2005/8/layout/hierarchy3"/>
    <dgm:cxn modelId="{5DD24E30-EEFB-47B6-8842-85D248A8DE7B}" type="presOf" srcId="{8A06E3D2-3A98-4673-B7BF-18DE1FC994AF}" destId="{18354647-5533-4C89-9C19-3E21D37CC988}" srcOrd="0" destOrd="0" presId="urn:microsoft.com/office/officeart/2005/8/layout/hierarchy3"/>
    <dgm:cxn modelId="{2872D832-B876-4658-B522-AE575DA757F2}" srcId="{8BC2BC54-FB83-444A-A363-CED6F0CCEAC7}" destId="{4B249686-1C77-46B2-B70D-40FA36A1F44E}" srcOrd="0" destOrd="0" parTransId="{7B8C2E1E-82D8-40F5-9120-F35AAB6C191A}" sibTransId="{CC5B2274-B7E1-49BC-8D24-226A283FFA63}"/>
    <dgm:cxn modelId="{6310AC43-D5F4-443B-B6EC-010801C1A544}" type="presOf" srcId="{8BC2BC54-FB83-444A-A363-CED6F0CCEAC7}" destId="{687A5059-2B16-43A9-B905-C1A61AC32F76}" srcOrd="1" destOrd="0" presId="urn:microsoft.com/office/officeart/2005/8/layout/hierarchy3"/>
    <dgm:cxn modelId="{A6A4D747-AF45-4CAE-95A8-DEF7FB137C6D}" type="presOf" srcId="{7B8C2E1E-82D8-40F5-9120-F35AAB6C191A}" destId="{3C859D6C-3375-45AB-ABED-FA11FE9A2380}" srcOrd="0" destOrd="0" presId="urn:microsoft.com/office/officeart/2005/8/layout/hierarchy3"/>
    <dgm:cxn modelId="{DC75896A-2133-4050-8F3C-055A36E20EB1}" type="presOf" srcId="{8BC2BC54-FB83-444A-A363-CED6F0CCEAC7}" destId="{F04CC8D7-AB65-4782-BB8C-0198BFEFE878}" srcOrd="0" destOrd="0" presId="urn:microsoft.com/office/officeart/2005/8/layout/hierarchy3"/>
    <dgm:cxn modelId="{E839D94E-2662-4F0E-B13A-86F849A57B3E}" srcId="{E8362786-FFA7-4DBE-9F8C-FE420CD07FBF}" destId="{3A052F3E-278A-4976-A8F4-3F0124494F67}" srcOrd="1" destOrd="0" parTransId="{197E6AC5-749B-4882-94F0-5150B80BB86F}" sibTransId="{836BE487-1332-47CC-8402-29C48340B505}"/>
    <dgm:cxn modelId="{3DE3AB80-52A0-42D6-8320-6BB1C7005AEE}" type="presOf" srcId="{BA909A16-DCBA-4371-87AC-4CA0EBCABC46}" destId="{5E59A10F-19A8-411F-96D5-1CAB9E4F44D8}" srcOrd="0" destOrd="0" presId="urn:microsoft.com/office/officeart/2005/8/layout/hierarchy3"/>
    <dgm:cxn modelId="{4807A396-27E0-4DB6-B422-0F719DA1CDBB}" srcId="{E8362786-FFA7-4DBE-9F8C-FE420CD07FBF}" destId="{8BC2BC54-FB83-444A-A363-CED6F0CCEAC7}" srcOrd="0" destOrd="0" parTransId="{9C1171E3-9B46-45BE-BFF9-C2488E789A4F}" sibTransId="{8BB6DE37-6589-43E3-888C-96D72168C3AB}"/>
    <dgm:cxn modelId="{79F699A5-05EF-4CD6-8DC2-9352094B845E}" type="presOf" srcId="{3A052F3E-278A-4976-A8F4-3F0124494F67}" destId="{C4F12011-00C6-44E5-A307-1E4C16F9DC98}" srcOrd="1" destOrd="0" presId="urn:microsoft.com/office/officeart/2005/8/layout/hierarchy3"/>
    <dgm:cxn modelId="{7204D9A6-F091-4117-BF7F-2A48CFFE320F}" srcId="{8BC2BC54-FB83-444A-A363-CED6F0CCEAC7}" destId="{9264CA0B-AE38-42A2-A7DA-35C342EEF784}" srcOrd="1" destOrd="0" parTransId="{8A06E3D2-3A98-4673-B7BF-18DE1FC994AF}" sibTransId="{47CABEE6-421C-49D8-8AE2-75F38C1DBD49}"/>
    <dgm:cxn modelId="{B7BBD1AF-BFAE-413D-9A54-6D64CAEAADF2}" srcId="{3A052F3E-278A-4976-A8F4-3F0124494F67}" destId="{43646DE1-17AB-4F75-A11C-2EE3BA2AC7D9}" srcOrd="0" destOrd="0" parTransId="{8EBC5282-9983-4C79-A1DE-759B23ABE967}" sibTransId="{696DEC56-8A18-4047-A621-B1C706B8D055}"/>
    <dgm:cxn modelId="{8B7280B4-6D8F-4DAC-835E-2DDD770C8B73}" type="presOf" srcId="{3A052F3E-278A-4976-A8F4-3F0124494F67}" destId="{C21D9D02-1423-4084-8B9D-A8D1D346850B}" srcOrd="0" destOrd="0" presId="urn:microsoft.com/office/officeart/2005/8/layout/hierarchy3"/>
    <dgm:cxn modelId="{17DCB0DD-A129-4C05-8708-8EAFF19F05A1}" type="presOf" srcId="{8EBC5282-9983-4C79-A1DE-759B23ABE967}" destId="{95F01136-C3B5-4CDF-8DF3-9AEA07DE2932}" srcOrd="0" destOrd="0" presId="urn:microsoft.com/office/officeart/2005/8/layout/hierarchy3"/>
    <dgm:cxn modelId="{5816A7ED-1194-4EC2-B3EF-67459CC96C14}" type="presOf" srcId="{BB8540E3-820D-4B86-BB03-EBB28040C001}" destId="{91FC2E6A-B34C-43C0-9F88-4D30BCEED1A8}" srcOrd="0" destOrd="0" presId="urn:microsoft.com/office/officeart/2005/8/layout/hierarchy3"/>
    <dgm:cxn modelId="{A02F64F9-5997-4C67-B917-4555833E5F71}" type="presOf" srcId="{4B249686-1C77-46B2-B70D-40FA36A1F44E}" destId="{97103CAB-7AF7-4CC3-AF24-89DD8EB0BB5B}" srcOrd="0" destOrd="0" presId="urn:microsoft.com/office/officeart/2005/8/layout/hierarchy3"/>
    <dgm:cxn modelId="{7FD505D7-183A-4CD6-BB7F-C8430D15075D}" type="presParOf" srcId="{D7AAE53B-CD63-40E9-93A1-C70F4098CFE9}" destId="{002A637A-DE10-425E-B0B7-A3BA822B7895}" srcOrd="0" destOrd="0" presId="urn:microsoft.com/office/officeart/2005/8/layout/hierarchy3"/>
    <dgm:cxn modelId="{51030433-C1F4-450E-9536-B819E815A7FD}" type="presParOf" srcId="{002A637A-DE10-425E-B0B7-A3BA822B7895}" destId="{75AE7368-0B5F-4F7F-8955-58532C78B5F9}" srcOrd="0" destOrd="0" presId="urn:microsoft.com/office/officeart/2005/8/layout/hierarchy3"/>
    <dgm:cxn modelId="{C77EAD92-E556-40D6-8510-32D55A2C91DD}" type="presParOf" srcId="{75AE7368-0B5F-4F7F-8955-58532C78B5F9}" destId="{F04CC8D7-AB65-4782-BB8C-0198BFEFE878}" srcOrd="0" destOrd="0" presId="urn:microsoft.com/office/officeart/2005/8/layout/hierarchy3"/>
    <dgm:cxn modelId="{19BEFBC3-AE8E-47CE-BCD7-1BB97F8F91B9}" type="presParOf" srcId="{75AE7368-0B5F-4F7F-8955-58532C78B5F9}" destId="{687A5059-2B16-43A9-B905-C1A61AC32F76}" srcOrd="1" destOrd="0" presId="urn:microsoft.com/office/officeart/2005/8/layout/hierarchy3"/>
    <dgm:cxn modelId="{D3CD334C-1D38-41FB-89F0-88174301FA93}" type="presParOf" srcId="{002A637A-DE10-425E-B0B7-A3BA822B7895}" destId="{59EA65D4-2443-4266-8333-5B6B2652DD44}" srcOrd="1" destOrd="0" presId="urn:microsoft.com/office/officeart/2005/8/layout/hierarchy3"/>
    <dgm:cxn modelId="{3254E3DD-DFEE-457B-93B3-0156F49CA8D1}" type="presParOf" srcId="{59EA65D4-2443-4266-8333-5B6B2652DD44}" destId="{3C859D6C-3375-45AB-ABED-FA11FE9A2380}" srcOrd="0" destOrd="0" presId="urn:microsoft.com/office/officeart/2005/8/layout/hierarchy3"/>
    <dgm:cxn modelId="{3DF18E06-05E5-4B00-8F4D-06E85FC39FCF}" type="presParOf" srcId="{59EA65D4-2443-4266-8333-5B6B2652DD44}" destId="{97103CAB-7AF7-4CC3-AF24-89DD8EB0BB5B}" srcOrd="1" destOrd="0" presId="urn:microsoft.com/office/officeart/2005/8/layout/hierarchy3"/>
    <dgm:cxn modelId="{B440203B-528D-4189-AE4E-4608A3F8F0EC}" type="presParOf" srcId="{59EA65D4-2443-4266-8333-5B6B2652DD44}" destId="{18354647-5533-4C89-9C19-3E21D37CC988}" srcOrd="2" destOrd="0" presId="urn:microsoft.com/office/officeart/2005/8/layout/hierarchy3"/>
    <dgm:cxn modelId="{E0A8D802-FDD3-4C0B-9F17-6E0D3D37A8B3}" type="presParOf" srcId="{59EA65D4-2443-4266-8333-5B6B2652DD44}" destId="{E809E54C-DC16-4854-9769-E71F93B26B67}" srcOrd="3" destOrd="0" presId="urn:microsoft.com/office/officeart/2005/8/layout/hierarchy3"/>
    <dgm:cxn modelId="{2B3569FF-B199-4A81-85BA-C1CAD16BFEB9}" type="presParOf" srcId="{D7AAE53B-CD63-40E9-93A1-C70F4098CFE9}" destId="{AC09E577-4CA9-4925-A85B-16C6384C6101}" srcOrd="1" destOrd="0" presId="urn:microsoft.com/office/officeart/2005/8/layout/hierarchy3"/>
    <dgm:cxn modelId="{5C3E50EA-006F-47C1-ADF1-206D58D057C4}" type="presParOf" srcId="{AC09E577-4CA9-4925-A85B-16C6384C6101}" destId="{83A65DFF-5CCD-46B4-8567-BD6363CEFFF4}" srcOrd="0" destOrd="0" presId="urn:microsoft.com/office/officeart/2005/8/layout/hierarchy3"/>
    <dgm:cxn modelId="{C11830C4-87C9-4312-8A4C-B0B10783E5B5}" type="presParOf" srcId="{83A65DFF-5CCD-46B4-8567-BD6363CEFFF4}" destId="{C21D9D02-1423-4084-8B9D-A8D1D346850B}" srcOrd="0" destOrd="0" presId="urn:microsoft.com/office/officeart/2005/8/layout/hierarchy3"/>
    <dgm:cxn modelId="{C4E156A8-CEC4-4EF2-8F05-8C4A574A87B3}" type="presParOf" srcId="{83A65DFF-5CCD-46B4-8567-BD6363CEFFF4}" destId="{C4F12011-00C6-44E5-A307-1E4C16F9DC98}" srcOrd="1" destOrd="0" presId="urn:microsoft.com/office/officeart/2005/8/layout/hierarchy3"/>
    <dgm:cxn modelId="{60158847-B008-4E16-BC21-22754D744E11}" type="presParOf" srcId="{AC09E577-4CA9-4925-A85B-16C6384C6101}" destId="{E5FBCF62-96F2-41C5-9ABB-906338D4D973}" srcOrd="1" destOrd="0" presId="urn:microsoft.com/office/officeart/2005/8/layout/hierarchy3"/>
    <dgm:cxn modelId="{191B1C3B-3626-4E71-B6D0-4323DA3631B6}" type="presParOf" srcId="{E5FBCF62-96F2-41C5-9ABB-906338D4D973}" destId="{95F01136-C3B5-4CDF-8DF3-9AEA07DE2932}" srcOrd="0" destOrd="0" presId="urn:microsoft.com/office/officeart/2005/8/layout/hierarchy3"/>
    <dgm:cxn modelId="{C62B587B-1775-4C3F-8B04-823DB3FAB84E}" type="presParOf" srcId="{E5FBCF62-96F2-41C5-9ABB-906338D4D973}" destId="{37AC991B-9A37-4FA7-99FF-725BC3386503}" srcOrd="1" destOrd="0" presId="urn:microsoft.com/office/officeart/2005/8/layout/hierarchy3"/>
    <dgm:cxn modelId="{8A23AEAE-6305-4EAF-A160-0A796CB914E7}" type="presParOf" srcId="{E5FBCF62-96F2-41C5-9ABB-906338D4D973}" destId="{91FC2E6A-B34C-43C0-9F88-4D30BCEED1A8}" srcOrd="2" destOrd="0" presId="urn:microsoft.com/office/officeart/2005/8/layout/hierarchy3"/>
    <dgm:cxn modelId="{C317DAE4-80F2-405A-98C3-C52901FC4467}" type="presParOf" srcId="{E5FBCF62-96F2-41C5-9ABB-906338D4D973}" destId="{5E59A10F-19A8-411F-96D5-1CAB9E4F44D8}"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787FC7-916D-4546-A3DD-5F82C3DBFE66}"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1EC01001-77F7-43B0-9BFC-F16B887AA65E}">
      <dgm:prSet phldrT="[Texto]" custT="1"/>
      <dgm:spPr/>
      <dgm:t>
        <a:bodyPr/>
        <a:lstStyle/>
        <a:p>
          <a:pPr algn="ctr"/>
          <a:r>
            <a:rPr lang="es-US" sz="2400" b="1" dirty="0">
              <a:latin typeface="+mn-lt"/>
              <a:cs typeface="Arial" panose="020B0604020202020204" pitchFamily="34" charset="0"/>
            </a:rPr>
            <a:t>La reducción de costos en la electricidad en zonas rurales</a:t>
          </a:r>
        </a:p>
      </dgm:t>
    </dgm:pt>
    <dgm:pt modelId="{FB3F9BC3-217D-4DAB-BBA5-DC2E63B6CEB5}" type="parTrans" cxnId="{A46E4860-EB61-4C0D-B51E-7B5D1F131EB5}">
      <dgm:prSet/>
      <dgm:spPr/>
      <dgm:t>
        <a:bodyPr/>
        <a:lstStyle/>
        <a:p>
          <a:endParaRPr lang="es-US"/>
        </a:p>
      </dgm:t>
    </dgm:pt>
    <dgm:pt modelId="{13D0B46F-4079-43D4-87CC-A9E9264C8D8A}" type="sibTrans" cxnId="{A46E4860-EB61-4C0D-B51E-7B5D1F131EB5}">
      <dgm:prSet/>
      <dgm:spPr/>
      <dgm:t>
        <a:bodyPr/>
        <a:lstStyle/>
        <a:p>
          <a:endParaRPr lang="es-US"/>
        </a:p>
      </dgm:t>
    </dgm:pt>
    <dgm:pt modelId="{080A29E4-FDB3-4F24-A6D5-0E2C485E86CA}">
      <dgm:prSet phldrT="[Texto]" custT="1"/>
      <dgm:spPr/>
      <dgm:t>
        <a:bodyPr/>
        <a:lstStyle/>
        <a:p>
          <a:pPr algn="ctr"/>
          <a:r>
            <a:rPr lang="es-US" sz="2400" b="1" dirty="0">
              <a:latin typeface="+mn-lt"/>
              <a:cs typeface="Arial" panose="020B0604020202020204" pitchFamily="34" charset="0"/>
            </a:rPr>
            <a:t>La posibilidad de generar energía a partir de desechos agrícolas y ganaderos, lo que podría mejorar la autosuficiencia energética del país</a:t>
          </a:r>
        </a:p>
      </dgm:t>
    </dgm:pt>
    <dgm:pt modelId="{24F8F273-DF9D-4A64-8BC1-6CA2DA61880C}" type="parTrans" cxnId="{C6C77B67-5802-4850-9B2D-532E98CE7EB8}">
      <dgm:prSet/>
      <dgm:spPr/>
      <dgm:t>
        <a:bodyPr/>
        <a:lstStyle/>
        <a:p>
          <a:endParaRPr lang="es-US"/>
        </a:p>
      </dgm:t>
    </dgm:pt>
    <dgm:pt modelId="{22939664-BC3E-47A3-A711-BF3B053CF1AD}" type="sibTrans" cxnId="{C6C77B67-5802-4850-9B2D-532E98CE7EB8}">
      <dgm:prSet/>
      <dgm:spPr/>
      <dgm:t>
        <a:bodyPr/>
        <a:lstStyle/>
        <a:p>
          <a:endParaRPr lang="es-US"/>
        </a:p>
      </dgm:t>
    </dgm:pt>
    <dgm:pt modelId="{467252FB-1C54-468C-A277-CF931F362400}">
      <dgm:prSet phldrT="[Texto]" custT="1"/>
      <dgm:spPr/>
      <dgm:t>
        <a:bodyPr/>
        <a:lstStyle/>
        <a:p>
          <a:r>
            <a:rPr lang="es-US" sz="3600" b="0" dirty="0">
              <a:latin typeface="Arial" panose="020B0604020202020204" pitchFamily="34" charset="0"/>
              <a:cs typeface="Arial" panose="020B0604020202020204" pitchFamily="34" charset="0"/>
            </a:rPr>
            <a:t>Beneficios para Cuba</a:t>
          </a:r>
        </a:p>
      </dgm:t>
    </dgm:pt>
    <dgm:pt modelId="{546257AA-D193-47A6-9803-B620A277DA1D}" type="sibTrans" cxnId="{38A1E364-0B66-4579-B31F-145718D14ABD}">
      <dgm:prSet/>
      <dgm:spPr/>
      <dgm:t>
        <a:bodyPr/>
        <a:lstStyle/>
        <a:p>
          <a:endParaRPr lang="es-US"/>
        </a:p>
      </dgm:t>
    </dgm:pt>
    <dgm:pt modelId="{861ADCFF-557E-4435-AE07-40C2DB29AA1F}" type="parTrans" cxnId="{38A1E364-0B66-4579-B31F-145718D14ABD}">
      <dgm:prSet/>
      <dgm:spPr/>
      <dgm:t>
        <a:bodyPr/>
        <a:lstStyle/>
        <a:p>
          <a:endParaRPr lang="es-US"/>
        </a:p>
      </dgm:t>
    </dgm:pt>
    <dgm:pt modelId="{4582D0DD-C0D4-4B1F-A4CA-B086F86C6D28}" type="pres">
      <dgm:prSet presAssocID="{7E787FC7-916D-4546-A3DD-5F82C3DBFE66}" presName="diagram" presStyleCnt="0">
        <dgm:presLayoutVars>
          <dgm:chPref val="1"/>
          <dgm:dir/>
          <dgm:animOne val="branch"/>
          <dgm:animLvl val="lvl"/>
          <dgm:resizeHandles/>
        </dgm:presLayoutVars>
      </dgm:prSet>
      <dgm:spPr/>
    </dgm:pt>
    <dgm:pt modelId="{3EDCFD2F-B440-4F73-94C6-45FA933E111E}" type="pres">
      <dgm:prSet presAssocID="{467252FB-1C54-468C-A277-CF931F362400}" presName="root" presStyleCnt="0"/>
      <dgm:spPr/>
    </dgm:pt>
    <dgm:pt modelId="{F4002F16-7115-4DA2-B12A-0D649FEC0751}" type="pres">
      <dgm:prSet presAssocID="{467252FB-1C54-468C-A277-CF931F362400}" presName="rootComposite" presStyleCnt="0"/>
      <dgm:spPr/>
    </dgm:pt>
    <dgm:pt modelId="{670439B5-EF82-4C40-89AA-4A6C6B20C89C}" type="pres">
      <dgm:prSet presAssocID="{467252FB-1C54-468C-A277-CF931F362400}" presName="rootText" presStyleLbl="node1" presStyleIdx="0" presStyleCnt="1" custScaleX="273962" custScaleY="236540" custLinFactNeighborX="7184" custLinFactNeighborY="5482"/>
      <dgm:spPr/>
    </dgm:pt>
    <dgm:pt modelId="{D81F7B73-F8B6-4FC1-A529-7A8F225EB9B4}" type="pres">
      <dgm:prSet presAssocID="{467252FB-1C54-468C-A277-CF931F362400}" presName="rootConnector" presStyleLbl="node1" presStyleIdx="0" presStyleCnt="1"/>
      <dgm:spPr/>
    </dgm:pt>
    <dgm:pt modelId="{AB3AB92C-6410-406C-8A55-958CB526CBBC}" type="pres">
      <dgm:prSet presAssocID="{467252FB-1C54-468C-A277-CF931F362400}" presName="childShape" presStyleCnt="0"/>
      <dgm:spPr/>
    </dgm:pt>
    <dgm:pt modelId="{017D8B3D-A7BA-4FC3-B485-EF9388AC71D3}" type="pres">
      <dgm:prSet presAssocID="{FB3F9BC3-217D-4DAB-BBA5-DC2E63B6CEB5}" presName="Name13" presStyleLbl="parChTrans1D2" presStyleIdx="0" presStyleCnt="2"/>
      <dgm:spPr/>
    </dgm:pt>
    <dgm:pt modelId="{1C159005-7E1D-4DFB-A605-B47A45F20390}" type="pres">
      <dgm:prSet presAssocID="{1EC01001-77F7-43B0-9BFC-F16B887AA65E}" presName="childText" presStyleLbl="bgAcc1" presStyleIdx="0" presStyleCnt="2" custScaleX="261224" custScaleY="240458" custLinFactNeighborX="-7104" custLinFactNeighborY="2491">
        <dgm:presLayoutVars>
          <dgm:bulletEnabled val="1"/>
        </dgm:presLayoutVars>
      </dgm:prSet>
      <dgm:spPr/>
    </dgm:pt>
    <dgm:pt modelId="{D5C9A4A2-5279-4540-A1BB-9AE0C4D371F5}" type="pres">
      <dgm:prSet presAssocID="{24F8F273-DF9D-4A64-8BC1-6CA2DA61880C}" presName="Name13" presStyleLbl="parChTrans1D2" presStyleIdx="1" presStyleCnt="2"/>
      <dgm:spPr/>
    </dgm:pt>
    <dgm:pt modelId="{43D8B098-361E-42F9-AA3C-3207D8D1BAAB}" type="pres">
      <dgm:prSet presAssocID="{080A29E4-FDB3-4F24-A6D5-0E2C485E86CA}" presName="childText" presStyleLbl="bgAcc1" presStyleIdx="1" presStyleCnt="2" custScaleX="321205" custScaleY="392020" custLinFactNeighborX="-5887" custLinFactNeighborY="-3193">
        <dgm:presLayoutVars>
          <dgm:bulletEnabled val="1"/>
        </dgm:presLayoutVars>
      </dgm:prSet>
      <dgm:spPr/>
    </dgm:pt>
  </dgm:ptLst>
  <dgm:cxnLst>
    <dgm:cxn modelId="{7B76031A-77E6-4262-89D7-468091E5973B}" type="presOf" srcId="{24F8F273-DF9D-4A64-8BC1-6CA2DA61880C}" destId="{D5C9A4A2-5279-4540-A1BB-9AE0C4D371F5}" srcOrd="0" destOrd="0" presId="urn:microsoft.com/office/officeart/2005/8/layout/hierarchy3"/>
    <dgm:cxn modelId="{8D31C53B-6E77-4D68-AE6E-1FA19DE04B88}" type="presOf" srcId="{7E787FC7-916D-4546-A3DD-5F82C3DBFE66}" destId="{4582D0DD-C0D4-4B1F-A4CA-B086F86C6D28}" srcOrd="0" destOrd="0" presId="urn:microsoft.com/office/officeart/2005/8/layout/hierarchy3"/>
    <dgm:cxn modelId="{A46E4860-EB61-4C0D-B51E-7B5D1F131EB5}" srcId="{467252FB-1C54-468C-A277-CF931F362400}" destId="{1EC01001-77F7-43B0-9BFC-F16B887AA65E}" srcOrd="0" destOrd="0" parTransId="{FB3F9BC3-217D-4DAB-BBA5-DC2E63B6CEB5}" sibTransId="{13D0B46F-4079-43D4-87CC-A9E9264C8D8A}"/>
    <dgm:cxn modelId="{38A1E364-0B66-4579-B31F-145718D14ABD}" srcId="{7E787FC7-916D-4546-A3DD-5F82C3DBFE66}" destId="{467252FB-1C54-468C-A277-CF931F362400}" srcOrd="0" destOrd="0" parTransId="{861ADCFF-557E-4435-AE07-40C2DB29AA1F}" sibTransId="{546257AA-D193-47A6-9803-B620A277DA1D}"/>
    <dgm:cxn modelId="{003CCC65-430D-49EC-8532-F30C747807E4}" type="presOf" srcId="{467252FB-1C54-468C-A277-CF931F362400}" destId="{670439B5-EF82-4C40-89AA-4A6C6B20C89C}" srcOrd="0" destOrd="0" presId="urn:microsoft.com/office/officeart/2005/8/layout/hierarchy3"/>
    <dgm:cxn modelId="{C6C77B67-5802-4850-9B2D-532E98CE7EB8}" srcId="{467252FB-1C54-468C-A277-CF931F362400}" destId="{080A29E4-FDB3-4F24-A6D5-0E2C485E86CA}" srcOrd="1" destOrd="0" parTransId="{24F8F273-DF9D-4A64-8BC1-6CA2DA61880C}" sibTransId="{22939664-BC3E-47A3-A711-BF3B053CF1AD}"/>
    <dgm:cxn modelId="{A1A88285-0403-4ECB-986A-106CDB6FDF88}" type="presOf" srcId="{FB3F9BC3-217D-4DAB-BBA5-DC2E63B6CEB5}" destId="{017D8B3D-A7BA-4FC3-B485-EF9388AC71D3}" srcOrd="0" destOrd="0" presId="urn:microsoft.com/office/officeart/2005/8/layout/hierarchy3"/>
    <dgm:cxn modelId="{C1A6148A-74E7-4B72-BCA5-E4A763B70EDF}" type="presOf" srcId="{080A29E4-FDB3-4F24-A6D5-0E2C485E86CA}" destId="{43D8B098-361E-42F9-AA3C-3207D8D1BAAB}" srcOrd="0" destOrd="0" presId="urn:microsoft.com/office/officeart/2005/8/layout/hierarchy3"/>
    <dgm:cxn modelId="{CCE68CE4-C7E2-4D4B-BC83-3FBA0538C530}" type="presOf" srcId="{467252FB-1C54-468C-A277-CF931F362400}" destId="{D81F7B73-F8B6-4FC1-A529-7A8F225EB9B4}" srcOrd="1" destOrd="0" presId="urn:microsoft.com/office/officeart/2005/8/layout/hierarchy3"/>
    <dgm:cxn modelId="{D3BE15ED-F9B2-407C-870E-015C8CEF3196}" type="presOf" srcId="{1EC01001-77F7-43B0-9BFC-F16B887AA65E}" destId="{1C159005-7E1D-4DFB-A605-B47A45F20390}" srcOrd="0" destOrd="0" presId="urn:microsoft.com/office/officeart/2005/8/layout/hierarchy3"/>
    <dgm:cxn modelId="{02C3FF39-C2B9-4A1F-A324-B6190573A8A0}" type="presParOf" srcId="{4582D0DD-C0D4-4B1F-A4CA-B086F86C6D28}" destId="{3EDCFD2F-B440-4F73-94C6-45FA933E111E}" srcOrd="0" destOrd="0" presId="urn:microsoft.com/office/officeart/2005/8/layout/hierarchy3"/>
    <dgm:cxn modelId="{022F075E-6E8F-4335-BCE8-E6F317E4BF58}" type="presParOf" srcId="{3EDCFD2F-B440-4F73-94C6-45FA933E111E}" destId="{F4002F16-7115-4DA2-B12A-0D649FEC0751}" srcOrd="0" destOrd="0" presId="urn:microsoft.com/office/officeart/2005/8/layout/hierarchy3"/>
    <dgm:cxn modelId="{819A6564-3625-4E1F-83DC-94EEB6ECE06D}" type="presParOf" srcId="{F4002F16-7115-4DA2-B12A-0D649FEC0751}" destId="{670439B5-EF82-4C40-89AA-4A6C6B20C89C}" srcOrd="0" destOrd="0" presId="urn:microsoft.com/office/officeart/2005/8/layout/hierarchy3"/>
    <dgm:cxn modelId="{3CDE35D6-65BE-4E46-98A2-6FBBDBB1404A}" type="presParOf" srcId="{F4002F16-7115-4DA2-B12A-0D649FEC0751}" destId="{D81F7B73-F8B6-4FC1-A529-7A8F225EB9B4}" srcOrd="1" destOrd="0" presId="urn:microsoft.com/office/officeart/2005/8/layout/hierarchy3"/>
    <dgm:cxn modelId="{90D66B2D-3D8E-4A93-AA4C-FAD0993AD245}" type="presParOf" srcId="{3EDCFD2F-B440-4F73-94C6-45FA933E111E}" destId="{AB3AB92C-6410-406C-8A55-958CB526CBBC}" srcOrd="1" destOrd="0" presId="urn:microsoft.com/office/officeart/2005/8/layout/hierarchy3"/>
    <dgm:cxn modelId="{C2362CF1-961D-46E5-A6BD-6783742DC97B}" type="presParOf" srcId="{AB3AB92C-6410-406C-8A55-958CB526CBBC}" destId="{017D8B3D-A7BA-4FC3-B485-EF9388AC71D3}" srcOrd="0" destOrd="0" presId="urn:microsoft.com/office/officeart/2005/8/layout/hierarchy3"/>
    <dgm:cxn modelId="{3EF898E3-C7CE-4985-95AE-1866FE3878D3}" type="presParOf" srcId="{AB3AB92C-6410-406C-8A55-958CB526CBBC}" destId="{1C159005-7E1D-4DFB-A605-B47A45F20390}" srcOrd="1" destOrd="0" presId="urn:microsoft.com/office/officeart/2005/8/layout/hierarchy3"/>
    <dgm:cxn modelId="{FDB06E71-8809-4BB3-B291-B15154656DFE}" type="presParOf" srcId="{AB3AB92C-6410-406C-8A55-958CB526CBBC}" destId="{D5C9A4A2-5279-4540-A1BB-9AE0C4D371F5}" srcOrd="2" destOrd="0" presId="urn:microsoft.com/office/officeart/2005/8/layout/hierarchy3"/>
    <dgm:cxn modelId="{FADD46A1-A16D-4453-8F58-D451ECA1F9E8}" type="presParOf" srcId="{AB3AB92C-6410-406C-8A55-958CB526CBBC}" destId="{43D8B098-361E-42F9-AA3C-3207D8D1BAAB}" srcOrd="3"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75B1D5-3E59-433E-936B-6B2D0A4818CD}" type="doc">
      <dgm:prSet loTypeId="urn:microsoft.com/office/officeart/2005/8/layout/pyramid2" loCatId="pyramid" qsTypeId="urn:microsoft.com/office/officeart/2005/8/quickstyle/simple3" qsCatId="simple" csTypeId="urn:microsoft.com/office/officeart/2005/8/colors/accent1_2" csCatId="accent1" phldr="1"/>
      <dgm:spPr/>
    </dgm:pt>
    <dgm:pt modelId="{A91B088F-826E-4EF2-A1D1-366413A0264E}">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El futuro del biogás es prometedor, ya que su papel en las estrategias de energía renovable sigue creciendo a nivel mundial</a:t>
          </a:r>
          <a:endParaRPr lang="es-US" sz="2000" dirty="0">
            <a:latin typeface="Arial" panose="020B0604020202020204" pitchFamily="34" charset="0"/>
            <a:cs typeface="Arial" panose="020B0604020202020204" pitchFamily="34" charset="0"/>
          </a:endParaRPr>
        </a:p>
      </dgm:t>
    </dgm:pt>
    <dgm:pt modelId="{F1D38874-E4B8-45D6-AC7D-2A883BBCDC22}" type="parTrans" cxnId="{A30F0B7A-0446-43AC-B64C-6931113EA1F9}">
      <dgm:prSet/>
      <dgm:spPr/>
      <dgm:t>
        <a:bodyPr/>
        <a:lstStyle/>
        <a:p>
          <a:endParaRPr lang="es-US"/>
        </a:p>
      </dgm:t>
    </dgm:pt>
    <dgm:pt modelId="{40E99B8D-565E-4E8A-B914-CFCCAEB33FA2}" type="sibTrans" cxnId="{A30F0B7A-0446-43AC-B64C-6931113EA1F9}">
      <dgm:prSet/>
      <dgm:spPr/>
      <dgm:t>
        <a:bodyPr/>
        <a:lstStyle/>
        <a:p>
          <a:endParaRPr lang="es-US"/>
        </a:p>
      </dgm:t>
    </dgm:pt>
    <dgm:pt modelId="{925F0340-438B-45FF-B6D9-24FF472696E2}">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La adopción de economías circulares y sistemas de energía sostenible coloca al biogás como un recurso clave para reducir la dependencia de combustibles fósiles</a:t>
          </a:r>
          <a:endParaRPr lang="es-US" sz="2000" dirty="0">
            <a:latin typeface="Arial" panose="020B0604020202020204" pitchFamily="34" charset="0"/>
            <a:cs typeface="Arial" panose="020B0604020202020204" pitchFamily="34" charset="0"/>
          </a:endParaRPr>
        </a:p>
      </dgm:t>
    </dgm:pt>
    <dgm:pt modelId="{43CE5734-99B9-4F88-971D-93D5E9A7FD2C}" type="parTrans" cxnId="{56BC90C4-DC81-49D5-91ED-595202A48589}">
      <dgm:prSet/>
      <dgm:spPr/>
      <dgm:t>
        <a:bodyPr/>
        <a:lstStyle/>
        <a:p>
          <a:endParaRPr lang="es-US"/>
        </a:p>
      </dgm:t>
    </dgm:pt>
    <dgm:pt modelId="{2EEC8ED0-D12A-4821-B9B8-10E75C66B52A}" type="sibTrans" cxnId="{56BC90C4-DC81-49D5-91ED-595202A48589}">
      <dgm:prSet/>
      <dgm:spPr/>
      <dgm:t>
        <a:bodyPr/>
        <a:lstStyle/>
        <a:p>
          <a:endParaRPr lang="es-US"/>
        </a:p>
      </dgm:t>
    </dgm:pt>
    <dgm:pt modelId="{ACC9005B-B9C3-408A-B04D-A2CD0A90ACF1}">
      <dgm:prSet phldrT="[Texto]" custT="1"/>
      <dgm:spPr/>
      <dgm:t>
        <a:bodyPr/>
        <a:lstStyle/>
        <a:p>
          <a:pPr algn="just">
            <a:buSzPts val="1000"/>
            <a:buFont typeface="Courier New" panose="02070309020205020404" pitchFamily="49" charset="0"/>
            <a:buChar char="o"/>
          </a:pPr>
          <a:r>
            <a:rPr lang="es-US" sz="2000" dirty="0">
              <a:effectLst/>
              <a:latin typeface="Arial" panose="020B0604020202020204" pitchFamily="34" charset="0"/>
              <a:ea typeface="Calibri" panose="020F0502020204030204" pitchFamily="34" charset="0"/>
              <a:cs typeface="Arial" panose="020B0604020202020204" pitchFamily="34" charset="0"/>
            </a:rPr>
            <a:t>Las innovaciones en la producción de biogás, como la integración con otras tecnologías renovables, mejorarán su capacidad para contribuir a la transición energética</a:t>
          </a:r>
          <a:endParaRPr lang="es-US" sz="2000" dirty="0">
            <a:latin typeface="Arial" panose="020B0604020202020204" pitchFamily="34" charset="0"/>
            <a:cs typeface="Arial" panose="020B0604020202020204" pitchFamily="34" charset="0"/>
          </a:endParaRPr>
        </a:p>
      </dgm:t>
    </dgm:pt>
    <dgm:pt modelId="{28FBB3B1-D183-4594-A968-7448B1342E84}" type="parTrans" cxnId="{2C8E9031-E78C-4325-9A08-AD24074BEB33}">
      <dgm:prSet/>
      <dgm:spPr/>
      <dgm:t>
        <a:bodyPr/>
        <a:lstStyle/>
        <a:p>
          <a:endParaRPr lang="es-US"/>
        </a:p>
      </dgm:t>
    </dgm:pt>
    <dgm:pt modelId="{2C09AB73-6A96-4914-982A-5BD01FA510EF}" type="sibTrans" cxnId="{2C8E9031-E78C-4325-9A08-AD24074BEB33}">
      <dgm:prSet/>
      <dgm:spPr/>
      <dgm:t>
        <a:bodyPr/>
        <a:lstStyle/>
        <a:p>
          <a:endParaRPr lang="es-US"/>
        </a:p>
      </dgm:t>
    </dgm:pt>
    <dgm:pt modelId="{1ED13C05-2FB4-49D9-963D-50A7EAADDC16}" type="pres">
      <dgm:prSet presAssocID="{2F75B1D5-3E59-433E-936B-6B2D0A4818CD}" presName="compositeShape" presStyleCnt="0">
        <dgm:presLayoutVars>
          <dgm:dir/>
          <dgm:resizeHandles/>
        </dgm:presLayoutVars>
      </dgm:prSet>
      <dgm:spPr/>
    </dgm:pt>
    <dgm:pt modelId="{C136892C-5A83-4CBB-BA23-76D94C89DFD2}" type="pres">
      <dgm:prSet presAssocID="{2F75B1D5-3E59-433E-936B-6B2D0A4818CD}" presName="pyramid" presStyleLbl="node1" presStyleIdx="0" presStyleCnt="1"/>
      <dgm:spPr/>
    </dgm:pt>
    <dgm:pt modelId="{E23564DE-7E62-4E7E-A5DB-474861DEDC4F}" type="pres">
      <dgm:prSet presAssocID="{2F75B1D5-3E59-433E-936B-6B2D0A4818CD}" presName="theList" presStyleCnt="0"/>
      <dgm:spPr/>
    </dgm:pt>
    <dgm:pt modelId="{74E1EF27-197F-427E-AE6C-C3D58586B7D6}" type="pres">
      <dgm:prSet presAssocID="{A91B088F-826E-4EF2-A1D1-366413A0264E}" presName="aNode" presStyleLbl="fgAcc1" presStyleIdx="0" presStyleCnt="3" custScaleX="272976">
        <dgm:presLayoutVars>
          <dgm:bulletEnabled val="1"/>
        </dgm:presLayoutVars>
      </dgm:prSet>
      <dgm:spPr/>
    </dgm:pt>
    <dgm:pt modelId="{32AD64D0-0624-4617-8F26-59BDE58BD1F7}" type="pres">
      <dgm:prSet presAssocID="{A91B088F-826E-4EF2-A1D1-366413A0264E}" presName="aSpace" presStyleCnt="0"/>
      <dgm:spPr/>
    </dgm:pt>
    <dgm:pt modelId="{BF5B6500-FBEF-4C45-9B34-15C228B030A3}" type="pres">
      <dgm:prSet presAssocID="{925F0340-438B-45FF-B6D9-24FF472696E2}" presName="aNode" presStyleLbl="fgAcc1" presStyleIdx="1" presStyleCnt="3" custScaleX="269636">
        <dgm:presLayoutVars>
          <dgm:bulletEnabled val="1"/>
        </dgm:presLayoutVars>
      </dgm:prSet>
      <dgm:spPr/>
    </dgm:pt>
    <dgm:pt modelId="{4DC41EA5-C8D0-465C-BDBD-BF491C2BB4EF}" type="pres">
      <dgm:prSet presAssocID="{925F0340-438B-45FF-B6D9-24FF472696E2}" presName="aSpace" presStyleCnt="0"/>
      <dgm:spPr/>
    </dgm:pt>
    <dgm:pt modelId="{4D926E7D-4931-4721-B3FC-F015F4CBBD18}" type="pres">
      <dgm:prSet presAssocID="{ACC9005B-B9C3-408A-B04D-A2CD0A90ACF1}" presName="aNode" presStyleLbl="fgAcc1" presStyleIdx="2" presStyleCnt="3" custScaleX="267510">
        <dgm:presLayoutVars>
          <dgm:bulletEnabled val="1"/>
        </dgm:presLayoutVars>
      </dgm:prSet>
      <dgm:spPr/>
    </dgm:pt>
    <dgm:pt modelId="{C19FE47D-240E-4E8A-BC7F-7B2F62CA4526}" type="pres">
      <dgm:prSet presAssocID="{ACC9005B-B9C3-408A-B04D-A2CD0A90ACF1}" presName="aSpace" presStyleCnt="0"/>
      <dgm:spPr/>
    </dgm:pt>
  </dgm:ptLst>
  <dgm:cxnLst>
    <dgm:cxn modelId="{B83C8722-E13C-46B5-B36A-9A847C0997D9}" type="presOf" srcId="{ACC9005B-B9C3-408A-B04D-A2CD0A90ACF1}" destId="{4D926E7D-4931-4721-B3FC-F015F4CBBD18}" srcOrd="0" destOrd="0" presId="urn:microsoft.com/office/officeart/2005/8/layout/pyramid2"/>
    <dgm:cxn modelId="{2C8E9031-E78C-4325-9A08-AD24074BEB33}" srcId="{2F75B1D5-3E59-433E-936B-6B2D0A4818CD}" destId="{ACC9005B-B9C3-408A-B04D-A2CD0A90ACF1}" srcOrd="2" destOrd="0" parTransId="{28FBB3B1-D183-4594-A968-7448B1342E84}" sibTransId="{2C09AB73-6A96-4914-982A-5BD01FA510EF}"/>
    <dgm:cxn modelId="{A30F0B7A-0446-43AC-B64C-6931113EA1F9}" srcId="{2F75B1D5-3E59-433E-936B-6B2D0A4818CD}" destId="{A91B088F-826E-4EF2-A1D1-366413A0264E}" srcOrd="0" destOrd="0" parTransId="{F1D38874-E4B8-45D6-AC7D-2A883BBCDC22}" sibTransId="{40E99B8D-565E-4E8A-B914-CFCCAEB33FA2}"/>
    <dgm:cxn modelId="{DE25A27C-571F-48D2-BE8C-ACD7905C6470}" type="presOf" srcId="{925F0340-438B-45FF-B6D9-24FF472696E2}" destId="{BF5B6500-FBEF-4C45-9B34-15C228B030A3}" srcOrd="0" destOrd="0" presId="urn:microsoft.com/office/officeart/2005/8/layout/pyramid2"/>
    <dgm:cxn modelId="{3251DCBD-65E3-4FA5-886A-6A6EBB8E493F}" type="presOf" srcId="{2F75B1D5-3E59-433E-936B-6B2D0A4818CD}" destId="{1ED13C05-2FB4-49D9-963D-50A7EAADDC16}" srcOrd="0" destOrd="0" presId="urn:microsoft.com/office/officeart/2005/8/layout/pyramid2"/>
    <dgm:cxn modelId="{56BC90C4-DC81-49D5-91ED-595202A48589}" srcId="{2F75B1D5-3E59-433E-936B-6B2D0A4818CD}" destId="{925F0340-438B-45FF-B6D9-24FF472696E2}" srcOrd="1" destOrd="0" parTransId="{43CE5734-99B9-4F88-971D-93D5E9A7FD2C}" sibTransId="{2EEC8ED0-D12A-4821-B9B8-10E75C66B52A}"/>
    <dgm:cxn modelId="{8E3CABC7-18BA-454B-B0AE-61E1FFC85797}" type="presOf" srcId="{A91B088F-826E-4EF2-A1D1-366413A0264E}" destId="{74E1EF27-197F-427E-AE6C-C3D58586B7D6}" srcOrd="0" destOrd="0" presId="urn:microsoft.com/office/officeart/2005/8/layout/pyramid2"/>
    <dgm:cxn modelId="{E6B68D06-E915-476A-88EE-D752C6A68251}" type="presParOf" srcId="{1ED13C05-2FB4-49D9-963D-50A7EAADDC16}" destId="{C136892C-5A83-4CBB-BA23-76D94C89DFD2}" srcOrd="0" destOrd="0" presId="urn:microsoft.com/office/officeart/2005/8/layout/pyramid2"/>
    <dgm:cxn modelId="{4A97E29F-C25C-49B3-9005-3FB175E5E554}" type="presParOf" srcId="{1ED13C05-2FB4-49D9-963D-50A7EAADDC16}" destId="{E23564DE-7E62-4E7E-A5DB-474861DEDC4F}" srcOrd="1" destOrd="0" presId="urn:microsoft.com/office/officeart/2005/8/layout/pyramid2"/>
    <dgm:cxn modelId="{1A3E6375-7198-40DF-B8DF-79F09FAF465B}" type="presParOf" srcId="{E23564DE-7E62-4E7E-A5DB-474861DEDC4F}" destId="{74E1EF27-197F-427E-AE6C-C3D58586B7D6}" srcOrd="0" destOrd="0" presId="urn:microsoft.com/office/officeart/2005/8/layout/pyramid2"/>
    <dgm:cxn modelId="{0572EBA2-FC71-4522-8E95-F5FAF5D9667C}" type="presParOf" srcId="{E23564DE-7E62-4E7E-A5DB-474861DEDC4F}" destId="{32AD64D0-0624-4617-8F26-59BDE58BD1F7}" srcOrd="1" destOrd="0" presId="urn:microsoft.com/office/officeart/2005/8/layout/pyramid2"/>
    <dgm:cxn modelId="{1776E940-B2DD-4194-8E9C-FCE2C45C37CD}" type="presParOf" srcId="{E23564DE-7E62-4E7E-A5DB-474861DEDC4F}" destId="{BF5B6500-FBEF-4C45-9B34-15C228B030A3}" srcOrd="2" destOrd="0" presId="urn:microsoft.com/office/officeart/2005/8/layout/pyramid2"/>
    <dgm:cxn modelId="{4742A8D0-714B-4D45-AFF8-44631B23927E}" type="presParOf" srcId="{E23564DE-7E62-4E7E-A5DB-474861DEDC4F}" destId="{4DC41EA5-C8D0-465C-BDBD-BF491C2BB4EF}" srcOrd="3" destOrd="0" presId="urn:microsoft.com/office/officeart/2005/8/layout/pyramid2"/>
    <dgm:cxn modelId="{1BE83907-395F-4705-AFCF-598CC4D5C601}" type="presParOf" srcId="{E23564DE-7E62-4E7E-A5DB-474861DEDC4F}" destId="{4D926E7D-4931-4721-B3FC-F015F4CBBD18}" srcOrd="4" destOrd="0" presId="urn:microsoft.com/office/officeart/2005/8/layout/pyramid2"/>
    <dgm:cxn modelId="{5BD7011B-8D22-4881-A921-2BCB50D66B31}" type="presParOf" srcId="{E23564DE-7E62-4E7E-A5DB-474861DEDC4F}" destId="{C19FE47D-240E-4E8A-BC7F-7B2F62CA4526}"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BEB37B-F768-4C58-B062-9A5EEBAB92CC}" type="doc">
      <dgm:prSet loTypeId="urn:microsoft.com/office/officeart/2005/8/layout/hList1" loCatId="list" qsTypeId="urn:microsoft.com/office/officeart/2005/8/quickstyle/simple3" qsCatId="simple" csTypeId="urn:microsoft.com/office/officeart/2005/8/colors/accent1_2" csCatId="accent1" phldr="1"/>
      <dgm:spPr/>
      <dgm:t>
        <a:bodyPr/>
        <a:lstStyle/>
        <a:p>
          <a:endParaRPr lang="es-US"/>
        </a:p>
      </dgm:t>
    </dgm:pt>
    <dgm:pt modelId="{61E2261C-411A-4D5F-B137-1F7FBD2B5FDB}">
      <dgm:prSet phldrT="[Texto]" custT="1"/>
      <dgm:spPr/>
      <dgm:t>
        <a:bodyPr/>
        <a:lstStyle/>
        <a:p>
          <a:pPr algn="just"/>
          <a:r>
            <a:rPr lang="es-US" sz="2800" dirty="0">
              <a:effectLst/>
              <a:latin typeface="Arial" panose="020B0604020202020204" pitchFamily="34" charset="0"/>
              <a:ea typeface="Calibri" panose="020F0502020204030204" pitchFamily="34" charset="0"/>
              <a:cs typeface="Arial" panose="020B0604020202020204" pitchFamily="34" charset="0"/>
            </a:rPr>
            <a:t>La precisión y fiabilidad de los datos se garantizan mediante la implementación de:</a:t>
          </a:r>
          <a:endParaRPr lang="es-US" sz="2800" dirty="0">
            <a:latin typeface="Arial" panose="020B0604020202020204" pitchFamily="34" charset="0"/>
            <a:cs typeface="Arial" panose="020B0604020202020204" pitchFamily="34" charset="0"/>
          </a:endParaRPr>
        </a:p>
      </dgm:t>
    </dgm:pt>
    <dgm:pt modelId="{D573F60B-8F6B-490A-9BC8-D4D089884F9F}" type="parTrans" cxnId="{5594565F-1BD3-461E-9F82-8D0546D47157}">
      <dgm:prSet/>
      <dgm:spPr/>
      <dgm:t>
        <a:bodyPr/>
        <a:lstStyle/>
        <a:p>
          <a:endParaRPr lang="es-US"/>
        </a:p>
      </dgm:t>
    </dgm:pt>
    <dgm:pt modelId="{DDE23713-0945-4835-9C71-DDA1E1AAE590}" type="sibTrans" cxnId="{5594565F-1BD3-461E-9F82-8D0546D47157}">
      <dgm:prSet/>
      <dgm:spPr/>
      <dgm:t>
        <a:bodyPr/>
        <a:lstStyle/>
        <a:p>
          <a:endParaRPr lang="es-US"/>
        </a:p>
      </dgm:t>
    </dgm:pt>
    <dgm:pt modelId="{07207FFD-FAC5-44A3-B735-EFB13B059019}">
      <dgm:prSet phldrT="[Texto]" custT="1"/>
      <dgm:spPr/>
      <dgm:t>
        <a:bodyPr/>
        <a:lstStyle/>
        <a:p>
          <a:r>
            <a:rPr lang="es-US" sz="2400" b="0" dirty="0">
              <a:effectLst/>
              <a:latin typeface="Arial" panose="020B0604020202020204" pitchFamily="34" charset="0"/>
              <a:ea typeface="Calibri" panose="020F0502020204030204" pitchFamily="34" charset="0"/>
              <a:cs typeface="Arial" panose="020B0604020202020204" pitchFamily="34" charset="0"/>
            </a:rPr>
            <a:t>Mecanismos de validación en tiempo real.</a:t>
          </a:r>
          <a:endParaRPr lang="es-US" sz="2400" b="0" dirty="0">
            <a:latin typeface="Arial" panose="020B0604020202020204" pitchFamily="34" charset="0"/>
            <a:cs typeface="Arial" panose="020B0604020202020204" pitchFamily="34" charset="0"/>
          </a:endParaRPr>
        </a:p>
      </dgm:t>
    </dgm:pt>
    <dgm:pt modelId="{1B65F1EE-5C3F-42F0-8320-F31FDE44D241}" type="parTrans" cxnId="{3AEA79D6-335D-4D61-9E4C-3AF86810C126}">
      <dgm:prSet/>
      <dgm:spPr/>
      <dgm:t>
        <a:bodyPr/>
        <a:lstStyle/>
        <a:p>
          <a:endParaRPr lang="es-US"/>
        </a:p>
      </dgm:t>
    </dgm:pt>
    <dgm:pt modelId="{ECB0F593-5869-4110-8E6A-24F4EE297757}" type="sibTrans" cxnId="{3AEA79D6-335D-4D61-9E4C-3AF86810C126}">
      <dgm:prSet/>
      <dgm:spPr/>
      <dgm:t>
        <a:bodyPr/>
        <a:lstStyle/>
        <a:p>
          <a:endParaRPr lang="es-US"/>
        </a:p>
      </dgm:t>
    </dgm:pt>
    <dgm:pt modelId="{D5773C5B-0C49-40BA-BD4E-D1785A703E5F}">
      <dgm:prSet phldrT="[Texto]" custT="1"/>
      <dgm:spPr/>
      <dgm:t>
        <a:bodyPr/>
        <a:lstStyle/>
        <a:p>
          <a:r>
            <a:rPr lang="es-US" sz="2400" dirty="0">
              <a:effectLst/>
              <a:latin typeface="Arial" panose="020B0604020202020204" pitchFamily="34" charset="0"/>
              <a:ea typeface="Calibri" panose="020F0502020204030204" pitchFamily="34" charset="0"/>
              <a:cs typeface="Arial" panose="020B0604020202020204" pitchFamily="34" charset="0"/>
            </a:rPr>
            <a:t>Copias de seguridad regulares.</a:t>
          </a:r>
          <a:endParaRPr lang="es-US" sz="2400" dirty="0">
            <a:latin typeface="Arial" panose="020B0604020202020204" pitchFamily="34" charset="0"/>
            <a:cs typeface="Arial" panose="020B0604020202020204" pitchFamily="34" charset="0"/>
          </a:endParaRPr>
        </a:p>
      </dgm:t>
    </dgm:pt>
    <dgm:pt modelId="{062A4226-A912-4A3E-AC69-F734FB8C7192}" type="parTrans" cxnId="{5587E234-B8C4-4A77-A738-2BC301BCF523}">
      <dgm:prSet/>
      <dgm:spPr/>
      <dgm:t>
        <a:bodyPr/>
        <a:lstStyle/>
        <a:p>
          <a:endParaRPr lang="es-US"/>
        </a:p>
      </dgm:t>
    </dgm:pt>
    <dgm:pt modelId="{3426A451-CB87-4AA3-AA95-D1AA39DD46F5}" type="sibTrans" cxnId="{5587E234-B8C4-4A77-A738-2BC301BCF523}">
      <dgm:prSet/>
      <dgm:spPr/>
      <dgm:t>
        <a:bodyPr/>
        <a:lstStyle/>
        <a:p>
          <a:endParaRPr lang="es-US"/>
        </a:p>
      </dgm:t>
    </dgm:pt>
    <dgm:pt modelId="{36436587-E670-4EAF-B0FF-CC3224A7DBE5}">
      <dgm:prSet phldrT="[Texto]" custT="1"/>
      <dgm:spPr/>
      <dgm:t>
        <a:bodyPr/>
        <a:lstStyle/>
        <a:p>
          <a:endParaRPr lang="es-US" sz="2400" dirty="0">
            <a:latin typeface="Arial" panose="020B0604020202020204" pitchFamily="34" charset="0"/>
            <a:cs typeface="Arial" panose="020B0604020202020204" pitchFamily="34" charset="0"/>
          </a:endParaRPr>
        </a:p>
      </dgm:t>
    </dgm:pt>
    <dgm:pt modelId="{52271E1E-8DBB-4734-B150-73311404C2F4}" type="parTrans" cxnId="{76058D90-4F12-48E2-A3DB-C611B0E92DB4}">
      <dgm:prSet/>
      <dgm:spPr/>
      <dgm:t>
        <a:bodyPr/>
        <a:lstStyle/>
        <a:p>
          <a:endParaRPr lang="es-US"/>
        </a:p>
      </dgm:t>
    </dgm:pt>
    <dgm:pt modelId="{EB805499-0C0E-4386-A952-CF5FA666761C}" type="sibTrans" cxnId="{76058D90-4F12-48E2-A3DB-C611B0E92DB4}">
      <dgm:prSet/>
      <dgm:spPr/>
      <dgm:t>
        <a:bodyPr/>
        <a:lstStyle/>
        <a:p>
          <a:endParaRPr lang="es-US"/>
        </a:p>
      </dgm:t>
    </dgm:pt>
    <dgm:pt modelId="{F61F0A7B-C2FE-4FD6-BC38-983C0AB47A16}">
      <dgm:prSet phldrT="[Texto]" custT="1"/>
      <dgm:spPr/>
      <dgm:t>
        <a:bodyPr/>
        <a:lstStyle/>
        <a:p>
          <a:r>
            <a:rPr lang="es-US" sz="2400" dirty="0">
              <a:effectLst/>
              <a:latin typeface="Arial" panose="020B0604020202020204" pitchFamily="34" charset="0"/>
              <a:ea typeface="Calibri" panose="020F0502020204030204" pitchFamily="34" charset="0"/>
              <a:cs typeface="Arial" panose="020B0604020202020204" pitchFamily="34" charset="0"/>
            </a:rPr>
            <a:t>Mecanismos de manejo de errores que identifican y corrigen inconsistencias en los datos durante la entrada y procesamiento.</a:t>
          </a:r>
          <a:endParaRPr lang="es-US" sz="2400" dirty="0">
            <a:latin typeface="Arial" panose="020B0604020202020204" pitchFamily="34" charset="0"/>
            <a:cs typeface="Arial" panose="020B0604020202020204" pitchFamily="34" charset="0"/>
          </a:endParaRPr>
        </a:p>
      </dgm:t>
    </dgm:pt>
    <dgm:pt modelId="{53E08235-EC5A-46E6-B145-BC1257F61519}" type="parTrans" cxnId="{9BDDFF28-D8C6-44FD-B19C-CA64F8874D67}">
      <dgm:prSet/>
      <dgm:spPr/>
      <dgm:t>
        <a:bodyPr/>
        <a:lstStyle/>
        <a:p>
          <a:endParaRPr lang="es-US"/>
        </a:p>
      </dgm:t>
    </dgm:pt>
    <dgm:pt modelId="{184F087C-AFBD-457F-AA26-BEC85A7C33DC}" type="sibTrans" cxnId="{9BDDFF28-D8C6-44FD-B19C-CA64F8874D67}">
      <dgm:prSet/>
      <dgm:spPr/>
      <dgm:t>
        <a:bodyPr/>
        <a:lstStyle/>
        <a:p>
          <a:endParaRPr lang="es-US"/>
        </a:p>
      </dgm:t>
    </dgm:pt>
    <dgm:pt modelId="{C9E29255-0E04-4807-957F-2866B27D17A4}" type="pres">
      <dgm:prSet presAssocID="{57BEB37B-F768-4C58-B062-9A5EEBAB92CC}" presName="Name0" presStyleCnt="0">
        <dgm:presLayoutVars>
          <dgm:dir/>
          <dgm:animLvl val="lvl"/>
          <dgm:resizeHandles val="exact"/>
        </dgm:presLayoutVars>
      </dgm:prSet>
      <dgm:spPr/>
    </dgm:pt>
    <dgm:pt modelId="{60A2583C-32AA-40E0-A07A-E1ED9A687CA4}" type="pres">
      <dgm:prSet presAssocID="{61E2261C-411A-4D5F-B137-1F7FBD2B5FDB}" presName="composite" presStyleCnt="0"/>
      <dgm:spPr/>
    </dgm:pt>
    <dgm:pt modelId="{865DEF8F-7F56-4057-B90F-04DF305202C8}" type="pres">
      <dgm:prSet presAssocID="{61E2261C-411A-4D5F-B137-1F7FBD2B5FDB}" presName="parTx" presStyleLbl="alignNode1" presStyleIdx="0" presStyleCnt="1">
        <dgm:presLayoutVars>
          <dgm:chMax val="0"/>
          <dgm:chPref val="0"/>
          <dgm:bulletEnabled val="1"/>
        </dgm:presLayoutVars>
      </dgm:prSet>
      <dgm:spPr/>
    </dgm:pt>
    <dgm:pt modelId="{280B4585-0127-431D-B44C-B954F1CC10B7}" type="pres">
      <dgm:prSet presAssocID="{61E2261C-411A-4D5F-B137-1F7FBD2B5FDB}" presName="desTx" presStyleLbl="alignAccFollowNode1" presStyleIdx="0" presStyleCnt="1" custScaleY="100000">
        <dgm:presLayoutVars>
          <dgm:bulletEnabled val="1"/>
        </dgm:presLayoutVars>
      </dgm:prSet>
      <dgm:spPr/>
    </dgm:pt>
  </dgm:ptLst>
  <dgm:cxnLst>
    <dgm:cxn modelId="{3C035900-4E31-48C3-B3F7-BAEC7ADDE36C}" type="presOf" srcId="{F61F0A7B-C2FE-4FD6-BC38-983C0AB47A16}" destId="{280B4585-0127-431D-B44C-B954F1CC10B7}" srcOrd="0" destOrd="2" presId="urn:microsoft.com/office/officeart/2005/8/layout/hList1"/>
    <dgm:cxn modelId="{EA59C60D-62AB-410B-9C82-06A3D61AF159}" type="presOf" srcId="{D5773C5B-0C49-40BA-BD4E-D1785A703E5F}" destId="{280B4585-0127-431D-B44C-B954F1CC10B7}" srcOrd="0" destOrd="1" presId="urn:microsoft.com/office/officeart/2005/8/layout/hList1"/>
    <dgm:cxn modelId="{9BDDFF28-D8C6-44FD-B19C-CA64F8874D67}" srcId="{61E2261C-411A-4D5F-B137-1F7FBD2B5FDB}" destId="{F61F0A7B-C2FE-4FD6-BC38-983C0AB47A16}" srcOrd="2" destOrd="0" parTransId="{53E08235-EC5A-46E6-B145-BC1257F61519}" sibTransId="{184F087C-AFBD-457F-AA26-BEC85A7C33DC}"/>
    <dgm:cxn modelId="{5587E234-B8C4-4A77-A738-2BC301BCF523}" srcId="{61E2261C-411A-4D5F-B137-1F7FBD2B5FDB}" destId="{D5773C5B-0C49-40BA-BD4E-D1785A703E5F}" srcOrd="1" destOrd="0" parTransId="{062A4226-A912-4A3E-AC69-F734FB8C7192}" sibTransId="{3426A451-CB87-4AA3-AA95-D1AA39DD46F5}"/>
    <dgm:cxn modelId="{5594565F-1BD3-461E-9F82-8D0546D47157}" srcId="{57BEB37B-F768-4C58-B062-9A5EEBAB92CC}" destId="{61E2261C-411A-4D5F-B137-1F7FBD2B5FDB}" srcOrd="0" destOrd="0" parTransId="{D573F60B-8F6B-490A-9BC8-D4D089884F9F}" sibTransId="{DDE23713-0945-4835-9C71-DDA1E1AAE590}"/>
    <dgm:cxn modelId="{6B916760-9593-413B-A2C0-6F4FFCA0AFCD}" type="presOf" srcId="{07207FFD-FAC5-44A3-B735-EFB13B059019}" destId="{280B4585-0127-431D-B44C-B954F1CC10B7}" srcOrd="0" destOrd="0" presId="urn:microsoft.com/office/officeart/2005/8/layout/hList1"/>
    <dgm:cxn modelId="{76058D90-4F12-48E2-A3DB-C611B0E92DB4}" srcId="{61E2261C-411A-4D5F-B137-1F7FBD2B5FDB}" destId="{36436587-E670-4EAF-B0FF-CC3224A7DBE5}" srcOrd="3" destOrd="0" parTransId="{52271E1E-8DBB-4734-B150-73311404C2F4}" sibTransId="{EB805499-0C0E-4386-A952-CF5FA666761C}"/>
    <dgm:cxn modelId="{EE627397-2F63-4A45-AB6F-002876D72F07}" type="presOf" srcId="{57BEB37B-F768-4C58-B062-9A5EEBAB92CC}" destId="{C9E29255-0E04-4807-957F-2866B27D17A4}" srcOrd="0" destOrd="0" presId="urn:microsoft.com/office/officeart/2005/8/layout/hList1"/>
    <dgm:cxn modelId="{196720A1-61AA-4A0F-B443-9A1044B8DF14}" type="presOf" srcId="{36436587-E670-4EAF-B0FF-CC3224A7DBE5}" destId="{280B4585-0127-431D-B44C-B954F1CC10B7}" srcOrd="0" destOrd="3" presId="urn:microsoft.com/office/officeart/2005/8/layout/hList1"/>
    <dgm:cxn modelId="{3AEA79D6-335D-4D61-9E4C-3AF86810C126}" srcId="{61E2261C-411A-4D5F-B137-1F7FBD2B5FDB}" destId="{07207FFD-FAC5-44A3-B735-EFB13B059019}" srcOrd="0" destOrd="0" parTransId="{1B65F1EE-5C3F-42F0-8320-F31FDE44D241}" sibTransId="{ECB0F593-5869-4110-8E6A-24F4EE297757}"/>
    <dgm:cxn modelId="{D22654DC-370C-41B8-B086-BEA729FE67FB}" type="presOf" srcId="{61E2261C-411A-4D5F-B137-1F7FBD2B5FDB}" destId="{865DEF8F-7F56-4057-B90F-04DF305202C8}" srcOrd="0" destOrd="0" presId="urn:microsoft.com/office/officeart/2005/8/layout/hList1"/>
    <dgm:cxn modelId="{F5AFEF7A-AFDF-49A1-9DE5-E86946E83022}" type="presParOf" srcId="{C9E29255-0E04-4807-957F-2866B27D17A4}" destId="{60A2583C-32AA-40E0-A07A-E1ED9A687CA4}" srcOrd="0" destOrd="0" presId="urn:microsoft.com/office/officeart/2005/8/layout/hList1"/>
    <dgm:cxn modelId="{093E642F-81A3-4F00-A764-4A0706776B33}" type="presParOf" srcId="{60A2583C-32AA-40E0-A07A-E1ED9A687CA4}" destId="{865DEF8F-7F56-4057-B90F-04DF305202C8}" srcOrd="0" destOrd="0" presId="urn:microsoft.com/office/officeart/2005/8/layout/hList1"/>
    <dgm:cxn modelId="{51D2F9DD-2129-47DB-88DD-DDEBE29843FE}" type="presParOf" srcId="{60A2583C-32AA-40E0-A07A-E1ED9A687CA4}" destId="{280B4585-0127-431D-B44C-B954F1CC10B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2F164E-F968-4DDB-A009-A4FA3A7DB067}"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s-US"/>
        </a:p>
      </dgm:t>
    </dgm:pt>
    <dgm:pt modelId="{277A5E85-7004-4B25-919B-896C3BFBD813}">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A medida que evolucionan los requisitos del sistema, el diagrama ER debe ser actualizado para reflejar las nuevas relaciones y restricciones de los datos</a:t>
          </a:r>
          <a:endParaRPr lang="es-US" sz="2000" dirty="0">
            <a:latin typeface="Arial" panose="020B0604020202020204" pitchFamily="34" charset="0"/>
            <a:cs typeface="Arial" panose="020B0604020202020204" pitchFamily="34" charset="0"/>
          </a:endParaRPr>
        </a:p>
      </dgm:t>
    </dgm:pt>
    <dgm:pt modelId="{B8E23190-F6DF-47FA-A974-4E936BAACF6F}" type="parTrans" cxnId="{00AC91F8-C34C-4500-AC23-D4A983CA20BA}">
      <dgm:prSet/>
      <dgm:spPr/>
      <dgm:t>
        <a:bodyPr/>
        <a:lstStyle/>
        <a:p>
          <a:endParaRPr lang="es-US"/>
        </a:p>
      </dgm:t>
    </dgm:pt>
    <dgm:pt modelId="{694AFAE0-E7EA-4767-87F7-01985114BDB7}" type="sibTrans" cxnId="{00AC91F8-C34C-4500-AC23-D4A983CA20BA}">
      <dgm:prSet/>
      <dgm:spPr/>
      <dgm:t>
        <a:bodyPr/>
        <a:lstStyle/>
        <a:p>
          <a:endParaRPr lang="es-US"/>
        </a:p>
      </dgm:t>
    </dgm:pt>
    <dgm:pt modelId="{BB89FF35-4262-4A99-8BC0-8AAF3E17EC29}">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Esto puede impactar la efectividad del diagrama como herramienta de comunicación y documentación, ya que cambios constantes pueden generar confusión</a:t>
          </a:r>
          <a:endParaRPr lang="es-US" sz="2000" dirty="0">
            <a:latin typeface="Arial" panose="020B0604020202020204" pitchFamily="34" charset="0"/>
            <a:cs typeface="Arial" panose="020B0604020202020204" pitchFamily="34" charset="0"/>
          </a:endParaRPr>
        </a:p>
      </dgm:t>
    </dgm:pt>
    <dgm:pt modelId="{21B6BBAB-CB06-44A3-9871-5864695A5EB6}" type="parTrans" cxnId="{FB959299-94F5-4C71-9DD0-ECE22BEB1E9C}">
      <dgm:prSet/>
      <dgm:spPr/>
      <dgm:t>
        <a:bodyPr/>
        <a:lstStyle/>
        <a:p>
          <a:endParaRPr lang="es-US"/>
        </a:p>
      </dgm:t>
    </dgm:pt>
    <dgm:pt modelId="{B5AD05B0-8D9D-4F14-81D4-D73F07C77A5B}" type="sibTrans" cxnId="{FB959299-94F5-4C71-9DD0-ECE22BEB1E9C}">
      <dgm:prSet/>
      <dgm:spPr/>
      <dgm:t>
        <a:bodyPr/>
        <a:lstStyle/>
        <a:p>
          <a:endParaRPr lang="es-US"/>
        </a:p>
      </dgm:t>
    </dgm:pt>
    <dgm:pt modelId="{1C764D62-E036-461D-B8BA-61868BCDEC46}">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Mantener la documentación actualizada y utilizar control de versiones garantizaría que el diagrama ER continúe siendo útil y preciso</a:t>
          </a:r>
          <a:endParaRPr lang="es-US" sz="2000" dirty="0">
            <a:latin typeface="Arial" panose="020B0604020202020204" pitchFamily="34" charset="0"/>
            <a:cs typeface="Arial" panose="020B0604020202020204" pitchFamily="34" charset="0"/>
          </a:endParaRPr>
        </a:p>
      </dgm:t>
    </dgm:pt>
    <dgm:pt modelId="{B7BD2D78-AF09-42EB-8A62-B704F549FE4D}" type="parTrans" cxnId="{138EDAEC-F0B3-4639-BA6E-0FAB19BB3220}">
      <dgm:prSet/>
      <dgm:spPr/>
      <dgm:t>
        <a:bodyPr/>
        <a:lstStyle/>
        <a:p>
          <a:endParaRPr lang="es-US"/>
        </a:p>
      </dgm:t>
    </dgm:pt>
    <dgm:pt modelId="{0C46CB9C-FB9C-45FB-AC71-897A4E9B8C73}" type="sibTrans" cxnId="{138EDAEC-F0B3-4639-BA6E-0FAB19BB3220}">
      <dgm:prSet/>
      <dgm:spPr/>
      <dgm:t>
        <a:bodyPr/>
        <a:lstStyle/>
        <a:p>
          <a:endParaRPr lang="es-US"/>
        </a:p>
      </dgm:t>
    </dgm:pt>
    <dgm:pt modelId="{0F5DD43C-0635-429F-A37C-859920A8DE0A}" type="pres">
      <dgm:prSet presAssocID="{742F164E-F968-4DDB-A009-A4FA3A7DB067}" presName="linear" presStyleCnt="0">
        <dgm:presLayoutVars>
          <dgm:dir/>
          <dgm:animLvl val="lvl"/>
          <dgm:resizeHandles val="exact"/>
        </dgm:presLayoutVars>
      </dgm:prSet>
      <dgm:spPr/>
    </dgm:pt>
    <dgm:pt modelId="{E4090411-683F-4B2D-B27B-8F51458DA738}" type="pres">
      <dgm:prSet presAssocID="{277A5E85-7004-4B25-919B-896C3BFBD813}" presName="parentLin" presStyleCnt="0"/>
      <dgm:spPr/>
    </dgm:pt>
    <dgm:pt modelId="{F89705A4-EFF2-4364-AC3D-98BC6CA08454}" type="pres">
      <dgm:prSet presAssocID="{277A5E85-7004-4B25-919B-896C3BFBD813}" presName="parentLeftMargin" presStyleLbl="node1" presStyleIdx="0" presStyleCnt="3"/>
      <dgm:spPr/>
    </dgm:pt>
    <dgm:pt modelId="{D1DBE44E-23E3-4FE0-AC1E-B6782ACCCBBC}" type="pres">
      <dgm:prSet presAssocID="{277A5E85-7004-4B25-919B-896C3BFBD813}" presName="parentText" presStyleLbl="node1" presStyleIdx="0" presStyleCnt="3" custScaleX="142857" custLinFactX="-3740" custLinFactNeighborX="-100000" custLinFactNeighborY="-5965">
        <dgm:presLayoutVars>
          <dgm:chMax val="0"/>
          <dgm:bulletEnabled val="1"/>
        </dgm:presLayoutVars>
      </dgm:prSet>
      <dgm:spPr/>
    </dgm:pt>
    <dgm:pt modelId="{89DB33E7-EC40-471A-8A49-41B0F1633120}" type="pres">
      <dgm:prSet presAssocID="{277A5E85-7004-4B25-919B-896C3BFBD813}" presName="negativeSpace" presStyleCnt="0"/>
      <dgm:spPr/>
    </dgm:pt>
    <dgm:pt modelId="{A8F721FD-38EF-432D-92F8-509B8519525E}" type="pres">
      <dgm:prSet presAssocID="{277A5E85-7004-4B25-919B-896C3BFBD813}" presName="childText" presStyleLbl="conFgAcc1" presStyleIdx="0" presStyleCnt="3">
        <dgm:presLayoutVars>
          <dgm:bulletEnabled val="1"/>
        </dgm:presLayoutVars>
      </dgm:prSet>
      <dgm:spPr/>
    </dgm:pt>
    <dgm:pt modelId="{65D1E303-E045-44A1-8EA5-827A61FC1FBA}" type="pres">
      <dgm:prSet presAssocID="{694AFAE0-E7EA-4767-87F7-01985114BDB7}" presName="spaceBetweenRectangles" presStyleCnt="0"/>
      <dgm:spPr/>
    </dgm:pt>
    <dgm:pt modelId="{42FB4FAF-C5FC-47EF-A16A-7553E9184BDD}" type="pres">
      <dgm:prSet presAssocID="{BB89FF35-4262-4A99-8BC0-8AAF3E17EC29}" presName="parentLin" presStyleCnt="0"/>
      <dgm:spPr/>
    </dgm:pt>
    <dgm:pt modelId="{A880E90A-1471-468C-B80A-6944D05877A0}" type="pres">
      <dgm:prSet presAssocID="{BB89FF35-4262-4A99-8BC0-8AAF3E17EC29}" presName="parentLeftMargin" presStyleLbl="node1" presStyleIdx="0" presStyleCnt="3"/>
      <dgm:spPr/>
    </dgm:pt>
    <dgm:pt modelId="{8A2318FC-5151-45C4-9B13-9586BC396FA5}" type="pres">
      <dgm:prSet presAssocID="{BB89FF35-4262-4A99-8BC0-8AAF3E17EC29}" presName="parentText" presStyleLbl="node1" presStyleIdx="1" presStyleCnt="3" custScaleX="142857" custLinFactX="-27318" custLinFactNeighborX="-100000" custLinFactNeighborY="-2982">
        <dgm:presLayoutVars>
          <dgm:chMax val="0"/>
          <dgm:bulletEnabled val="1"/>
        </dgm:presLayoutVars>
      </dgm:prSet>
      <dgm:spPr/>
    </dgm:pt>
    <dgm:pt modelId="{3D848795-CD88-42B9-B4B8-C0D5BF45F512}" type="pres">
      <dgm:prSet presAssocID="{BB89FF35-4262-4A99-8BC0-8AAF3E17EC29}" presName="negativeSpace" presStyleCnt="0"/>
      <dgm:spPr/>
    </dgm:pt>
    <dgm:pt modelId="{0E46DCAC-4BB3-48F7-BDA2-CF61C57E46C5}" type="pres">
      <dgm:prSet presAssocID="{BB89FF35-4262-4A99-8BC0-8AAF3E17EC29}" presName="childText" presStyleLbl="conFgAcc1" presStyleIdx="1" presStyleCnt="3">
        <dgm:presLayoutVars>
          <dgm:bulletEnabled val="1"/>
        </dgm:presLayoutVars>
      </dgm:prSet>
      <dgm:spPr/>
    </dgm:pt>
    <dgm:pt modelId="{9A950B4C-EFCC-4D71-AB76-C3F32D9624A6}" type="pres">
      <dgm:prSet presAssocID="{B5AD05B0-8D9D-4F14-81D4-D73F07C77A5B}" presName="spaceBetweenRectangles" presStyleCnt="0"/>
      <dgm:spPr/>
    </dgm:pt>
    <dgm:pt modelId="{72B30772-3731-4C22-83D6-9ECABC6CA4C3}" type="pres">
      <dgm:prSet presAssocID="{1C764D62-E036-461D-B8BA-61868BCDEC46}" presName="parentLin" presStyleCnt="0"/>
      <dgm:spPr/>
    </dgm:pt>
    <dgm:pt modelId="{B4FE31A0-4A9D-4228-96EE-DB4C1A089B1C}" type="pres">
      <dgm:prSet presAssocID="{1C764D62-E036-461D-B8BA-61868BCDEC46}" presName="parentLeftMargin" presStyleLbl="node1" presStyleIdx="1" presStyleCnt="3"/>
      <dgm:spPr/>
    </dgm:pt>
    <dgm:pt modelId="{0C7397D5-2130-4645-A0FC-4C79D8BE5F89}" type="pres">
      <dgm:prSet presAssocID="{1C764D62-E036-461D-B8BA-61868BCDEC46}" presName="parentText" presStyleLbl="node1" presStyleIdx="2" presStyleCnt="3" custScaleX="136211" custLinFactNeighborX="-98063">
        <dgm:presLayoutVars>
          <dgm:chMax val="0"/>
          <dgm:bulletEnabled val="1"/>
        </dgm:presLayoutVars>
      </dgm:prSet>
      <dgm:spPr/>
    </dgm:pt>
    <dgm:pt modelId="{D0B64D17-1B8C-4D70-B22B-9115F5C625DD}" type="pres">
      <dgm:prSet presAssocID="{1C764D62-E036-461D-B8BA-61868BCDEC46}" presName="negativeSpace" presStyleCnt="0"/>
      <dgm:spPr/>
    </dgm:pt>
    <dgm:pt modelId="{6807000B-B780-4527-9E7F-E203ECABFC79}" type="pres">
      <dgm:prSet presAssocID="{1C764D62-E036-461D-B8BA-61868BCDEC46}" presName="childText" presStyleLbl="conFgAcc1" presStyleIdx="2" presStyleCnt="3">
        <dgm:presLayoutVars>
          <dgm:bulletEnabled val="1"/>
        </dgm:presLayoutVars>
      </dgm:prSet>
      <dgm:spPr/>
    </dgm:pt>
  </dgm:ptLst>
  <dgm:cxnLst>
    <dgm:cxn modelId="{2297D819-DFAA-4068-BAD5-65E3A9197996}" type="presOf" srcId="{1C764D62-E036-461D-B8BA-61868BCDEC46}" destId="{B4FE31A0-4A9D-4228-96EE-DB4C1A089B1C}" srcOrd="0" destOrd="0" presId="urn:microsoft.com/office/officeart/2005/8/layout/list1"/>
    <dgm:cxn modelId="{1B87D02E-A8F7-47EA-A361-1E93DE47E367}" type="presOf" srcId="{1C764D62-E036-461D-B8BA-61868BCDEC46}" destId="{0C7397D5-2130-4645-A0FC-4C79D8BE5F89}" srcOrd="1" destOrd="0" presId="urn:microsoft.com/office/officeart/2005/8/layout/list1"/>
    <dgm:cxn modelId="{13815339-A81F-40B7-9E92-074B69A1441B}" type="presOf" srcId="{277A5E85-7004-4B25-919B-896C3BFBD813}" destId="{F89705A4-EFF2-4364-AC3D-98BC6CA08454}" srcOrd="0" destOrd="0" presId="urn:microsoft.com/office/officeart/2005/8/layout/list1"/>
    <dgm:cxn modelId="{FB959299-94F5-4C71-9DD0-ECE22BEB1E9C}" srcId="{742F164E-F968-4DDB-A009-A4FA3A7DB067}" destId="{BB89FF35-4262-4A99-8BC0-8AAF3E17EC29}" srcOrd="1" destOrd="0" parTransId="{21B6BBAB-CB06-44A3-9871-5864695A5EB6}" sibTransId="{B5AD05B0-8D9D-4F14-81D4-D73F07C77A5B}"/>
    <dgm:cxn modelId="{2FE5AAB8-3BEC-4C3F-B46F-867C58E823FF}" type="presOf" srcId="{BB89FF35-4262-4A99-8BC0-8AAF3E17EC29}" destId="{A880E90A-1471-468C-B80A-6944D05877A0}" srcOrd="0" destOrd="0" presId="urn:microsoft.com/office/officeart/2005/8/layout/list1"/>
    <dgm:cxn modelId="{49337DC0-4D7A-4C57-9D54-DC1BD6F55592}" type="presOf" srcId="{277A5E85-7004-4B25-919B-896C3BFBD813}" destId="{D1DBE44E-23E3-4FE0-AC1E-B6782ACCCBBC}" srcOrd="1" destOrd="0" presId="urn:microsoft.com/office/officeart/2005/8/layout/list1"/>
    <dgm:cxn modelId="{138EDAEC-F0B3-4639-BA6E-0FAB19BB3220}" srcId="{742F164E-F968-4DDB-A009-A4FA3A7DB067}" destId="{1C764D62-E036-461D-B8BA-61868BCDEC46}" srcOrd="2" destOrd="0" parTransId="{B7BD2D78-AF09-42EB-8A62-B704F549FE4D}" sibTransId="{0C46CB9C-FB9C-45FB-AC71-897A4E9B8C73}"/>
    <dgm:cxn modelId="{C3DDA1EF-E536-4E05-842B-3D3AE1417840}" type="presOf" srcId="{BB89FF35-4262-4A99-8BC0-8AAF3E17EC29}" destId="{8A2318FC-5151-45C4-9B13-9586BC396FA5}" srcOrd="1" destOrd="0" presId="urn:microsoft.com/office/officeart/2005/8/layout/list1"/>
    <dgm:cxn modelId="{00AC91F8-C34C-4500-AC23-D4A983CA20BA}" srcId="{742F164E-F968-4DDB-A009-A4FA3A7DB067}" destId="{277A5E85-7004-4B25-919B-896C3BFBD813}" srcOrd="0" destOrd="0" parTransId="{B8E23190-F6DF-47FA-A974-4E936BAACF6F}" sibTransId="{694AFAE0-E7EA-4767-87F7-01985114BDB7}"/>
    <dgm:cxn modelId="{619D25FD-BC9A-4E50-8328-565B569754B5}" type="presOf" srcId="{742F164E-F968-4DDB-A009-A4FA3A7DB067}" destId="{0F5DD43C-0635-429F-A37C-859920A8DE0A}" srcOrd="0" destOrd="0" presId="urn:microsoft.com/office/officeart/2005/8/layout/list1"/>
    <dgm:cxn modelId="{E7F0B309-7153-46EA-BC63-1036E2384D16}" type="presParOf" srcId="{0F5DD43C-0635-429F-A37C-859920A8DE0A}" destId="{E4090411-683F-4B2D-B27B-8F51458DA738}" srcOrd="0" destOrd="0" presId="urn:microsoft.com/office/officeart/2005/8/layout/list1"/>
    <dgm:cxn modelId="{BBE7A5E9-6D2F-444F-A2FE-560D06458D30}" type="presParOf" srcId="{E4090411-683F-4B2D-B27B-8F51458DA738}" destId="{F89705A4-EFF2-4364-AC3D-98BC6CA08454}" srcOrd="0" destOrd="0" presId="urn:microsoft.com/office/officeart/2005/8/layout/list1"/>
    <dgm:cxn modelId="{B081E778-7D2B-49F4-9D3D-FA398E96B637}" type="presParOf" srcId="{E4090411-683F-4B2D-B27B-8F51458DA738}" destId="{D1DBE44E-23E3-4FE0-AC1E-B6782ACCCBBC}" srcOrd="1" destOrd="0" presId="urn:microsoft.com/office/officeart/2005/8/layout/list1"/>
    <dgm:cxn modelId="{3CAE542A-021C-4487-9FB2-9F4F27EB70DC}" type="presParOf" srcId="{0F5DD43C-0635-429F-A37C-859920A8DE0A}" destId="{89DB33E7-EC40-471A-8A49-41B0F1633120}" srcOrd="1" destOrd="0" presId="urn:microsoft.com/office/officeart/2005/8/layout/list1"/>
    <dgm:cxn modelId="{BF6522DE-1718-45E4-A304-ABA60EED5CEE}" type="presParOf" srcId="{0F5DD43C-0635-429F-A37C-859920A8DE0A}" destId="{A8F721FD-38EF-432D-92F8-509B8519525E}" srcOrd="2" destOrd="0" presId="urn:microsoft.com/office/officeart/2005/8/layout/list1"/>
    <dgm:cxn modelId="{0446617B-876D-4B25-A780-233202D65D1B}" type="presParOf" srcId="{0F5DD43C-0635-429F-A37C-859920A8DE0A}" destId="{65D1E303-E045-44A1-8EA5-827A61FC1FBA}" srcOrd="3" destOrd="0" presId="urn:microsoft.com/office/officeart/2005/8/layout/list1"/>
    <dgm:cxn modelId="{657EF61B-19A6-43AD-B9B0-D86032204D07}" type="presParOf" srcId="{0F5DD43C-0635-429F-A37C-859920A8DE0A}" destId="{42FB4FAF-C5FC-47EF-A16A-7553E9184BDD}" srcOrd="4" destOrd="0" presId="urn:microsoft.com/office/officeart/2005/8/layout/list1"/>
    <dgm:cxn modelId="{2CB51360-8E64-4A95-B56B-8C1454F5186E}" type="presParOf" srcId="{42FB4FAF-C5FC-47EF-A16A-7553E9184BDD}" destId="{A880E90A-1471-468C-B80A-6944D05877A0}" srcOrd="0" destOrd="0" presId="urn:microsoft.com/office/officeart/2005/8/layout/list1"/>
    <dgm:cxn modelId="{72CF3F1A-20E6-4718-97AD-2268FB06D491}" type="presParOf" srcId="{42FB4FAF-C5FC-47EF-A16A-7553E9184BDD}" destId="{8A2318FC-5151-45C4-9B13-9586BC396FA5}" srcOrd="1" destOrd="0" presId="urn:microsoft.com/office/officeart/2005/8/layout/list1"/>
    <dgm:cxn modelId="{B4F4077C-7003-4A76-8180-9F8F78CF61D3}" type="presParOf" srcId="{0F5DD43C-0635-429F-A37C-859920A8DE0A}" destId="{3D848795-CD88-42B9-B4B8-C0D5BF45F512}" srcOrd="5" destOrd="0" presId="urn:microsoft.com/office/officeart/2005/8/layout/list1"/>
    <dgm:cxn modelId="{05D2B31A-2528-4A78-B504-AA75A4C99527}" type="presParOf" srcId="{0F5DD43C-0635-429F-A37C-859920A8DE0A}" destId="{0E46DCAC-4BB3-48F7-BDA2-CF61C57E46C5}" srcOrd="6" destOrd="0" presId="urn:microsoft.com/office/officeart/2005/8/layout/list1"/>
    <dgm:cxn modelId="{C948B32E-385C-443E-B05D-79D77ACC2544}" type="presParOf" srcId="{0F5DD43C-0635-429F-A37C-859920A8DE0A}" destId="{9A950B4C-EFCC-4D71-AB76-C3F32D9624A6}" srcOrd="7" destOrd="0" presId="urn:microsoft.com/office/officeart/2005/8/layout/list1"/>
    <dgm:cxn modelId="{889DB996-AA53-4555-8F7B-70F4857B853F}" type="presParOf" srcId="{0F5DD43C-0635-429F-A37C-859920A8DE0A}" destId="{72B30772-3731-4C22-83D6-9ECABC6CA4C3}" srcOrd="8" destOrd="0" presId="urn:microsoft.com/office/officeart/2005/8/layout/list1"/>
    <dgm:cxn modelId="{FF061B8E-2061-4160-8F49-C25D1E62B235}" type="presParOf" srcId="{72B30772-3731-4C22-83D6-9ECABC6CA4C3}" destId="{B4FE31A0-4A9D-4228-96EE-DB4C1A089B1C}" srcOrd="0" destOrd="0" presId="urn:microsoft.com/office/officeart/2005/8/layout/list1"/>
    <dgm:cxn modelId="{E7924F2D-4DE2-4B9E-A813-E9899EA43E69}" type="presParOf" srcId="{72B30772-3731-4C22-83D6-9ECABC6CA4C3}" destId="{0C7397D5-2130-4645-A0FC-4C79D8BE5F89}" srcOrd="1" destOrd="0" presId="urn:microsoft.com/office/officeart/2005/8/layout/list1"/>
    <dgm:cxn modelId="{05C14CF5-2A3B-4DB1-837D-1E0E376D467F}" type="presParOf" srcId="{0F5DD43C-0635-429F-A37C-859920A8DE0A}" destId="{D0B64D17-1B8C-4D70-B22B-9115F5C625DD}" srcOrd="9" destOrd="0" presId="urn:microsoft.com/office/officeart/2005/8/layout/list1"/>
    <dgm:cxn modelId="{DF004610-D2CF-434C-975F-02B3FAC8685D}" type="presParOf" srcId="{0F5DD43C-0635-429F-A37C-859920A8DE0A}" destId="{6807000B-B780-4527-9E7F-E203ECABFC7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A0574A3-8786-4934-BF30-02471DB4D948}"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s-US"/>
        </a:p>
      </dgm:t>
    </dgm:pt>
    <dgm:pt modelId="{6602FE0E-787D-4119-8DE6-719E72D894AE}">
      <dgm:prSet phldrT="[Texto]"/>
      <dgm:spPr/>
      <dgm:t>
        <a:bodyPr/>
        <a:lstStyle/>
        <a:p>
          <a:pPr marL="168275" indent="0">
            <a:buSzPts val="1000"/>
            <a:buFont typeface="Wingdings" panose="05000000000000000000" pitchFamily="2" charset="2"/>
            <a:buChar char=""/>
          </a:pPr>
          <a:r>
            <a:rPr lang="es-US" dirty="0">
              <a:effectLst/>
              <a:latin typeface="Calibri" panose="020F0502020204030204" pitchFamily="34" charset="0"/>
              <a:ea typeface="Calibri" panose="020F0502020204030204" pitchFamily="34" charset="0"/>
              <a:cs typeface="Times New Roman" panose="02020603050405020304" pitchFamily="18" charset="0"/>
            </a:rPr>
            <a:t>El diagrama debe ser fácil de entender, con entidades y relaciones claramente definidas</a:t>
          </a:r>
          <a:endParaRPr lang="es-US" dirty="0"/>
        </a:p>
      </dgm:t>
    </dgm:pt>
    <dgm:pt modelId="{E1C530D7-FCF5-405F-A453-A95536444236}" type="parTrans" cxnId="{938DF3A6-B3F2-4572-A725-421F3E1A0BC5}">
      <dgm:prSet/>
      <dgm:spPr/>
      <dgm:t>
        <a:bodyPr/>
        <a:lstStyle/>
        <a:p>
          <a:endParaRPr lang="es-US"/>
        </a:p>
      </dgm:t>
    </dgm:pt>
    <dgm:pt modelId="{94EA4EE8-A24D-4563-91B9-54A168A6947D}" type="sibTrans" cxnId="{938DF3A6-B3F2-4572-A725-421F3E1A0BC5}">
      <dgm:prSet/>
      <dgm:spPr/>
      <dgm:t>
        <a:bodyPr/>
        <a:lstStyle/>
        <a:p>
          <a:endParaRPr lang="es-US"/>
        </a:p>
      </dgm:t>
    </dgm:pt>
    <dgm:pt modelId="{69782EDD-1FA3-4A38-8651-83B6E7768508}">
      <dgm:prSet phldrT="[Texto]"/>
      <dgm:spPr/>
      <dgm:t>
        <a:bodyPr/>
        <a:lstStyle/>
        <a:p>
          <a:pPr marL="168275" indent="0"/>
          <a:r>
            <a:rPr lang="es-US" dirty="0">
              <a:effectLst/>
              <a:latin typeface="Calibri" panose="020F0502020204030204" pitchFamily="34" charset="0"/>
              <a:ea typeface="Calibri" panose="020F0502020204030204" pitchFamily="34" charset="0"/>
              <a:cs typeface="Times New Roman" panose="02020603050405020304" pitchFamily="18" charset="0"/>
            </a:rPr>
            <a:t>Debe capturar todos los requisitos de datos relevantes sin omitir información importante</a:t>
          </a:r>
          <a:endParaRPr lang="es-US" dirty="0"/>
        </a:p>
      </dgm:t>
    </dgm:pt>
    <dgm:pt modelId="{548BF7E3-4F26-47C1-9817-242CC0D5967E}" type="parTrans" cxnId="{2CF314D1-0C96-4750-99A5-7614E3314D7A}">
      <dgm:prSet/>
      <dgm:spPr/>
      <dgm:t>
        <a:bodyPr/>
        <a:lstStyle/>
        <a:p>
          <a:endParaRPr lang="es-US"/>
        </a:p>
      </dgm:t>
    </dgm:pt>
    <dgm:pt modelId="{2D39DB11-8931-43F0-A8A7-588D5EAA2B45}" type="sibTrans" cxnId="{2CF314D1-0C96-4750-99A5-7614E3314D7A}">
      <dgm:prSet/>
      <dgm:spPr/>
      <dgm:t>
        <a:bodyPr/>
        <a:lstStyle/>
        <a:p>
          <a:endParaRPr lang="es-US"/>
        </a:p>
      </dgm:t>
    </dgm:pt>
    <dgm:pt modelId="{74312D07-781C-4F74-96E3-1794DBA3299A}">
      <dgm:prSet phldrT="[Texto]"/>
      <dgm:spPr/>
      <dgm:t>
        <a:bodyPr/>
        <a:lstStyle/>
        <a:p>
          <a:pPr marL="168275" indent="0"/>
          <a:r>
            <a:rPr lang="es-US" dirty="0">
              <a:effectLst/>
              <a:latin typeface="Calibri" panose="020F0502020204030204" pitchFamily="34" charset="0"/>
              <a:ea typeface="Calibri" panose="020F0502020204030204" pitchFamily="34" charset="0"/>
              <a:cs typeface="Times New Roman" panose="02020603050405020304" pitchFamily="18" charset="0"/>
            </a:rPr>
            <a:t>Las relaciones y restricciones entre entidades deben representar con precisión las necesidades del sistema</a:t>
          </a:r>
          <a:endParaRPr lang="es-US" dirty="0"/>
        </a:p>
      </dgm:t>
    </dgm:pt>
    <dgm:pt modelId="{4FD2682A-C375-416C-8755-B3519AD5CFA7}" type="parTrans" cxnId="{13207D13-2FD0-4478-92CA-DF1C31A1D483}">
      <dgm:prSet/>
      <dgm:spPr/>
      <dgm:t>
        <a:bodyPr/>
        <a:lstStyle/>
        <a:p>
          <a:endParaRPr lang="es-US"/>
        </a:p>
      </dgm:t>
    </dgm:pt>
    <dgm:pt modelId="{3D999EA7-4A3E-425A-BF16-75388EE88379}" type="sibTrans" cxnId="{13207D13-2FD0-4478-92CA-DF1C31A1D483}">
      <dgm:prSet/>
      <dgm:spPr/>
      <dgm:t>
        <a:bodyPr/>
        <a:lstStyle/>
        <a:p>
          <a:endParaRPr lang="es-US"/>
        </a:p>
      </dgm:t>
    </dgm:pt>
    <dgm:pt modelId="{84690FB4-93E3-469A-8C67-979004815F02}" type="pres">
      <dgm:prSet presAssocID="{AA0574A3-8786-4934-BF30-02471DB4D948}" presName="Name0" presStyleCnt="0">
        <dgm:presLayoutVars>
          <dgm:chMax val="7"/>
          <dgm:chPref val="7"/>
          <dgm:dir/>
        </dgm:presLayoutVars>
      </dgm:prSet>
      <dgm:spPr/>
    </dgm:pt>
    <dgm:pt modelId="{DEFEDE65-AF4F-4333-83E0-0875067A7903}" type="pres">
      <dgm:prSet presAssocID="{AA0574A3-8786-4934-BF30-02471DB4D948}" presName="Name1" presStyleCnt="0"/>
      <dgm:spPr/>
    </dgm:pt>
    <dgm:pt modelId="{BEFD11A9-B4C9-4A3D-8494-63D2D87AC596}" type="pres">
      <dgm:prSet presAssocID="{AA0574A3-8786-4934-BF30-02471DB4D948}" presName="cycle" presStyleCnt="0"/>
      <dgm:spPr/>
    </dgm:pt>
    <dgm:pt modelId="{474D6BCA-895A-4664-AB16-75998192004F}" type="pres">
      <dgm:prSet presAssocID="{AA0574A3-8786-4934-BF30-02471DB4D948}" presName="srcNode" presStyleLbl="node1" presStyleIdx="0" presStyleCnt="3"/>
      <dgm:spPr/>
    </dgm:pt>
    <dgm:pt modelId="{9D5EBE3D-2D28-4A42-A16D-5209B2F2542E}" type="pres">
      <dgm:prSet presAssocID="{AA0574A3-8786-4934-BF30-02471DB4D948}" presName="conn" presStyleLbl="parChTrans1D2" presStyleIdx="0" presStyleCnt="1"/>
      <dgm:spPr/>
    </dgm:pt>
    <dgm:pt modelId="{2A831A5A-4DAD-4BB8-84FD-0F34E6AA7D79}" type="pres">
      <dgm:prSet presAssocID="{AA0574A3-8786-4934-BF30-02471DB4D948}" presName="extraNode" presStyleLbl="node1" presStyleIdx="0" presStyleCnt="3"/>
      <dgm:spPr/>
    </dgm:pt>
    <dgm:pt modelId="{08A0B902-19A5-4C05-BB85-46B41D01F182}" type="pres">
      <dgm:prSet presAssocID="{AA0574A3-8786-4934-BF30-02471DB4D948}" presName="dstNode" presStyleLbl="node1" presStyleIdx="0" presStyleCnt="3"/>
      <dgm:spPr/>
    </dgm:pt>
    <dgm:pt modelId="{8259E69B-2FA6-4A2C-A23F-63BC882E6973}" type="pres">
      <dgm:prSet presAssocID="{6602FE0E-787D-4119-8DE6-719E72D894AE}" presName="text_1" presStyleLbl="node1" presStyleIdx="0" presStyleCnt="3">
        <dgm:presLayoutVars>
          <dgm:bulletEnabled val="1"/>
        </dgm:presLayoutVars>
      </dgm:prSet>
      <dgm:spPr/>
    </dgm:pt>
    <dgm:pt modelId="{8068ED0B-3415-408F-B48A-A52D6D04368E}" type="pres">
      <dgm:prSet presAssocID="{6602FE0E-787D-4119-8DE6-719E72D894AE}" presName="accent_1" presStyleCnt="0"/>
      <dgm:spPr/>
    </dgm:pt>
    <dgm:pt modelId="{7C9FE751-051C-499A-8911-8F7FA22D8021}" type="pres">
      <dgm:prSet presAssocID="{6602FE0E-787D-4119-8DE6-719E72D894AE}" presName="accentRepeatNode" presStyleLbl="solidFgAcc1" presStyleIdx="0" presStyleCnt="3" custScaleX="128606"/>
      <dgm:spPr/>
    </dgm:pt>
    <dgm:pt modelId="{581BCAA0-29C2-4387-B418-EA9DCC7B20AC}" type="pres">
      <dgm:prSet presAssocID="{69782EDD-1FA3-4A38-8651-83B6E7768508}" presName="text_2" presStyleLbl="node1" presStyleIdx="1" presStyleCnt="3">
        <dgm:presLayoutVars>
          <dgm:bulletEnabled val="1"/>
        </dgm:presLayoutVars>
      </dgm:prSet>
      <dgm:spPr/>
    </dgm:pt>
    <dgm:pt modelId="{17C64231-9478-4D13-9B57-57E598CDDFAB}" type="pres">
      <dgm:prSet presAssocID="{69782EDD-1FA3-4A38-8651-83B6E7768508}" presName="accent_2" presStyleCnt="0"/>
      <dgm:spPr/>
    </dgm:pt>
    <dgm:pt modelId="{2D5E3B54-69F2-4EE0-AAC7-CCE8BC5A7959}" type="pres">
      <dgm:prSet presAssocID="{69782EDD-1FA3-4A38-8651-83B6E7768508}" presName="accentRepeatNode" presStyleLbl="solidFgAcc1" presStyleIdx="1" presStyleCnt="3" custScaleX="133476"/>
      <dgm:spPr/>
    </dgm:pt>
    <dgm:pt modelId="{1E51D14B-1E28-4DA3-8124-211F95BB853B}" type="pres">
      <dgm:prSet presAssocID="{74312D07-781C-4F74-96E3-1794DBA3299A}" presName="text_3" presStyleLbl="node1" presStyleIdx="2" presStyleCnt="3">
        <dgm:presLayoutVars>
          <dgm:bulletEnabled val="1"/>
        </dgm:presLayoutVars>
      </dgm:prSet>
      <dgm:spPr/>
    </dgm:pt>
    <dgm:pt modelId="{BCE423B4-71F1-4895-B8E6-5A417C03E398}" type="pres">
      <dgm:prSet presAssocID="{74312D07-781C-4F74-96E3-1794DBA3299A}" presName="accent_3" presStyleCnt="0"/>
      <dgm:spPr/>
    </dgm:pt>
    <dgm:pt modelId="{DD5D6961-1B8A-4B97-BF37-654CD4126679}" type="pres">
      <dgm:prSet presAssocID="{74312D07-781C-4F74-96E3-1794DBA3299A}" presName="accentRepeatNode" presStyleLbl="solidFgAcc1" presStyleIdx="2" presStyleCnt="3" custScaleX="132251"/>
      <dgm:spPr/>
    </dgm:pt>
  </dgm:ptLst>
  <dgm:cxnLst>
    <dgm:cxn modelId="{20B1F705-BB00-476F-A36E-48520FE60CE5}" type="presOf" srcId="{94EA4EE8-A24D-4563-91B9-54A168A6947D}" destId="{9D5EBE3D-2D28-4A42-A16D-5209B2F2542E}" srcOrd="0" destOrd="0" presId="urn:microsoft.com/office/officeart/2008/layout/VerticalCurvedList"/>
    <dgm:cxn modelId="{13207D13-2FD0-4478-92CA-DF1C31A1D483}" srcId="{AA0574A3-8786-4934-BF30-02471DB4D948}" destId="{74312D07-781C-4F74-96E3-1794DBA3299A}" srcOrd="2" destOrd="0" parTransId="{4FD2682A-C375-416C-8755-B3519AD5CFA7}" sibTransId="{3D999EA7-4A3E-425A-BF16-75388EE88379}"/>
    <dgm:cxn modelId="{552AD136-91B4-4B87-A2A3-876A64FF6CB0}" type="presOf" srcId="{74312D07-781C-4F74-96E3-1794DBA3299A}" destId="{1E51D14B-1E28-4DA3-8124-211F95BB853B}" srcOrd="0" destOrd="0" presId="urn:microsoft.com/office/officeart/2008/layout/VerticalCurvedList"/>
    <dgm:cxn modelId="{80B25344-985F-405D-BF23-662F4CDF5033}" type="presOf" srcId="{AA0574A3-8786-4934-BF30-02471DB4D948}" destId="{84690FB4-93E3-469A-8C67-979004815F02}" srcOrd="0" destOrd="0" presId="urn:microsoft.com/office/officeart/2008/layout/VerticalCurvedList"/>
    <dgm:cxn modelId="{4AB7D088-58A1-43C7-8FC6-9525813DEDDB}" type="presOf" srcId="{6602FE0E-787D-4119-8DE6-719E72D894AE}" destId="{8259E69B-2FA6-4A2C-A23F-63BC882E6973}" srcOrd="0" destOrd="0" presId="urn:microsoft.com/office/officeart/2008/layout/VerticalCurvedList"/>
    <dgm:cxn modelId="{938DF3A6-B3F2-4572-A725-421F3E1A0BC5}" srcId="{AA0574A3-8786-4934-BF30-02471DB4D948}" destId="{6602FE0E-787D-4119-8DE6-719E72D894AE}" srcOrd="0" destOrd="0" parTransId="{E1C530D7-FCF5-405F-A453-A95536444236}" sibTransId="{94EA4EE8-A24D-4563-91B9-54A168A6947D}"/>
    <dgm:cxn modelId="{2CF314D1-0C96-4750-99A5-7614E3314D7A}" srcId="{AA0574A3-8786-4934-BF30-02471DB4D948}" destId="{69782EDD-1FA3-4A38-8651-83B6E7768508}" srcOrd="1" destOrd="0" parTransId="{548BF7E3-4F26-47C1-9817-242CC0D5967E}" sibTransId="{2D39DB11-8931-43F0-A8A7-588D5EAA2B45}"/>
    <dgm:cxn modelId="{FE2BFBD7-B79D-4529-9D3C-C77FBFF5C1EB}" type="presOf" srcId="{69782EDD-1FA3-4A38-8651-83B6E7768508}" destId="{581BCAA0-29C2-4387-B418-EA9DCC7B20AC}" srcOrd="0" destOrd="0" presId="urn:microsoft.com/office/officeart/2008/layout/VerticalCurvedList"/>
    <dgm:cxn modelId="{186F40C3-2FC8-4AAD-AB84-12C69D02566D}" type="presParOf" srcId="{84690FB4-93E3-469A-8C67-979004815F02}" destId="{DEFEDE65-AF4F-4333-83E0-0875067A7903}" srcOrd="0" destOrd="0" presId="urn:microsoft.com/office/officeart/2008/layout/VerticalCurvedList"/>
    <dgm:cxn modelId="{C78C2390-0258-44BB-B181-48A65E5AEF7F}" type="presParOf" srcId="{DEFEDE65-AF4F-4333-83E0-0875067A7903}" destId="{BEFD11A9-B4C9-4A3D-8494-63D2D87AC596}" srcOrd="0" destOrd="0" presId="urn:microsoft.com/office/officeart/2008/layout/VerticalCurvedList"/>
    <dgm:cxn modelId="{A3EFDBB6-28D7-494E-8C31-BC2F0F9E128D}" type="presParOf" srcId="{BEFD11A9-B4C9-4A3D-8494-63D2D87AC596}" destId="{474D6BCA-895A-4664-AB16-75998192004F}" srcOrd="0" destOrd="0" presId="urn:microsoft.com/office/officeart/2008/layout/VerticalCurvedList"/>
    <dgm:cxn modelId="{159CD49C-0C00-4BD9-B581-EA6670CB9712}" type="presParOf" srcId="{BEFD11A9-B4C9-4A3D-8494-63D2D87AC596}" destId="{9D5EBE3D-2D28-4A42-A16D-5209B2F2542E}" srcOrd="1" destOrd="0" presId="urn:microsoft.com/office/officeart/2008/layout/VerticalCurvedList"/>
    <dgm:cxn modelId="{CB3A59B1-62AC-4114-992B-F4881D39CF74}" type="presParOf" srcId="{BEFD11A9-B4C9-4A3D-8494-63D2D87AC596}" destId="{2A831A5A-4DAD-4BB8-84FD-0F34E6AA7D79}" srcOrd="2" destOrd="0" presId="urn:microsoft.com/office/officeart/2008/layout/VerticalCurvedList"/>
    <dgm:cxn modelId="{8462ECC4-4A95-4AC6-89C8-B624B624DCEF}" type="presParOf" srcId="{BEFD11A9-B4C9-4A3D-8494-63D2D87AC596}" destId="{08A0B902-19A5-4C05-BB85-46B41D01F182}" srcOrd="3" destOrd="0" presId="urn:microsoft.com/office/officeart/2008/layout/VerticalCurvedList"/>
    <dgm:cxn modelId="{8CF5E005-EDA4-41D0-B309-4462ABBDFED6}" type="presParOf" srcId="{DEFEDE65-AF4F-4333-83E0-0875067A7903}" destId="{8259E69B-2FA6-4A2C-A23F-63BC882E6973}" srcOrd="1" destOrd="0" presId="urn:microsoft.com/office/officeart/2008/layout/VerticalCurvedList"/>
    <dgm:cxn modelId="{7D8BC2D1-4061-43A5-97BA-3A76B2499074}" type="presParOf" srcId="{DEFEDE65-AF4F-4333-83E0-0875067A7903}" destId="{8068ED0B-3415-408F-B48A-A52D6D04368E}" srcOrd="2" destOrd="0" presId="urn:microsoft.com/office/officeart/2008/layout/VerticalCurvedList"/>
    <dgm:cxn modelId="{433B4777-AB6E-48C8-9710-44F32775FAF6}" type="presParOf" srcId="{8068ED0B-3415-408F-B48A-A52D6D04368E}" destId="{7C9FE751-051C-499A-8911-8F7FA22D8021}" srcOrd="0" destOrd="0" presId="urn:microsoft.com/office/officeart/2008/layout/VerticalCurvedList"/>
    <dgm:cxn modelId="{2B2F0E4A-1C13-43B0-B41C-1D7A081894AA}" type="presParOf" srcId="{DEFEDE65-AF4F-4333-83E0-0875067A7903}" destId="{581BCAA0-29C2-4387-B418-EA9DCC7B20AC}" srcOrd="3" destOrd="0" presId="urn:microsoft.com/office/officeart/2008/layout/VerticalCurvedList"/>
    <dgm:cxn modelId="{5047B8B1-2C84-407B-8528-D75A01AEB4B5}" type="presParOf" srcId="{DEFEDE65-AF4F-4333-83E0-0875067A7903}" destId="{17C64231-9478-4D13-9B57-57E598CDDFAB}" srcOrd="4" destOrd="0" presId="urn:microsoft.com/office/officeart/2008/layout/VerticalCurvedList"/>
    <dgm:cxn modelId="{05C5BA63-011D-4082-A69D-A88A5D95A97E}" type="presParOf" srcId="{17C64231-9478-4D13-9B57-57E598CDDFAB}" destId="{2D5E3B54-69F2-4EE0-AAC7-CCE8BC5A7959}" srcOrd="0" destOrd="0" presId="urn:microsoft.com/office/officeart/2008/layout/VerticalCurvedList"/>
    <dgm:cxn modelId="{5C851EC0-8228-4871-9255-F1B4750B2EC9}" type="presParOf" srcId="{DEFEDE65-AF4F-4333-83E0-0875067A7903}" destId="{1E51D14B-1E28-4DA3-8124-211F95BB853B}" srcOrd="5" destOrd="0" presId="urn:microsoft.com/office/officeart/2008/layout/VerticalCurvedList"/>
    <dgm:cxn modelId="{788DF276-14E4-4299-8D09-328AC4E0FAD4}" type="presParOf" srcId="{DEFEDE65-AF4F-4333-83E0-0875067A7903}" destId="{BCE423B4-71F1-4895-B8E6-5A417C03E398}" srcOrd="6" destOrd="0" presId="urn:microsoft.com/office/officeart/2008/layout/VerticalCurvedList"/>
    <dgm:cxn modelId="{DE39BF02-2EB3-427B-A5D5-6A3918F95EA0}" type="presParOf" srcId="{BCE423B4-71F1-4895-B8E6-5A417C03E398}" destId="{DD5D6961-1B8A-4B97-BF37-654CD412667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4F81F7B-0272-4B03-852D-4FF85A312A4B}"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070D5803-C674-4B94-A445-1BB21287CFE4}">
      <dgm:prSet phldrT="[Texto]" custT="1"/>
      <dgm:spPr/>
      <dgm:t>
        <a:bodyPr/>
        <a:lstStyle/>
        <a:p>
          <a:r>
            <a:rPr lang="es-ES" sz="4000" dirty="0"/>
            <a:t>Métricas</a:t>
          </a:r>
          <a:endParaRPr lang="es-US" sz="4000" dirty="0"/>
        </a:p>
      </dgm:t>
    </dgm:pt>
    <dgm:pt modelId="{7458F648-3D44-4BB0-A3C3-1D38EC59A5A4}" type="parTrans" cxnId="{FD695EAC-37D0-4F45-A23D-4D24EBC3FF4A}">
      <dgm:prSet/>
      <dgm:spPr/>
      <dgm:t>
        <a:bodyPr/>
        <a:lstStyle/>
        <a:p>
          <a:endParaRPr lang="es-US"/>
        </a:p>
      </dgm:t>
    </dgm:pt>
    <dgm:pt modelId="{9147F026-7BE4-43BF-9FBF-3A0A9D227F8C}" type="sibTrans" cxnId="{FD695EAC-37D0-4F45-A23D-4D24EBC3FF4A}">
      <dgm:prSet/>
      <dgm:spPr/>
      <dgm:t>
        <a:bodyPr/>
        <a:lstStyle/>
        <a:p>
          <a:endParaRPr lang="es-US"/>
        </a:p>
      </dgm:t>
    </dgm:pt>
    <dgm:pt modelId="{BB32CB87-56CD-4E7D-85EF-6CA949523D62}">
      <dgm:prSet phldrT="[Texto]" custT="1"/>
      <dgm:spPr/>
      <dgm:t>
        <a:bodyPr/>
        <a:lstStyle/>
        <a:p>
          <a:r>
            <a:rPr lang="es-US" sz="2800" b="0" dirty="0">
              <a:effectLst/>
              <a:latin typeface="+mn-lt"/>
              <a:ea typeface="Calibri" panose="020F0502020204030204" pitchFamily="34" charset="0"/>
              <a:cs typeface="Times New Roman" panose="02020603050405020304" pitchFamily="18" charset="0"/>
            </a:rPr>
            <a:t>Validación de esquemas</a:t>
          </a:r>
          <a:endParaRPr lang="es-US" sz="2800" b="0" dirty="0">
            <a:latin typeface="+mn-lt"/>
          </a:endParaRPr>
        </a:p>
      </dgm:t>
    </dgm:pt>
    <dgm:pt modelId="{7EEFF8E9-5B8C-48B0-91BC-12564D5A4665}" type="parTrans" cxnId="{4BD8D3AA-B32A-425D-AF39-615EC7F1BC28}">
      <dgm:prSet/>
      <dgm:spPr/>
      <dgm:t>
        <a:bodyPr/>
        <a:lstStyle/>
        <a:p>
          <a:endParaRPr lang="es-US"/>
        </a:p>
      </dgm:t>
    </dgm:pt>
    <dgm:pt modelId="{6C71E2CF-D5FA-46BB-A9F9-AEF21C628A9F}" type="sibTrans" cxnId="{4BD8D3AA-B32A-425D-AF39-615EC7F1BC28}">
      <dgm:prSet/>
      <dgm:spPr/>
      <dgm:t>
        <a:bodyPr/>
        <a:lstStyle/>
        <a:p>
          <a:endParaRPr lang="es-US"/>
        </a:p>
      </dgm:t>
    </dgm:pt>
    <dgm:pt modelId="{016999B6-FABD-4445-B857-C5FA2FBA7350}">
      <dgm:prSet custT="1"/>
      <dgm:spPr/>
      <dgm:t>
        <a:bodyPr/>
        <a:lstStyle/>
        <a:p>
          <a:r>
            <a:rPr lang="es-US" sz="2800" b="0" dirty="0">
              <a:effectLst/>
              <a:latin typeface="+mn-lt"/>
              <a:ea typeface="Calibri" panose="020F0502020204030204" pitchFamily="34" charset="0"/>
              <a:cs typeface="Times New Roman" panose="02020603050405020304" pitchFamily="18" charset="0"/>
            </a:rPr>
            <a:t>Niveles de normalización</a:t>
          </a:r>
          <a:endParaRPr lang="es-US" sz="2800" b="0" dirty="0">
            <a:latin typeface="+mn-lt"/>
          </a:endParaRPr>
        </a:p>
      </dgm:t>
    </dgm:pt>
    <dgm:pt modelId="{D06EB73D-A26C-4378-B5C3-B46B0A3E526E}" type="parTrans" cxnId="{12199B64-BDB0-4CBE-BF76-68045D7A7124}">
      <dgm:prSet/>
      <dgm:spPr/>
      <dgm:t>
        <a:bodyPr/>
        <a:lstStyle/>
        <a:p>
          <a:endParaRPr lang="es-US"/>
        </a:p>
      </dgm:t>
    </dgm:pt>
    <dgm:pt modelId="{0B9D4F44-A583-4C1A-B549-5DD9EADB10C5}" type="sibTrans" cxnId="{12199B64-BDB0-4CBE-BF76-68045D7A7124}">
      <dgm:prSet/>
      <dgm:spPr/>
      <dgm:t>
        <a:bodyPr/>
        <a:lstStyle/>
        <a:p>
          <a:endParaRPr lang="es-US"/>
        </a:p>
      </dgm:t>
    </dgm:pt>
    <dgm:pt modelId="{11E08B57-A568-4ED8-9119-21B4E777699B}">
      <dgm:prSet custT="1"/>
      <dgm:spPr/>
      <dgm:t>
        <a:bodyPr/>
        <a:lstStyle/>
        <a:p>
          <a:r>
            <a:rPr lang="es-US" sz="2800" dirty="0">
              <a:effectLst/>
              <a:latin typeface="+mn-lt"/>
              <a:ea typeface="Calibri" panose="020F0502020204030204" pitchFamily="34" charset="0"/>
              <a:cs typeface="Times New Roman" panose="02020603050405020304" pitchFamily="18" charset="0"/>
            </a:rPr>
            <a:t>Retroalimentación de los usuarios </a:t>
          </a:r>
          <a:endParaRPr lang="es-US" sz="2800" dirty="0">
            <a:latin typeface="+mn-lt"/>
          </a:endParaRPr>
        </a:p>
      </dgm:t>
    </dgm:pt>
    <dgm:pt modelId="{C5D9FE24-9E11-495B-8D93-399E9D262321}" type="parTrans" cxnId="{97D4FC7B-F3B5-4D41-96D5-51E6B5FA759A}">
      <dgm:prSet/>
      <dgm:spPr/>
      <dgm:t>
        <a:bodyPr/>
        <a:lstStyle/>
        <a:p>
          <a:endParaRPr lang="es-US"/>
        </a:p>
      </dgm:t>
    </dgm:pt>
    <dgm:pt modelId="{817AA19A-6452-4176-9228-D366D0E62175}" type="sibTrans" cxnId="{97D4FC7B-F3B5-4D41-96D5-51E6B5FA759A}">
      <dgm:prSet/>
      <dgm:spPr/>
      <dgm:t>
        <a:bodyPr/>
        <a:lstStyle/>
        <a:p>
          <a:endParaRPr lang="es-US"/>
        </a:p>
      </dgm:t>
    </dgm:pt>
    <dgm:pt modelId="{81127E21-A314-4688-B815-DB89DCD4AE95}" type="pres">
      <dgm:prSet presAssocID="{74F81F7B-0272-4B03-852D-4FF85A312A4B}" presName="diagram" presStyleCnt="0">
        <dgm:presLayoutVars>
          <dgm:chPref val="1"/>
          <dgm:dir/>
          <dgm:animOne val="branch"/>
          <dgm:animLvl val="lvl"/>
          <dgm:resizeHandles/>
        </dgm:presLayoutVars>
      </dgm:prSet>
      <dgm:spPr/>
    </dgm:pt>
    <dgm:pt modelId="{C770C58D-1FBF-4C8B-BA40-E1D24A814280}" type="pres">
      <dgm:prSet presAssocID="{070D5803-C674-4B94-A445-1BB21287CFE4}" presName="root" presStyleCnt="0"/>
      <dgm:spPr/>
    </dgm:pt>
    <dgm:pt modelId="{CB7993C3-EA55-470E-AB83-03CDD93CBA85}" type="pres">
      <dgm:prSet presAssocID="{070D5803-C674-4B94-A445-1BB21287CFE4}" presName="rootComposite" presStyleCnt="0"/>
      <dgm:spPr/>
    </dgm:pt>
    <dgm:pt modelId="{F79C006E-0E81-4C84-B1D0-185C2E6407C3}" type="pres">
      <dgm:prSet presAssocID="{070D5803-C674-4B94-A445-1BB21287CFE4}" presName="rootText" presStyleLbl="node1" presStyleIdx="0" presStyleCnt="1" custScaleX="217595"/>
      <dgm:spPr/>
    </dgm:pt>
    <dgm:pt modelId="{C306304A-0012-4B42-B6B6-9D6FE074C80B}" type="pres">
      <dgm:prSet presAssocID="{070D5803-C674-4B94-A445-1BB21287CFE4}" presName="rootConnector" presStyleLbl="node1" presStyleIdx="0" presStyleCnt="1"/>
      <dgm:spPr/>
    </dgm:pt>
    <dgm:pt modelId="{DA070150-09AF-45FF-A202-585630408985}" type="pres">
      <dgm:prSet presAssocID="{070D5803-C674-4B94-A445-1BB21287CFE4}" presName="childShape" presStyleCnt="0"/>
      <dgm:spPr/>
    </dgm:pt>
    <dgm:pt modelId="{26265A38-0ABD-40EB-9874-D00A63807CE1}" type="pres">
      <dgm:prSet presAssocID="{7EEFF8E9-5B8C-48B0-91BC-12564D5A4665}" presName="Name13" presStyleLbl="parChTrans1D2" presStyleIdx="0" presStyleCnt="3"/>
      <dgm:spPr/>
    </dgm:pt>
    <dgm:pt modelId="{8D50108D-7810-4E65-B82F-19A21EFD93E7}" type="pres">
      <dgm:prSet presAssocID="{BB32CB87-56CD-4E7D-85EF-6CA949523D62}" presName="childText" presStyleLbl="bgAcc1" presStyleIdx="0" presStyleCnt="3" custScaleX="439457" custLinFactNeighborX="9243" custLinFactNeighborY="-3169">
        <dgm:presLayoutVars>
          <dgm:bulletEnabled val="1"/>
        </dgm:presLayoutVars>
      </dgm:prSet>
      <dgm:spPr/>
    </dgm:pt>
    <dgm:pt modelId="{A884ACA5-B63B-499E-AB17-11986AC717AC}" type="pres">
      <dgm:prSet presAssocID="{C5D9FE24-9E11-495B-8D93-399E9D262321}" presName="Name13" presStyleLbl="parChTrans1D2" presStyleIdx="1" presStyleCnt="3"/>
      <dgm:spPr/>
    </dgm:pt>
    <dgm:pt modelId="{3911CEB5-A96E-48C4-8D75-E80422593714}" type="pres">
      <dgm:prSet presAssocID="{11E08B57-A568-4ED8-9119-21B4E777699B}" presName="childText" presStyleLbl="bgAcc1" presStyleIdx="1" presStyleCnt="3" custScaleX="434581" custLinFactY="8462" custLinFactNeighborX="7263" custLinFactNeighborY="100000">
        <dgm:presLayoutVars>
          <dgm:bulletEnabled val="1"/>
        </dgm:presLayoutVars>
      </dgm:prSet>
      <dgm:spPr/>
    </dgm:pt>
    <dgm:pt modelId="{80BCBCC5-05AD-4A72-9780-DBE2DEE0E603}" type="pres">
      <dgm:prSet presAssocID="{D06EB73D-A26C-4378-B5C3-B46B0A3E526E}" presName="Name13" presStyleLbl="parChTrans1D2" presStyleIdx="2" presStyleCnt="3"/>
      <dgm:spPr/>
    </dgm:pt>
    <dgm:pt modelId="{39A0013D-38EE-44CA-B111-B510CC6BE191}" type="pres">
      <dgm:prSet presAssocID="{016999B6-FABD-4445-B857-C5FA2FBA7350}" presName="childText" presStyleLbl="bgAcc1" presStyleIdx="2" presStyleCnt="3" custScaleX="436320" custLinFactY="-37500" custLinFactNeighborX="7922" custLinFactNeighborY="-100000">
        <dgm:presLayoutVars>
          <dgm:bulletEnabled val="1"/>
        </dgm:presLayoutVars>
      </dgm:prSet>
      <dgm:spPr/>
    </dgm:pt>
  </dgm:ptLst>
  <dgm:cxnLst>
    <dgm:cxn modelId="{4C182F08-D27A-4139-819C-F950FD0982CF}" type="presOf" srcId="{C5D9FE24-9E11-495B-8D93-399E9D262321}" destId="{A884ACA5-B63B-499E-AB17-11986AC717AC}" srcOrd="0" destOrd="0" presId="urn:microsoft.com/office/officeart/2005/8/layout/hierarchy3"/>
    <dgm:cxn modelId="{0B0CEB2C-C5B2-4E63-9831-4D15A0E0CA6C}" type="presOf" srcId="{D06EB73D-A26C-4378-B5C3-B46B0A3E526E}" destId="{80BCBCC5-05AD-4A72-9780-DBE2DEE0E603}" srcOrd="0" destOrd="0" presId="urn:microsoft.com/office/officeart/2005/8/layout/hierarchy3"/>
    <dgm:cxn modelId="{F33B445D-B202-4DBF-8FF5-950E49BB74AB}" type="presOf" srcId="{070D5803-C674-4B94-A445-1BB21287CFE4}" destId="{F79C006E-0E81-4C84-B1D0-185C2E6407C3}" srcOrd="0" destOrd="0" presId="urn:microsoft.com/office/officeart/2005/8/layout/hierarchy3"/>
    <dgm:cxn modelId="{231E0844-95F7-49CA-B978-887F3079D1B2}" type="presOf" srcId="{016999B6-FABD-4445-B857-C5FA2FBA7350}" destId="{39A0013D-38EE-44CA-B111-B510CC6BE191}" srcOrd="0" destOrd="0" presId="urn:microsoft.com/office/officeart/2005/8/layout/hierarchy3"/>
    <dgm:cxn modelId="{12199B64-BDB0-4CBE-BF76-68045D7A7124}" srcId="{070D5803-C674-4B94-A445-1BB21287CFE4}" destId="{016999B6-FABD-4445-B857-C5FA2FBA7350}" srcOrd="2" destOrd="0" parTransId="{D06EB73D-A26C-4378-B5C3-B46B0A3E526E}" sibTransId="{0B9D4F44-A583-4C1A-B549-5DD9EADB10C5}"/>
    <dgm:cxn modelId="{97D4FC7B-F3B5-4D41-96D5-51E6B5FA759A}" srcId="{070D5803-C674-4B94-A445-1BB21287CFE4}" destId="{11E08B57-A568-4ED8-9119-21B4E777699B}" srcOrd="1" destOrd="0" parTransId="{C5D9FE24-9E11-495B-8D93-399E9D262321}" sibTransId="{817AA19A-6452-4176-9228-D366D0E62175}"/>
    <dgm:cxn modelId="{5B0A768A-7EE9-48A6-BFEE-62A421BB6DF4}" type="presOf" srcId="{11E08B57-A568-4ED8-9119-21B4E777699B}" destId="{3911CEB5-A96E-48C4-8D75-E80422593714}" srcOrd="0" destOrd="0" presId="urn:microsoft.com/office/officeart/2005/8/layout/hierarchy3"/>
    <dgm:cxn modelId="{ACEED48F-45E5-42BF-9F52-ED4B1EA1AAD4}" type="presOf" srcId="{74F81F7B-0272-4B03-852D-4FF85A312A4B}" destId="{81127E21-A314-4688-B815-DB89DCD4AE95}" srcOrd="0" destOrd="0" presId="urn:microsoft.com/office/officeart/2005/8/layout/hierarchy3"/>
    <dgm:cxn modelId="{F04CCCAA-B253-4267-976E-C3C6A1386EF1}" type="presOf" srcId="{BB32CB87-56CD-4E7D-85EF-6CA949523D62}" destId="{8D50108D-7810-4E65-B82F-19A21EFD93E7}" srcOrd="0" destOrd="0" presId="urn:microsoft.com/office/officeart/2005/8/layout/hierarchy3"/>
    <dgm:cxn modelId="{4BD8D3AA-B32A-425D-AF39-615EC7F1BC28}" srcId="{070D5803-C674-4B94-A445-1BB21287CFE4}" destId="{BB32CB87-56CD-4E7D-85EF-6CA949523D62}" srcOrd="0" destOrd="0" parTransId="{7EEFF8E9-5B8C-48B0-91BC-12564D5A4665}" sibTransId="{6C71E2CF-D5FA-46BB-A9F9-AEF21C628A9F}"/>
    <dgm:cxn modelId="{FD695EAC-37D0-4F45-A23D-4D24EBC3FF4A}" srcId="{74F81F7B-0272-4B03-852D-4FF85A312A4B}" destId="{070D5803-C674-4B94-A445-1BB21287CFE4}" srcOrd="0" destOrd="0" parTransId="{7458F648-3D44-4BB0-A3C3-1D38EC59A5A4}" sibTransId="{9147F026-7BE4-43BF-9FBF-3A0A9D227F8C}"/>
    <dgm:cxn modelId="{3337BEB4-56F2-4D97-82C0-4FB5B185ED45}" type="presOf" srcId="{7EEFF8E9-5B8C-48B0-91BC-12564D5A4665}" destId="{26265A38-0ABD-40EB-9874-D00A63807CE1}" srcOrd="0" destOrd="0" presId="urn:microsoft.com/office/officeart/2005/8/layout/hierarchy3"/>
    <dgm:cxn modelId="{78AE5FCB-3518-4253-8E48-2DA10226619E}" type="presOf" srcId="{070D5803-C674-4B94-A445-1BB21287CFE4}" destId="{C306304A-0012-4B42-B6B6-9D6FE074C80B}" srcOrd="1" destOrd="0" presId="urn:microsoft.com/office/officeart/2005/8/layout/hierarchy3"/>
    <dgm:cxn modelId="{977E2418-D2ED-452F-83E4-6EA84B3C4B3B}" type="presParOf" srcId="{81127E21-A314-4688-B815-DB89DCD4AE95}" destId="{C770C58D-1FBF-4C8B-BA40-E1D24A814280}" srcOrd="0" destOrd="0" presId="urn:microsoft.com/office/officeart/2005/8/layout/hierarchy3"/>
    <dgm:cxn modelId="{3D55F432-9990-4EB2-AA83-60F3315377F3}" type="presParOf" srcId="{C770C58D-1FBF-4C8B-BA40-E1D24A814280}" destId="{CB7993C3-EA55-470E-AB83-03CDD93CBA85}" srcOrd="0" destOrd="0" presId="urn:microsoft.com/office/officeart/2005/8/layout/hierarchy3"/>
    <dgm:cxn modelId="{BE90A9DB-EC88-48C2-A9DD-B10AB366185E}" type="presParOf" srcId="{CB7993C3-EA55-470E-AB83-03CDD93CBA85}" destId="{F79C006E-0E81-4C84-B1D0-185C2E6407C3}" srcOrd="0" destOrd="0" presId="urn:microsoft.com/office/officeart/2005/8/layout/hierarchy3"/>
    <dgm:cxn modelId="{DD3C8032-BA89-4802-BB37-82E3AAA2515C}" type="presParOf" srcId="{CB7993C3-EA55-470E-AB83-03CDD93CBA85}" destId="{C306304A-0012-4B42-B6B6-9D6FE074C80B}" srcOrd="1" destOrd="0" presId="urn:microsoft.com/office/officeart/2005/8/layout/hierarchy3"/>
    <dgm:cxn modelId="{ACFDF3EF-0CFE-4242-A259-F9E9EB266934}" type="presParOf" srcId="{C770C58D-1FBF-4C8B-BA40-E1D24A814280}" destId="{DA070150-09AF-45FF-A202-585630408985}" srcOrd="1" destOrd="0" presId="urn:microsoft.com/office/officeart/2005/8/layout/hierarchy3"/>
    <dgm:cxn modelId="{CEE2E835-FBF0-4C71-B079-0FF7EF5836C3}" type="presParOf" srcId="{DA070150-09AF-45FF-A202-585630408985}" destId="{26265A38-0ABD-40EB-9874-D00A63807CE1}" srcOrd="0" destOrd="0" presId="urn:microsoft.com/office/officeart/2005/8/layout/hierarchy3"/>
    <dgm:cxn modelId="{365332D1-B3FA-4932-A167-7EBFDA92351C}" type="presParOf" srcId="{DA070150-09AF-45FF-A202-585630408985}" destId="{8D50108D-7810-4E65-B82F-19A21EFD93E7}" srcOrd="1" destOrd="0" presId="urn:microsoft.com/office/officeart/2005/8/layout/hierarchy3"/>
    <dgm:cxn modelId="{A0EC9DCB-7C8A-46DB-9FF2-6BD01BD834CF}" type="presParOf" srcId="{DA070150-09AF-45FF-A202-585630408985}" destId="{A884ACA5-B63B-499E-AB17-11986AC717AC}" srcOrd="2" destOrd="0" presId="urn:microsoft.com/office/officeart/2005/8/layout/hierarchy3"/>
    <dgm:cxn modelId="{A544AE06-D998-45CA-998C-7FFD2DB7CA65}" type="presParOf" srcId="{DA070150-09AF-45FF-A202-585630408985}" destId="{3911CEB5-A96E-48C4-8D75-E80422593714}" srcOrd="3" destOrd="0" presId="urn:microsoft.com/office/officeart/2005/8/layout/hierarchy3"/>
    <dgm:cxn modelId="{AD6135F8-9DD0-4E20-A342-6798EEDF993D}" type="presParOf" srcId="{DA070150-09AF-45FF-A202-585630408985}" destId="{80BCBCC5-05AD-4A72-9780-DBE2DEE0E603}" srcOrd="4" destOrd="0" presId="urn:microsoft.com/office/officeart/2005/8/layout/hierarchy3"/>
    <dgm:cxn modelId="{180D8C72-479C-4782-BAC4-453FF4807C19}" type="presParOf" srcId="{DA070150-09AF-45FF-A202-585630408985}" destId="{39A0013D-38EE-44CA-B111-B510CC6BE191}"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732FD-8469-464B-87B4-313FB0201B21}">
      <dsp:nvSpPr>
        <dsp:cNvPr id="0" name=""/>
        <dsp:cNvSpPr/>
      </dsp:nvSpPr>
      <dsp:spPr>
        <a:xfrm>
          <a:off x="722065" y="2881705"/>
          <a:ext cx="2532727" cy="253272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D8CEF7F-605A-4B69-A3E1-3FA2A069BD94}">
      <dsp:nvSpPr>
        <dsp:cNvPr id="0" name=""/>
        <dsp:cNvSpPr/>
      </dsp:nvSpPr>
      <dsp:spPr>
        <a:xfrm>
          <a:off x="623284"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EXPRESS</a:t>
          </a:r>
        </a:p>
      </dsp:txBody>
      <dsp:txXfrm>
        <a:off x="623284" y="2871827"/>
        <a:ext cx="2532727" cy="506545"/>
      </dsp:txXfrm>
    </dsp:sp>
    <dsp:sp modelId="{F8CD3EDA-14FD-4538-A705-B1D91A96E9E6}">
      <dsp:nvSpPr>
        <dsp:cNvPr id="0" name=""/>
        <dsp:cNvSpPr/>
      </dsp:nvSpPr>
      <dsp:spPr>
        <a:xfrm>
          <a:off x="4045059" y="2881705"/>
          <a:ext cx="2532727" cy="253272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2A2E7B0-3FED-438F-BEA1-5562FDBBD515}">
      <dsp:nvSpPr>
        <dsp:cNvPr id="0" name=""/>
        <dsp:cNvSpPr/>
      </dsp:nvSpPr>
      <dsp:spPr>
        <a:xfrm>
          <a:off x="3991117"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NUXT</a:t>
          </a:r>
        </a:p>
      </dsp:txBody>
      <dsp:txXfrm>
        <a:off x="3991117" y="2871827"/>
        <a:ext cx="2532727" cy="506545"/>
      </dsp:txXfrm>
    </dsp:sp>
    <dsp:sp modelId="{EC1679C5-739F-4AFC-AE3B-3FF2FE802BC0}">
      <dsp:nvSpPr>
        <dsp:cNvPr id="0" name=""/>
        <dsp:cNvSpPr/>
      </dsp:nvSpPr>
      <dsp:spPr>
        <a:xfrm>
          <a:off x="4057090" y="5539"/>
          <a:ext cx="2532727" cy="253272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383F10E-CA41-4B8D-BB64-77F5FF4AF7CF}">
      <dsp:nvSpPr>
        <dsp:cNvPr id="0" name=""/>
        <dsp:cNvSpPr/>
      </dsp:nvSpPr>
      <dsp:spPr>
        <a:xfrm>
          <a:off x="3920778" y="91500"/>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TAILWIND</a:t>
          </a:r>
        </a:p>
      </dsp:txBody>
      <dsp:txXfrm>
        <a:off x="3920778" y="91500"/>
        <a:ext cx="2532727" cy="506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CC8D7-AB65-4782-BB8C-0198BFEFE878}">
      <dsp:nvSpPr>
        <dsp:cNvPr id="0" name=""/>
        <dsp:cNvSpPr/>
      </dsp:nvSpPr>
      <dsp:spPr>
        <a:xfrm>
          <a:off x="665653" y="0"/>
          <a:ext cx="3095624" cy="154781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US" sz="4400" b="0" kern="1200" dirty="0"/>
            <a:t>Beneficios</a:t>
          </a:r>
          <a:r>
            <a:rPr lang="es-US" sz="4400" b="1" kern="1200" dirty="0"/>
            <a:t> </a:t>
          </a:r>
          <a:r>
            <a:rPr lang="es-US" sz="4400" b="0" kern="1200" dirty="0"/>
            <a:t>Ambientales</a:t>
          </a:r>
        </a:p>
      </dsp:txBody>
      <dsp:txXfrm>
        <a:off x="710987" y="45334"/>
        <a:ext cx="3004956" cy="1457144"/>
      </dsp:txXfrm>
    </dsp:sp>
    <dsp:sp modelId="{3C859D6C-3375-45AB-ABED-FA11FE9A2380}">
      <dsp:nvSpPr>
        <dsp:cNvPr id="0" name=""/>
        <dsp:cNvSpPr/>
      </dsp:nvSpPr>
      <dsp:spPr>
        <a:xfrm>
          <a:off x="975216" y="1547812"/>
          <a:ext cx="225330" cy="1161521"/>
        </a:xfrm>
        <a:custGeom>
          <a:avLst/>
          <a:gdLst/>
          <a:ahLst/>
          <a:cxnLst/>
          <a:rect l="0" t="0" r="0" b="0"/>
          <a:pathLst>
            <a:path>
              <a:moveTo>
                <a:pt x="0" y="0"/>
              </a:moveTo>
              <a:lnTo>
                <a:pt x="0" y="1161521"/>
              </a:lnTo>
              <a:lnTo>
                <a:pt x="225330" y="116152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103CAB-7AF7-4CC3-AF24-89DD8EB0BB5B}">
      <dsp:nvSpPr>
        <dsp:cNvPr id="0" name=""/>
        <dsp:cNvSpPr/>
      </dsp:nvSpPr>
      <dsp:spPr>
        <a:xfrm>
          <a:off x="1200546" y="1935427"/>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Reducción de emisiones de gases de efecto invernadero</a:t>
          </a:r>
          <a:endParaRPr lang="es-US" sz="2400" kern="1200" dirty="0"/>
        </a:p>
      </dsp:txBody>
      <dsp:txXfrm>
        <a:off x="1245880" y="1980761"/>
        <a:ext cx="2385831" cy="1457144"/>
      </dsp:txXfrm>
    </dsp:sp>
    <dsp:sp modelId="{18354647-5533-4C89-9C19-3E21D37CC988}">
      <dsp:nvSpPr>
        <dsp:cNvPr id="0" name=""/>
        <dsp:cNvSpPr/>
      </dsp:nvSpPr>
      <dsp:spPr>
        <a:xfrm>
          <a:off x="975216" y="1547812"/>
          <a:ext cx="225330" cy="3096286"/>
        </a:xfrm>
        <a:custGeom>
          <a:avLst/>
          <a:gdLst/>
          <a:ahLst/>
          <a:cxnLst/>
          <a:rect l="0" t="0" r="0" b="0"/>
          <a:pathLst>
            <a:path>
              <a:moveTo>
                <a:pt x="0" y="0"/>
              </a:moveTo>
              <a:lnTo>
                <a:pt x="0" y="3096286"/>
              </a:lnTo>
              <a:lnTo>
                <a:pt x="225330" y="30962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09E54C-DC16-4854-9769-E71F93B26B67}">
      <dsp:nvSpPr>
        <dsp:cNvPr id="0" name=""/>
        <dsp:cNvSpPr/>
      </dsp:nvSpPr>
      <dsp:spPr>
        <a:xfrm>
          <a:off x="1200546" y="3870192"/>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Gestión de residuos</a:t>
          </a:r>
          <a:endParaRPr lang="es-US" sz="2400" kern="1200" dirty="0"/>
        </a:p>
      </dsp:txBody>
      <dsp:txXfrm>
        <a:off x="1245880" y="3915526"/>
        <a:ext cx="2385831" cy="1457144"/>
      </dsp:txXfrm>
    </dsp:sp>
    <dsp:sp modelId="{C21D9D02-1423-4084-8B9D-A8D1D346850B}">
      <dsp:nvSpPr>
        <dsp:cNvPr id="0" name=""/>
        <dsp:cNvSpPr/>
      </dsp:nvSpPr>
      <dsp:spPr>
        <a:xfrm>
          <a:off x="4450953" y="661"/>
          <a:ext cx="3095624" cy="154781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ES" sz="4400" kern="1200" dirty="0"/>
            <a:t>Beneficios Económicos</a:t>
          </a:r>
          <a:endParaRPr lang="es-US" sz="4400" kern="1200" dirty="0"/>
        </a:p>
      </dsp:txBody>
      <dsp:txXfrm>
        <a:off x="4496287" y="45995"/>
        <a:ext cx="3004956" cy="1457144"/>
      </dsp:txXfrm>
    </dsp:sp>
    <dsp:sp modelId="{95F01136-C3B5-4CDF-8DF3-9AEA07DE2932}">
      <dsp:nvSpPr>
        <dsp:cNvPr id="0" name=""/>
        <dsp:cNvSpPr/>
      </dsp:nvSpPr>
      <dsp:spPr>
        <a:xfrm>
          <a:off x="4760515" y="1548474"/>
          <a:ext cx="309562" cy="1160859"/>
        </a:xfrm>
        <a:custGeom>
          <a:avLst/>
          <a:gdLst/>
          <a:ahLst/>
          <a:cxnLst/>
          <a:rect l="0" t="0" r="0" b="0"/>
          <a:pathLst>
            <a:path>
              <a:moveTo>
                <a:pt x="0" y="0"/>
              </a:moveTo>
              <a:lnTo>
                <a:pt x="0" y="1160859"/>
              </a:lnTo>
              <a:lnTo>
                <a:pt x="309562" y="11608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AC991B-9A37-4FA7-99FF-725BC3386503}">
      <dsp:nvSpPr>
        <dsp:cNvPr id="0" name=""/>
        <dsp:cNvSpPr/>
      </dsp:nvSpPr>
      <dsp:spPr>
        <a:xfrm>
          <a:off x="5070078" y="1935427"/>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Ahorro en costos energéticos</a:t>
          </a:r>
          <a:endParaRPr lang="es-US" sz="2400" kern="1200" dirty="0"/>
        </a:p>
      </dsp:txBody>
      <dsp:txXfrm>
        <a:off x="5115412" y="1980761"/>
        <a:ext cx="2385831" cy="1457144"/>
      </dsp:txXfrm>
    </dsp:sp>
    <dsp:sp modelId="{91FC2E6A-B34C-43C0-9F88-4D30BCEED1A8}">
      <dsp:nvSpPr>
        <dsp:cNvPr id="0" name=""/>
        <dsp:cNvSpPr/>
      </dsp:nvSpPr>
      <dsp:spPr>
        <a:xfrm>
          <a:off x="4760515" y="1548474"/>
          <a:ext cx="309562" cy="3095624"/>
        </a:xfrm>
        <a:custGeom>
          <a:avLst/>
          <a:gdLst/>
          <a:ahLst/>
          <a:cxnLst/>
          <a:rect l="0" t="0" r="0" b="0"/>
          <a:pathLst>
            <a:path>
              <a:moveTo>
                <a:pt x="0" y="0"/>
              </a:moveTo>
              <a:lnTo>
                <a:pt x="0" y="3095624"/>
              </a:lnTo>
              <a:lnTo>
                <a:pt x="309562" y="30956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59A10F-19A8-411F-96D5-1CAB9E4F44D8}">
      <dsp:nvSpPr>
        <dsp:cNvPr id="0" name=""/>
        <dsp:cNvSpPr/>
      </dsp:nvSpPr>
      <dsp:spPr>
        <a:xfrm>
          <a:off x="5070078" y="3870192"/>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Generación de empleo</a:t>
          </a:r>
          <a:endParaRPr lang="es-US" sz="2400" kern="1200" dirty="0"/>
        </a:p>
      </dsp:txBody>
      <dsp:txXfrm>
        <a:off x="5115412" y="3915526"/>
        <a:ext cx="2385831" cy="14571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439B5-EF82-4C40-89AA-4A6C6B20C89C}">
      <dsp:nvSpPr>
        <dsp:cNvPr id="0" name=""/>
        <dsp:cNvSpPr/>
      </dsp:nvSpPr>
      <dsp:spPr>
        <a:xfrm>
          <a:off x="99163" y="99551"/>
          <a:ext cx="3669535" cy="158414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s-US" sz="3600" b="0" kern="1200" dirty="0">
              <a:latin typeface="Arial" panose="020B0604020202020204" pitchFamily="34" charset="0"/>
              <a:cs typeface="Arial" panose="020B0604020202020204" pitchFamily="34" charset="0"/>
            </a:rPr>
            <a:t>Beneficios para Cuba</a:t>
          </a:r>
        </a:p>
      </dsp:txBody>
      <dsp:txXfrm>
        <a:off x="145561" y="145949"/>
        <a:ext cx="3576739" cy="1491350"/>
      </dsp:txXfrm>
    </dsp:sp>
    <dsp:sp modelId="{017D8B3D-A7BA-4FC3-B485-EF9388AC71D3}">
      <dsp:nvSpPr>
        <dsp:cNvPr id="0" name=""/>
        <dsp:cNvSpPr/>
      </dsp:nvSpPr>
      <dsp:spPr>
        <a:xfrm>
          <a:off x="466116" y="1683697"/>
          <a:ext cx="194606" cy="952590"/>
        </a:xfrm>
        <a:custGeom>
          <a:avLst/>
          <a:gdLst/>
          <a:ahLst/>
          <a:cxnLst/>
          <a:rect l="0" t="0" r="0" b="0"/>
          <a:pathLst>
            <a:path>
              <a:moveTo>
                <a:pt x="0" y="0"/>
              </a:moveTo>
              <a:lnTo>
                <a:pt x="0" y="952590"/>
              </a:lnTo>
              <a:lnTo>
                <a:pt x="194606" y="9525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159005-7E1D-4DFB-A605-B47A45F20390}">
      <dsp:nvSpPr>
        <dsp:cNvPr id="0" name=""/>
        <dsp:cNvSpPr/>
      </dsp:nvSpPr>
      <dsp:spPr>
        <a:xfrm>
          <a:off x="660722" y="1831095"/>
          <a:ext cx="2799134" cy="161038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La reducción de costos en la electricidad en zonas rurales</a:t>
          </a:r>
        </a:p>
      </dsp:txBody>
      <dsp:txXfrm>
        <a:off x="707889" y="1878262"/>
        <a:ext cx="2704800" cy="1516051"/>
      </dsp:txXfrm>
    </dsp:sp>
    <dsp:sp modelId="{D5C9A4A2-5279-4540-A1BB-9AE0C4D371F5}">
      <dsp:nvSpPr>
        <dsp:cNvPr id="0" name=""/>
        <dsp:cNvSpPr/>
      </dsp:nvSpPr>
      <dsp:spPr>
        <a:xfrm>
          <a:off x="466116" y="1683697"/>
          <a:ext cx="207646" cy="3199856"/>
        </a:xfrm>
        <a:custGeom>
          <a:avLst/>
          <a:gdLst/>
          <a:ahLst/>
          <a:cxnLst/>
          <a:rect l="0" t="0" r="0" b="0"/>
          <a:pathLst>
            <a:path>
              <a:moveTo>
                <a:pt x="0" y="0"/>
              </a:moveTo>
              <a:lnTo>
                <a:pt x="0" y="3199856"/>
              </a:lnTo>
              <a:lnTo>
                <a:pt x="207646" y="31998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D8B098-361E-42F9-AA3C-3207D8D1BAAB}">
      <dsp:nvSpPr>
        <dsp:cNvPr id="0" name=""/>
        <dsp:cNvSpPr/>
      </dsp:nvSpPr>
      <dsp:spPr>
        <a:xfrm>
          <a:off x="673763" y="3570843"/>
          <a:ext cx="3441858" cy="262542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La posibilidad de generar energía a partir de desechos agrícolas y ganaderos, lo que podría mejorar la autosuficiencia energética del país</a:t>
          </a:r>
        </a:p>
      </dsp:txBody>
      <dsp:txXfrm>
        <a:off x="750659" y="3647739"/>
        <a:ext cx="3288066" cy="24716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6892C-5A83-4CBB-BA23-76D94C89DFD2}">
      <dsp:nvSpPr>
        <dsp:cNvPr id="0" name=""/>
        <dsp:cNvSpPr/>
      </dsp:nvSpPr>
      <dsp:spPr>
        <a:xfrm>
          <a:off x="445168" y="0"/>
          <a:ext cx="5418667" cy="5418667"/>
        </a:xfrm>
        <a:prstGeom prst="triangl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4E1EF27-197F-427E-AE6C-C3D58586B7D6}">
      <dsp:nvSpPr>
        <dsp:cNvPr id="0" name=""/>
        <dsp:cNvSpPr/>
      </dsp:nvSpPr>
      <dsp:spPr>
        <a:xfrm>
          <a:off x="108278" y="544777"/>
          <a:ext cx="9614579" cy="1282700"/>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El futuro del biogás es prometedor, ya que su papel en las estrategias de energía renovable sigue creciendo a nivel mundial</a:t>
          </a:r>
          <a:endParaRPr lang="es-US" sz="2000" kern="1200" dirty="0">
            <a:latin typeface="Arial" panose="020B0604020202020204" pitchFamily="34" charset="0"/>
            <a:cs typeface="Arial" panose="020B0604020202020204" pitchFamily="34" charset="0"/>
          </a:endParaRPr>
        </a:p>
      </dsp:txBody>
      <dsp:txXfrm>
        <a:off x="170894" y="607393"/>
        <a:ext cx="9489347" cy="1157468"/>
      </dsp:txXfrm>
    </dsp:sp>
    <dsp:sp modelId="{BF5B6500-FBEF-4C45-9B34-15C228B030A3}">
      <dsp:nvSpPr>
        <dsp:cNvPr id="0" name=""/>
        <dsp:cNvSpPr/>
      </dsp:nvSpPr>
      <dsp:spPr>
        <a:xfrm>
          <a:off x="167098" y="1987814"/>
          <a:ext cx="9496940" cy="1282700"/>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La adopción de economías circulares y sistemas de energía sostenible coloca al biogás como un recurso clave para reducir la dependencia de combustibles fósiles</a:t>
          </a:r>
          <a:endParaRPr lang="es-US" sz="2000" kern="1200" dirty="0">
            <a:latin typeface="Arial" panose="020B0604020202020204" pitchFamily="34" charset="0"/>
            <a:cs typeface="Arial" panose="020B0604020202020204" pitchFamily="34" charset="0"/>
          </a:endParaRPr>
        </a:p>
      </dsp:txBody>
      <dsp:txXfrm>
        <a:off x="229714" y="2050430"/>
        <a:ext cx="9371708" cy="1157468"/>
      </dsp:txXfrm>
    </dsp:sp>
    <dsp:sp modelId="{4D926E7D-4931-4721-B3FC-F015F4CBBD18}">
      <dsp:nvSpPr>
        <dsp:cNvPr id="0" name=""/>
        <dsp:cNvSpPr/>
      </dsp:nvSpPr>
      <dsp:spPr>
        <a:xfrm>
          <a:off x="204538" y="3430852"/>
          <a:ext cx="9422059" cy="1282700"/>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SzPts val="1000"/>
            <a:buFont typeface="Courier New" panose="02070309020205020404" pitchFamily="49" charset="0"/>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Las innovaciones en la producción de biogás, como la integración con otras tecnologías renovables, mejorarán su capacidad para contribuir a la transición energética</a:t>
          </a:r>
          <a:endParaRPr lang="es-US" sz="2000" kern="1200" dirty="0">
            <a:latin typeface="Arial" panose="020B0604020202020204" pitchFamily="34" charset="0"/>
            <a:cs typeface="Arial" panose="020B0604020202020204" pitchFamily="34" charset="0"/>
          </a:endParaRPr>
        </a:p>
      </dsp:txBody>
      <dsp:txXfrm>
        <a:off x="267154" y="3493468"/>
        <a:ext cx="9296827" cy="11574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DEF8F-7F56-4057-B90F-04DF305202C8}">
      <dsp:nvSpPr>
        <dsp:cNvPr id="0" name=""/>
        <dsp:cNvSpPr/>
      </dsp:nvSpPr>
      <dsp:spPr>
        <a:xfrm>
          <a:off x="0" y="361752"/>
          <a:ext cx="10912642" cy="187200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99136" tIns="113792" rIns="199136" bIns="113792" numCol="1" spcCol="1270" anchor="ctr" anchorCtr="0">
          <a:noAutofit/>
        </a:bodyPr>
        <a:lstStyle/>
        <a:p>
          <a:pPr marL="0" lvl="0" indent="0" algn="just" defTabSz="1244600">
            <a:lnSpc>
              <a:spcPct val="90000"/>
            </a:lnSpc>
            <a:spcBef>
              <a:spcPct val="0"/>
            </a:spcBef>
            <a:spcAft>
              <a:spcPct val="35000"/>
            </a:spcAft>
            <a:buNone/>
          </a:pPr>
          <a:r>
            <a:rPr lang="es-US" sz="2800" kern="1200" dirty="0">
              <a:effectLst/>
              <a:latin typeface="Arial" panose="020B0604020202020204" pitchFamily="34" charset="0"/>
              <a:ea typeface="Calibri" panose="020F0502020204030204" pitchFamily="34" charset="0"/>
              <a:cs typeface="Arial" panose="020B0604020202020204" pitchFamily="34" charset="0"/>
            </a:rPr>
            <a:t>La precisión y fiabilidad de los datos se garantizan mediante la implementación de:</a:t>
          </a:r>
          <a:endParaRPr lang="es-US" sz="2800" kern="1200" dirty="0">
            <a:latin typeface="Arial" panose="020B0604020202020204" pitchFamily="34" charset="0"/>
            <a:cs typeface="Arial" panose="020B0604020202020204" pitchFamily="34" charset="0"/>
          </a:endParaRPr>
        </a:p>
      </dsp:txBody>
      <dsp:txXfrm>
        <a:off x="0" y="361752"/>
        <a:ext cx="10912642" cy="1872000"/>
      </dsp:txXfrm>
    </dsp:sp>
    <dsp:sp modelId="{280B4585-0127-431D-B44C-B954F1CC10B7}">
      <dsp:nvSpPr>
        <dsp:cNvPr id="0" name=""/>
        <dsp:cNvSpPr/>
      </dsp:nvSpPr>
      <dsp:spPr>
        <a:xfrm>
          <a:off x="0" y="2233752"/>
          <a:ext cx="10912642" cy="285480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US" sz="2400" b="0" kern="1200" dirty="0">
              <a:effectLst/>
              <a:latin typeface="Arial" panose="020B0604020202020204" pitchFamily="34" charset="0"/>
              <a:ea typeface="Calibri" panose="020F0502020204030204" pitchFamily="34" charset="0"/>
              <a:cs typeface="Arial" panose="020B0604020202020204" pitchFamily="34" charset="0"/>
            </a:rPr>
            <a:t>Mecanismos de validación en tiempo real.</a:t>
          </a:r>
          <a:endParaRPr lang="es-US" sz="2400" b="0" kern="1200" dirty="0">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ct val="15000"/>
            </a:spcAft>
            <a:buChar char="•"/>
          </a:pPr>
          <a:r>
            <a:rPr lang="es-US" sz="2400" kern="1200" dirty="0">
              <a:effectLst/>
              <a:latin typeface="Arial" panose="020B0604020202020204" pitchFamily="34" charset="0"/>
              <a:ea typeface="Calibri" panose="020F0502020204030204" pitchFamily="34" charset="0"/>
              <a:cs typeface="Arial" panose="020B0604020202020204" pitchFamily="34" charset="0"/>
            </a:rPr>
            <a:t>Copias de seguridad regulares.</a:t>
          </a:r>
          <a:endParaRPr lang="es-US" sz="2400" kern="1200" dirty="0">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ct val="15000"/>
            </a:spcAft>
            <a:buChar char="•"/>
          </a:pPr>
          <a:r>
            <a:rPr lang="es-US" sz="2400" kern="1200" dirty="0">
              <a:effectLst/>
              <a:latin typeface="Arial" panose="020B0604020202020204" pitchFamily="34" charset="0"/>
              <a:ea typeface="Calibri" panose="020F0502020204030204" pitchFamily="34" charset="0"/>
              <a:cs typeface="Arial" panose="020B0604020202020204" pitchFamily="34" charset="0"/>
            </a:rPr>
            <a:t>Mecanismos de manejo de errores que identifican y corrigen inconsistencias en los datos durante la entrada y procesamiento.</a:t>
          </a:r>
          <a:endParaRPr lang="es-US" sz="2400" kern="1200" dirty="0">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ct val="15000"/>
            </a:spcAft>
            <a:buChar char="•"/>
          </a:pPr>
          <a:endParaRPr lang="es-US" sz="2400" kern="1200" dirty="0">
            <a:latin typeface="Arial" panose="020B0604020202020204" pitchFamily="34" charset="0"/>
            <a:cs typeface="Arial" panose="020B0604020202020204" pitchFamily="34" charset="0"/>
          </a:endParaRPr>
        </a:p>
      </dsp:txBody>
      <dsp:txXfrm>
        <a:off x="0" y="2233752"/>
        <a:ext cx="10912642" cy="2854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721FD-38EF-432D-92F8-509B8519525E}">
      <dsp:nvSpPr>
        <dsp:cNvPr id="0" name=""/>
        <dsp:cNvSpPr/>
      </dsp:nvSpPr>
      <dsp:spPr>
        <a:xfrm>
          <a:off x="0" y="63555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DBE44E-23E3-4FE0-AC1E-B6782ACCCBBC}">
      <dsp:nvSpPr>
        <dsp:cNvPr id="0" name=""/>
        <dsp:cNvSpPr/>
      </dsp:nvSpPr>
      <dsp:spPr>
        <a:xfrm>
          <a:off x="0" y="0"/>
          <a:ext cx="93823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A medida que evolucionan los requisitos del sistema, el diagrama ER debe ser actualizado para reflejar las nuevas relaciones y restricciones de los datos</a:t>
          </a:r>
          <a:endParaRPr lang="es-US" sz="2000" kern="1200" dirty="0">
            <a:latin typeface="Arial" panose="020B0604020202020204" pitchFamily="34" charset="0"/>
            <a:cs typeface="Arial" panose="020B0604020202020204" pitchFamily="34" charset="0"/>
          </a:endParaRPr>
        </a:p>
      </dsp:txBody>
      <dsp:txXfrm>
        <a:off x="59083" y="59083"/>
        <a:ext cx="9264164" cy="1092154"/>
      </dsp:txXfrm>
    </dsp:sp>
    <dsp:sp modelId="{0E46DCAC-4BB3-48F7-BDA2-CF61C57E46C5}">
      <dsp:nvSpPr>
        <dsp:cNvPr id="0" name=""/>
        <dsp:cNvSpPr/>
      </dsp:nvSpPr>
      <dsp:spPr>
        <a:xfrm>
          <a:off x="0" y="249531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2318FC-5151-45C4-9B13-9586BC396FA5}">
      <dsp:nvSpPr>
        <dsp:cNvPr id="0" name=""/>
        <dsp:cNvSpPr/>
      </dsp:nvSpPr>
      <dsp:spPr>
        <a:xfrm>
          <a:off x="0" y="1854061"/>
          <a:ext cx="93823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Esto puede impactar la efectividad del diagrama como herramienta de comunicación y documentación, ya que cambios constantes pueden generar confusión</a:t>
          </a:r>
          <a:endParaRPr lang="es-US" sz="2000" kern="1200" dirty="0">
            <a:latin typeface="Arial" panose="020B0604020202020204" pitchFamily="34" charset="0"/>
            <a:cs typeface="Arial" panose="020B0604020202020204" pitchFamily="34" charset="0"/>
          </a:endParaRPr>
        </a:p>
      </dsp:txBody>
      <dsp:txXfrm>
        <a:off x="59083" y="1913144"/>
        <a:ext cx="9264164" cy="1092154"/>
      </dsp:txXfrm>
    </dsp:sp>
    <dsp:sp modelId="{6807000B-B780-4527-9E7F-E203ECABFC79}">
      <dsp:nvSpPr>
        <dsp:cNvPr id="0" name=""/>
        <dsp:cNvSpPr/>
      </dsp:nvSpPr>
      <dsp:spPr>
        <a:xfrm>
          <a:off x="0" y="435507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7397D5-2130-4645-A0FC-4C79D8BE5F89}">
      <dsp:nvSpPr>
        <dsp:cNvPr id="0" name=""/>
        <dsp:cNvSpPr/>
      </dsp:nvSpPr>
      <dsp:spPr>
        <a:xfrm>
          <a:off x="9506" y="3749913"/>
          <a:ext cx="93587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Mantener la documentación actualizada y utilizar control de versiones garantizaría que el diagrama ER continúe siendo útil y preciso</a:t>
          </a:r>
          <a:endParaRPr lang="es-US" sz="2000" kern="1200" dirty="0">
            <a:latin typeface="Arial" panose="020B0604020202020204" pitchFamily="34" charset="0"/>
            <a:cs typeface="Arial" panose="020B0604020202020204" pitchFamily="34" charset="0"/>
          </a:endParaRPr>
        </a:p>
      </dsp:txBody>
      <dsp:txXfrm>
        <a:off x="68589" y="3808996"/>
        <a:ext cx="9240564" cy="10921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EBE3D-2D28-4A42-A16D-5209B2F2542E}">
      <dsp:nvSpPr>
        <dsp:cNvPr id="0" name=""/>
        <dsp:cNvSpPr/>
      </dsp:nvSpPr>
      <dsp:spPr>
        <a:xfrm>
          <a:off x="-6015953"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59E69B-2FA6-4A2C-A23F-63BC882E6973}">
      <dsp:nvSpPr>
        <dsp:cNvPr id="0" name=""/>
        <dsp:cNvSpPr/>
      </dsp:nvSpPr>
      <dsp:spPr>
        <a:xfrm>
          <a:off x="861334" y="541866"/>
          <a:ext cx="9544331"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6200" rIns="76200" bIns="76200" numCol="1" spcCol="1270" anchor="ctr" anchorCtr="0">
          <a:noAutofit/>
        </a:bodyPr>
        <a:lstStyle/>
        <a:p>
          <a:pPr marL="168275" lvl="0" indent="0" algn="l" defTabSz="1333500">
            <a:lnSpc>
              <a:spcPct val="90000"/>
            </a:lnSpc>
            <a:spcBef>
              <a:spcPct val="0"/>
            </a:spcBef>
            <a:spcAft>
              <a:spcPct val="35000"/>
            </a:spcAft>
            <a:buSzPts val="1000"/>
            <a:buFont typeface="Wingdings" panose="05000000000000000000" pitchFamily="2" charset="2"/>
            <a:buNone/>
          </a:pPr>
          <a:r>
            <a:rPr lang="es-US" sz="3000" kern="1200" dirty="0">
              <a:effectLst/>
              <a:latin typeface="Calibri" panose="020F0502020204030204" pitchFamily="34" charset="0"/>
              <a:ea typeface="Calibri" panose="020F0502020204030204" pitchFamily="34" charset="0"/>
              <a:cs typeface="Times New Roman" panose="02020603050405020304" pitchFamily="18" charset="0"/>
            </a:rPr>
            <a:t>El diagrama debe ser fácil de entender, con entidades y relaciones claramente definidas</a:t>
          </a:r>
          <a:endParaRPr lang="es-US" sz="3000" kern="1200" dirty="0"/>
        </a:p>
      </dsp:txBody>
      <dsp:txXfrm>
        <a:off x="861334" y="541866"/>
        <a:ext cx="9544331" cy="1083733"/>
      </dsp:txXfrm>
    </dsp:sp>
    <dsp:sp modelId="{7C9FE751-051C-499A-8911-8F7FA22D8021}">
      <dsp:nvSpPr>
        <dsp:cNvPr id="0" name=""/>
        <dsp:cNvSpPr/>
      </dsp:nvSpPr>
      <dsp:spPr>
        <a:xfrm>
          <a:off x="-9756" y="406400"/>
          <a:ext cx="1742182"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581BCAA0-29C2-4387-B418-EA9DCC7B20AC}">
      <dsp:nvSpPr>
        <dsp:cNvPr id="0" name=""/>
        <dsp:cNvSpPr/>
      </dsp:nvSpPr>
      <dsp:spPr>
        <a:xfrm>
          <a:off x="1255271" y="2167466"/>
          <a:ext cx="9150394"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6200" rIns="76200" bIns="76200" numCol="1" spcCol="1270" anchor="ctr" anchorCtr="0">
          <a:noAutofit/>
        </a:bodyPr>
        <a:lstStyle/>
        <a:p>
          <a:pPr marL="168275" lvl="0" indent="0" algn="l" defTabSz="1333500">
            <a:lnSpc>
              <a:spcPct val="90000"/>
            </a:lnSpc>
            <a:spcBef>
              <a:spcPct val="0"/>
            </a:spcBef>
            <a:spcAft>
              <a:spcPct val="35000"/>
            </a:spcAft>
            <a:buNone/>
          </a:pPr>
          <a:r>
            <a:rPr lang="es-US" sz="3000" kern="1200" dirty="0">
              <a:effectLst/>
              <a:latin typeface="Calibri" panose="020F0502020204030204" pitchFamily="34" charset="0"/>
              <a:ea typeface="Calibri" panose="020F0502020204030204" pitchFamily="34" charset="0"/>
              <a:cs typeface="Times New Roman" panose="02020603050405020304" pitchFamily="18" charset="0"/>
            </a:rPr>
            <a:t>Debe capturar todos los requisitos de datos relevantes sin omitir información importante</a:t>
          </a:r>
          <a:endParaRPr lang="es-US" sz="3000" kern="1200" dirty="0"/>
        </a:p>
      </dsp:txBody>
      <dsp:txXfrm>
        <a:off x="1255271" y="2167466"/>
        <a:ext cx="9150394" cy="1083733"/>
      </dsp:txXfrm>
    </dsp:sp>
    <dsp:sp modelId="{2D5E3B54-69F2-4EE0-AAC7-CCE8BC5A7959}">
      <dsp:nvSpPr>
        <dsp:cNvPr id="0" name=""/>
        <dsp:cNvSpPr/>
      </dsp:nvSpPr>
      <dsp:spPr>
        <a:xfrm>
          <a:off x="351193" y="2032000"/>
          <a:ext cx="1808154"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1E51D14B-1E28-4DA3-8124-211F95BB853B}">
      <dsp:nvSpPr>
        <dsp:cNvPr id="0" name=""/>
        <dsp:cNvSpPr/>
      </dsp:nvSpPr>
      <dsp:spPr>
        <a:xfrm>
          <a:off x="861334" y="3793066"/>
          <a:ext cx="9544331"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6200" rIns="76200" bIns="76200" numCol="1" spcCol="1270" anchor="ctr" anchorCtr="0">
          <a:noAutofit/>
        </a:bodyPr>
        <a:lstStyle/>
        <a:p>
          <a:pPr marL="168275" lvl="0" indent="0" algn="l" defTabSz="1333500">
            <a:lnSpc>
              <a:spcPct val="90000"/>
            </a:lnSpc>
            <a:spcBef>
              <a:spcPct val="0"/>
            </a:spcBef>
            <a:spcAft>
              <a:spcPct val="35000"/>
            </a:spcAft>
            <a:buNone/>
          </a:pPr>
          <a:r>
            <a:rPr lang="es-US" sz="3000" kern="1200" dirty="0">
              <a:effectLst/>
              <a:latin typeface="Calibri" panose="020F0502020204030204" pitchFamily="34" charset="0"/>
              <a:ea typeface="Calibri" panose="020F0502020204030204" pitchFamily="34" charset="0"/>
              <a:cs typeface="Times New Roman" panose="02020603050405020304" pitchFamily="18" charset="0"/>
            </a:rPr>
            <a:t>Las relaciones y restricciones entre entidades deben representar con precisión las necesidades del sistema</a:t>
          </a:r>
          <a:endParaRPr lang="es-US" sz="3000" kern="1200" dirty="0"/>
        </a:p>
      </dsp:txBody>
      <dsp:txXfrm>
        <a:off x="861334" y="3793066"/>
        <a:ext cx="9544331" cy="1083733"/>
      </dsp:txXfrm>
    </dsp:sp>
    <dsp:sp modelId="{DD5D6961-1B8A-4B97-BF37-654CD4126679}">
      <dsp:nvSpPr>
        <dsp:cNvPr id="0" name=""/>
        <dsp:cNvSpPr/>
      </dsp:nvSpPr>
      <dsp:spPr>
        <a:xfrm>
          <a:off x="-34445" y="3657600"/>
          <a:ext cx="1791560"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C006E-0E81-4C84-B1D0-185C2E6407C3}">
      <dsp:nvSpPr>
        <dsp:cNvPr id="0" name=""/>
        <dsp:cNvSpPr/>
      </dsp:nvSpPr>
      <dsp:spPr>
        <a:xfrm>
          <a:off x="2900" y="268056"/>
          <a:ext cx="4473345" cy="102790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s-ES" sz="4000" kern="1200" dirty="0"/>
            <a:t>Métricas</a:t>
          </a:r>
          <a:endParaRPr lang="es-US" sz="4000" kern="1200" dirty="0"/>
        </a:p>
      </dsp:txBody>
      <dsp:txXfrm>
        <a:off x="33006" y="298162"/>
        <a:ext cx="4413133" cy="967694"/>
      </dsp:txXfrm>
    </dsp:sp>
    <dsp:sp modelId="{26265A38-0ABD-40EB-9874-D00A63807CE1}">
      <dsp:nvSpPr>
        <dsp:cNvPr id="0" name=""/>
        <dsp:cNvSpPr/>
      </dsp:nvSpPr>
      <dsp:spPr>
        <a:xfrm>
          <a:off x="450235" y="1295962"/>
          <a:ext cx="450235" cy="738355"/>
        </a:xfrm>
        <a:custGeom>
          <a:avLst/>
          <a:gdLst/>
          <a:ahLst/>
          <a:cxnLst/>
          <a:rect l="0" t="0" r="0" b="0"/>
          <a:pathLst>
            <a:path>
              <a:moveTo>
                <a:pt x="0" y="0"/>
              </a:moveTo>
              <a:lnTo>
                <a:pt x="0" y="738355"/>
              </a:lnTo>
              <a:lnTo>
                <a:pt x="450235" y="7383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50108D-7810-4E65-B82F-19A21EFD93E7}">
      <dsp:nvSpPr>
        <dsp:cNvPr id="0" name=""/>
        <dsp:cNvSpPr/>
      </dsp:nvSpPr>
      <dsp:spPr>
        <a:xfrm>
          <a:off x="900470" y="1520364"/>
          <a:ext cx="7227529"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b="0" kern="1200" dirty="0">
              <a:effectLst/>
              <a:latin typeface="+mn-lt"/>
              <a:ea typeface="Calibri" panose="020F0502020204030204" pitchFamily="34" charset="0"/>
              <a:cs typeface="Times New Roman" panose="02020603050405020304" pitchFamily="18" charset="0"/>
            </a:rPr>
            <a:t>Validación de esquemas</a:t>
          </a:r>
          <a:endParaRPr lang="es-US" sz="2800" b="0" kern="1200" dirty="0">
            <a:latin typeface="+mn-lt"/>
          </a:endParaRPr>
        </a:p>
      </dsp:txBody>
      <dsp:txXfrm>
        <a:off x="930576" y="1550470"/>
        <a:ext cx="7167317" cy="967694"/>
      </dsp:txXfrm>
    </dsp:sp>
    <dsp:sp modelId="{A884ACA5-B63B-499E-AB17-11986AC717AC}">
      <dsp:nvSpPr>
        <dsp:cNvPr id="0" name=""/>
        <dsp:cNvSpPr/>
      </dsp:nvSpPr>
      <dsp:spPr>
        <a:xfrm>
          <a:off x="450235" y="1295962"/>
          <a:ext cx="530428" cy="3170700"/>
        </a:xfrm>
        <a:custGeom>
          <a:avLst/>
          <a:gdLst/>
          <a:ahLst/>
          <a:cxnLst/>
          <a:rect l="0" t="0" r="0" b="0"/>
          <a:pathLst>
            <a:path>
              <a:moveTo>
                <a:pt x="0" y="0"/>
              </a:moveTo>
              <a:lnTo>
                <a:pt x="0" y="3170700"/>
              </a:lnTo>
              <a:lnTo>
                <a:pt x="530428" y="31707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11CEB5-A96E-48C4-8D75-E80422593714}">
      <dsp:nvSpPr>
        <dsp:cNvPr id="0" name=""/>
        <dsp:cNvSpPr/>
      </dsp:nvSpPr>
      <dsp:spPr>
        <a:xfrm>
          <a:off x="980663" y="3952709"/>
          <a:ext cx="7147336"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kern="1200" dirty="0">
              <a:effectLst/>
              <a:latin typeface="+mn-lt"/>
              <a:ea typeface="Calibri" panose="020F0502020204030204" pitchFamily="34" charset="0"/>
              <a:cs typeface="Times New Roman" panose="02020603050405020304" pitchFamily="18" charset="0"/>
            </a:rPr>
            <a:t>Retroalimentación de los usuarios </a:t>
          </a:r>
          <a:endParaRPr lang="es-US" sz="2800" kern="1200" dirty="0">
            <a:latin typeface="+mn-lt"/>
          </a:endParaRPr>
        </a:p>
      </dsp:txBody>
      <dsp:txXfrm>
        <a:off x="1010769" y="3982815"/>
        <a:ext cx="7087124" cy="967694"/>
      </dsp:txXfrm>
    </dsp:sp>
    <dsp:sp modelId="{80BCBCC5-05AD-4A72-9780-DBE2DEE0E603}">
      <dsp:nvSpPr>
        <dsp:cNvPr id="0" name=""/>
        <dsp:cNvSpPr/>
      </dsp:nvSpPr>
      <dsp:spPr>
        <a:xfrm>
          <a:off x="450235" y="1295962"/>
          <a:ext cx="501827" cy="1927324"/>
        </a:xfrm>
        <a:custGeom>
          <a:avLst/>
          <a:gdLst/>
          <a:ahLst/>
          <a:cxnLst/>
          <a:rect l="0" t="0" r="0" b="0"/>
          <a:pathLst>
            <a:path>
              <a:moveTo>
                <a:pt x="0" y="0"/>
              </a:moveTo>
              <a:lnTo>
                <a:pt x="0" y="1927324"/>
              </a:lnTo>
              <a:lnTo>
                <a:pt x="501827" y="19273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A0013D-38EE-44CA-B111-B510CC6BE191}">
      <dsp:nvSpPr>
        <dsp:cNvPr id="0" name=""/>
        <dsp:cNvSpPr/>
      </dsp:nvSpPr>
      <dsp:spPr>
        <a:xfrm>
          <a:off x="952063" y="2709333"/>
          <a:ext cx="7175936"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b="0" kern="1200" dirty="0">
              <a:effectLst/>
              <a:latin typeface="+mn-lt"/>
              <a:ea typeface="Calibri" panose="020F0502020204030204" pitchFamily="34" charset="0"/>
              <a:cs typeface="Times New Roman" panose="02020603050405020304" pitchFamily="18" charset="0"/>
            </a:rPr>
            <a:t>Niveles de normalización</a:t>
          </a:r>
          <a:endParaRPr lang="es-US" sz="2800" b="0" kern="1200" dirty="0">
            <a:latin typeface="+mn-lt"/>
          </a:endParaRPr>
        </a:p>
      </dsp:txBody>
      <dsp:txXfrm>
        <a:off x="982169" y="2739439"/>
        <a:ext cx="7115724" cy="967694"/>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Blocks">
  <dgm:title val=""/>
  <dgm:desc val=""/>
  <dgm:catLst>
    <dgm:cat type="picture" pri="12000"/>
    <dgm:cat type="pictureconvert" pri="12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gt" val="5">
        <dgm:choose name="Name3">
          <dgm:if name="Name4" func="var" arg="dir" op="equ" val="norm">
            <dgm:alg type="snake">
              <dgm:param type="grDir" val="bL"/>
              <dgm:param type="bkpt" val="fixed"/>
              <dgm:param type="bkPtFixedVal" val="3"/>
              <dgm:param type="off" val="off"/>
              <dgm:param type="horzAlign" val="r"/>
              <dgm:param type="vertAlign" val="b"/>
            </dgm:alg>
          </dgm:if>
          <dgm:else name="Name5">
            <dgm:alg type="snake">
              <dgm:param type="grDir" val="bR"/>
              <dgm:param type="bkpt" val="fixed"/>
              <dgm:param type="bkPtFixedVal" val="3"/>
              <dgm:param type="off" val="off"/>
              <dgm:param type="horzAlign" val="l"/>
              <dgm:param type="vertAlign" val="b"/>
            </dgm:alg>
          </dgm:else>
        </dgm:choose>
      </dgm:if>
      <dgm:else name="Name6">
        <dgm:choose name="Name7">
          <dgm:if name="Name8" func="var" arg="dir" op="equ" val="norm">
            <dgm:alg type="snake">
              <dgm:param type="grDir" val="bL"/>
              <dgm:param type="bkpt" val="fixed"/>
              <dgm:param type="bkPtFixedVal" val="2"/>
              <dgm:param type="off" val="off"/>
              <dgm:param type="horzAlign" val="r"/>
              <dgm:param type="vertAlign" val="b"/>
            </dgm:alg>
          </dgm:if>
          <dgm:else name="Name9">
            <dgm:alg type="snake">
              <dgm:param type="grDir" val="bR"/>
              <dgm:param type="bkpt" val="fixed"/>
              <dgm:param type="bkPtFixedVal" val="2"/>
              <dgm:param type="off" val="off"/>
              <dgm:param type="horzAlign" val="l"/>
              <dgm:param type="vertAlign" val="b"/>
            </dgm:alg>
          </dgm:else>
        </dgm:choose>
      </dgm:else>
    </dgm:choose>
    <dgm:shape xmlns:r="http://schemas.openxmlformats.org/officeDocument/2006/relationships" r:blip="">
      <dgm:adjLst/>
    </dgm:shape>
    <dgm:constrLst>
      <dgm:constr type="alignOff" val="1"/>
      <dgm:constr type="primFontSz" for="des" ptType="node" op="equ" val="65"/>
      <dgm:constr type="w" for="ch" forName="composite" refType="w"/>
      <dgm:constr type="h" for="ch" forName="composite" refType="h"/>
      <dgm:constr type="sp" refType="w" refFor="ch" refForName="composite" op="equ" fact="0.113"/>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1.2"/>
        </dgm:alg>
        <dgm:shape xmlns:r="http://schemas.openxmlformats.org/officeDocument/2006/relationships" r:blip="">
          <dgm:adjLst/>
        </dgm:shape>
        <dgm:choose name="Name10">
          <dgm:if name="Name11" func="var" arg="dir" op="equ" val="norm">
            <dgm:constrLst>
              <dgm:constr type="l" for="ch" forName="Image" refType="w" refFor="ch" refForName="Image" fact="0.2"/>
              <dgm:constr type="t" for="ch" forName="Image" refType="h" fact="0"/>
              <dgm:constr type="h" for="ch" forName="Image" refType="h"/>
              <dgm:constr type="w" for="ch" forName="Image" refType="h" refFor="ch" refForName="Image" op="equ"/>
              <dgm:constr type="l" for="ch" forName="Parent" refType="w" fact="0"/>
              <dgm:constr type="t" for="ch" forName="Parent" refType="h" fact="0"/>
              <dgm:constr type="w" for="ch" forName="Parent" refType="h" refFor="ch" refForName="Image" op="equ" fact="0.2"/>
              <dgm:constr type="h" for="ch" forName="Parent" refType="h" refFor="ch" refForName="Image" op="equ"/>
            </dgm:constrLst>
          </dgm:if>
          <dgm:else name="Name12">
            <dgm:constrLst>
              <dgm:constr type="l" for="ch" forName="Image" refType="w" fact="0"/>
              <dgm:constr type="t" for="ch" forName="Image" refType="h" fact="0"/>
              <dgm:constr type="h" for="ch" forName="Image" refType="h"/>
              <dgm:constr type="w" for="ch" forName="Image" refType="h" refFor="ch" refForName="Image" op="equ"/>
              <dgm:constr type="l" for="ch" forName="Parent" refType="w" refFor="ch" refForName="Image"/>
              <dgm:constr type="t" for="ch" forName="Parent" refType="h" fact="0"/>
              <dgm:constr type="w" for="ch" forName="Parent" refType="w" refFor="ch" refForName="Image" fact="0.2"/>
              <dgm:constr type="h" for="ch" forName="Parent" refType="h" refFor="ch" refForName="Image"/>
            </dgm:constrLst>
          </dgm:else>
        </dgm:choose>
        <dgm:layoutNode name="Image" styleLbl="alignNode1">
          <dgm:alg type="sp"/>
          <dgm:shape xmlns:r="http://schemas.openxmlformats.org/officeDocument/2006/relationships" type="rect" r:blip="" blipPhldr="1">
            <dgm:adjLst/>
          </dgm:shape>
          <dgm:presOf/>
        </dgm:layoutNode>
        <dgm:layoutNode name="Parent" styleLbl="revTx">
          <dgm:varLst>
            <dgm:bulletEnabled val="1"/>
          </dgm:varLst>
          <dgm:alg type="tx">
            <dgm:param type="parTxLTRAlign" val="l"/>
            <dgm:param type="txAnchorVert" val="b"/>
            <dgm:param type="txAnchorVertCh" val="b"/>
            <dgm:param type="autoTxRot" val="grav"/>
          </dgm:alg>
          <dgm:choose name="Name13">
            <dgm:if name="Name14" func="var" arg="dir" op="equ" val="norm">
              <dgm:shape xmlns:r="http://schemas.openxmlformats.org/officeDocument/2006/relationships" rot="270" type="rect" r:blip="">
                <dgm:adjLst/>
              </dgm:shape>
            </dgm:if>
            <dgm:else name="Name15">
              <dgm:shape xmlns:r="http://schemas.openxmlformats.org/officeDocument/2006/relationships" rot="90" type="rect" r:blip="">
                <dgm:adjLst/>
              </dgm:shape>
            </dgm:else>
          </dgm:choose>
          <dgm:presOf axis="desOr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8BC70C79-C5A9-41AD-BA16-AF54E990AF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0434B3A-C9C0-4BEC-94C9-909F400615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6F5BC08-78CA-498D-9F1D-99DBC5E7279A}" type="datetime1">
              <a:rPr lang="es-ES" smtClean="0"/>
              <a:t>15/10/2024</a:t>
            </a:fld>
            <a:endParaRPr lang="es-ES"/>
          </a:p>
        </p:txBody>
      </p:sp>
      <p:sp>
        <p:nvSpPr>
          <p:cNvPr id="4" name="Marcador de pie de página 3">
            <a:extLst>
              <a:ext uri="{FF2B5EF4-FFF2-40B4-BE49-F238E27FC236}">
                <a16:creationId xmlns:a16="http://schemas.microsoft.com/office/drawing/2014/main" id="{8195593A-4704-4980-961F-33BFA98F5B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D63E5938-F0CC-4112-970C-618DB96A84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7BF22F3-77E9-4F13-AB18-B955F329782B}" type="slidenum">
              <a:rPr lang="es-ES" smtClean="0"/>
              <a:t>‹Nº›</a:t>
            </a:fld>
            <a:endParaRPr lang="es-ES"/>
          </a:p>
        </p:txBody>
      </p:sp>
    </p:spTree>
    <p:extLst>
      <p:ext uri="{BB962C8B-B14F-4D97-AF65-F5344CB8AC3E}">
        <p14:creationId xmlns:p14="http://schemas.microsoft.com/office/powerpoint/2010/main" val="949397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97AB024-BC3A-499C-969B-6DE1CE8485FA}" type="datetime1">
              <a:rPr lang="es-ES" noProof="0" smtClean="0"/>
              <a:t>15/10/2024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853816F-A1CF-4485-B308-1B9F14B36EAD}" type="slidenum">
              <a:rPr lang="es-ES" noProof="0" smtClean="0"/>
              <a:t>‹Nº›</a:t>
            </a:fld>
            <a:endParaRPr lang="es-ES" noProof="0"/>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1</a:t>
            </a:fld>
            <a:endParaRPr lang="es-ES"/>
          </a:p>
        </p:txBody>
      </p:sp>
    </p:spTree>
    <p:extLst>
      <p:ext uri="{BB962C8B-B14F-4D97-AF65-F5344CB8AC3E}">
        <p14:creationId xmlns:p14="http://schemas.microsoft.com/office/powerpoint/2010/main" val="2282356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Modelado del negocio que  es la primera fase de </a:t>
            </a:r>
            <a:r>
              <a:rPr lang="es-ES" dirty="0" err="1"/>
              <a:t>rup</a:t>
            </a:r>
            <a:r>
              <a:rPr lang="es-ES" dirty="0"/>
              <a:t>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836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639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499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4169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886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107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923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8979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3140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178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dirty="0"/>
              <a:t>La digestión anaeróbica es un proceso biológico natural que ocurre en ausencia de oxígeno, donde los microorganismos descomponen la materia orgánica, como restos de comida, residuos agrícolas, en una mezcla de gases llamada biogás. El biogás está compuesto principalmente por metano , hidrogeno y dióxido de carbono y puede utilizarse como fuente de energía renovable para diversas aplicaciones, incluyendo la generación de electricidad, la calefacción y el transporte.</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9248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653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0192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dirty="0"/>
              <a:t>Como resultado de la transformación del diagrama entidad relación al modelo físico se obtiene el siguiente diagrama que cuenta con 15 tablas luego de las transformaciones realizadas </a:t>
            </a:r>
            <a:r>
              <a:rPr lang="es-419" dirty="0" err="1"/>
              <a:t>teniedno</a:t>
            </a:r>
            <a:r>
              <a:rPr lang="es-419" dirty="0"/>
              <a:t> en cuenta las relaciones mucho a mucho.</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9883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0888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5438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8223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8466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608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Navegador compatible con </a:t>
            </a:r>
            <a:r>
              <a:rPr lang="es-ES" dirty="0" err="1"/>
              <a:t>javascript</a:t>
            </a:r>
            <a:r>
              <a:rPr lang="es-ES" dirty="0"/>
              <a:t>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7294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2437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Unidad de Desarrollo e Innovación del Centro de Estudios de Energía y Procesos Industriales (UDI-CEEPI) de la Universidad de Sancti Spíritus José Martí Pérez </a:t>
            </a:r>
          </a:p>
          <a:p>
            <a:r>
              <a:rPr lang="es-419" dirty="0">
                <a:effectLst/>
              </a:rPr>
              <a:t>En el se llevan a cabo investigaciones sobre el tratamiento de residuos mediante digestión anaerobia, a partir de las mismas se obtiene una gran cantidad de información. </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252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184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Finalmente para comprobar el correcto funcionamiento del software se han realizado algunas pruebas que </a:t>
            </a:r>
            <a:r>
              <a:rPr lang="es-ES" dirty="0" err="1"/>
              <a:t>asi</a:t>
            </a:r>
            <a:r>
              <a:rPr lang="es-ES" dirty="0"/>
              <a:t> lo demuestran , en este caso pruebas de </a:t>
            </a:r>
            <a:r>
              <a:rPr lang="es-ES" dirty="0" err="1"/>
              <a:t>aceptacion</a:t>
            </a:r>
            <a:r>
              <a:rPr lang="es-ES" dirty="0"/>
              <a:t> que consiste en verificar el correcto funcionamiento de las validación de los campos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9157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012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1352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30853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2250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56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err="1"/>
              <a:t>laitjaus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46164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04568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Arial" panose="020B0604020202020204" pitchFamily="34" charset="0"/>
              <a:buChar char="•"/>
            </a:pPr>
            <a:r>
              <a:rPr lang="es-419" dirty="0">
                <a:effectLst/>
              </a:rPr>
              <a:t>Rendimiento: 91 </a:t>
            </a:r>
          </a:p>
          <a:p>
            <a:pPr algn="l">
              <a:buFont typeface="Arial" panose="020B0604020202020204" pitchFamily="34" charset="0"/>
              <a:buChar char="•"/>
            </a:pPr>
            <a:r>
              <a:rPr lang="es-419" dirty="0">
                <a:effectLst/>
              </a:rPr>
              <a:t>Accesibilidad: 83 </a:t>
            </a:r>
          </a:p>
          <a:p>
            <a:pPr algn="l">
              <a:buFont typeface="Arial" panose="020B0604020202020204" pitchFamily="34" charset="0"/>
              <a:buChar char="•"/>
            </a:pPr>
            <a:r>
              <a:rPr lang="es-419" dirty="0">
                <a:effectLst/>
              </a:rPr>
              <a:t>Mejores Prácticas: 100 </a:t>
            </a:r>
          </a:p>
          <a:p>
            <a:pPr rtl="0"/>
            <a:endParaRPr lang="es-ES" b="0" u="none"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77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mj-lt"/>
              <a:buAutoNum type="arabicPeriod"/>
            </a:pPr>
            <a:r>
              <a:rPr lang="es-419" b="1" i="0" dirty="0">
                <a:solidFill>
                  <a:srgbClr val="111111"/>
                </a:solidFill>
                <a:effectLst/>
                <a:highlight>
                  <a:srgbClr val="FFFFFF"/>
                </a:highlight>
                <a:latin typeface="-apple-system"/>
              </a:rPr>
              <a:t>Pérdida de información:</a:t>
            </a:r>
            <a:r>
              <a:rPr lang="es-419" b="0" i="0" dirty="0">
                <a:solidFill>
                  <a:srgbClr val="111111"/>
                </a:solidFill>
                <a:effectLst/>
                <a:highlight>
                  <a:srgbClr val="FFFFFF"/>
                </a:highlight>
                <a:latin typeface="-apple-system"/>
              </a:rPr>
              <a:t> En tu laboratorio, si estás utilizando Excel para registrar y almacenar datos experimentales, existe el riesgo de que los archivos de Excel se corrompan debido a varios factores, como fallos de software o manipulación incorrecta de archivos. Esto puede resultar en la pérdida de datos experimentales críticos, lo cual puede ser perjudicial para los resultados de la investigación.</a:t>
            </a:r>
          </a:p>
          <a:p>
            <a:pPr algn="l">
              <a:buFont typeface="+mj-lt"/>
              <a:buAutoNum type="arabicPeriod"/>
            </a:pPr>
            <a:r>
              <a:rPr lang="es-419" b="1" i="0" dirty="0">
                <a:solidFill>
                  <a:srgbClr val="111111"/>
                </a:solidFill>
                <a:effectLst/>
                <a:highlight>
                  <a:srgbClr val="FFFFFF"/>
                </a:highlight>
                <a:latin typeface="-apple-system"/>
              </a:rPr>
              <a:t>Dificultad de acceso a la información :</a:t>
            </a:r>
            <a:r>
              <a:rPr lang="es-419" b="0" i="0" dirty="0">
                <a:solidFill>
                  <a:srgbClr val="111111"/>
                </a:solidFill>
                <a:effectLst/>
                <a:highlight>
                  <a:srgbClr val="FFFFFF"/>
                </a:highlight>
                <a:latin typeface="-apple-system"/>
              </a:rPr>
              <a:t> Si los datos experimentales se almacenan en múltiples archivos de Excel o si los permisos de acceso no se gestionan adecuadamente, puede ser difícil para los investigadores acceder a la información necesaria de manera oportuna. Esto puede obstaculizar la colaboración y ralentizar el progreso de la investigación.</a:t>
            </a:r>
          </a:p>
          <a:p>
            <a:pPr algn="l">
              <a:buFont typeface="+mj-lt"/>
              <a:buAutoNum type="arabicPeriod"/>
            </a:pPr>
            <a:r>
              <a:rPr lang="es-419" b="1" i="0" dirty="0">
                <a:solidFill>
                  <a:srgbClr val="111111"/>
                </a:solidFill>
                <a:effectLst/>
                <a:highlight>
                  <a:srgbClr val="FFFFFF"/>
                </a:highlight>
                <a:latin typeface="-apple-system"/>
              </a:rPr>
              <a:t>Inconsistencia en los datos :</a:t>
            </a:r>
            <a:r>
              <a:rPr lang="es-419" b="0" i="0" dirty="0">
                <a:solidFill>
                  <a:srgbClr val="111111"/>
                </a:solidFill>
                <a:effectLst/>
                <a:highlight>
                  <a:srgbClr val="FFFFFF"/>
                </a:highlight>
                <a:latin typeface="-apple-system"/>
              </a:rPr>
              <a:t>Si diferentes investigadores mantienen versiones separadas de archivos de Excel para sus experimentos sin mecanismos de control de versiones o sincronización adecuados, pueden surgir inconsistencias. Esto podría resultar en datos contradictorios que complican el análisis y pueden llevar a conclusiones poco fiables.</a:t>
            </a:r>
          </a:p>
          <a:p>
            <a:pPr algn="l">
              <a:buFont typeface="+mj-lt"/>
              <a:buAutoNum type="arabicPeriod"/>
            </a:pPr>
            <a:r>
              <a:rPr lang="es-419" b="1" i="0" dirty="0">
                <a:solidFill>
                  <a:srgbClr val="111111"/>
                </a:solidFill>
                <a:effectLst/>
                <a:highlight>
                  <a:srgbClr val="FFFFFF"/>
                </a:highlight>
                <a:latin typeface="-apple-system"/>
              </a:rPr>
              <a:t>Dificultad en el procesamiento de grandes volúmenes de información :</a:t>
            </a:r>
            <a:r>
              <a:rPr lang="es-419" b="0" i="0" dirty="0">
                <a:solidFill>
                  <a:srgbClr val="111111"/>
                </a:solidFill>
                <a:effectLst/>
                <a:highlight>
                  <a:srgbClr val="FFFFFF"/>
                </a:highlight>
                <a:latin typeface="-apple-system"/>
              </a:rPr>
              <a:t>A medida que avanzan los experimentos, la cantidad de datos recopilados puede llegar a ser muy grande y compleja. Excel puede no estar equipado para manejar eficientemente conjuntos de datos tan grandes, lo que lleva a un rendimiento lento y dificultades para analizar tendencias o generar conocimientos a partir de los datos acumulados.</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7779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81156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57174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44053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55367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3839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73908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03200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50</a:t>
            </a:fld>
            <a:endParaRPr lang="es-ES"/>
          </a:p>
        </p:txBody>
      </p:sp>
    </p:spTree>
    <p:extLst>
      <p:ext uri="{BB962C8B-B14F-4D97-AF65-F5344CB8AC3E}">
        <p14:creationId xmlns:p14="http://schemas.microsoft.com/office/powerpoint/2010/main" val="19092462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26733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6639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A partir de la situación problemática descrita anteriormente, se define como </a:t>
            </a:r>
            <a:r>
              <a:rPr lang="es-419" b="1" dirty="0">
                <a:effectLst/>
              </a:rPr>
              <a:t>problema de investigación</a:t>
            </a:r>
            <a:b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Centro de Estudios de Energía y Procesos Industriales en la Universidad de Sancti Spíritus José Martí Pérez?</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04123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50548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A)</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a:t>
            </a: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ambientales y económicos del biogás, y beneficios para Cuba:</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Los biocombustibles, específicamente el biogás, ofrecen varios beneficios ambientales y económicos: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Ambientales: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Reducción de emisiones de gases de efecto invernadero</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El uso de biogás ayuda a disminuir la dependencia de combustibles fósiles, lo que reduce la huella de carbono.</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Gestión de residuos</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La producción de biogás a partir de residuos orgánicos contribuye a la gestión eficaz de desechos y disminuye la contaminación en vertederos.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Económicos: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Ahorro en costos energéticos</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El biogás puede ser más barato de producir en comparación con combustibles no renovables.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Generación de empleo</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Las industrias relacionadas con la producción y uso de biogás crean oportunidades laborales.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95340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19266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spcBef>
                <a:spcPts val="0"/>
              </a:spcBef>
              <a:spcAft>
                <a:spcPts val="0"/>
              </a:spcAft>
            </a:pPr>
            <a:endParaRPr lang="es-US" dirty="0">
              <a:effectLst/>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El futuro del biogás es prometedor, ya que su papel en las estrategias de energía renovable sigue creciendo a nivel mundial. La adopción de economías circulares y sistemas de energía sostenible coloca al biogás como un recurso clave para reducir la dependencia de combustibles fósiles. Las innovaciones en la producción de biogás, como la integración con otras tecnologías renovables, mejorarán su capacidad para contribuir a la transición energética.</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54406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6706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dirty="0"/>
              <a:t>Este software no está diseñado para ser utilizado en instalaciones productoras de biogás. Está orientado a centros de investigación que realizan estudios sobre digestión anaerobia, donde se llevan a cabo experimentos enfocados en entender y mejorar el proceso de producción de biogás.</a:t>
            </a:r>
          </a:p>
          <a:p>
            <a:r>
              <a:rPr lang="es-419" dirty="0"/>
              <a:t>Para el CEEPI, este sistema será altamente beneficioso, no tanto en términos económicos, pero sí en cuanto a la optimización del tiempo y la eficiencia en la gestión de la información asociada a estos experimentos. Además, permitirá que las investigaciones sean más confiables, ya que facilitará el manejo de los datos y garantizará una mayor precisión en los resultados obtenidos</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11965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spcBef>
                <a:spcPts val="0"/>
              </a:spcBef>
              <a:spcAft>
                <a:spcPts val="0"/>
              </a:spcAft>
            </a:pPr>
            <a:endParaRPr lang="es-US" dirty="0">
              <a:effectLst/>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2142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La precisión y fiabilidad de los datos se garantizan mediante la implementación de </a:t>
            </a:r>
            <a:r>
              <a:rPr lang="es-US" sz="1200" b="1" kern="100" dirty="0">
                <a:effectLst/>
                <a:latin typeface="Calibri" panose="020F0502020204030204" pitchFamily="34" charset="0"/>
                <a:ea typeface="Calibri" panose="020F0502020204030204" pitchFamily="34" charset="0"/>
                <a:cs typeface="Times New Roman" panose="02020603050405020304" pitchFamily="18" charset="0"/>
              </a:rPr>
              <a:t>mecanismos de validación en tiempo real</a:t>
            </a: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 copias de seguridad regulares, y mecanismos de manejo de errores que identifican y corrigen inconsistencias en los datos durante la entrada y procesamiento.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87562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00465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3375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dar respuesta al problema de investigación se formula el siguiente </a:t>
            </a:r>
            <a:r>
              <a:rPr lang="es-419" b="1" dirty="0">
                <a:effectLst/>
              </a:rPr>
              <a:t>objetivo</a:t>
            </a:r>
            <a:endParaRPr lang="es-419" dirty="0">
              <a:effectLst/>
            </a:endParaRPr>
          </a:p>
          <a:p>
            <a:endParaRPr lang="es-419" dirty="0"/>
          </a:p>
          <a:p>
            <a:pPr rtl="0"/>
            <a:r>
              <a:rPr lang="es-419" b="1" dirty="0">
                <a:effectLst/>
              </a:rPr>
              <a:t>Objetivo </a:t>
            </a:r>
            <a:r>
              <a:rPr lang="es-419" dirty="0">
                <a:effectLst/>
              </a:rPr>
              <a:t>Desarrollar un sistema que automatice la recolección, análisis y visualización de datos generados a partir de experimentos de digestión anaeróbica, permitiendo a los investigadores evaluar de manera eficiente el rendimiento y optimizar el proceso.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81872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b="1" dirty="0"/>
              <a:t>Desafíos Técnicos:</a:t>
            </a:r>
            <a:endParaRPr lang="es-419" dirty="0"/>
          </a:p>
          <a:p>
            <a:pPr rtl="0"/>
            <a:r>
              <a:rPr lang="es-419" dirty="0"/>
              <a:t>La integración de sensores en tiempo real requiere mejoras en la infraestructura actual para soportar la transmisión continua de datos. Conlleva adaptaciones a los reactores actuales, ya que estos no poseen la tecnología necesaria para realizar los experimentos. Por lo tanto, es necesario adaptarse a los nuevos sensores que se necesitan instalar, y se debe modificar el funcionamiento de los reactores para incorporarlos sin interrumpir su operación normal.</a:t>
            </a:r>
          </a:p>
          <a:p>
            <a:pPr rtl="0"/>
            <a:endParaRPr lang="es-419" dirty="0"/>
          </a:p>
          <a:p>
            <a:pPr rtl="0"/>
            <a:r>
              <a:rPr lang="es-419" dirty="0"/>
              <a:t>Además, es fundamental garantizar la conectividad y encontrar sensores que puedan medir los parámetros requeridos, ya que no existen sensores que puedan medir todo lo deseado. El desafío técnico radica en encontrar esos sensores y lograr incorporarlos en los reactores que ya están en funcionamiento.</a:t>
            </a:r>
          </a:p>
          <a:p>
            <a:pPr rtl="0"/>
            <a:endParaRPr lang="es-419" dirty="0"/>
          </a:p>
          <a:p>
            <a:pPr rtl="0"/>
            <a:r>
              <a:rPr lang="es-419" dirty="0"/>
              <a:t>Otro desafío es integrar las mediciones de esos sensores con el sistema actual. El sistema cuenta con una API que puede funcionar perfectamente y que se puede preparar para recibir los datos medidos por los sensores. Sin embargo, para ello es necesario un paso intermedio: una plataforma de Internet de las Cosas (</a:t>
            </a:r>
            <a:r>
              <a:rPr lang="es-419" dirty="0" err="1"/>
              <a:t>IoT</a:t>
            </a:r>
            <a:r>
              <a:rPr lang="es-419" dirty="0"/>
              <a:t>) que permita recolectar las mediciones de los sensores y transmitirlas a esa plataforma. Posteriormente, dicha plataforma se comunicaría con la API para procesar los datos correctamente.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US" sz="1200" b="1" kern="100" dirty="0">
                <a:effectLst/>
                <a:latin typeface="Calibri" panose="020F0502020204030204" pitchFamily="34" charset="0"/>
                <a:ea typeface="Calibri" panose="020F0502020204030204" pitchFamily="34" charset="0"/>
                <a:cs typeface="Times New Roman" panose="02020603050405020304" pitchFamily="18" charset="0"/>
              </a:rPr>
              <a:t>Desafíos Logísticos</a:t>
            </a: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 El mantenimiento de sensores en tiempo real requiere monitoreo constante, calibración y reemplazos ocasionales, lo cual incrementa los costos operativos. También puede ser necesario un mayor almacenamiento y ancho de banda para manejar los volúmenes de datos.</a:t>
            </a:r>
          </a:p>
          <a:p>
            <a:pPr rtl="0"/>
            <a:endParaRPr lang="es-419" dirty="0"/>
          </a:p>
          <a:p>
            <a:pPr rtl="0"/>
            <a:r>
              <a:rPr lang="es-419" b="1" dirty="0"/>
              <a:t>Superación de Desafíos:</a:t>
            </a:r>
          </a:p>
          <a:p>
            <a:pPr rtl="0"/>
            <a:r>
              <a:rPr lang="es-419" dirty="0"/>
              <a:t>La implementación de marcos robustos para la integración de datos, el uso de almacenamiento en la nube y la utilización de técnicas de compresión de datos pueden ser clave para superar los desafíos técnicos. Además, un programa de mantenimiento regular garantizaría la confiabilidad y precisión del sistema.</a:t>
            </a:r>
          </a:p>
          <a:p>
            <a:pPr rtl="0"/>
            <a:endParaRPr lang="es-419" dirty="0"/>
          </a:p>
          <a:p>
            <a:pPr rtl="0"/>
            <a:r>
              <a:rPr lang="es-419" dirty="0"/>
              <a:t>Es fundamental asegurar el uso de una plataforma de Internet de las Cosas (</a:t>
            </a:r>
            <a:r>
              <a:rPr lang="es-419" dirty="0" err="1"/>
              <a:t>IoT</a:t>
            </a:r>
            <a:r>
              <a:rPr lang="es-419" dirty="0"/>
              <a:t>) robusta que permita la recolección eficiente de los datos y garantice una buena integración con el sistema existente. Esto proporcionará una comunicación fluida entre los sensores y la API, facilitando el procesamiento y análisis de los datos.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38646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b="1" dirty="0"/>
              <a:t>Desafíos Técnicos:</a:t>
            </a:r>
            <a:endParaRPr lang="es-419" dirty="0"/>
          </a:p>
          <a:p>
            <a:pPr rtl="0"/>
            <a:r>
              <a:rPr lang="es-419" dirty="0"/>
              <a:t>La integración de sensores en tiempo real requiere mejoras en la infraestructura actual para soportar la transmisión continua de datos. Conlleva adaptaciones a los reactores actuales, ya que estos no poseen la tecnología necesaria para realizar los experimentos. Por lo tanto, es necesario adaptarse a los nuevos sensores que se necesitan instalar, y se debe modificar el funcionamiento de los reactores para incorporarlos sin interrumpir su operación normal.</a:t>
            </a:r>
          </a:p>
          <a:p>
            <a:pPr rtl="0"/>
            <a:endParaRPr lang="es-419" dirty="0"/>
          </a:p>
          <a:p>
            <a:pPr rtl="0"/>
            <a:r>
              <a:rPr lang="es-419" dirty="0"/>
              <a:t>Además, es fundamental garantizar la conectividad y encontrar sensores que puedan medir los parámetros requeridos, ya que no existen sensores que puedan medir todo lo deseado. El desafío técnico radica en encontrar esos sensores y lograr incorporarlos en los reactores que ya están en funcionamiento.</a:t>
            </a:r>
          </a:p>
          <a:p>
            <a:pPr rtl="0"/>
            <a:endParaRPr lang="es-419" dirty="0"/>
          </a:p>
          <a:p>
            <a:pPr rtl="0"/>
            <a:r>
              <a:rPr lang="es-419" dirty="0"/>
              <a:t>Otro desafío es integrar las mediciones de esos sensores con el sistema actual. El sistema cuenta con una API que puede funcionar perfectamente y que se puede preparar para recibir los datos medidos por los sensores. Sin embargo, para ello es necesario un paso intermedio: una plataforma de Internet de las Cosas (</a:t>
            </a:r>
            <a:r>
              <a:rPr lang="es-419" dirty="0" err="1"/>
              <a:t>IoT</a:t>
            </a:r>
            <a:r>
              <a:rPr lang="es-419" dirty="0"/>
              <a:t>) que permita recolectar las mediciones de los sensores y transmitirlas a esa plataforma. Posteriormente, dicha plataforma se comunicaría con la API para procesar los datos correctamente.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US" sz="1200" b="1" kern="100" dirty="0">
                <a:effectLst/>
                <a:latin typeface="Calibri" panose="020F0502020204030204" pitchFamily="34" charset="0"/>
                <a:ea typeface="Calibri" panose="020F0502020204030204" pitchFamily="34" charset="0"/>
                <a:cs typeface="Times New Roman" panose="02020603050405020304" pitchFamily="18" charset="0"/>
              </a:rPr>
              <a:t>Desafíos Logísticos</a:t>
            </a: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 El mantenimiento de sensores en tiempo real requiere monitoreo constante, calibración y reemplazos ocasionales, lo cual incrementa los costos operativos. También puede ser necesario un mayor almacenamiento y ancho de banda para manejar los volúmenes de datos.</a:t>
            </a:r>
          </a:p>
          <a:p>
            <a:pPr rtl="0"/>
            <a:endParaRPr lang="es-419" dirty="0"/>
          </a:p>
          <a:p>
            <a:pPr rtl="0"/>
            <a:r>
              <a:rPr lang="es-419" b="1" dirty="0"/>
              <a:t>Superación de Desafíos:</a:t>
            </a:r>
          </a:p>
          <a:p>
            <a:pPr rtl="0"/>
            <a:r>
              <a:rPr lang="es-419" dirty="0"/>
              <a:t>La implementación de marcos robustos para la integración de datos, el uso de almacenamiento en la nube y la utilización de técnicas de compresión de datos pueden ser clave para superar los desafíos técnicos. Además, un programa de mantenimiento regular garantizaría la confiabilidad y precisión del sistema.</a:t>
            </a:r>
          </a:p>
          <a:p>
            <a:pPr rtl="0"/>
            <a:endParaRPr lang="es-419" dirty="0"/>
          </a:p>
          <a:p>
            <a:pPr rtl="0"/>
            <a:r>
              <a:rPr lang="es-419" dirty="0"/>
              <a:t>Es fundamental asegurar el uso de una plataforma de Internet de las Cosas (</a:t>
            </a:r>
            <a:r>
              <a:rPr lang="es-419" dirty="0" err="1"/>
              <a:t>IoT</a:t>
            </a:r>
            <a:r>
              <a:rPr lang="es-419" dirty="0"/>
              <a:t>) robusta que permita la recolección eficiente de los datos y garantice una buena integración con el sistema existente. Esto proporcionará una comunicación fluida entre los sensores y la API, facilitando el procesamiento y análisis de los datos.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43196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b="1" dirty="0"/>
              <a:t>Desafíos Técnicos:</a:t>
            </a:r>
            <a:endParaRPr lang="es-419" dirty="0"/>
          </a:p>
          <a:p>
            <a:pPr rtl="0"/>
            <a:r>
              <a:rPr lang="es-419" dirty="0"/>
              <a:t>La integración de sensores en tiempo real requiere mejoras en la infraestructura actual para soportar la transmisión continua de datos. Conlleva adaptaciones a los reactores actuales, ya que estos no poseen la tecnología necesaria para realizar los experimentos. Por lo tanto, es necesario adaptarse a los nuevos sensores que se necesitan instalar, y se debe modificar el funcionamiento de los reactores para incorporarlos sin interrumpir su operación normal.</a:t>
            </a:r>
          </a:p>
          <a:p>
            <a:pPr rtl="0"/>
            <a:endParaRPr lang="es-419" dirty="0"/>
          </a:p>
          <a:p>
            <a:pPr rtl="0"/>
            <a:r>
              <a:rPr lang="es-419" dirty="0"/>
              <a:t>Además, es fundamental garantizar la conectividad y encontrar sensores que puedan medir los parámetros requeridos, ya que no existen sensores que puedan medir todo lo deseado. El desafío técnico radica en encontrar esos sensores y lograr incorporarlos en los reactores que ya están en funcionamiento.</a:t>
            </a:r>
          </a:p>
          <a:p>
            <a:pPr rtl="0"/>
            <a:endParaRPr lang="es-419" dirty="0"/>
          </a:p>
          <a:p>
            <a:pPr rtl="0"/>
            <a:r>
              <a:rPr lang="es-419" dirty="0"/>
              <a:t>Otro desafío es integrar las mediciones de esos sensores con el sistema actual. El sistema cuenta con una API que puede funcionar perfectamente y que se puede preparar para recibir los datos medidos por los sensores. Sin embargo, para ello es necesario un paso intermedio: una plataforma de Internet de las Cosas (</a:t>
            </a:r>
            <a:r>
              <a:rPr lang="es-419" dirty="0" err="1"/>
              <a:t>IoT</a:t>
            </a:r>
            <a:r>
              <a:rPr lang="es-419" dirty="0"/>
              <a:t>) que permita recolectar las mediciones de los sensores y transmitirlas a esa plataforma. Posteriormente, dicha plataforma se comunicaría con la API para procesar los datos correctamente.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US" sz="1200" b="1" kern="100" dirty="0">
                <a:effectLst/>
                <a:latin typeface="Calibri" panose="020F0502020204030204" pitchFamily="34" charset="0"/>
                <a:ea typeface="Calibri" panose="020F0502020204030204" pitchFamily="34" charset="0"/>
                <a:cs typeface="Times New Roman" panose="02020603050405020304" pitchFamily="18" charset="0"/>
              </a:rPr>
              <a:t>Desafíos Logísticos</a:t>
            </a: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 El mantenimiento de sensores en tiempo real requiere monitoreo constante, calibración y reemplazos ocasionales, lo cual incrementa los costos operativos. También puede ser necesario un mayor almacenamiento y ancho de banda para manejar los volúmenes de datos.</a:t>
            </a:r>
          </a:p>
          <a:p>
            <a:pPr rtl="0"/>
            <a:endParaRPr lang="es-419" dirty="0"/>
          </a:p>
          <a:p>
            <a:pPr rtl="0"/>
            <a:r>
              <a:rPr lang="es-419" b="1" dirty="0"/>
              <a:t>Superación de Desafíos:</a:t>
            </a:r>
          </a:p>
          <a:p>
            <a:pPr rtl="0"/>
            <a:r>
              <a:rPr lang="es-419" dirty="0"/>
              <a:t>La implementación de marcos robustos para la integración de datos, el uso de almacenamiento en la nube y la utilización de técnicas de compresión de datos pueden ser clave para superar los desafíos técnicos. Además, un programa de mantenimiento regular garantizaría la confiabilidad y precisión del sistema.</a:t>
            </a:r>
          </a:p>
          <a:p>
            <a:pPr rtl="0"/>
            <a:endParaRPr lang="es-419" dirty="0"/>
          </a:p>
          <a:p>
            <a:pPr rtl="0"/>
            <a:r>
              <a:rPr lang="es-419" dirty="0"/>
              <a:t>Es fundamental asegurar el uso de una plataforma de Internet de las Cosas (</a:t>
            </a:r>
            <a:r>
              <a:rPr lang="es-419" dirty="0" err="1"/>
              <a:t>IoT</a:t>
            </a:r>
            <a:r>
              <a:rPr lang="es-419" dirty="0"/>
              <a:t>) robusta que permita la recolección eficiente de los datos y garantice una buena integración con el sistema existente. Esto proporcionará una comunicación fluida entre los sensores y la API, facilitando el procesamiento y análisis de los datos.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64928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4302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dirty="0"/>
              <a:t>El sistema no está diseñado para un entorno productivo, sino que está pensado para centros de investigación como el CEEPI. El impacto económico y social principal se verá reflejado en el ahorro de tiempo si se implementa el monitoreo en tiempo real. Este ahorro se refleja en varios aspectos:</a:t>
            </a:r>
          </a:p>
          <a:p>
            <a:pPr rtl="0"/>
            <a:endParaRPr lang="es-419" dirty="0"/>
          </a:p>
          <a:p>
            <a:pPr rtl="0"/>
            <a:r>
              <a:rPr lang="es-419" dirty="0"/>
              <a:t>- </a:t>
            </a:r>
            <a:r>
              <a:rPr lang="es-419" b="1" dirty="0"/>
              <a:t>Ahorro de tiempo en </a:t>
            </a:r>
            <a:r>
              <a:rPr lang="es-419" b="1" dirty="0" err="1"/>
              <a:t>análisis:</a:t>
            </a:r>
            <a:r>
              <a:rPr lang="es-419" dirty="0" err="1"/>
              <a:t>Los</a:t>
            </a:r>
            <a:r>
              <a:rPr lang="es-419" dirty="0"/>
              <a:t> investigadores reducirán significativamente el tiempo dedicado a realizar análisis manuales.</a:t>
            </a:r>
          </a:p>
          <a:p>
            <a:pPr rtl="0"/>
            <a:r>
              <a:rPr lang="es-419" dirty="0"/>
              <a:t>- </a:t>
            </a:r>
            <a:r>
              <a:rPr lang="es-419" b="1" dirty="0"/>
              <a:t>Reducción de </a:t>
            </a:r>
            <a:r>
              <a:rPr lang="es-419" b="1" dirty="0" err="1"/>
              <a:t>traslados:</a:t>
            </a:r>
            <a:r>
              <a:rPr lang="es-419" dirty="0" err="1"/>
              <a:t>Al</a:t>
            </a:r>
            <a:r>
              <a:rPr lang="es-419" dirty="0"/>
              <a:t> implementar monitoreo remoto, los investigadores no necesitarán desplazarse frecuentemente al centro, lo que implica un ahorro de combustible y tiempo, especialmente para aquellos que viven en municipios alejados de Sancti Spíritus.</a:t>
            </a:r>
          </a:p>
          <a:p>
            <a:pPr rtl="0"/>
            <a:r>
              <a:rPr lang="es-419" dirty="0"/>
              <a:t>- </a:t>
            </a:r>
            <a:r>
              <a:rPr lang="es-419" b="1" dirty="0"/>
              <a:t>Ahorro en reactivos químicos: </a:t>
            </a:r>
            <a:r>
              <a:rPr lang="es-419" dirty="0"/>
              <a:t>Al utilizar sensores que realicen ciertas mediciones de manera automática, se evitará el uso de reactivos, que son necesarios en los experimentos químicos tradicionales. Este ahorro de recursos contribuye a un impacto económico favorable, ya que los sensores pueden realizar mediciones continuas sin necesidad de insumos adicionales.</a:t>
            </a:r>
          </a:p>
          <a:p>
            <a:pPr rtl="0"/>
            <a:endParaRPr lang="es-419" dirty="0"/>
          </a:p>
          <a:p>
            <a:pPr rtl="0"/>
            <a:r>
              <a:rPr lang="es-419" dirty="0"/>
              <a:t>En resumen, la implementación de sensores y monitoreo remoto no solo ahorrará tiempo y recursos, sino que también optimizará los procesos de investigación en centros como el CEEPI.</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4451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72588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422494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A) Impacto de la Evolución de los Requisitos del Sistema en la Efectividad del Diagrama ER</a:t>
            </a:r>
            <a:endParaRPr lang="es-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A medida que evolucionan los requisitos del sistema, el diagrama ER debe ser actualizado para reflejar las nuevas relaciones y restricciones de los datos. Esto puede impactar la efectividad del diagrama como herramienta de comunicación y documentación, ya que cambios constantes pueden generar confusión. Mantener la documentación actualizada y utilizar control de versiones garantizaría que el diagrama ER continúe siendo útil y preciso.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898965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nSpc>
                <a:spcPct val="107000"/>
              </a:lnSpc>
              <a:spcBef>
                <a:spcPts val="0"/>
              </a:spcBef>
              <a:spcAft>
                <a:spcPts val="800"/>
              </a:spcAft>
              <a:buSzPts val="1000"/>
              <a:buFont typeface="Symbol" panose="05050102010706020507" pitchFamily="18" charset="2"/>
              <a:buNone/>
              <a:tabLst>
                <a:tab pos="457200" algn="l"/>
              </a:tabLst>
            </a:pP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80102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B) Evaluación de la Calidad del Modelo ER en Términos de Claridad, Completitud y Corrección</a:t>
            </a:r>
            <a:endParaRPr lang="es-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La calidad del modelo ER se puede evaluar mediante tres factores:</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Claridad</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El diagrama debe ser fácil de entender, con entidades y relaciones claramente definidas.</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Completitud</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Debe capturar todos los requisitos de datos relevantes sin omitir información importante.</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Corrección</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Las relaciones y restricciones entre entidades deben representar con precisión las necesidades del sistema.</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7688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Las </a:t>
            </a:r>
            <a:r>
              <a:rPr lang="es-419" b="1" dirty="0">
                <a:effectLst/>
              </a:rPr>
              <a:t>preguntas de investigación</a:t>
            </a:r>
            <a:r>
              <a:rPr lang="es-419" dirty="0">
                <a:effectLst/>
              </a:rPr>
              <a:t> que </a:t>
            </a:r>
            <a:r>
              <a:rPr lang="es-419" dirty="0" err="1">
                <a:effectLst/>
              </a:rPr>
              <a:t>guian</a:t>
            </a:r>
            <a:r>
              <a:rPr lang="es-419" dirty="0">
                <a:effectLst/>
              </a:rPr>
              <a:t> el estudio de acuerdo a las necesidades planteadas son</a:t>
            </a:r>
          </a:p>
          <a:p>
            <a:pPr rtl="0"/>
            <a:endParaRPr lang="es-ES"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48754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Métricas</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Se pueden usar </a:t>
            </a: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validación de esquemas</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niveles de normalización</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y retroalimentación de los usuarios para asegurar que el modelo sea preciso y funcional.</a:t>
            </a:r>
          </a:p>
          <a:p>
            <a:pPr marL="0" marR="0">
              <a:lnSpc>
                <a:spcPct val="107000"/>
              </a:lnSpc>
              <a:spcBef>
                <a:spcPts val="0"/>
              </a:spcBef>
              <a:spcAft>
                <a:spcPts val="800"/>
              </a:spcAf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12245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74</a:t>
            </a:fld>
            <a:endParaRPr lang="es-ES"/>
          </a:p>
        </p:txBody>
      </p:sp>
    </p:spTree>
    <p:extLst>
      <p:ext uri="{BB962C8B-B14F-4D97-AF65-F5344CB8AC3E}">
        <p14:creationId xmlns:p14="http://schemas.microsoft.com/office/powerpoint/2010/main" val="471940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la solución a este problema se establecieron las siguientes </a:t>
            </a:r>
            <a:r>
              <a:rPr lang="es-419" b="1" dirty="0">
                <a:effectLst/>
              </a:rPr>
              <a:t>tareas de investigación</a:t>
            </a:r>
            <a:endParaRPr lang="es-419" dirty="0">
              <a:effectLst/>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920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b="1" dirty="0"/>
              <a:t>Express.js:</a:t>
            </a:r>
            <a:endParaRPr lang="es-419" dirty="0"/>
          </a:p>
          <a:p>
            <a:pPr>
              <a:buFont typeface="Arial" panose="020B0604020202020204" pitchFamily="34" charset="0"/>
              <a:buChar char="•"/>
            </a:pPr>
            <a:r>
              <a:rPr lang="es-419" b="1" dirty="0"/>
              <a:t>Framework backend ligero y de alto rendimiento:</a:t>
            </a:r>
            <a:endParaRPr lang="es-419" dirty="0"/>
          </a:p>
          <a:p>
            <a:pPr marL="742950" lvl="1" indent="-285750">
              <a:buFont typeface="Arial" panose="020B0604020202020204" pitchFamily="34" charset="0"/>
              <a:buChar char="•"/>
            </a:pPr>
            <a:r>
              <a:rPr lang="es-419" dirty="0"/>
              <a:t>Permite crear </a:t>
            </a:r>
            <a:r>
              <a:rPr lang="es-419" dirty="0" err="1"/>
              <a:t>APIs</a:t>
            </a:r>
            <a:r>
              <a:rPr lang="es-419" dirty="0"/>
              <a:t> y aplicaciones personalizadas de manera rápida y eficiente.</a:t>
            </a:r>
          </a:p>
          <a:p>
            <a:pPr marL="742950" lvl="1" indent="-285750">
              <a:buFont typeface="Arial" panose="020B0604020202020204" pitchFamily="34" charset="0"/>
              <a:buChar char="•"/>
            </a:pPr>
            <a:r>
              <a:rPr lang="es-419" dirty="0"/>
              <a:t>Ideal para prototipado rápido, altas cargas y flexibilidad en el desarrollo.</a:t>
            </a:r>
          </a:p>
          <a:p>
            <a:pPr marL="742950" lvl="1" indent="-285750">
              <a:buFont typeface="Arial" panose="020B0604020202020204" pitchFamily="34" charset="0"/>
              <a:buChar char="•"/>
            </a:pPr>
            <a:r>
              <a:rPr lang="es-419" dirty="0"/>
              <a:t>Cuenta con una comunidad grande y activa, así como una amplia gama de recursos disponibles.</a:t>
            </a:r>
          </a:p>
          <a:p>
            <a:r>
              <a:rPr lang="es-419" b="1" dirty="0"/>
              <a:t>Nuxt.js:</a:t>
            </a:r>
            <a:endParaRPr lang="es-419" dirty="0"/>
          </a:p>
          <a:p>
            <a:pPr>
              <a:buFont typeface="Arial" panose="020B0604020202020204" pitchFamily="34" charset="0"/>
              <a:buChar char="•"/>
            </a:pPr>
            <a:r>
              <a:rPr lang="es-419" b="1" dirty="0"/>
              <a:t>Framework de desarrollo web basado en Vue.js:</a:t>
            </a:r>
            <a:endParaRPr lang="es-419" dirty="0"/>
          </a:p>
          <a:p>
            <a:pPr marL="742950" lvl="1" indent="-285750">
              <a:buFont typeface="Arial" panose="020B0604020202020204" pitchFamily="34" charset="0"/>
              <a:buChar char="•"/>
            </a:pPr>
            <a:r>
              <a:rPr lang="es-419" dirty="0"/>
              <a:t>Facilita la creación de </a:t>
            </a:r>
            <a:r>
              <a:rPr lang="es-419" dirty="0" err="1"/>
              <a:t>SPAs</a:t>
            </a:r>
            <a:r>
              <a:rPr lang="es-419" dirty="0"/>
              <a:t> y sitios web estáticos con SSR.</a:t>
            </a:r>
          </a:p>
          <a:p>
            <a:pPr marL="742950" lvl="1" indent="-285750">
              <a:buFont typeface="Arial" panose="020B0604020202020204" pitchFamily="34" charset="0"/>
              <a:buChar char="•"/>
            </a:pPr>
            <a:r>
              <a:rPr lang="es-419" dirty="0"/>
              <a:t>Ofrece desarrollo rápido y eficiente, una experiencia de usuario optimizada y código escalable y reutilizable.</a:t>
            </a:r>
          </a:p>
          <a:p>
            <a:pPr marL="742950" lvl="1" indent="-285750">
              <a:buFont typeface="Arial" panose="020B0604020202020204" pitchFamily="34" charset="0"/>
              <a:buChar char="•"/>
            </a:pPr>
            <a:r>
              <a:rPr lang="es-419" dirty="0"/>
              <a:t>Amplia gama de funcionalidades integradas, como enrutamiento, administración de estado, autenticación y manejo de datos.</a:t>
            </a:r>
          </a:p>
          <a:p>
            <a:r>
              <a:rPr lang="es-419" b="1" dirty="0"/>
              <a:t>Tailwind CSS:</a:t>
            </a:r>
            <a:endParaRPr lang="es-419" dirty="0"/>
          </a:p>
          <a:p>
            <a:pPr>
              <a:buFont typeface="Arial" panose="020B0604020202020204" pitchFamily="34" charset="0"/>
              <a:buChar char="•"/>
            </a:pPr>
            <a:r>
              <a:rPr lang="es-419" b="1" dirty="0"/>
              <a:t>Framework CSS de primera clase de utilidades:</a:t>
            </a:r>
            <a:endParaRPr lang="es-419" dirty="0"/>
          </a:p>
          <a:p>
            <a:pPr marL="742950" lvl="1" indent="-285750">
              <a:buFont typeface="Arial" panose="020B0604020202020204" pitchFamily="34" charset="0"/>
              <a:buChar char="•"/>
            </a:pPr>
            <a:r>
              <a:rPr lang="es-419" dirty="0"/>
              <a:t>Permite construir sitios web modernos sin escribir CSS personalizado.</a:t>
            </a:r>
          </a:p>
          <a:p>
            <a:pPr marL="742950" lvl="1" indent="-285750">
              <a:buFont typeface="Arial" panose="020B0604020202020204" pitchFamily="34" charset="0"/>
              <a:buChar char="•"/>
            </a:pPr>
            <a:r>
              <a:rPr lang="es-419" dirty="0"/>
              <a:t>Desarrollo rápido y altamente personalizable.</a:t>
            </a:r>
          </a:p>
          <a:p>
            <a:pPr marL="742950" lvl="1" indent="-285750">
              <a:buFont typeface="Arial" panose="020B0604020202020204" pitchFamily="34" charset="0"/>
              <a:buChar char="•"/>
            </a:pPr>
            <a:r>
              <a:rPr lang="es-419" dirty="0"/>
              <a:t>Código limpio y consistente, con clases de utilidad responsivas por defecto.</a:t>
            </a:r>
          </a:p>
          <a:p>
            <a:r>
              <a:rPr lang="es-419" b="1" dirty="0"/>
              <a:t>En conjunto, estas tecnologías ofrecen una solución completa para el desarrollo web moderno:</a:t>
            </a:r>
            <a:endParaRPr lang="es-419" dirty="0"/>
          </a:p>
          <a:p>
            <a:pPr>
              <a:buFont typeface="Arial" panose="020B0604020202020204" pitchFamily="34" charset="0"/>
              <a:buChar char="•"/>
            </a:pPr>
            <a:r>
              <a:rPr lang="es-419" b="1" dirty="0"/>
              <a:t>Express.js</a:t>
            </a:r>
            <a:r>
              <a:rPr lang="es-419" dirty="0"/>
              <a:t> proporciona un backend robusto y flexible.</a:t>
            </a:r>
          </a:p>
          <a:p>
            <a:pPr>
              <a:buFont typeface="Arial" panose="020B0604020202020204" pitchFamily="34" charset="0"/>
              <a:buChar char="•"/>
            </a:pPr>
            <a:r>
              <a:rPr lang="es-419" b="1" dirty="0"/>
              <a:t>Nuxt.js</a:t>
            </a:r>
            <a:r>
              <a:rPr lang="es-419" dirty="0"/>
              <a:t> facilita la creación de interfaces de usuario dinámicas y atractivas.</a:t>
            </a:r>
          </a:p>
          <a:p>
            <a:pPr>
              <a:buFont typeface="Arial" panose="020B0604020202020204" pitchFamily="34" charset="0"/>
              <a:buChar char="•"/>
            </a:pPr>
            <a:r>
              <a:rPr lang="es-419" b="1" dirty="0"/>
              <a:t>Tailwind CSS</a:t>
            </a:r>
            <a:r>
              <a:rPr lang="es-419" dirty="0"/>
              <a:t> permite diseñar y construir la capa de presentación de forma rápida y eficiente.</a:t>
            </a:r>
          </a:p>
          <a:p>
            <a:endParaRPr lang="es-419"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8906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0C5E7-B1A1-4648-89D2-17B0F1E7F5B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5D140298-3E00-4E73-B947-697E69282864}"/>
              </a:ext>
            </a:extLst>
          </p:cNvPr>
          <p:cNvSpPr>
            <a:spLocks noGrp="1"/>
          </p:cNvSpPr>
          <p:nvPr>
            <p:ph type="subTitle" idx="1" hasCustomPrompt="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fecha 3">
            <a:extLst>
              <a:ext uri="{FF2B5EF4-FFF2-40B4-BE49-F238E27FC236}">
                <a16:creationId xmlns:a16="http://schemas.microsoft.com/office/drawing/2014/main" id="{A6BB99EB-0E86-4FEA-A9C4-501D4E755A2B}"/>
              </a:ext>
            </a:extLst>
          </p:cNvPr>
          <p:cNvSpPr>
            <a:spLocks noGrp="1"/>
          </p:cNvSpPr>
          <p:nvPr>
            <p:ph type="dt" sz="half" idx="10"/>
          </p:nvPr>
        </p:nvSpPr>
        <p:spPr/>
        <p:txBody>
          <a:bodyPr rtlCol="0"/>
          <a:lstStyle/>
          <a:p>
            <a:pPr rtl="0"/>
            <a:fld id="{5D55F8E0-15EE-4F5D-9B89-1204F0ACC521}" type="datetime1">
              <a:rPr lang="es-ES" noProof="0" smtClean="0"/>
              <a:t>15/10/2024</a:t>
            </a:fld>
            <a:endParaRPr lang="es-ES" noProof="0"/>
          </a:p>
        </p:txBody>
      </p:sp>
      <p:sp>
        <p:nvSpPr>
          <p:cNvPr id="5" name="Marcador de pie de página 4">
            <a:extLst>
              <a:ext uri="{FF2B5EF4-FFF2-40B4-BE49-F238E27FC236}">
                <a16:creationId xmlns:a16="http://schemas.microsoft.com/office/drawing/2014/main" id="{6731F536-58DF-4935-AE3B-7A08C03124E4}"/>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00975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AE108-9C7F-4CDC-AD71-B576580A199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5A103746-779A-435F-995A-5BF82C86C297}"/>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5984E866-B322-455F-AC32-8C164B8CD9C7}"/>
              </a:ext>
            </a:extLst>
          </p:cNvPr>
          <p:cNvSpPr>
            <a:spLocks noGrp="1"/>
          </p:cNvSpPr>
          <p:nvPr>
            <p:ph type="dt" sz="half" idx="10"/>
          </p:nvPr>
        </p:nvSpPr>
        <p:spPr/>
        <p:txBody>
          <a:bodyPr rtlCol="0"/>
          <a:lstStyle/>
          <a:p>
            <a:pPr rtl="0"/>
            <a:fld id="{ADC1DAC4-6DB0-4047-AD64-D936B5B7EC85}" type="datetime1">
              <a:rPr lang="es-ES" noProof="0" smtClean="0"/>
              <a:t>15/10/2024</a:t>
            </a:fld>
            <a:endParaRPr lang="es-ES" noProof="0"/>
          </a:p>
        </p:txBody>
      </p:sp>
      <p:sp>
        <p:nvSpPr>
          <p:cNvPr id="5" name="Marcador de pie de página 4">
            <a:extLst>
              <a:ext uri="{FF2B5EF4-FFF2-40B4-BE49-F238E27FC236}">
                <a16:creationId xmlns:a16="http://schemas.microsoft.com/office/drawing/2014/main" id="{AC0D61E0-F80F-48E7-A817-F1CECBEE9A37}"/>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5BF34AFC-4299-43F1-A312-79EF0102CEFF}"/>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E1D3E-E4B6-4EAA-BFB4-25A0557A6CB8}"/>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6F7E0856-45A8-4EAD-A9D6-8A993968A1A8}"/>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E90EEBE1-2BAF-4C94-8403-6E8454F9BC46}"/>
              </a:ext>
            </a:extLst>
          </p:cNvPr>
          <p:cNvSpPr>
            <a:spLocks noGrp="1"/>
          </p:cNvSpPr>
          <p:nvPr>
            <p:ph type="dt" sz="half" idx="10"/>
          </p:nvPr>
        </p:nvSpPr>
        <p:spPr/>
        <p:txBody>
          <a:bodyPr rtlCol="0"/>
          <a:lstStyle/>
          <a:p>
            <a:pPr rtl="0"/>
            <a:fld id="{D318F348-85C5-41D5-934E-0A075066DE5B}" type="datetime1">
              <a:rPr lang="es-ES" noProof="0" smtClean="0"/>
              <a:t>15/10/2024</a:t>
            </a:fld>
            <a:endParaRPr lang="es-ES" noProof="0"/>
          </a:p>
        </p:txBody>
      </p:sp>
      <p:sp>
        <p:nvSpPr>
          <p:cNvPr id="5" name="Marcador de pie de página 4">
            <a:extLst>
              <a:ext uri="{FF2B5EF4-FFF2-40B4-BE49-F238E27FC236}">
                <a16:creationId xmlns:a16="http://schemas.microsoft.com/office/drawing/2014/main" id="{F3358F46-E931-4D79-94A5-037AFD07333B}"/>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ABEC0-6253-4360-B586-B9D20933DE37}"/>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A946E20B-8661-4C60-84FB-4892E8B48608}"/>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a:extLst>
              <a:ext uri="{FF2B5EF4-FFF2-40B4-BE49-F238E27FC236}">
                <a16:creationId xmlns:a16="http://schemas.microsoft.com/office/drawing/2014/main" id="{5132BE45-79E4-479B-BD2F-46CCB0BEE628}"/>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0589105E-DF25-4F38-BDE2-9B00C2C44FC6}"/>
              </a:ext>
            </a:extLst>
          </p:cNvPr>
          <p:cNvSpPr>
            <a:spLocks noGrp="1"/>
          </p:cNvSpPr>
          <p:nvPr>
            <p:ph type="dt" sz="half" idx="10"/>
          </p:nvPr>
        </p:nvSpPr>
        <p:spPr/>
        <p:txBody>
          <a:bodyPr rtlCol="0"/>
          <a:lstStyle/>
          <a:p>
            <a:pPr rtl="0"/>
            <a:fld id="{892EE1A9-D10A-4053-A6F4-3ACC0F92D709}" type="datetime1">
              <a:rPr lang="es-ES" noProof="0" smtClean="0"/>
              <a:t>15/10/2024</a:t>
            </a:fld>
            <a:endParaRPr lang="es-ES" noProof="0"/>
          </a:p>
        </p:txBody>
      </p:sp>
      <p:sp>
        <p:nvSpPr>
          <p:cNvPr id="6" name="Marcador de pie de página 5">
            <a:extLst>
              <a:ext uri="{FF2B5EF4-FFF2-40B4-BE49-F238E27FC236}">
                <a16:creationId xmlns:a16="http://schemas.microsoft.com/office/drawing/2014/main" id="{B1D9C4A8-7467-4BAD-98A2-0B63CAC19B66}"/>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FF641-A5CC-4263-A394-2112D623A8AD}"/>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24D6865-C632-473C-AEC8-8D3F71562BE6}"/>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a:extLst>
              <a:ext uri="{FF2B5EF4-FFF2-40B4-BE49-F238E27FC236}">
                <a16:creationId xmlns:a16="http://schemas.microsoft.com/office/drawing/2014/main" id="{D9FDBD19-4D33-4F6A-9938-6A04B3888ECC}"/>
              </a:ext>
            </a:extLst>
          </p:cNvPr>
          <p:cNvSpPr>
            <a:spLocks noGrp="1"/>
          </p:cNvSpPr>
          <p:nvPr>
            <p:ph sz="half" idx="2"/>
          </p:nvPr>
        </p:nvSpPr>
        <p:spPr>
          <a:xfrm>
            <a:off x="839788" y="2505075"/>
            <a:ext cx="5157787"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51697E46-CE4D-480E-A997-2B53B2DF55B2}"/>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8B8B7E36-823F-4FD4-B826-E450A1248008}"/>
              </a:ext>
            </a:extLst>
          </p:cNvPr>
          <p:cNvSpPr>
            <a:spLocks noGrp="1"/>
          </p:cNvSpPr>
          <p:nvPr>
            <p:ph sz="quarter" idx="4"/>
          </p:nvPr>
        </p:nvSpPr>
        <p:spPr>
          <a:xfrm>
            <a:off x="6172200" y="2505075"/>
            <a:ext cx="5183188"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8DBB3B14-C886-4F84-9FD5-11C8320E1FED}"/>
              </a:ext>
            </a:extLst>
          </p:cNvPr>
          <p:cNvSpPr>
            <a:spLocks noGrp="1"/>
          </p:cNvSpPr>
          <p:nvPr>
            <p:ph type="dt" sz="half" idx="10"/>
          </p:nvPr>
        </p:nvSpPr>
        <p:spPr/>
        <p:txBody>
          <a:bodyPr rtlCol="0"/>
          <a:lstStyle/>
          <a:p>
            <a:pPr rtl="0"/>
            <a:fld id="{334B8034-4C7C-409B-9B30-A6875114DCE3}" type="datetime1">
              <a:rPr lang="es-ES" noProof="0" smtClean="0"/>
              <a:t>15/10/2024</a:t>
            </a:fld>
            <a:endParaRPr lang="es-ES" noProof="0"/>
          </a:p>
        </p:txBody>
      </p:sp>
      <p:sp>
        <p:nvSpPr>
          <p:cNvPr id="8" name="Marcador de pie de página 7">
            <a:extLst>
              <a:ext uri="{FF2B5EF4-FFF2-40B4-BE49-F238E27FC236}">
                <a16:creationId xmlns:a16="http://schemas.microsoft.com/office/drawing/2014/main" id="{DF9AF591-4BBF-4BF2-9EF7-F8B114DFA16A}"/>
              </a:ext>
            </a:extLst>
          </p:cNvPr>
          <p:cNvSpPr>
            <a:spLocks noGrp="1"/>
          </p:cNvSpPr>
          <p:nvPr>
            <p:ph type="ftr" sz="quarter" idx="11"/>
          </p:nvPr>
        </p:nvSpPr>
        <p:spPr/>
        <p:txBody>
          <a:bodyPr rtlCol="0"/>
          <a:lstStyle/>
          <a:p>
            <a:pPr rtl="0"/>
            <a:endParaRPr lang="es-ES" noProof="0"/>
          </a:p>
        </p:txBody>
      </p:sp>
      <p:sp>
        <p:nvSpPr>
          <p:cNvPr id="9" name="Marcador de número de diapositiva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408F1-BB29-4C6F-91C9-653A730BECC6}"/>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F54FEF9-8D09-4091-BE99-B6264EBD34B3}"/>
              </a:ext>
            </a:extLst>
          </p:cNvPr>
          <p:cNvSpPr>
            <a:spLocks noGrp="1"/>
          </p:cNvSpPr>
          <p:nvPr>
            <p:ph type="dt" sz="half" idx="10"/>
          </p:nvPr>
        </p:nvSpPr>
        <p:spPr/>
        <p:txBody>
          <a:bodyPr rtlCol="0"/>
          <a:lstStyle/>
          <a:p>
            <a:pPr rtl="0"/>
            <a:fld id="{064B1BBF-FF81-4427-BE2C-77E6F2EEB7CA}" type="datetime1">
              <a:rPr lang="es-ES" noProof="0" smtClean="0"/>
              <a:t>15/10/2024</a:t>
            </a:fld>
            <a:endParaRPr lang="es-ES" noProof="0"/>
          </a:p>
        </p:txBody>
      </p:sp>
      <p:sp>
        <p:nvSpPr>
          <p:cNvPr id="4" name="Marcador de pie de página 3">
            <a:extLst>
              <a:ext uri="{FF2B5EF4-FFF2-40B4-BE49-F238E27FC236}">
                <a16:creationId xmlns:a16="http://schemas.microsoft.com/office/drawing/2014/main" id="{0B5F49AA-83D5-4063-9CDE-AA7763048B63}"/>
              </a:ext>
            </a:extLst>
          </p:cNvPr>
          <p:cNvSpPr>
            <a:spLocks noGrp="1"/>
          </p:cNvSpPr>
          <p:nvPr>
            <p:ph type="ftr" sz="quarter" idx="11"/>
          </p:nvPr>
        </p:nvSpPr>
        <p:spPr/>
        <p:txBody>
          <a:bodyPr rtlCol="0"/>
          <a:lstStyle/>
          <a:p>
            <a:pPr rtl="0"/>
            <a:endParaRPr lang="es-ES" noProof="0"/>
          </a:p>
        </p:txBody>
      </p:sp>
      <p:sp>
        <p:nvSpPr>
          <p:cNvPr id="5" name="Marcador de posición de número de diapositiva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42A62B2-A6D1-4A6F-8B20-80606F478544}"/>
              </a:ext>
            </a:extLst>
          </p:cNvPr>
          <p:cNvSpPr>
            <a:spLocks noGrp="1"/>
          </p:cNvSpPr>
          <p:nvPr>
            <p:ph type="dt" sz="half" idx="10"/>
          </p:nvPr>
        </p:nvSpPr>
        <p:spPr/>
        <p:txBody>
          <a:bodyPr rtlCol="0"/>
          <a:lstStyle/>
          <a:p>
            <a:pPr rtl="0"/>
            <a:fld id="{5573EE7A-CF46-4097-BEB8-1D85537352EF}" type="datetime1">
              <a:rPr lang="es-ES" noProof="0" smtClean="0"/>
              <a:t>15/10/2024</a:t>
            </a:fld>
            <a:endParaRPr lang="es-ES" noProof="0"/>
          </a:p>
        </p:txBody>
      </p:sp>
      <p:sp>
        <p:nvSpPr>
          <p:cNvPr id="3" name="Marcador de pie de página 2">
            <a:extLst>
              <a:ext uri="{FF2B5EF4-FFF2-40B4-BE49-F238E27FC236}">
                <a16:creationId xmlns:a16="http://schemas.microsoft.com/office/drawing/2014/main" id="{C02E4958-7A46-4331-B2D8-2C31D8FCBD73}"/>
              </a:ext>
            </a:extLst>
          </p:cNvPr>
          <p:cNvSpPr>
            <a:spLocks noGrp="1"/>
          </p:cNvSpPr>
          <p:nvPr>
            <p:ph type="ftr" sz="quarter" idx="11"/>
          </p:nvPr>
        </p:nvSpPr>
        <p:spPr/>
        <p:txBody>
          <a:bodyPr rtlCol="0"/>
          <a:lstStyle/>
          <a:p>
            <a:pPr rtl="0"/>
            <a:endParaRPr lang="es-ES" noProof="0"/>
          </a:p>
        </p:txBody>
      </p:sp>
      <p:sp>
        <p:nvSpPr>
          <p:cNvPr id="4" name="Marcador de número de diapositiva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F408F-8083-4F07-9628-074C7AFE41C0}"/>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B70477E0-A333-439D-A531-30B39A813465}"/>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a:extLst>
              <a:ext uri="{FF2B5EF4-FFF2-40B4-BE49-F238E27FC236}">
                <a16:creationId xmlns:a16="http://schemas.microsoft.com/office/drawing/2014/main" id="{D5D59501-D187-414C-AACE-F838720036CC}"/>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1235F890-BB8A-49E1-880A-924FD6FE4026}"/>
              </a:ext>
            </a:extLst>
          </p:cNvPr>
          <p:cNvSpPr>
            <a:spLocks noGrp="1"/>
          </p:cNvSpPr>
          <p:nvPr>
            <p:ph type="dt" sz="half" idx="10"/>
          </p:nvPr>
        </p:nvSpPr>
        <p:spPr/>
        <p:txBody>
          <a:bodyPr rtlCol="0"/>
          <a:lstStyle/>
          <a:p>
            <a:pPr rtl="0"/>
            <a:fld id="{9CB778B0-176B-4A13-AC17-74E4CFCDC958}" type="datetime1">
              <a:rPr lang="es-ES" noProof="0" smtClean="0"/>
              <a:t>15/10/2024</a:t>
            </a:fld>
            <a:endParaRPr lang="es-ES" noProof="0"/>
          </a:p>
        </p:txBody>
      </p:sp>
      <p:sp>
        <p:nvSpPr>
          <p:cNvPr id="6" name="Marcador de pie de página 5">
            <a:extLst>
              <a:ext uri="{FF2B5EF4-FFF2-40B4-BE49-F238E27FC236}">
                <a16:creationId xmlns:a16="http://schemas.microsoft.com/office/drawing/2014/main" id="{51CA38FE-429A-41E7-942D-ECCE639D3CA5}"/>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56CFD-7F35-482C-A50F-B3D43ACB0AE3}"/>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7FD7F3EF-0FE9-46C4-A116-5DA6E26B0D5D}"/>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a:extLst>
              <a:ext uri="{FF2B5EF4-FFF2-40B4-BE49-F238E27FC236}">
                <a16:creationId xmlns:a16="http://schemas.microsoft.com/office/drawing/2014/main" id="{D10B4041-0F17-42D8-AF16-AB099A39FFBD}"/>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BAF67FF-F8F1-4B22-A471-9317ED3A25F0}"/>
              </a:ext>
            </a:extLst>
          </p:cNvPr>
          <p:cNvSpPr>
            <a:spLocks noGrp="1"/>
          </p:cNvSpPr>
          <p:nvPr>
            <p:ph type="dt" sz="half" idx="10"/>
          </p:nvPr>
        </p:nvSpPr>
        <p:spPr/>
        <p:txBody>
          <a:bodyPr rtlCol="0"/>
          <a:lstStyle/>
          <a:p>
            <a:pPr rtl="0"/>
            <a:fld id="{81950155-364E-4450-A2CE-9737BC8ACD1E}" type="datetime1">
              <a:rPr lang="es-ES" noProof="0" smtClean="0"/>
              <a:t>15/10/2024</a:t>
            </a:fld>
            <a:endParaRPr lang="es-ES" noProof="0"/>
          </a:p>
        </p:txBody>
      </p:sp>
      <p:sp>
        <p:nvSpPr>
          <p:cNvPr id="6" name="Marcador de pie de página 5">
            <a:extLst>
              <a:ext uri="{FF2B5EF4-FFF2-40B4-BE49-F238E27FC236}">
                <a16:creationId xmlns:a16="http://schemas.microsoft.com/office/drawing/2014/main" id="{A73D6993-98F8-4234-B24A-02D4DB41CE93}"/>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7E25641-FCAC-4BCF-A80D-8CA0AC705B42}" type="datetime1">
              <a:rPr lang="es-ES" noProof="0" smtClean="0"/>
              <a:t>15/10/2024</a:t>
            </a:fld>
            <a:endParaRPr lang="es-ES" noProof="0"/>
          </a:p>
        </p:txBody>
      </p:sp>
      <p:sp>
        <p:nvSpPr>
          <p:cNvPr id="5" name="Marcador de pie de página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a:p>
        </p:txBody>
      </p:sp>
      <p:sp>
        <p:nvSpPr>
          <p:cNvPr id="6" name="Marcador de número de diapositiva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png"/><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 Id="rId14" Type="http://schemas.openxmlformats.org/officeDocument/2006/relationships/image" Target="../media/image27.pn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34.jp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4.svg"/></Relationships>
</file>

<file path=ppt/slides/_rels/slide50.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47.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7.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9.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70.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74.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7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0.jf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290639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54044"/>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casos de uso del negocio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89036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CE72AF-358D-3EED-088E-3CEDF30AB440}"/>
              </a:ext>
            </a:extLst>
          </p:cNvPr>
          <p:cNvPicPr>
            <a:picLocks noChangeAspect="1"/>
          </p:cNvPicPr>
          <p:nvPr/>
        </p:nvPicPr>
        <p:blipFill>
          <a:blip r:embed="rId3"/>
          <a:stretch>
            <a:fillRect/>
          </a:stretch>
        </p:blipFill>
        <p:spPr>
          <a:xfrm>
            <a:off x="0" y="0"/>
            <a:ext cx="12148010" cy="6858000"/>
          </a:xfrm>
          <a:prstGeom prst="rect">
            <a:avLst/>
          </a:prstGeom>
        </p:spPr>
      </p:pic>
    </p:spTree>
    <p:extLst>
      <p:ext uri="{BB962C8B-B14F-4D97-AF65-F5344CB8AC3E}">
        <p14:creationId xmlns:p14="http://schemas.microsoft.com/office/powerpoint/2010/main" val="302870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186153" y="2914411"/>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objetos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979586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493075-FD9F-8A87-53A9-88C948F03AA9}"/>
              </a:ext>
            </a:extLst>
          </p:cNvPr>
          <p:cNvPicPr>
            <a:picLocks noChangeAspect="1"/>
          </p:cNvPicPr>
          <p:nvPr/>
        </p:nvPicPr>
        <p:blipFill>
          <a:blip r:embed="rId3"/>
          <a:stretch>
            <a:fillRect/>
          </a:stretch>
        </p:blipFill>
        <p:spPr>
          <a:xfrm>
            <a:off x="0" y="0"/>
            <a:ext cx="12207416" cy="6858000"/>
          </a:xfrm>
          <a:prstGeom prst="rect">
            <a:avLst/>
          </a:prstGeom>
        </p:spPr>
      </p:pic>
    </p:spTree>
    <p:extLst>
      <p:ext uri="{BB962C8B-B14F-4D97-AF65-F5344CB8AC3E}">
        <p14:creationId xmlns:p14="http://schemas.microsoft.com/office/powerpoint/2010/main" val="341476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44225"/>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casos de uso del sistema</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5824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BAF1CE8-62A3-7EEE-0AF3-DEA67955D43C}"/>
              </a:ext>
            </a:extLst>
          </p:cNvPr>
          <p:cNvPicPr>
            <a:picLocks noChangeAspect="1"/>
          </p:cNvPicPr>
          <p:nvPr/>
        </p:nvPicPr>
        <p:blipFill>
          <a:blip r:embed="rId3"/>
          <a:stretch>
            <a:fillRect/>
          </a:stretch>
        </p:blipFill>
        <p:spPr>
          <a:xfrm>
            <a:off x="0" y="0"/>
            <a:ext cx="12192000" cy="6858000"/>
          </a:xfrm>
          <a:prstGeom prst="rect">
            <a:avLst/>
          </a:prstGeom>
          <a:ln>
            <a:solidFill>
              <a:schemeClr val="bg1"/>
            </a:solidFill>
          </a:ln>
        </p:spPr>
      </p:pic>
      <p:sp>
        <p:nvSpPr>
          <p:cNvPr id="2" name="Rectángulo 1">
            <a:extLst>
              <a:ext uri="{FF2B5EF4-FFF2-40B4-BE49-F238E27FC236}">
                <a16:creationId xmlns:a16="http://schemas.microsoft.com/office/drawing/2014/main" id="{3BCF3756-0BAA-3CB8-A1B2-6C7E5CAA3875}"/>
              </a:ext>
            </a:extLst>
          </p:cNvPr>
          <p:cNvSpPr/>
          <p:nvPr/>
        </p:nvSpPr>
        <p:spPr>
          <a:xfrm>
            <a:off x="7725507" y="5216769"/>
            <a:ext cx="3915508" cy="914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Por cuestiones de organización las funcionalidades que realiza el investigador se representan por separado </a:t>
            </a:r>
            <a:endParaRPr lang="es-US" dirty="0">
              <a:solidFill>
                <a:schemeClr val="tx1"/>
              </a:solidFill>
            </a:endParaRPr>
          </a:p>
        </p:txBody>
      </p:sp>
    </p:spTree>
    <p:extLst>
      <p:ext uri="{BB962C8B-B14F-4D97-AF65-F5344CB8AC3E}">
        <p14:creationId xmlns:p14="http://schemas.microsoft.com/office/powerpoint/2010/main" val="409242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83DE2F5-2FD3-BD50-A784-74D7A94F8B41}"/>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75637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5A172B6-8B1D-7D81-D08B-6D8C628622EF}"/>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506321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84007"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entidad relación</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567372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5A818436-1768-EE71-2F93-2BC9D518DB2C}"/>
              </a:ext>
            </a:extLst>
          </p:cNvPr>
          <p:cNvPicPr>
            <a:picLocks noChangeAspect="1"/>
          </p:cNvPicPr>
          <p:nvPr/>
        </p:nvPicPr>
        <p:blipFill>
          <a:blip r:embed="rId3"/>
          <a:stretch>
            <a:fillRect/>
          </a:stretch>
        </p:blipFill>
        <p:spPr>
          <a:xfrm>
            <a:off x="0" y="93784"/>
            <a:ext cx="12192000" cy="6588369"/>
          </a:xfrm>
          <a:prstGeom prst="rect">
            <a:avLst/>
          </a:prstGeom>
        </p:spPr>
      </p:pic>
    </p:spTree>
    <p:extLst>
      <p:ext uri="{BB962C8B-B14F-4D97-AF65-F5344CB8AC3E}">
        <p14:creationId xmlns:p14="http://schemas.microsoft.com/office/powerpoint/2010/main" val="202377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00391" y="1067701"/>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115671" y="82970"/>
            <a:ext cx="7684341" cy="10812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lang="es-419" sz="4800" kern="0" dirty="0">
                <a:solidFill>
                  <a:srgbClr val="007785"/>
                </a:solidFill>
                <a:latin typeface="Arial"/>
              </a:rPr>
              <a:t>Introducción:</a:t>
            </a:r>
            <a:endParaRPr kumimoji="0" lang="es-419" sz="4800" b="1" i="0" u="none" strike="noStrike" kern="0" cap="none" spc="0" normalizeH="0" baseline="0" noProof="0" dirty="0">
              <a:ln>
                <a:noFill/>
              </a:ln>
              <a:solidFill>
                <a:srgbClr val="007785"/>
              </a:solidFill>
              <a:effectLst/>
              <a:uLnTx/>
              <a:uFillTx/>
              <a:latin typeface="Arial"/>
              <a:sym typeface="Quicksand"/>
            </a:endParaRPr>
          </a:p>
        </p:txBody>
      </p:sp>
      <p:sp>
        <p:nvSpPr>
          <p:cNvPr id="3" name="Elipse 2">
            <a:extLst>
              <a:ext uri="{FF2B5EF4-FFF2-40B4-BE49-F238E27FC236}">
                <a16:creationId xmlns:a16="http://schemas.microsoft.com/office/drawing/2014/main" id="{D2BCE52A-FBED-005F-25BE-1D655132539F}"/>
              </a:ext>
            </a:extLst>
          </p:cNvPr>
          <p:cNvSpPr/>
          <p:nvPr/>
        </p:nvSpPr>
        <p:spPr>
          <a:xfrm>
            <a:off x="3294164" y="3024228"/>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Digestión</a:t>
            </a:r>
            <a:r>
              <a:rPr lang="es-ES" dirty="0"/>
              <a:t> </a:t>
            </a:r>
            <a:r>
              <a:rPr lang="es-ES" b="1" dirty="0">
                <a:solidFill>
                  <a:schemeClr val="tx1"/>
                </a:solidFill>
              </a:rPr>
              <a:t>anaerobia</a:t>
            </a:r>
            <a:endParaRPr lang="es-US" b="1" dirty="0">
              <a:solidFill>
                <a:schemeClr val="tx1"/>
              </a:solidFill>
            </a:endParaRPr>
          </a:p>
        </p:txBody>
      </p:sp>
      <p:pic>
        <p:nvPicPr>
          <p:cNvPr id="6" name="Imagen 5">
            <a:extLst>
              <a:ext uri="{FF2B5EF4-FFF2-40B4-BE49-F238E27FC236}">
                <a16:creationId xmlns:a16="http://schemas.microsoft.com/office/drawing/2014/main" id="{BD90533E-E649-1F84-4F1D-8BFD8F10364A}"/>
              </a:ext>
            </a:extLst>
          </p:cNvPr>
          <p:cNvPicPr>
            <a:picLocks noChangeAspect="1"/>
          </p:cNvPicPr>
          <p:nvPr/>
        </p:nvPicPr>
        <p:blipFill>
          <a:blip r:embed="rId3"/>
          <a:stretch>
            <a:fillRect/>
          </a:stretch>
        </p:blipFill>
        <p:spPr>
          <a:xfrm>
            <a:off x="362968" y="1067701"/>
            <a:ext cx="1358584" cy="1358584"/>
          </a:xfrm>
          <a:prstGeom prst="ellipse">
            <a:avLst/>
          </a:prstGeom>
          <a:ln>
            <a:noFill/>
          </a:ln>
          <a:effectLst>
            <a:softEdge rad="112500"/>
          </a:effectLst>
        </p:spPr>
      </p:pic>
      <p:pic>
        <p:nvPicPr>
          <p:cNvPr id="10" name="Imagen 9">
            <a:extLst>
              <a:ext uri="{FF2B5EF4-FFF2-40B4-BE49-F238E27FC236}">
                <a16:creationId xmlns:a16="http://schemas.microsoft.com/office/drawing/2014/main" id="{789D7B9D-92C5-FC26-C17E-FB2DECC0F591}"/>
              </a:ext>
            </a:extLst>
          </p:cNvPr>
          <p:cNvPicPr>
            <a:picLocks noChangeAspect="1"/>
          </p:cNvPicPr>
          <p:nvPr/>
        </p:nvPicPr>
        <p:blipFill rotWithShape="1">
          <a:blip r:embed="rId4"/>
          <a:srcRect b="2132"/>
          <a:stretch/>
        </p:blipFill>
        <p:spPr>
          <a:xfrm>
            <a:off x="300622" y="3024228"/>
            <a:ext cx="1358583" cy="1439599"/>
          </a:xfrm>
          <a:prstGeom prst="ellipse">
            <a:avLst/>
          </a:prstGeom>
          <a:ln>
            <a:noFill/>
          </a:ln>
          <a:effectLst>
            <a:softEdge rad="112500"/>
          </a:effectLst>
        </p:spPr>
      </p:pic>
      <p:pic>
        <p:nvPicPr>
          <p:cNvPr id="14" name="Imagen 13">
            <a:extLst>
              <a:ext uri="{FF2B5EF4-FFF2-40B4-BE49-F238E27FC236}">
                <a16:creationId xmlns:a16="http://schemas.microsoft.com/office/drawing/2014/main" id="{573CD76E-5398-015D-1F45-7F79980349C8}"/>
              </a:ext>
            </a:extLst>
          </p:cNvPr>
          <p:cNvPicPr>
            <a:picLocks noChangeAspect="1"/>
          </p:cNvPicPr>
          <p:nvPr/>
        </p:nvPicPr>
        <p:blipFill>
          <a:blip r:embed="rId5"/>
          <a:stretch>
            <a:fillRect/>
          </a:stretch>
        </p:blipFill>
        <p:spPr>
          <a:xfrm>
            <a:off x="362968" y="4833433"/>
            <a:ext cx="1233889" cy="1319182"/>
          </a:xfrm>
          <a:prstGeom prst="ellipse">
            <a:avLst/>
          </a:prstGeom>
          <a:ln>
            <a:noFill/>
          </a:ln>
          <a:effectLst>
            <a:softEdge rad="112500"/>
          </a:effectLst>
        </p:spPr>
      </p:pic>
      <p:sp>
        <p:nvSpPr>
          <p:cNvPr id="15" name="CuadroTexto 14">
            <a:extLst>
              <a:ext uri="{FF2B5EF4-FFF2-40B4-BE49-F238E27FC236}">
                <a16:creationId xmlns:a16="http://schemas.microsoft.com/office/drawing/2014/main" id="{16527240-50A1-68FC-5CDC-3ABF3ECBB091}"/>
              </a:ext>
            </a:extLst>
          </p:cNvPr>
          <p:cNvSpPr txBox="1"/>
          <p:nvPr/>
        </p:nvSpPr>
        <p:spPr>
          <a:xfrm>
            <a:off x="725214" y="2827283"/>
            <a:ext cx="184731" cy="369332"/>
          </a:xfrm>
          <a:prstGeom prst="rect">
            <a:avLst/>
          </a:prstGeom>
          <a:noFill/>
        </p:spPr>
        <p:txBody>
          <a:bodyPr wrap="none" rtlCol="0">
            <a:spAutoFit/>
          </a:bodyPr>
          <a:lstStyle/>
          <a:p>
            <a:endParaRPr lang="es-US" dirty="0"/>
          </a:p>
        </p:txBody>
      </p:sp>
      <p:sp>
        <p:nvSpPr>
          <p:cNvPr id="18" name="CuadroTexto 17">
            <a:extLst>
              <a:ext uri="{FF2B5EF4-FFF2-40B4-BE49-F238E27FC236}">
                <a16:creationId xmlns:a16="http://schemas.microsoft.com/office/drawing/2014/main" id="{6205FE2C-A812-7743-4BFD-E6CD3BA4CDA4}"/>
              </a:ext>
            </a:extLst>
          </p:cNvPr>
          <p:cNvSpPr txBox="1"/>
          <p:nvPr/>
        </p:nvSpPr>
        <p:spPr>
          <a:xfrm>
            <a:off x="89347" y="4291440"/>
            <a:ext cx="1781129" cy="369332"/>
          </a:xfrm>
          <a:prstGeom prst="rect">
            <a:avLst/>
          </a:prstGeom>
          <a:noFill/>
        </p:spPr>
        <p:txBody>
          <a:bodyPr wrap="none" rtlCol="0">
            <a:spAutoFit/>
          </a:bodyPr>
          <a:lstStyle/>
          <a:p>
            <a:r>
              <a:rPr lang="es-ES" dirty="0"/>
              <a:t>restos de comida</a:t>
            </a:r>
            <a:endParaRPr lang="es-US" dirty="0"/>
          </a:p>
        </p:txBody>
      </p:sp>
      <p:sp>
        <p:nvSpPr>
          <p:cNvPr id="20" name="CuadroTexto 19">
            <a:extLst>
              <a:ext uri="{FF2B5EF4-FFF2-40B4-BE49-F238E27FC236}">
                <a16:creationId xmlns:a16="http://schemas.microsoft.com/office/drawing/2014/main" id="{00A83F20-1625-CE08-28B5-465DF9FD6B95}"/>
              </a:ext>
            </a:extLst>
          </p:cNvPr>
          <p:cNvSpPr txBox="1"/>
          <p:nvPr/>
        </p:nvSpPr>
        <p:spPr>
          <a:xfrm>
            <a:off x="54080" y="6140153"/>
            <a:ext cx="1851661" cy="369332"/>
          </a:xfrm>
          <a:prstGeom prst="rect">
            <a:avLst/>
          </a:prstGeom>
          <a:noFill/>
        </p:spPr>
        <p:txBody>
          <a:bodyPr wrap="none" rtlCol="0">
            <a:spAutoFit/>
          </a:bodyPr>
          <a:lstStyle/>
          <a:p>
            <a:r>
              <a:rPr lang="es-ES" dirty="0"/>
              <a:t>residuos agrícolas</a:t>
            </a:r>
            <a:endParaRPr lang="es-US" dirty="0"/>
          </a:p>
        </p:txBody>
      </p:sp>
      <p:sp>
        <p:nvSpPr>
          <p:cNvPr id="22" name="CuadroTexto 21">
            <a:extLst>
              <a:ext uri="{FF2B5EF4-FFF2-40B4-BE49-F238E27FC236}">
                <a16:creationId xmlns:a16="http://schemas.microsoft.com/office/drawing/2014/main" id="{053ADA18-66C5-D026-DD0E-B60EF35EC5BE}"/>
              </a:ext>
            </a:extLst>
          </p:cNvPr>
          <p:cNvSpPr txBox="1"/>
          <p:nvPr/>
        </p:nvSpPr>
        <p:spPr>
          <a:xfrm>
            <a:off x="365994" y="2320373"/>
            <a:ext cx="1560325" cy="646331"/>
          </a:xfrm>
          <a:prstGeom prst="rect">
            <a:avLst/>
          </a:prstGeom>
          <a:noFill/>
        </p:spPr>
        <p:txBody>
          <a:bodyPr wrap="square" rtlCol="0">
            <a:spAutoFit/>
          </a:bodyPr>
          <a:lstStyle/>
          <a:p>
            <a:r>
              <a:rPr lang="es-ES" dirty="0"/>
              <a:t>excrementos de animales</a:t>
            </a:r>
            <a:endParaRPr lang="es-US" dirty="0"/>
          </a:p>
        </p:txBody>
      </p:sp>
      <p:pic>
        <p:nvPicPr>
          <p:cNvPr id="23" name="Imagen 22">
            <a:extLst>
              <a:ext uri="{FF2B5EF4-FFF2-40B4-BE49-F238E27FC236}">
                <a16:creationId xmlns:a16="http://schemas.microsoft.com/office/drawing/2014/main" id="{71C3F6D1-59AA-1C6C-C27E-4BD0A811A677}"/>
              </a:ext>
            </a:extLst>
          </p:cNvPr>
          <p:cNvPicPr>
            <a:picLocks noChangeAspect="1"/>
          </p:cNvPicPr>
          <p:nvPr/>
        </p:nvPicPr>
        <p:blipFill>
          <a:blip r:embed="rId6"/>
          <a:stretch>
            <a:fillRect/>
          </a:stretch>
        </p:blipFill>
        <p:spPr>
          <a:xfrm rot="7703873">
            <a:off x="1865612" y="1930205"/>
            <a:ext cx="1358584" cy="1743516"/>
          </a:xfrm>
          <a:prstGeom prst="rect">
            <a:avLst/>
          </a:prstGeom>
        </p:spPr>
      </p:pic>
      <p:pic>
        <p:nvPicPr>
          <p:cNvPr id="24" name="Imagen 23">
            <a:extLst>
              <a:ext uri="{FF2B5EF4-FFF2-40B4-BE49-F238E27FC236}">
                <a16:creationId xmlns:a16="http://schemas.microsoft.com/office/drawing/2014/main" id="{CB5F3527-8138-CFB4-7CD9-91E4F9CECC28}"/>
              </a:ext>
            </a:extLst>
          </p:cNvPr>
          <p:cNvPicPr>
            <a:picLocks noChangeAspect="1"/>
          </p:cNvPicPr>
          <p:nvPr/>
        </p:nvPicPr>
        <p:blipFill>
          <a:blip r:embed="rId7"/>
          <a:stretch>
            <a:fillRect/>
          </a:stretch>
        </p:blipFill>
        <p:spPr>
          <a:xfrm rot="19384578">
            <a:off x="1204048" y="2663325"/>
            <a:ext cx="2213040" cy="2152075"/>
          </a:xfrm>
          <a:prstGeom prst="rect">
            <a:avLst/>
          </a:prstGeom>
        </p:spPr>
      </p:pic>
      <p:pic>
        <p:nvPicPr>
          <p:cNvPr id="25" name="Imagen 24">
            <a:extLst>
              <a:ext uri="{FF2B5EF4-FFF2-40B4-BE49-F238E27FC236}">
                <a16:creationId xmlns:a16="http://schemas.microsoft.com/office/drawing/2014/main" id="{395AACD2-870D-2AC7-C291-2CFC61448907}"/>
              </a:ext>
            </a:extLst>
          </p:cNvPr>
          <p:cNvPicPr>
            <a:picLocks noChangeAspect="1"/>
          </p:cNvPicPr>
          <p:nvPr/>
        </p:nvPicPr>
        <p:blipFill>
          <a:blip r:embed="rId7"/>
          <a:stretch>
            <a:fillRect/>
          </a:stretch>
        </p:blipFill>
        <p:spPr>
          <a:xfrm rot="16430458">
            <a:off x="1713364" y="3874481"/>
            <a:ext cx="2213040" cy="2152075"/>
          </a:xfrm>
          <a:prstGeom prst="rect">
            <a:avLst/>
          </a:prstGeom>
        </p:spPr>
      </p:pic>
      <p:sp>
        <p:nvSpPr>
          <p:cNvPr id="26" name="Elipse 25">
            <a:extLst>
              <a:ext uri="{FF2B5EF4-FFF2-40B4-BE49-F238E27FC236}">
                <a16:creationId xmlns:a16="http://schemas.microsoft.com/office/drawing/2014/main" id="{03F4CB0A-723C-C53B-33CB-7CC05E6970E0}"/>
              </a:ext>
            </a:extLst>
          </p:cNvPr>
          <p:cNvSpPr/>
          <p:nvPr/>
        </p:nvSpPr>
        <p:spPr>
          <a:xfrm>
            <a:off x="6702130" y="3169990"/>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biogás</a:t>
            </a:r>
            <a:endParaRPr lang="es-US" b="1" dirty="0">
              <a:solidFill>
                <a:schemeClr val="tx1"/>
              </a:solidFill>
            </a:endParaRPr>
          </a:p>
        </p:txBody>
      </p:sp>
      <p:pic>
        <p:nvPicPr>
          <p:cNvPr id="27" name="Imagen 26">
            <a:extLst>
              <a:ext uri="{FF2B5EF4-FFF2-40B4-BE49-F238E27FC236}">
                <a16:creationId xmlns:a16="http://schemas.microsoft.com/office/drawing/2014/main" id="{C10B702C-B0DF-AA11-79CF-DF4D559B215A}"/>
              </a:ext>
            </a:extLst>
          </p:cNvPr>
          <p:cNvPicPr>
            <a:picLocks noChangeAspect="1"/>
          </p:cNvPicPr>
          <p:nvPr/>
        </p:nvPicPr>
        <p:blipFill>
          <a:blip r:embed="rId7"/>
          <a:stretch>
            <a:fillRect/>
          </a:stretch>
        </p:blipFill>
        <p:spPr>
          <a:xfrm rot="8544929">
            <a:off x="4791579" y="2712294"/>
            <a:ext cx="2259945" cy="2197686"/>
          </a:xfrm>
          <a:prstGeom prst="rect">
            <a:avLst/>
          </a:prstGeom>
        </p:spPr>
      </p:pic>
      <p:pic>
        <p:nvPicPr>
          <p:cNvPr id="29" name="Imagen 28">
            <a:extLst>
              <a:ext uri="{FF2B5EF4-FFF2-40B4-BE49-F238E27FC236}">
                <a16:creationId xmlns:a16="http://schemas.microsoft.com/office/drawing/2014/main" id="{E1047B6C-E242-4CDC-0ED5-8A873A7226C5}"/>
              </a:ext>
            </a:extLst>
          </p:cNvPr>
          <p:cNvPicPr>
            <a:picLocks noChangeAspect="1"/>
          </p:cNvPicPr>
          <p:nvPr/>
        </p:nvPicPr>
        <p:blipFill>
          <a:blip r:embed="rId8"/>
          <a:stretch>
            <a:fillRect/>
          </a:stretch>
        </p:blipFill>
        <p:spPr>
          <a:xfrm>
            <a:off x="7984798" y="1362991"/>
            <a:ext cx="1581637" cy="1368617"/>
          </a:xfrm>
          <a:prstGeom prst="ellipse">
            <a:avLst/>
          </a:prstGeom>
          <a:ln>
            <a:noFill/>
          </a:ln>
          <a:effectLst>
            <a:softEdge rad="112500"/>
          </a:effectLst>
        </p:spPr>
      </p:pic>
      <p:sp>
        <p:nvSpPr>
          <p:cNvPr id="30" name="CuadroTexto 29">
            <a:extLst>
              <a:ext uri="{FF2B5EF4-FFF2-40B4-BE49-F238E27FC236}">
                <a16:creationId xmlns:a16="http://schemas.microsoft.com/office/drawing/2014/main" id="{22ED3B71-3D53-C097-339C-5C0D865C9F0D}"/>
              </a:ext>
            </a:extLst>
          </p:cNvPr>
          <p:cNvSpPr txBox="1"/>
          <p:nvPr/>
        </p:nvSpPr>
        <p:spPr>
          <a:xfrm>
            <a:off x="8271147" y="2538218"/>
            <a:ext cx="911596" cy="369332"/>
          </a:xfrm>
          <a:prstGeom prst="rect">
            <a:avLst/>
          </a:prstGeom>
          <a:noFill/>
        </p:spPr>
        <p:txBody>
          <a:bodyPr wrap="none" rtlCol="0">
            <a:spAutoFit/>
          </a:bodyPr>
          <a:lstStyle/>
          <a:p>
            <a:r>
              <a:rPr lang="es-ES" dirty="0"/>
              <a:t>metano</a:t>
            </a:r>
            <a:endParaRPr lang="es-US" dirty="0"/>
          </a:p>
        </p:txBody>
      </p:sp>
      <p:pic>
        <p:nvPicPr>
          <p:cNvPr id="32" name="Imagen 31">
            <a:extLst>
              <a:ext uri="{FF2B5EF4-FFF2-40B4-BE49-F238E27FC236}">
                <a16:creationId xmlns:a16="http://schemas.microsoft.com/office/drawing/2014/main" id="{FC544957-CD2F-74F8-0A2C-5F53F48884DB}"/>
              </a:ext>
            </a:extLst>
          </p:cNvPr>
          <p:cNvPicPr>
            <a:picLocks noChangeAspect="1"/>
          </p:cNvPicPr>
          <p:nvPr/>
        </p:nvPicPr>
        <p:blipFill>
          <a:blip r:embed="rId9"/>
          <a:stretch>
            <a:fillRect/>
          </a:stretch>
        </p:blipFill>
        <p:spPr>
          <a:xfrm>
            <a:off x="10532795" y="638087"/>
            <a:ext cx="1438312" cy="1438312"/>
          </a:xfrm>
          <a:prstGeom prst="ellipse">
            <a:avLst/>
          </a:prstGeom>
          <a:ln>
            <a:noFill/>
          </a:ln>
          <a:effectLst>
            <a:softEdge rad="112500"/>
          </a:effectLst>
        </p:spPr>
      </p:pic>
      <p:pic>
        <p:nvPicPr>
          <p:cNvPr id="34" name="Imagen 33">
            <a:extLst>
              <a:ext uri="{FF2B5EF4-FFF2-40B4-BE49-F238E27FC236}">
                <a16:creationId xmlns:a16="http://schemas.microsoft.com/office/drawing/2014/main" id="{79FDDEED-80D3-67BD-BE75-8C857253E395}"/>
              </a:ext>
            </a:extLst>
          </p:cNvPr>
          <p:cNvPicPr>
            <a:picLocks noChangeAspect="1"/>
          </p:cNvPicPr>
          <p:nvPr/>
        </p:nvPicPr>
        <p:blipFill>
          <a:blip r:embed="rId10"/>
          <a:stretch>
            <a:fillRect/>
          </a:stretch>
        </p:blipFill>
        <p:spPr>
          <a:xfrm>
            <a:off x="10807595" y="4975742"/>
            <a:ext cx="1335294" cy="1389920"/>
          </a:xfrm>
          <a:prstGeom prst="ellipse">
            <a:avLst/>
          </a:prstGeom>
          <a:ln>
            <a:noFill/>
          </a:ln>
          <a:effectLst>
            <a:softEdge rad="112500"/>
          </a:effectLst>
        </p:spPr>
      </p:pic>
      <p:pic>
        <p:nvPicPr>
          <p:cNvPr id="38" name="Imagen 37">
            <a:extLst>
              <a:ext uri="{FF2B5EF4-FFF2-40B4-BE49-F238E27FC236}">
                <a16:creationId xmlns:a16="http://schemas.microsoft.com/office/drawing/2014/main" id="{C7570010-0427-C9E2-2F76-FCDF43EF6C79}"/>
              </a:ext>
            </a:extLst>
          </p:cNvPr>
          <p:cNvPicPr>
            <a:picLocks noChangeAspect="1"/>
          </p:cNvPicPr>
          <p:nvPr/>
        </p:nvPicPr>
        <p:blipFill>
          <a:blip r:embed="rId11"/>
          <a:stretch>
            <a:fillRect/>
          </a:stretch>
        </p:blipFill>
        <p:spPr>
          <a:xfrm>
            <a:off x="10730670" y="3032222"/>
            <a:ext cx="1461330" cy="1461330"/>
          </a:xfrm>
          <a:prstGeom prst="ellipse">
            <a:avLst/>
          </a:prstGeom>
          <a:ln>
            <a:noFill/>
          </a:ln>
          <a:effectLst>
            <a:softEdge rad="112500"/>
          </a:effectLst>
        </p:spPr>
      </p:pic>
      <p:pic>
        <p:nvPicPr>
          <p:cNvPr id="40" name="Imagen 39">
            <a:extLst>
              <a:ext uri="{FF2B5EF4-FFF2-40B4-BE49-F238E27FC236}">
                <a16:creationId xmlns:a16="http://schemas.microsoft.com/office/drawing/2014/main" id="{41AD5743-B6BE-F7AB-1ED1-E038A41E62D0}"/>
              </a:ext>
            </a:extLst>
          </p:cNvPr>
          <p:cNvPicPr>
            <a:picLocks noChangeAspect="1"/>
          </p:cNvPicPr>
          <p:nvPr/>
        </p:nvPicPr>
        <p:blipFill>
          <a:blip r:embed="rId12"/>
          <a:stretch>
            <a:fillRect/>
          </a:stretch>
        </p:blipFill>
        <p:spPr>
          <a:xfrm>
            <a:off x="8162431" y="4910483"/>
            <a:ext cx="1794227" cy="1495425"/>
          </a:xfrm>
          <a:prstGeom prst="ellipse">
            <a:avLst/>
          </a:prstGeom>
          <a:ln>
            <a:noFill/>
          </a:ln>
          <a:effectLst>
            <a:softEdge rad="112500"/>
          </a:effectLst>
        </p:spPr>
      </p:pic>
      <p:sp>
        <p:nvSpPr>
          <p:cNvPr id="41" name="CuadroTexto 40">
            <a:extLst>
              <a:ext uri="{FF2B5EF4-FFF2-40B4-BE49-F238E27FC236}">
                <a16:creationId xmlns:a16="http://schemas.microsoft.com/office/drawing/2014/main" id="{83A5718A-4557-C53D-EA88-B9E194CBE049}"/>
              </a:ext>
            </a:extLst>
          </p:cNvPr>
          <p:cNvSpPr txBox="1"/>
          <p:nvPr/>
        </p:nvSpPr>
        <p:spPr>
          <a:xfrm>
            <a:off x="8162431" y="6221242"/>
            <a:ext cx="1989647" cy="369332"/>
          </a:xfrm>
          <a:prstGeom prst="rect">
            <a:avLst/>
          </a:prstGeom>
          <a:noFill/>
        </p:spPr>
        <p:txBody>
          <a:bodyPr wrap="none" rtlCol="0">
            <a:spAutoFit/>
          </a:bodyPr>
          <a:lstStyle/>
          <a:p>
            <a:r>
              <a:rPr lang="es-ES" dirty="0"/>
              <a:t>dióxido de carbono</a:t>
            </a:r>
            <a:endParaRPr lang="es-US" dirty="0"/>
          </a:p>
        </p:txBody>
      </p:sp>
      <p:sp>
        <p:nvSpPr>
          <p:cNvPr id="43" name="CuadroTexto 42">
            <a:extLst>
              <a:ext uri="{FF2B5EF4-FFF2-40B4-BE49-F238E27FC236}">
                <a16:creationId xmlns:a16="http://schemas.microsoft.com/office/drawing/2014/main" id="{66B6D848-C1F2-5D6C-D6ED-28F5C104B23D}"/>
              </a:ext>
            </a:extLst>
          </p:cNvPr>
          <p:cNvSpPr txBox="1"/>
          <p:nvPr/>
        </p:nvSpPr>
        <p:spPr>
          <a:xfrm>
            <a:off x="10709931" y="1906534"/>
            <a:ext cx="1172885" cy="369332"/>
          </a:xfrm>
          <a:prstGeom prst="rect">
            <a:avLst/>
          </a:prstGeom>
          <a:noFill/>
        </p:spPr>
        <p:txBody>
          <a:bodyPr wrap="none" rtlCol="0">
            <a:spAutoFit/>
          </a:bodyPr>
          <a:lstStyle/>
          <a:p>
            <a:r>
              <a:rPr lang="es-ES" dirty="0"/>
              <a:t>transporte</a:t>
            </a:r>
            <a:endParaRPr lang="es-US" dirty="0"/>
          </a:p>
        </p:txBody>
      </p:sp>
      <p:sp>
        <p:nvSpPr>
          <p:cNvPr id="44" name="CuadroTexto 43">
            <a:extLst>
              <a:ext uri="{FF2B5EF4-FFF2-40B4-BE49-F238E27FC236}">
                <a16:creationId xmlns:a16="http://schemas.microsoft.com/office/drawing/2014/main" id="{13EE0378-6ABF-B166-325A-5DF527C06C91}"/>
              </a:ext>
            </a:extLst>
          </p:cNvPr>
          <p:cNvSpPr txBox="1"/>
          <p:nvPr/>
        </p:nvSpPr>
        <p:spPr>
          <a:xfrm>
            <a:off x="10721895" y="4363430"/>
            <a:ext cx="1561164" cy="646331"/>
          </a:xfrm>
          <a:prstGeom prst="rect">
            <a:avLst/>
          </a:prstGeom>
          <a:noFill/>
        </p:spPr>
        <p:txBody>
          <a:bodyPr wrap="square" rtlCol="0">
            <a:spAutoFit/>
          </a:bodyPr>
          <a:lstStyle/>
          <a:p>
            <a:r>
              <a:rPr lang="es-ES" dirty="0"/>
              <a:t>generación de electricidad</a:t>
            </a:r>
            <a:endParaRPr lang="es-US" dirty="0"/>
          </a:p>
        </p:txBody>
      </p:sp>
      <p:sp>
        <p:nvSpPr>
          <p:cNvPr id="45" name="CuadroTexto 44">
            <a:extLst>
              <a:ext uri="{FF2B5EF4-FFF2-40B4-BE49-F238E27FC236}">
                <a16:creationId xmlns:a16="http://schemas.microsoft.com/office/drawing/2014/main" id="{2AEF8ABD-0204-091B-4D8F-846715AE4518}"/>
              </a:ext>
            </a:extLst>
          </p:cNvPr>
          <p:cNvSpPr txBox="1"/>
          <p:nvPr/>
        </p:nvSpPr>
        <p:spPr>
          <a:xfrm>
            <a:off x="10878265" y="6271096"/>
            <a:ext cx="1226170" cy="369332"/>
          </a:xfrm>
          <a:prstGeom prst="rect">
            <a:avLst/>
          </a:prstGeom>
          <a:noFill/>
        </p:spPr>
        <p:txBody>
          <a:bodyPr wrap="none" rtlCol="0">
            <a:spAutoFit/>
          </a:bodyPr>
          <a:lstStyle/>
          <a:p>
            <a:r>
              <a:rPr lang="es-ES" dirty="0"/>
              <a:t>calefacción</a:t>
            </a:r>
            <a:endParaRPr lang="es-US" dirty="0"/>
          </a:p>
        </p:txBody>
      </p:sp>
      <p:pic>
        <p:nvPicPr>
          <p:cNvPr id="46" name="Imagen 45">
            <a:extLst>
              <a:ext uri="{FF2B5EF4-FFF2-40B4-BE49-F238E27FC236}">
                <a16:creationId xmlns:a16="http://schemas.microsoft.com/office/drawing/2014/main" id="{8FDC0BB3-B919-3519-D5C9-3E857AC2259F}"/>
              </a:ext>
            </a:extLst>
          </p:cNvPr>
          <p:cNvPicPr>
            <a:picLocks noChangeAspect="1"/>
          </p:cNvPicPr>
          <p:nvPr/>
        </p:nvPicPr>
        <p:blipFill>
          <a:blip r:embed="rId7"/>
          <a:stretch>
            <a:fillRect/>
          </a:stretch>
        </p:blipFill>
        <p:spPr>
          <a:xfrm rot="8544929">
            <a:off x="8798509" y="2712295"/>
            <a:ext cx="2259945" cy="2197686"/>
          </a:xfrm>
          <a:prstGeom prst="rect">
            <a:avLst/>
          </a:prstGeom>
        </p:spPr>
      </p:pic>
      <p:pic>
        <p:nvPicPr>
          <p:cNvPr id="47" name="Imagen 46">
            <a:extLst>
              <a:ext uri="{FF2B5EF4-FFF2-40B4-BE49-F238E27FC236}">
                <a16:creationId xmlns:a16="http://schemas.microsoft.com/office/drawing/2014/main" id="{F1D588D7-6A07-E1A4-4792-1C5B8BAA0EEA}"/>
              </a:ext>
            </a:extLst>
          </p:cNvPr>
          <p:cNvPicPr>
            <a:picLocks noChangeAspect="1"/>
          </p:cNvPicPr>
          <p:nvPr/>
        </p:nvPicPr>
        <p:blipFill>
          <a:blip r:embed="rId13"/>
          <a:stretch>
            <a:fillRect/>
          </a:stretch>
        </p:blipFill>
        <p:spPr>
          <a:xfrm rot="18373629">
            <a:off x="6804092" y="1121135"/>
            <a:ext cx="2030281" cy="3127519"/>
          </a:xfrm>
          <a:prstGeom prst="rect">
            <a:avLst/>
          </a:prstGeom>
        </p:spPr>
      </p:pic>
      <p:pic>
        <p:nvPicPr>
          <p:cNvPr id="48" name="Imagen 47">
            <a:extLst>
              <a:ext uri="{FF2B5EF4-FFF2-40B4-BE49-F238E27FC236}">
                <a16:creationId xmlns:a16="http://schemas.microsoft.com/office/drawing/2014/main" id="{F816C5EE-6159-8559-60DA-D97ED078B8F8}"/>
              </a:ext>
            </a:extLst>
          </p:cNvPr>
          <p:cNvPicPr>
            <a:picLocks noChangeAspect="1"/>
          </p:cNvPicPr>
          <p:nvPr/>
        </p:nvPicPr>
        <p:blipFill>
          <a:blip r:embed="rId13"/>
          <a:stretch>
            <a:fillRect/>
          </a:stretch>
        </p:blipFill>
        <p:spPr>
          <a:xfrm rot="2542998">
            <a:off x="6789379" y="3446002"/>
            <a:ext cx="2165659" cy="3127519"/>
          </a:xfrm>
          <a:prstGeom prst="rect">
            <a:avLst/>
          </a:prstGeom>
        </p:spPr>
      </p:pic>
      <p:pic>
        <p:nvPicPr>
          <p:cNvPr id="49" name="Imagen 48">
            <a:extLst>
              <a:ext uri="{FF2B5EF4-FFF2-40B4-BE49-F238E27FC236}">
                <a16:creationId xmlns:a16="http://schemas.microsoft.com/office/drawing/2014/main" id="{9540A74C-C10D-6E82-76E7-2B0622741B28}"/>
              </a:ext>
            </a:extLst>
          </p:cNvPr>
          <p:cNvPicPr>
            <a:picLocks noChangeAspect="1"/>
          </p:cNvPicPr>
          <p:nvPr/>
        </p:nvPicPr>
        <p:blipFill>
          <a:blip r:embed="rId13"/>
          <a:stretch>
            <a:fillRect/>
          </a:stretch>
        </p:blipFill>
        <p:spPr>
          <a:xfrm rot="19068713">
            <a:off x="8216719" y="1018265"/>
            <a:ext cx="3139712" cy="3127519"/>
          </a:xfrm>
          <a:prstGeom prst="rect">
            <a:avLst/>
          </a:prstGeom>
        </p:spPr>
      </p:pic>
      <p:pic>
        <p:nvPicPr>
          <p:cNvPr id="50" name="Imagen 49">
            <a:extLst>
              <a:ext uri="{FF2B5EF4-FFF2-40B4-BE49-F238E27FC236}">
                <a16:creationId xmlns:a16="http://schemas.microsoft.com/office/drawing/2014/main" id="{960DAEA4-BBDC-2875-5EDB-F5E5EA233020}"/>
              </a:ext>
            </a:extLst>
          </p:cNvPr>
          <p:cNvPicPr>
            <a:picLocks noChangeAspect="1"/>
          </p:cNvPicPr>
          <p:nvPr/>
        </p:nvPicPr>
        <p:blipFill>
          <a:blip r:embed="rId13"/>
          <a:stretch>
            <a:fillRect/>
          </a:stretch>
        </p:blipFill>
        <p:spPr>
          <a:xfrm rot="2104999">
            <a:off x="8376141" y="3445477"/>
            <a:ext cx="3139712" cy="3127519"/>
          </a:xfrm>
          <a:prstGeom prst="rect">
            <a:avLst/>
          </a:prstGeom>
        </p:spPr>
      </p:pic>
      <p:pic>
        <p:nvPicPr>
          <p:cNvPr id="2" name="Imagen 1">
            <a:extLst>
              <a:ext uri="{FF2B5EF4-FFF2-40B4-BE49-F238E27FC236}">
                <a16:creationId xmlns:a16="http://schemas.microsoft.com/office/drawing/2014/main" id="{29BE8BA0-2F60-1EEF-0637-96699F8A17DC}"/>
              </a:ext>
            </a:extLst>
          </p:cNvPr>
          <p:cNvPicPr>
            <a:picLocks noChangeAspect="1"/>
          </p:cNvPicPr>
          <p:nvPr/>
        </p:nvPicPr>
        <p:blipFill>
          <a:blip r:embed="rId14"/>
          <a:stretch>
            <a:fillRect/>
          </a:stretch>
        </p:blipFill>
        <p:spPr>
          <a:xfrm>
            <a:off x="5994934" y="5000686"/>
            <a:ext cx="1692668" cy="1448864"/>
          </a:xfrm>
          <a:prstGeom prst="ellipse">
            <a:avLst/>
          </a:prstGeom>
          <a:ln>
            <a:noFill/>
          </a:ln>
          <a:effectLst>
            <a:softEdge rad="112500"/>
          </a:effectLst>
        </p:spPr>
      </p:pic>
      <p:sp>
        <p:nvSpPr>
          <p:cNvPr id="8" name="CuadroTexto 7">
            <a:extLst>
              <a:ext uri="{FF2B5EF4-FFF2-40B4-BE49-F238E27FC236}">
                <a16:creationId xmlns:a16="http://schemas.microsoft.com/office/drawing/2014/main" id="{41A9517A-53E9-385B-82F2-A424D3943E2B}"/>
              </a:ext>
            </a:extLst>
          </p:cNvPr>
          <p:cNvSpPr txBox="1"/>
          <p:nvPr/>
        </p:nvSpPr>
        <p:spPr>
          <a:xfrm>
            <a:off x="6210074" y="6297720"/>
            <a:ext cx="1145635" cy="369332"/>
          </a:xfrm>
          <a:prstGeom prst="rect">
            <a:avLst/>
          </a:prstGeom>
          <a:noFill/>
        </p:spPr>
        <p:txBody>
          <a:bodyPr wrap="none" rtlCol="0">
            <a:spAutoFit/>
          </a:bodyPr>
          <a:lstStyle/>
          <a:p>
            <a:r>
              <a:rPr lang="es-ES" dirty="0"/>
              <a:t>hidrógeno</a:t>
            </a:r>
            <a:endParaRPr lang="es-US" dirty="0"/>
          </a:p>
        </p:txBody>
      </p:sp>
      <p:pic>
        <p:nvPicPr>
          <p:cNvPr id="4" name="Imagen 3">
            <a:extLst>
              <a:ext uri="{FF2B5EF4-FFF2-40B4-BE49-F238E27FC236}">
                <a16:creationId xmlns:a16="http://schemas.microsoft.com/office/drawing/2014/main" id="{3958E588-A5D4-8FF4-5CE2-BB4A44CA26D7}"/>
              </a:ext>
            </a:extLst>
          </p:cNvPr>
          <p:cNvPicPr>
            <a:picLocks noChangeAspect="1"/>
          </p:cNvPicPr>
          <p:nvPr/>
        </p:nvPicPr>
        <p:blipFill>
          <a:blip r:embed="rId13"/>
          <a:stretch>
            <a:fillRect/>
          </a:stretch>
        </p:blipFill>
        <p:spPr>
          <a:xfrm rot="6352178">
            <a:off x="6286496" y="3098583"/>
            <a:ext cx="1324073" cy="3259353"/>
          </a:xfrm>
          <a:prstGeom prst="rect">
            <a:avLst/>
          </a:prstGeom>
        </p:spPr>
      </p:pic>
    </p:spTree>
    <p:extLst>
      <p:ext uri="{BB962C8B-B14F-4D97-AF65-F5344CB8AC3E}">
        <p14:creationId xmlns:p14="http://schemas.microsoft.com/office/powerpoint/2010/main" val="1963661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880807-F90E-0657-EF08-266E33A7793D}"/>
              </a:ext>
            </a:extLst>
          </p:cNvPr>
          <p:cNvPicPr>
            <a:picLocks noChangeAspect="1"/>
          </p:cNvPicPr>
          <p:nvPr/>
        </p:nvPicPr>
        <p:blipFill rotWithShape="1">
          <a:blip r:embed="rId3"/>
          <a:srcRect l="24250" t="12495" r="4607" b="33937"/>
          <a:stretch/>
        </p:blipFill>
        <p:spPr>
          <a:xfrm>
            <a:off x="0" y="0"/>
            <a:ext cx="12192000" cy="7141580"/>
          </a:xfrm>
          <a:prstGeom prst="rect">
            <a:avLst/>
          </a:prstGeom>
        </p:spPr>
      </p:pic>
    </p:spTree>
    <p:extLst>
      <p:ext uri="{BB962C8B-B14F-4D97-AF65-F5344CB8AC3E}">
        <p14:creationId xmlns:p14="http://schemas.microsoft.com/office/powerpoint/2010/main" val="2343021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403649" y="2774039"/>
            <a:ext cx="73847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Modelo físico de la base de datos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23490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9232EE-A026-392E-69D3-0FB5E85871E5}"/>
              </a:ext>
            </a:extLst>
          </p:cNvPr>
          <p:cNvPicPr>
            <a:picLocks noChangeAspect="1"/>
          </p:cNvPicPr>
          <p:nvPr/>
        </p:nvPicPr>
        <p:blipFill>
          <a:blip r:embed="rId3"/>
          <a:stretch>
            <a:fillRect/>
          </a:stretch>
        </p:blipFill>
        <p:spPr>
          <a:xfrm>
            <a:off x="-78074" y="0"/>
            <a:ext cx="12270073" cy="6858000"/>
          </a:xfrm>
          <a:prstGeom prst="rect">
            <a:avLst/>
          </a:prstGeom>
        </p:spPr>
      </p:pic>
    </p:spTree>
    <p:extLst>
      <p:ext uri="{BB962C8B-B14F-4D97-AF65-F5344CB8AC3E}">
        <p14:creationId xmlns:p14="http://schemas.microsoft.com/office/powerpoint/2010/main" val="3675872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56910" y="2893138"/>
            <a:ext cx="119775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Diagrama de casos de uso del sistema (Gestionar Experimento)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635710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7BA5A04-F352-BA60-7E3D-08C2D9D840C6}"/>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080237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componente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3493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94B781F-192E-8776-5950-5F76A7CB5DF8}"/>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3307684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despliegue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792865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4F7E558-0504-E8F5-AE83-6E874CBFADCD}"/>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57595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176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9F368C5-7BC6-CFD1-D1CC-C78F9FC98713}"/>
              </a:ext>
            </a:extLst>
          </p:cNvPr>
          <p:cNvSpPr txBox="1"/>
          <p:nvPr/>
        </p:nvSpPr>
        <p:spPr>
          <a:xfrm>
            <a:off x="2963917" y="2963917"/>
            <a:ext cx="184731" cy="369332"/>
          </a:xfrm>
          <a:prstGeom prst="rect">
            <a:avLst/>
          </a:prstGeom>
          <a:noFill/>
        </p:spPr>
        <p:txBody>
          <a:bodyPr wrap="none" rtlCol="0">
            <a:spAutoFit/>
          </a:bodyPr>
          <a:lstStyle/>
          <a:p>
            <a:endParaRPr lang="es-US" dirty="0"/>
          </a:p>
        </p:txBody>
      </p:sp>
      <p:pic>
        <p:nvPicPr>
          <p:cNvPr id="4" name="Imagen 3">
            <a:extLst>
              <a:ext uri="{FF2B5EF4-FFF2-40B4-BE49-F238E27FC236}">
                <a16:creationId xmlns:a16="http://schemas.microsoft.com/office/drawing/2014/main" id="{013FC8CC-542C-E07A-579F-83F8D9FAA712}"/>
              </a:ext>
            </a:extLst>
          </p:cNvPr>
          <p:cNvPicPr>
            <a:picLocks noChangeAspect="1"/>
          </p:cNvPicPr>
          <p:nvPr/>
        </p:nvPicPr>
        <p:blipFill>
          <a:blip r:embed="rId3"/>
          <a:stretch>
            <a:fillRect/>
          </a:stretch>
        </p:blipFill>
        <p:spPr>
          <a:xfrm>
            <a:off x="598106" y="5263977"/>
            <a:ext cx="1418405" cy="1418405"/>
          </a:xfrm>
          <a:prstGeom prst="rect">
            <a:avLst/>
          </a:prstGeom>
        </p:spPr>
      </p:pic>
      <p:pic>
        <p:nvPicPr>
          <p:cNvPr id="8" name="Imagen 7">
            <a:extLst>
              <a:ext uri="{FF2B5EF4-FFF2-40B4-BE49-F238E27FC236}">
                <a16:creationId xmlns:a16="http://schemas.microsoft.com/office/drawing/2014/main" id="{5D67403B-8AE5-5F69-A555-85AECA2AA512}"/>
              </a:ext>
            </a:extLst>
          </p:cNvPr>
          <p:cNvPicPr>
            <a:picLocks noChangeAspect="1"/>
          </p:cNvPicPr>
          <p:nvPr/>
        </p:nvPicPr>
        <p:blipFill>
          <a:blip r:embed="rId4"/>
          <a:stretch>
            <a:fillRect/>
          </a:stretch>
        </p:blipFill>
        <p:spPr>
          <a:xfrm>
            <a:off x="3813908" y="5098147"/>
            <a:ext cx="3179684" cy="1418406"/>
          </a:xfrm>
          <a:prstGeom prst="rect">
            <a:avLst/>
          </a:prstGeom>
        </p:spPr>
      </p:pic>
      <p:pic>
        <p:nvPicPr>
          <p:cNvPr id="15" name="Imagen 14">
            <a:extLst>
              <a:ext uri="{FF2B5EF4-FFF2-40B4-BE49-F238E27FC236}">
                <a16:creationId xmlns:a16="http://schemas.microsoft.com/office/drawing/2014/main" id="{16185B77-CC7F-98EF-6253-89777D609C54}"/>
              </a:ext>
            </a:extLst>
          </p:cNvPr>
          <p:cNvPicPr>
            <a:picLocks noChangeAspect="1"/>
          </p:cNvPicPr>
          <p:nvPr/>
        </p:nvPicPr>
        <p:blipFill>
          <a:blip r:embed="rId5"/>
          <a:stretch>
            <a:fillRect/>
          </a:stretch>
        </p:blipFill>
        <p:spPr>
          <a:xfrm>
            <a:off x="5774842" y="2051188"/>
            <a:ext cx="1608082" cy="1608082"/>
          </a:xfrm>
          <a:prstGeom prst="rect">
            <a:avLst/>
          </a:prstGeom>
        </p:spPr>
      </p:pic>
      <p:pic>
        <p:nvPicPr>
          <p:cNvPr id="18" name="Imagen 17">
            <a:extLst>
              <a:ext uri="{FF2B5EF4-FFF2-40B4-BE49-F238E27FC236}">
                <a16:creationId xmlns:a16="http://schemas.microsoft.com/office/drawing/2014/main" id="{E3AE57F0-538A-BC81-EAE5-AB9B5E85FB71}"/>
              </a:ext>
            </a:extLst>
          </p:cNvPr>
          <p:cNvPicPr>
            <a:picLocks noChangeAspect="1"/>
          </p:cNvPicPr>
          <p:nvPr/>
        </p:nvPicPr>
        <p:blipFill>
          <a:blip r:embed="rId6"/>
          <a:stretch>
            <a:fillRect/>
          </a:stretch>
        </p:blipFill>
        <p:spPr>
          <a:xfrm>
            <a:off x="9228083" y="1975132"/>
            <a:ext cx="1644300" cy="1608082"/>
          </a:xfrm>
          <a:prstGeom prst="rect">
            <a:avLst/>
          </a:prstGeom>
        </p:spPr>
      </p:pic>
      <p:pic>
        <p:nvPicPr>
          <p:cNvPr id="37" name="Imagen 36">
            <a:extLst>
              <a:ext uri="{FF2B5EF4-FFF2-40B4-BE49-F238E27FC236}">
                <a16:creationId xmlns:a16="http://schemas.microsoft.com/office/drawing/2014/main" id="{092CA372-590B-7FE0-418D-B11010BC059E}"/>
              </a:ext>
            </a:extLst>
          </p:cNvPr>
          <p:cNvPicPr>
            <a:picLocks noChangeAspect="1"/>
          </p:cNvPicPr>
          <p:nvPr/>
        </p:nvPicPr>
        <p:blipFill>
          <a:blip r:embed="rId7"/>
          <a:stretch>
            <a:fillRect/>
          </a:stretch>
        </p:blipFill>
        <p:spPr>
          <a:xfrm rot="20317164">
            <a:off x="886286" y="1929246"/>
            <a:ext cx="416511" cy="801587"/>
          </a:xfrm>
          <a:prstGeom prst="rect">
            <a:avLst/>
          </a:prstGeom>
        </p:spPr>
      </p:pic>
      <p:pic>
        <p:nvPicPr>
          <p:cNvPr id="39" name="Imagen 38">
            <a:extLst>
              <a:ext uri="{FF2B5EF4-FFF2-40B4-BE49-F238E27FC236}">
                <a16:creationId xmlns:a16="http://schemas.microsoft.com/office/drawing/2014/main" id="{3FDD93E3-3F3B-7919-49A7-6CDF480D7548}"/>
              </a:ext>
            </a:extLst>
          </p:cNvPr>
          <p:cNvPicPr>
            <a:picLocks noChangeAspect="1"/>
          </p:cNvPicPr>
          <p:nvPr/>
        </p:nvPicPr>
        <p:blipFill>
          <a:blip r:embed="rId7"/>
          <a:stretch>
            <a:fillRect/>
          </a:stretch>
        </p:blipFill>
        <p:spPr>
          <a:xfrm rot="20175497">
            <a:off x="946717" y="4550614"/>
            <a:ext cx="430740" cy="828971"/>
          </a:xfrm>
          <a:prstGeom prst="rect">
            <a:avLst/>
          </a:prstGeom>
        </p:spPr>
      </p:pic>
      <p:pic>
        <p:nvPicPr>
          <p:cNvPr id="40" name="Imagen 39">
            <a:extLst>
              <a:ext uri="{FF2B5EF4-FFF2-40B4-BE49-F238E27FC236}">
                <a16:creationId xmlns:a16="http://schemas.microsoft.com/office/drawing/2014/main" id="{4281231B-7BF3-B184-30C3-D10F2B456C7C}"/>
              </a:ext>
            </a:extLst>
          </p:cNvPr>
          <p:cNvPicPr>
            <a:picLocks noChangeAspect="1"/>
          </p:cNvPicPr>
          <p:nvPr/>
        </p:nvPicPr>
        <p:blipFill>
          <a:blip r:embed="rId7"/>
          <a:stretch>
            <a:fillRect/>
          </a:stretch>
        </p:blipFill>
        <p:spPr>
          <a:xfrm rot="14826641">
            <a:off x="2594292" y="5241654"/>
            <a:ext cx="771435" cy="1484648"/>
          </a:xfrm>
          <a:prstGeom prst="rect">
            <a:avLst/>
          </a:prstGeom>
        </p:spPr>
      </p:pic>
      <p:pic>
        <p:nvPicPr>
          <p:cNvPr id="41" name="Imagen 40">
            <a:extLst>
              <a:ext uri="{FF2B5EF4-FFF2-40B4-BE49-F238E27FC236}">
                <a16:creationId xmlns:a16="http://schemas.microsoft.com/office/drawing/2014/main" id="{956B5289-D51F-511C-E2BA-8F6FBEED15F1}"/>
              </a:ext>
            </a:extLst>
          </p:cNvPr>
          <p:cNvPicPr>
            <a:picLocks noChangeAspect="1"/>
          </p:cNvPicPr>
          <p:nvPr/>
        </p:nvPicPr>
        <p:blipFill>
          <a:blip r:embed="rId7"/>
          <a:stretch>
            <a:fillRect/>
          </a:stretch>
        </p:blipFill>
        <p:spPr>
          <a:xfrm rot="9423970">
            <a:off x="5595578" y="3575981"/>
            <a:ext cx="723360" cy="1392127"/>
          </a:xfrm>
          <a:prstGeom prst="rect">
            <a:avLst/>
          </a:prstGeom>
        </p:spPr>
      </p:pic>
      <p:pic>
        <p:nvPicPr>
          <p:cNvPr id="42" name="Imagen 41">
            <a:extLst>
              <a:ext uri="{FF2B5EF4-FFF2-40B4-BE49-F238E27FC236}">
                <a16:creationId xmlns:a16="http://schemas.microsoft.com/office/drawing/2014/main" id="{B714DC4C-5368-AA72-FE43-D30D140294B4}"/>
              </a:ext>
            </a:extLst>
          </p:cNvPr>
          <p:cNvPicPr>
            <a:picLocks noChangeAspect="1"/>
          </p:cNvPicPr>
          <p:nvPr/>
        </p:nvPicPr>
        <p:blipFill>
          <a:blip r:embed="rId7"/>
          <a:stretch>
            <a:fillRect/>
          </a:stretch>
        </p:blipFill>
        <p:spPr>
          <a:xfrm rot="14730890">
            <a:off x="7936178" y="2138397"/>
            <a:ext cx="713884" cy="1373890"/>
          </a:xfrm>
          <a:prstGeom prst="rect">
            <a:avLst/>
          </a:prstGeom>
        </p:spPr>
      </p:pic>
      <p:sp>
        <p:nvSpPr>
          <p:cNvPr id="44" name="CuadroTexto 43">
            <a:extLst>
              <a:ext uri="{FF2B5EF4-FFF2-40B4-BE49-F238E27FC236}">
                <a16:creationId xmlns:a16="http://schemas.microsoft.com/office/drawing/2014/main" id="{027742D1-0DC5-84CC-2D30-FC0AFDD60E1E}"/>
              </a:ext>
            </a:extLst>
          </p:cNvPr>
          <p:cNvSpPr txBox="1"/>
          <p:nvPr/>
        </p:nvSpPr>
        <p:spPr>
          <a:xfrm>
            <a:off x="139732" y="6558566"/>
            <a:ext cx="2485552" cy="369332"/>
          </a:xfrm>
          <a:prstGeom prst="rect">
            <a:avLst/>
          </a:prstGeom>
          <a:noFill/>
        </p:spPr>
        <p:txBody>
          <a:bodyPr wrap="none" rtlCol="0">
            <a:spAutoFit/>
          </a:bodyPr>
          <a:lstStyle/>
          <a:p>
            <a:r>
              <a:rPr lang="es-ES" dirty="0"/>
              <a:t>tratamiento de residuos </a:t>
            </a:r>
            <a:endParaRPr lang="es-US" dirty="0"/>
          </a:p>
        </p:txBody>
      </p:sp>
      <p:sp>
        <p:nvSpPr>
          <p:cNvPr id="47" name="CuadroTexto 46">
            <a:extLst>
              <a:ext uri="{FF2B5EF4-FFF2-40B4-BE49-F238E27FC236}">
                <a16:creationId xmlns:a16="http://schemas.microsoft.com/office/drawing/2014/main" id="{6B67BC89-0AE5-50A7-1098-9F6D0215A3FD}"/>
              </a:ext>
            </a:extLst>
          </p:cNvPr>
          <p:cNvSpPr txBox="1"/>
          <p:nvPr/>
        </p:nvSpPr>
        <p:spPr>
          <a:xfrm>
            <a:off x="4384977" y="6467621"/>
            <a:ext cx="2037545" cy="369332"/>
          </a:xfrm>
          <a:prstGeom prst="rect">
            <a:avLst/>
          </a:prstGeom>
          <a:noFill/>
        </p:spPr>
        <p:txBody>
          <a:bodyPr wrap="none" rtlCol="0">
            <a:spAutoFit/>
          </a:bodyPr>
          <a:lstStyle/>
          <a:p>
            <a:r>
              <a:rPr lang="es-ES" dirty="0"/>
              <a:t>digestión anaerobia</a:t>
            </a:r>
            <a:endParaRPr lang="es-US" dirty="0"/>
          </a:p>
        </p:txBody>
      </p:sp>
      <p:sp>
        <p:nvSpPr>
          <p:cNvPr id="49" name="CuadroTexto 48">
            <a:extLst>
              <a:ext uri="{FF2B5EF4-FFF2-40B4-BE49-F238E27FC236}">
                <a16:creationId xmlns:a16="http://schemas.microsoft.com/office/drawing/2014/main" id="{E4C560BF-A0F0-3900-E388-A85C8F6D814F}"/>
              </a:ext>
            </a:extLst>
          </p:cNvPr>
          <p:cNvSpPr txBox="1"/>
          <p:nvPr/>
        </p:nvSpPr>
        <p:spPr>
          <a:xfrm>
            <a:off x="6030199" y="3648804"/>
            <a:ext cx="1725831" cy="369332"/>
          </a:xfrm>
          <a:prstGeom prst="rect">
            <a:avLst/>
          </a:prstGeom>
          <a:noFill/>
        </p:spPr>
        <p:txBody>
          <a:bodyPr wrap="square" rtlCol="0">
            <a:spAutoFit/>
          </a:bodyPr>
          <a:lstStyle/>
          <a:p>
            <a:r>
              <a:rPr lang="es-ES" dirty="0"/>
              <a:t>información</a:t>
            </a:r>
            <a:endParaRPr lang="es-US" dirty="0"/>
          </a:p>
        </p:txBody>
      </p:sp>
      <p:pic>
        <p:nvPicPr>
          <p:cNvPr id="6" name="Picture 5">
            <a:extLst>
              <a:ext uri="{FF2B5EF4-FFF2-40B4-BE49-F238E27FC236}">
                <a16:creationId xmlns:a16="http://schemas.microsoft.com/office/drawing/2014/main" id="{1893215D-CC71-8506-0EDF-ED32D2E7A2C9}"/>
              </a:ext>
            </a:extLst>
          </p:cNvPr>
          <p:cNvPicPr>
            <a:picLocks noChangeAspect="1"/>
          </p:cNvPicPr>
          <p:nvPr/>
        </p:nvPicPr>
        <p:blipFill>
          <a:blip r:embed="rId8"/>
          <a:stretch>
            <a:fillRect/>
          </a:stretch>
        </p:blipFill>
        <p:spPr>
          <a:xfrm>
            <a:off x="598106" y="246712"/>
            <a:ext cx="2365811" cy="1329285"/>
          </a:xfrm>
          <a:prstGeom prst="rect">
            <a:avLst/>
          </a:prstGeom>
        </p:spPr>
      </p:pic>
      <p:pic>
        <p:nvPicPr>
          <p:cNvPr id="9" name="Picture 8">
            <a:extLst>
              <a:ext uri="{FF2B5EF4-FFF2-40B4-BE49-F238E27FC236}">
                <a16:creationId xmlns:a16="http://schemas.microsoft.com/office/drawing/2014/main" id="{B8F393A2-45AA-40E6-BD91-C96DB4E40E48}"/>
              </a:ext>
            </a:extLst>
          </p:cNvPr>
          <p:cNvPicPr>
            <a:picLocks noChangeAspect="1"/>
          </p:cNvPicPr>
          <p:nvPr/>
        </p:nvPicPr>
        <p:blipFill>
          <a:blip r:embed="rId9"/>
          <a:stretch>
            <a:fillRect/>
          </a:stretch>
        </p:blipFill>
        <p:spPr>
          <a:xfrm>
            <a:off x="368539" y="2740906"/>
            <a:ext cx="2256745" cy="1501761"/>
          </a:xfrm>
          <a:prstGeom prst="rect">
            <a:avLst/>
          </a:prstGeom>
        </p:spPr>
      </p:pic>
      <p:sp>
        <p:nvSpPr>
          <p:cNvPr id="10" name="CuadroTexto 43">
            <a:extLst>
              <a:ext uri="{FF2B5EF4-FFF2-40B4-BE49-F238E27FC236}">
                <a16:creationId xmlns:a16="http://schemas.microsoft.com/office/drawing/2014/main" id="{E6011DB4-6BA0-897B-36AD-B08EDC22FE22}"/>
              </a:ext>
            </a:extLst>
          </p:cNvPr>
          <p:cNvSpPr txBox="1"/>
          <p:nvPr/>
        </p:nvSpPr>
        <p:spPr>
          <a:xfrm>
            <a:off x="819738" y="4227575"/>
            <a:ext cx="1604798" cy="369332"/>
          </a:xfrm>
          <a:prstGeom prst="rect">
            <a:avLst/>
          </a:prstGeom>
          <a:noFill/>
        </p:spPr>
        <p:txBody>
          <a:bodyPr wrap="none" rtlCol="0">
            <a:spAutoFit/>
          </a:bodyPr>
          <a:lstStyle/>
          <a:p>
            <a:r>
              <a:rPr lang="es-ES" dirty="0"/>
              <a:t>investigaciones</a:t>
            </a:r>
            <a:endParaRPr lang="es-US" dirty="0"/>
          </a:p>
        </p:txBody>
      </p:sp>
      <p:sp>
        <p:nvSpPr>
          <p:cNvPr id="11" name="CuadroTexto 43">
            <a:extLst>
              <a:ext uri="{FF2B5EF4-FFF2-40B4-BE49-F238E27FC236}">
                <a16:creationId xmlns:a16="http://schemas.microsoft.com/office/drawing/2014/main" id="{2D896E01-9A3C-5D8E-D8D3-7F16E2F01BE7}"/>
              </a:ext>
            </a:extLst>
          </p:cNvPr>
          <p:cNvSpPr txBox="1"/>
          <p:nvPr/>
        </p:nvSpPr>
        <p:spPr>
          <a:xfrm>
            <a:off x="1053056" y="1589681"/>
            <a:ext cx="1127232" cy="646331"/>
          </a:xfrm>
          <a:prstGeom prst="rect">
            <a:avLst/>
          </a:prstGeom>
          <a:noFill/>
        </p:spPr>
        <p:txBody>
          <a:bodyPr wrap="none" rtlCol="0">
            <a:spAutoFit/>
          </a:bodyPr>
          <a:lstStyle/>
          <a:p>
            <a:r>
              <a:rPr lang="es-ES" dirty="0"/>
              <a:t>UDI-CEEPI</a:t>
            </a:r>
            <a:endParaRPr lang="en-US" dirty="0"/>
          </a:p>
          <a:p>
            <a:endParaRPr lang="es-US" dirty="0"/>
          </a:p>
        </p:txBody>
      </p:sp>
    </p:spTree>
    <p:extLst>
      <p:ext uri="{BB962C8B-B14F-4D97-AF65-F5344CB8AC3E}">
        <p14:creationId xmlns:p14="http://schemas.microsoft.com/office/powerpoint/2010/main" val="1094831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2453C287-F67B-B2B3-22CF-19D2EDC33897}"/>
              </a:ext>
            </a:extLst>
          </p:cNvPr>
          <p:cNvPicPr>
            <a:picLocks noChangeAspect="1"/>
          </p:cNvPicPr>
          <p:nvPr/>
        </p:nvPicPr>
        <p:blipFill>
          <a:blip r:embed="rId5"/>
          <a:stretch>
            <a:fillRect/>
          </a:stretch>
        </p:blipFill>
        <p:spPr>
          <a:xfrm>
            <a:off x="-144379" y="0"/>
            <a:ext cx="12336379" cy="7399421"/>
          </a:xfrm>
          <a:prstGeom prst="rect">
            <a:avLst/>
          </a:prstGeom>
        </p:spPr>
      </p:pic>
    </p:spTree>
    <p:extLst>
      <p:ext uri="{BB962C8B-B14F-4D97-AF65-F5344CB8AC3E}">
        <p14:creationId xmlns:p14="http://schemas.microsoft.com/office/powerpoint/2010/main" val="3254563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AF026-FD55-88BD-7A30-F4A00B633CCD}"/>
              </a:ext>
            </a:extLst>
          </p:cNvPr>
          <p:cNvSpPr>
            <a:spLocks noGrp="1"/>
          </p:cNvSpPr>
          <p:nvPr>
            <p:ph type="title"/>
          </p:nvPr>
        </p:nvSpPr>
        <p:spPr/>
        <p:txBody>
          <a:bodyPr/>
          <a:lstStyle/>
          <a:p>
            <a:endParaRPr lang="es-US" dirty="0"/>
          </a:p>
        </p:txBody>
      </p:sp>
      <p:pic>
        <p:nvPicPr>
          <p:cNvPr id="7" name="Marcador de contenido 6">
            <a:extLst>
              <a:ext uri="{FF2B5EF4-FFF2-40B4-BE49-F238E27FC236}">
                <a16:creationId xmlns:a16="http://schemas.microsoft.com/office/drawing/2014/main" id="{97B45D5F-E511-9DC0-D396-B992B691CD24}"/>
              </a:ext>
            </a:extLst>
          </p:cNvPr>
          <p:cNvPicPr>
            <a:picLocks noGrp="1" noChangeAspect="1"/>
          </p:cNvPicPr>
          <p:nvPr>
            <p:ph idx="1"/>
          </p:nvPr>
        </p:nvPicPr>
        <p:blipFill>
          <a:blip r:embed="rId2"/>
          <a:stretch>
            <a:fillRect/>
          </a:stretch>
        </p:blipFill>
        <p:spPr>
          <a:xfrm>
            <a:off x="-60074" y="0"/>
            <a:ext cx="12252074" cy="6858000"/>
          </a:xfrm>
        </p:spPr>
      </p:pic>
    </p:spTree>
    <p:extLst>
      <p:ext uri="{BB962C8B-B14F-4D97-AF65-F5344CB8AC3E}">
        <p14:creationId xmlns:p14="http://schemas.microsoft.com/office/powerpoint/2010/main" val="1322348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D82EB-919A-6CBF-BE5C-551BB25D459A}"/>
              </a:ext>
            </a:extLst>
          </p:cNvPr>
          <p:cNvSpPr>
            <a:spLocks noGrp="1"/>
          </p:cNvSpPr>
          <p:nvPr>
            <p:ph type="title"/>
          </p:nvPr>
        </p:nvSpPr>
        <p:spPr/>
        <p:txBody>
          <a:bodyPr/>
          <a:lstStyle/>
          <a:p>
            <a:endParaRPr lang="es-US"/>
          </a:p>
        </p:txBody>
      </p:sp>
      <p:pic>
        <p:nvPicPr>
          <p:cNvPr id="7" name="Marcador de contenido 6">
            <a:extLst>
              <a:ext uri="{FF2B5EF4-FFF2-40B4-BE49-F238E27FC236}">
                <a16:creationId xmlns:a16="http://schemas.microsoft.com/office/drawing/2014/main" id="{23522BFF-4D73-829A-0FEA-919CE933A4F1}"/>
              </a:ext>
            </a:extLst>
          </p:cNvPr>
          <p:cNvPicPr>
            <a:picLocks noGrp="1" noChangeAspect="1"/>
          </p:cNvPicPr>
          <p:nvPr>
            <p:ph idx="1"/>
          </p:nvPr>
        </p:nvPicPr>
        <p:blipFill>
          <a:blip r:embed="rId2"/>
          <a:stretch>
            <a:fillRect/>
          </a:stretch>
        </p:blipFill>
        <p:spPr>
          <a:xfrm>
            <a:off x="-96252" y="0"/>
            <a:ext cx="12288252" cy="6858000"/>
          </a:xfrm>
        </p:spPr>
      </p:pic>
    </p:spTree>
    <p:extLst>
      <p:ext uri="{BB962C8B-B14F-4D97-AF65-F5344CB8AC3E}">
        <p14:creationId xmlns:p14="http://schemas.microsoft.com/office/powerpoint/2010/main" val="3781056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928C35-6F16-2611-E444-C3DB6E0F79F3}"/>
              </a:ext>
            </a:extLst>
          </p:cNvPr>
          <p:cNvSpPr>
            <a:spLocks noGrp="1"/>
          </p:cNvSpPr>
          <p:nvPr>
            <p:ph type="title"/>
          </p:nvPr>
        </p:nvSpPr>
        <p:spPr/>
        <p:txBody>
          <a:bodyPr/>
          <a:lstStyle/>
          <a:p>
            <a:endParaRPr lang="es-US"/>
          </a:p>
        </p:txBody>
      </p:sp>
      <p:pic>
        <p:nvPicPr>
          <p:cNvPr id="5" name="Marcador de contenido 4">
            <a:extLst>
              <a:ext uri="{FF2B5EF4-FFF2-40B4-BE49-F238E27FC236}">
                <a16:creationId xmlns:a16="http://schemas.microsoft.com/office/drawing/2014/main" id="{F433FEF8-5142-15C0-82C6-1184B18C4A4C}"/>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824090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788382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454489" y="-8690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CF9A4E4F-1778-59FB-4E31-D1ABA5745650}"/>
              </a:ext>
            </a:extLst>
          </p:cNvPr>
          <p:cNvPicPr>
            <a:picLocks noChangeAspect="1"/>
          </p:cNvPicPr>
          <p:nvPr/>
        </p:nvPicPr>
        <p:blipFill>
          <a:blip r:embed="rId5"/>
          <a:stretch>
            <a:fillRect/>
          </a:stretch>
        </p:blipFill>
        <p:spPr>
          <a:xfrm>
            <a:off x="0" y="0"/>
            <a:ext cx="12191999" cy="6858000"/>
          </a:xfrm>
          <a:prstGeom prst="rect">
            <a:avLst/>
          </a:prstGeom>
        </p:spPr>
      </p:pic>
    </p:spTree>
    <p:extLst>
      <p:ext uri="{BB962C8B-B14F-4D97-AF65-F5344CB8AC3E}">
        <p14:creationId xmlns:p14="http://schemas.microsoft.com/office/powerpoint/2010/main" val="3525111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16432" y="32443"/>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41D97226-C864-8174-5AA6-F564E54D3C9A}"/>
              </a:ext>
            </a:extLst>
          </p:cNvPr>
          <p:cNvPicPr>
            <a:picLocks noChangeAspect="1"/>
          </p:cNvPicPr>
          <p:nvPr/>
        </p:nvPicPr>
        <p:blipFill>
          <a:blip r:embed="rId5"/>
          <a:stretch>
            <a:fillRect/>
          </a:stretch>
        </p:blipFill>
        <p:spPr>
          <a:xfrm>
            <a:off x="2568378" y="1251601"/>
            <a:ext cx="7194884" cy="4354798"/>
          </a:xfrm>
          <a:prstGeom prst="rect">
            <a:avLst/>
          </a:prstGeom>
        </p:spPr>
      </p:pic>
    </p:spTree>
    <p:extLst>
      <p:ext uri="{BB962C8B-B14F-4D97-AF65-F5344CB8AC3E}">
        <p14:creationId xmlns:p14="http://schemas.microsoft.com/office/powerpoint/2010/main" val="2462315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14ED7610-75C3-D25D-48B8-BE895876E5A1}"/>
              </a:ext>
            </a:extLst>
          </p:cNvPr>
          <p:cNvPicPr>
            <a:picLocks noChangeAspect="1"/>
          </p:cNvPicPr>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2563976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242276" y="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5C43ACB4-3F54-3E62-00DD-B4435711BCE2}"/>
              </a:ext>
            </a:extLst>
          </p:cNvPr>
          <p:cNvPicPr>
            <a:picLocks noChangeAspect="1"/>
          </p:cNvPicPr>
          <p:nvPr/>
        </p:nvPicPr>
        <p:blipFill>
          <a:blip r:embed="rId5"/>
          <a:stretch>
            <a:fillRect/>
          </a:stretch>
        </p:blipFill>
        <p:spPr>
          <a:xfrm>
            <a:off x="2629944" y="1172001"/>
            <a:ext cx="6932111" cy="4373626"/>
          </a:xfrm>
          <a:prstGeom prst="rect">
            <a:avLst/>
          </a:prstGeom>
        </p:spPr>
      </p:pic>
    </p:spTree>
    <p:extLst>
      <p:ext uri="{BB962C8B-B14F-4D97-AF65-F5344CB8AC3E}">
        <p14:creationId xmlns:p14="http://schemas.microsoft.com/office/powerpoint/2010/main" val="1745337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68F1E4DE-B9A9-49ED-85B8-5868AE280E75}"/>
              </a:ext>
            </a:extLst>
          </p:cNvPr>
          <p:cNvPicPr>
            <a:picLocks noChangeAspect="1"/>
          </p:cNvPicPr>
          <p:nvPr/>
        </p:nvPicPr>
        <p:blipFill>
          <a:blip r:embed="rId5"/>
          <a:stretch>
            <a:fillRect/>
          </a:stretch>
        </p:blipFill>
        <p:spPr>
          <a:xfrm>
            <a:off x="-96253" y="0"/>
            <a:ext cx="12288253" cy="6857999"/>
          </a:xfrm>
          <a:prstGeom prst="rect">
            <a:avLst/>
          </a:prstGeom>
        </p:spPr>
      </p:pic>
    </p:spTree>
    <p:extLst>
      <p:ext uri="{BB962C8B-B14F-4D97-AF65-F5344CB8AC3E}">
        <p14:creationId xmlns:p14="http://schemas.microsoft.com/office/powerpoint/2010/main" val="45199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416934" y="847797"/>
            <a:ext cx="5054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3238546" y="-56658"/>
            <a:ext cx="5583488" cy="1052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3600" b="1" i="0" u="none" strike="noStrike" kern="0" cap="none" spc="0" normalizeH="0" baseline="0" noProof="0" dirty="0">
                <a:ln>
                  <a:noFill/>
                </a:ln>
                <a:solidFill>
                  <a:srgbClr val="007785"/>
                </a:solidFill>
                <a:effectLst/>
                <a:uLnTx/>
                <a:uFillTx/>
                <a:latin typeface="Arial"/>
                <a:sym typeface="Quicksand"/>
              </a:rPr>
              <a:t>Situación Problemática:</a:t>
            </a:r>
          </a:p>
        </p:txBody>
      </p:sp>
      <p:sp>
        <p:nvSpPr>
          <p:cNvPr id="7" name="Marcador de contenido 6">
            <a:extLst>
              <a:ext uri="{FF2B5EF4-FFF2-40B4-BE49-F238E27FC236}">
                <a16:creationId xmlns:a16="http://schemas.microsoft.com/office/drawing/2014/main" id="{1488DC68-0306-907F-064F-FADAD81B041F}"/>
              </a:ext>
            </a:extLst>
          </p:cNvPr>
          <p:cNvSpPr>
            <a:spLocks noGrp="1"/>
          </p:cNvSpPr>
          <p:nvPr>
            <p:ph idx="1"/>
          </p:nvPr>
        </p:nvSpPr>
        <p:spPr>
          <a:xfrm>
            <a:off x="838200" y="1825624"/>
            <a:ext cx="10515600" cy="4184579"/>
          </a:xfrm>
        </p:spPr>
        <p:txBody>
          <a:bodyPr>
            <a:normAutofit/>
          </a:bodyPr>
          <a:lstStyle/>
          <a:p>
            <a:pPr algn="just">
              <a:buFont typeface="Wingdings" panose="05000000000000000000" pitchFamily="2" charset="2"/>
              <a:buChar char="v"/>
            </a:pPr>
            <a:r>
              <a:rPr lang="es-ES" sz="3600" dirty="0">
                <a:latin typeface="Arial" panose="020B0604020202020204" pitchFamily="34" charset="0"/>
                <a:cs typeface="Arial" panose="020B0604020202020204" pitchFamily="34" charset="0"/>
              </a:rPr>
              <a:t>Pérdida de información.</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de acceso a la información. </a:t>
            </a:r>
          </a:p>
          <a:p>
            <a:pPr algn="just">
              <a:buFont typeface="Wingdings" panose="05000000000000000000" pitchFamily="2" charset="2"/>
              <a:buChar char="v"/>
            </a:pPr>
            <a:r>
              <a:rPr lang="es-US" sz="3600" dirty="0">
                <a:latin typeface="Arial" panose="020B0604020202020204" pitchFamily="34" charset="0"/>
                <a:cs typeface="Arial" panose="020B0604020202020204" pitchFamily="34" charset="0"/>
              </a:rPr>
              <a:t>Inconsistencia en los datos. </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en el procesamiento de grandes volúmenes de información.</a:t>
            </a:r>
            <a:endParaRPr lang="es-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681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925611" y="2786071"/>
            <a:ext cx="10340778" cy="1077218"/>
          </a:xfrm>
          <a:prstGeom prst="rect">
            <a:avLst/>
          </a:prstGeom>
          <a:noFill/>
        </p:spPr>
        <p:txBody>
          <a:bodyPr wrap="square" rtlCol="0">
            <a:spAutoFit/>
          </a:bodyPr>
          <a:lstStyle/>
          <a:p>
            <a:pPr>
              <a:defRPr/>
            </a:pPr>
            <a:r>
              <a:rPr lang="es-419" sz="3200" b="1" dirty="0">
                <a:effectLst/>
              </a:rPr>
              <a:t>Pruebas realizadas al sistema con la herramienta </a:t>
            </a:r>
            <a:r>
              <a:rPr lang="es-419" sz="3200" b="1" dirty="0" err="1">
                <a:effectLst/>
              </a:rPr>
              <a:t>LightHouse</a:t>
            </a:r>
            <a:endParaRPr lang="es-419" sz="3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664098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863442" y="2468134"/>
            <a:ext cx="10465115" cy="2062103"/>
          </a:xfrm>
          <a:prstGeom prst="rect">
            <a:avLst/>
          </a:prstGeom>
          <a:noFill/>
        </p:spPr>
        <p:txBody>
          <a:bodyPr wrap="square" rtlCol="0">
            <a:spAutoFit/>
          </a:bodyPr>
          <a:lstStyle/>
          <a:p>
            <a:pPr>
              <a:defRPr/>
            </a:pPr>
            <a:r>
              <a:rPr lang="es-419" sz="3200" b="1" dirty="0">
                <a:effectLst/>
              </a:rPr>
              <a:t>Pruebas a la interfaz definida para el caso de uso "Añadir Experimentos"</a:t>
            </a:r>
          </a:p>
          <a:p>
            <a:pPr>
              <a:defRPr/>
            </a:pPr>
            <a:endParaRPr lang="es-419" sz="3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6040101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DED4005-CA98-01C9-04F0-2A417E2AD72F}"/>
              </a:ext>
            </a:extLst>
          </p:cNvPr>
          <p:cNvPicPr>
            <a:picLocks noChangeAspect="1"/>
          </p:cNvPicPr>
          <p:nvPr/>
        </p:nvPicPr>
        <p:blipFill>
          <a:blip r:embed="rId3"/>
          <a:stretch>
            <a:fillRect/>
          </a:stretch>
        </p:blipFill>
        <p:spPr>
          <a:xfrm>
            <a:off x="2697079" y="1"/>
            <a:ext cx="6797842" cy="6857999"/>
          </a:xfrm>
          <a:prstGeom prst="rect">
            <a:avLst/>
          </a:prstGeom>
        </p:spPr>
      </p:pic>
    </p:spTree>
    <p:extLst>
      <p:ext uri="{BB962C8B-B14F-4D97-AF65-F5344CB8AC3E}">
        <p14:creationId xmlns:p14="http://schemas.microsoft.com/office/powerpoint/2010/main" val="14252975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274390"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Conclusiones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93266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421106" y="2844225"/>
            <a:ext cx="111292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CuadroTexto 2">
            <a:extLst>
              <a:ext uri="{FF2B5EF4-FFF2-40B4-BE49-F238E27FC236}">
                <a16:creationId xmlns:a16="http://schemas.microsoft.com/office/drawing/2014/main" id="{79580F95-45F5-BBA1-43A3-D3230A5619D7}"/>
              </a:ext>
            </a:extLst>
          </p:cNvPr>
          <p:cNvSpPr txBox="1"/>
          <p:nvPr/>
        </p:nvSpPr>
        <p:spPr>
          <a:xfrm>
            <a:off x="641684" y="1728517"/>
            <a:ext cx="10531642" cy="3400966"/>
          </a:xfrm>
          <a:prstGeom prst="rect">
            <a:avLst/>
          </a:prstGeom>
          <a:noFill/>
        </p:spPr>
        <p:txBody>
          <a:bodyPr wrap="square">
            <a:spAutoFit/>
          </a:bodyPr>
          <a:lstStyle/>
          <a:p>
            <a:pPr marL="342900" indent="-342900" algn="just">
              <a:buFont typeface="Wingdings" panose="05000000000000000000" pitchFamily="2" charset="2"/>
              <a:buChar char="Ø"/>
            </a:pPr>
            <a:r>
              <a:rPr lang="es-419" sz="2400" dirty="0">
                <a:effectLst/>
                <a:latin typeface="Arial" panose="020B0604020202020204" pitchFamily="34" charset="0"/>
                <a:cs typeface="Arial" panose="020B0604020202020204" pitchFamily="34" charset="0"/>
              </a:rPr>
              <a:t>Tras un análisis exhaustivo de los fundamentos teóricos y metodológicos, se determinó que la metodología RUP es la más adecuada para la documentación del sistema propuesto </a:t>
            </a:r>
            <a:r>
              <a:rPr lang="es-419" sz="2400" dirty="0">
                <a:latin typeface="Arial" panose="020B0604020202020204" pitchFamily="34" charset="0"/>
                <a:cs typeface="Arial" panose="020B0604020202020204" pitchFamily="34" charset="0"/>
              </a:rPr>
              <a:t>por su capacidad para estructurar y gestionar eficientemente el ciclo de vida del proyecto. Para el </a:t>
            </a:r>
            <a:r>
              <a:rPr lang="es-419" sz="2400" dirty="0" err="1">
                <a:latin typeface="Arial" panose="020B0604020202020204" pitchFamily="34" charset="0"/>
                <a:cs typeface="Arial" panose="020B0604020202020204" pitchFamily="34" charset="0"/>
              </a:rPr>
              <a:t>backend</a:t>
            </a:r>
            <a:r>
              <a:rPr lang="es-419" sz="2400" dirty="0">
                <a:latin typeface="Arial" panose="020B0604020202020204" pitchFamily="34" charset="0"/>
                <a:cs typeface="Arial" panose="020B0604020202020204" pitchFamily="34" charset="0"/>
              </a:rPr>
              <a:t> se eligió Express.js y para el </a:t>
            </a:r>
            <a:r>
              <a:rPr lang="es-419" sz="2400" dirty="0" err="1">
                <a:latin typeface="Arial" panose="020B0604020202020204" pitchFamily="34" charset="0"/>
                <a:cs typeface="Arial" panose="020B0604020202020204" pitchFamily="34" charset="0"/>
              </a:rPr>
              <a:t>frontend</a:t>
            </a:r>
            <a:r>
              <a:rPr lang="es-419" sz="2400" dirty="0">
                <a:latin typeface="Arial" panose="020B0604020202020204" pitchFamily="34" charset="0"/>
                <a:cs typeface="Arial" panose="020B0604020202020204" pitchFamily="34" charset="0"/>
              </a:rPr>
              <a:t> </a:t>
            </a:r>
            <a:r>
              <a:rPr lang="es-419" sz="2400" dirty="0" err="1">
                <a:latin typeface="Arial" panose="020B0604020202020204" pitchFamily="34" charset="0"/>
                <a:cs typeface="Arial" panose="020B0604020202020204" pitchFamily="34" charset="0"/>
              </a:rPr>
              <a:t>Nuxt</a:t>
            </a:r>
            <a:r>
              <a:rPr lang="es-419" sz="2400" dirty="0">
                <a:latin typeface="Arial" panose="020B0604020202020204" pitchFamily="34" charset="0"/>
                <a:cs typeface="Arial" panose="020B0604020202020204" pitchFamily="34" charset="0"/>
              </a:rPr>
              <a:t> 3 con </a:t>
            </a:r>
            <a:r>
              <a:rPr lang="es-419" sz="2400" dirty="0" err="1">
                <a:latin typeface="Arial" panose="020B0604020202020204" pitchFamily="34" charset="0"/>
                <a:cs typeface="Arial" panose="020B0604020202020204" pitchFamily="34" charset="0"/>
              </a:rPr>
              <a:t>Tailwind</a:t>
            </a:r>
            <a:r>
              <a:rPr lang="es-419" sz="2400" dirty="0">
                <a:latin typeface="Arial" panose="020B0604020202020204" pitchFamily="34" charset="0"/>
                <a:cs typeface="Arial" panose="020B0604020202020204" pitchFamily="34" charset="0"/>
              </a:rPr>
              <a:t> CSS, debido a su flexibilidad e integración eficiente. PostgreSQL fue la mejor opción para la gestión de bases de datos por su robustez y escalabilidad. Todas las herramientas elegidas son de código abierto, lo que asegura compatibilidad y adaptación en diversos entornos.</a:t>
            </a:r>
            <a:endParaRPr lang="es-419" sz="2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163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6B5C405-9A67-44D3-12F0-3306E3269710}"/>
              </a:ext>
            </a:extLst>
          </p:cNvPr>
          <p:cNvSpPr>
            <a:spLocks noChangeArrowheads="1"/>
          </p:cNvSpPr>
          <p:nvPr/>
        </p:nvSpPr>
        <p:spPr bwMode="auto">
          <a:xfrm>
            <a:off x="687588" y="2274838"/>
            <a:ext cx="1081682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uso de la metodología RUP permitió estructurar de manera eficiente todas las fases del proyecto, desde la identificación de los requisitos hasta la creación de la arquitectura del sistema. El enfoque orientado a objetos, combinado con herramientas de código abierto, resultó en un diseño que cumple con los requerimientos iniciales y es flexible para futuras necesidades. </a:t>
            </a:r>
          </a:p>
        </p:txBody>
      </p:sp>
    </p:spTree>
    <p:extLst>
      <p:ext uri="{BB962C8B-B14F-4D97-AF65-F5344CB8AC3E}">
        <p14:creationId xmlns:p14="http://schemas.microsoft.com/office/powerpoint/2010/main" val="33469576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E242502-3E4A-2842-22CF-C8202AD1D325}"/>
              </a:ext>
            </a:extLst>
          </p:cNvPr>
          <p:cNvSpPr>
            <a:spLocks noChangeArrowheads="1"/>
          </p:cNvSpPr>
          <p:nvPr/>
        </p:nvSpPr>
        <p:spPr bwMode="auto">
          <a:xfrm>
            <a:off x="640221" y="2090172"/>
            <a:ext cx="1091155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La utilización de pruebas de aceptación permitió comprobar el correcto funcionamiento del sistema en los escenarios previstos. El manejo correcto de errores permite informar al usuario de cualquier problema que se puede presentar durante el uso del mismo y los motivos que lo provocaron. Además, la realización</a:t>
            </a:r>
            <a:r>
              <a:rPr kumimoji="0" lang="en-US" altLang="es-US" sz="2400" i="0" u="none" strike="noStrike" cap="none" normalizeH="0" baseline="0" dirty="0">
                <a:ln>
                  <a:noFill/>
                </a:ln>
                <a:solidFill>
                  <a:schemeClr val="tx1"/>
                </a:solidFill>
                <a:effectLst/>
                <a:latin typeface="Arial" panose="020B0604020202020204" pitchFamily="34" charset="0"/>
              </a:rPr>
              <a:t> de </a:t>
            </a:r>
            <a:r>
              <a:rPr kumimoji="0" lang="es-US" altLang="es-US" sz="2400" i="0" u="none" strike="noStrike" cap="none" normalizeH="0" baseline="0" dirty="0">
                <a:ln>
                  <a:noFill/>
                </a:ln>
                <a:solidFill>
                  <a:schemeClr val="tx1"/>
                </a:solidFill>
                <a:effectLst/>
                <a:latin typeface="Arial" panose="020B0604020202020204" pitchFamily="34" charset="0"/>
              </a:rPr>
              <a:t>pruebas del funcionamiento del sistema utilizando la herramienta Google </a:t>
            </a:r>
            <a:r>
              <a:rPr kumimoji="0" lang="es-US" altLang="es-US" sz="2400" i="0" u="none" strike="noStrike" cap="none" normalizeH="0" baseline="0" dirty="0" err="1">
                <a:ln>
                  <a:noFill/>
                </a:ln>
                <a:solidFill>
                  <a:schemeClr val="tx1"/>
                </a:solidFill>
                <a:effectLst/>
                <a:latin typeface="Arial" panose="020B0604020202020204" pitchFamily="34" charset="0"/>
              </a:rPr>
              <a:t>LightHouse</a:t>
            </a:r>
            <a:r>
              <a:rPr kumimoji="0" lang="es-US" altLang="es-US" sz="2400" i="0" u="none" strike="noStrike" cap="none" normalizeH="0" baseline="0" dirty="0">
                <a:ln>
                  <a:noFill/>
                </a:ln>
                <a:solidFill>
                  <a:schemeClr val="tx1"/>
                </a:solidFill>
                <a:effectLst/>
                <a:latin typeface="Arial" panose="020B0604020202020204" pitchFamily="34" charset="0"/>
              </a:rPr>
              <a:t> </a:t>
            </a:r>
            <a:r>
              <a:rPr lang="es-US" altLang="es-US" sz="2400" dirty="0">
                <a:latin typeface="Arial" panose="020B0604020202020204" pitchFamily="34" charset="0"/>
              </a:rPr>
              <a:t>permitió comprobar que el sistema funciona de manera eficiente y sigue buenas prácticas de desarrollo</a:t>
            </a:r>
            <a:r>
              <a:rPr kumimoji="0" lang="es-US" altLang="es-US" sz="240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0163202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588493"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Recomendaciones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614117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971550" y="1659285"/>
            <a:ext cx="10248900" cy="3539430"/>
          </a:xfrm>
          <a:prstGeom prst="rect">
            <a:avLst/>
          </a:prstGeom>
          <a:noFill/>
        </p:spPr>
        <p:txBody>
          <a:bodyPr wrap="square">
            <a:spAutoFit/>
          </a:bodyPr>
          <a:lstStyle/>
          <a:p>
            <a:pPr algn="l">
              <a:buFont typeface="Arial" panose="020B0604020202020204" pitchFamily="34" charset="0"/>
              <a:buChar char="•"/>
            </a:pPr>
            <a:r>
              <a:rPr lang="es-419" sz="2800" b="1" dirty="0">
                <a:effectLst/>
              </a:rPr>
              <a:t>Integración de fuentes externas de datos:</a:t>
            </a:r>
            <a:r>
              <a:rPr lang="es-419" sz="2800" dirty="0">
                <a:effectLst/>
              </a:rPr>
              <a:t> Se recomienda explorar la posibilidad de integrar fuentes de datos externas, como sensores en tiempo real que midan condiciones del reactor (temperatura, pH, etc.) o sistemas de monitoreo remoto. Esto permitiría que el sistema no solo gestione los datos manuales de experimentación, sino que automatice la recolección y análisis de datos, aumentando la eficiencia del proceso.</a:t>
            </a:r>
          </a:p>
          <a:p>
            <a:pPr algn="l"/>
            <a:endParaRPr lang="es-419" sz="2800" dirty="0">
              <a:effectLst/>
            </a:endParaRPr>
          </a:p>
        </p:txBody>
      </p:sp>
    </p:spTree>
    <p:extLst>
      <p:ext uri="{BB962C8B-B14F-4D97-AF65-F5344CB8AC3E}">
        <p14:creationId xmlns:p14="http://schemas.microsoft.com/office/powerpoint/2010/main" val="21017001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863265" y="2090172"/>
            <a:ext cx="10465469" cy="2677656"/>
          </a:xfrm>
          <a:prstGeom prst="rect">
            <a:avLst/>
          </a:prstGeom>
          <a:noFill/>
        </p:spPr>
        <p:txBody>
          <a:bodyPr wrap="square">
            <a:spAutoFit/>
          </a:bodyPr>
          <a:lstStyle/>
          <a:p>
            <a:pPr>
              <a:buFont typeface="Arial" panose="020B0604020202020204" pitchFamily="34" charset="0"/>
              <a:buChar char="•"/>
            </a:pPr>
            <a:r>
              <a:rPr lang="es-419" sz="2800" b="1" dirty="0">
                <a:effectLst/>
              </a:rPr>
              <a:t>Aplicación de nuevas metodologías de análisis de datos:</a:t>
            </a:r>
            <a:r>
              <a:rPr lang="es-419" sz="2800" dirty="0">
                <a:effectLst/>
              </a:rPr>
              <a:t> A medida que el sistema recopile más datos experimentales, se recomienda aplicar técnicas avanzadas de análisis de datos, como machine </a:t>
            </a:r>
            <a:r>
              <a:rPr lang="es-419" sz="2800" dirty="0" err="1">
                <a:effectLst/>
              </a:rPr>
              <a:t>learning</a:t>
            </a:r>
            <a:r>
              <a:rPr lang="es-419" sz="2800" dirty="0">
                <a:effectLst/>
              </a:rPr>
              <a:t> o inteligencia artificial, para identificar patrones, mejorar la predicción de resultados y optimizar los procesos experimentales.</a:t>
            </a:r>
          </a:p>
          <a:p>
            <a:pPr algn="l">
              <a:buFont typeface="Arial" panose="020B0604020202020204" pitchFamily="34" charset="0"/>
              <a:buChar char="•"/>
            </a:pPr>
            <a:endParaRPr lang="es-419" sz="2800" dirty="0">
              <a:effectLst/>
            </a:endParaRPr>
          </a:p>
        </p:txBody>
      </p:sp>
    </p:spTree>
    <p:extLst>
      <p:ext uri="{BB962C8B-B14F-4D97-AF65-F5344CB8AC3E}">
        <p14:creationId xmlns:p14="http://schemas.microsoft.com/office/powerpoint/2010/main" val="355996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270504" y="148728"/>
            <a:ext cx="1775173" cy="1775173"/>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943290" y="42411"/>
            <a:ext cx="7794356" cy="19878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Problema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954107"/>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UDI-CEEPI en la UNISS?</a:t>
            </a:r>
          </a:p>
        </p:txBody>
      </p:sp>
      <p:pic>
        <p:nvPicPr>
          <p:cNvPr id="2" name="Imagen 1">
            <a:extLst>
              <a:ext uri="{FF2B5EF4-FFF2-40B4-BE49-F238E27FC236}">
                <a16:creationId xmlns:a16="http://schemas.microsoft.com/office/drawing/2014/main" id="{3C9D1998-299C-7B25-2448-38340693D1FF}"/>
              </a:ext>
            </a:extLst>
          </p:cNvPr>
          <p:cNvPicPr>
            <a:picLocks noChangeAspect="1"/>
          </p:cNvPicPr>
          <p:nvPr/>
        </p:nvPicPr>
        <p:blipFill>
          <a:blip r:embed="rId5"/>
          <a:stretch>
            <a:fillRect/>
          </a:stretch>
        </p:blipFill>
        <p:spPr>
          <a:xfrm>
            <a:off x="9662610" y="42411"/>
            <a:ext cx="1737511" cy="1737511"/>
          </a:xfrm>
          <a:prstGeom prst="rect">
            <a:avLst/>
          </a:prstGeom>
        </p:spPr>
      </p:pic>
    </p:spTree>
    <p:extLst>
      <p:ext uri="{BB962C8B-B14F-4D97-AF65-F5344CB8AC3E}">
        <p14:creationId xmlns:p14="http://schemas.microsoft.com/office/powerpoint/2010/main" val="31770342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3188360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275769"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Respuestas al oponente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8667180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38726" y="2206196"/>
            <a:ext cx="10114547" cy="2739211"/>
          </a:xfrm>
          <a:prstGeom prst="rect">
            <a:avLst/>
          </a:prstGeom>
          <a:noFill/>
        </p:spPr>
        <p:txBody>
          <a:bodyPr wrap="square" rtlCol="0">
            <a:spAutoFit/>
          </a:bodyPr>
          <a:lstStyle/>
          <a:p>
            <a:pPr marL="457200" indent="-457200" algn="just">
              <a:buFont typeface="+mj-lt"/>
              <a:buAutoNum type="arabicPeriod"/>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En el capítulo 1, epígrafe 1.1.6 </a:t>
            </a:r>
            <a:r>
              <a:rPr lang="es-ES" sz="2000" b="1" dirty="0">
                <a:effectLst/>
                <a:latin typeface="Arial" panose="020B0604020202020204" pitchFamily="34" charset="0"/>
                <a:ea typeface="Times New Roman" panose="02020603050405020304" pitchFamily="18" charset="0"/>
                <a:cs typeface="Arial" panose="020B0604020202020204" pitchFamily="34" charset="0"/>
              </a:rPr>
              <a:t>Aplicaciones del Biogás en la Generación de Energía </a:t>
            </a:r>
            <a:r>
              <a:rPr lang="es-ES" sz="2000" dirty="0">
                <a:effectLst/>
                <a:latin typeface="Arial" panose="020B0604020202020204" pitchFamily="34" charset="0"/>
                <a:ea typeface="Times New Roman" panose="02020603050405020304" pitchFamily="18" charset="0"/>
                <a:cs typeface="Arial" panose="020B0604020202020204" pitchFamily="34" charset="0"/>
              </a:rPr>
              <a:t>se expresa, y cito:</a:t>
            </a:r>
            <a:r>
              <a:rPr lang="es-ES" sz="2000" b="1" dirty="0">
                <a:effectLst/>
                <a:latin typeface="Arial" panose="020B0604020202020204" pitchFamily="34" charset="0"/>
                <a:ea typeface="Times New Roman" panose="02020603050405020304" pitchFamily="18" charset="0"/>
                <a:cs typeface="Arial" panose="020B0604020202020204" pitchFamily="34" charset="0"/>
              </a:rPr>
              <a:t> </a:t>
            </a:r>
            <a:r>
              <a:rPr lang="es-ES" sz="2000" dirty="0">
                <a:effectLst/>
                <a:latin typeface="Arial" panose="020B0604020202020204" pitchFamily="34" charset="0"/>
                <a:ea typeface="Times New Roman" panose="02020603050405020304" pitchFamily="18" charset="0"/>
                <a:cs typeface="Arial" panose="020B0604020202020204" pitchFamily="34" charset="0"/>
              </a:rPr>
              <a:t>Los biocombustibles, como el biogás, desempeñan un papel fundamental en el desarrollo y en la búsqueda de sustentabilidad. En la actualidad, sectores económicos y energéticos a nivel mundial están realizando importantes inversiones en tecnologías para la producción de biocombustibles. La sustitución de los hidrocarburos por fuentes alternativas sustentables de energía se ha convertido en una prioridad en los últimos años. Al respeto responda: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063109" y="95706"/>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2403594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815882"/>
          </a:xfrm>
          <a:prstGeom prst="rect">
            <a:avLst/>
          </a:prstGeom>
          <a:noFill/>
        </p:spPr>
        <p:txBody>
          <a:bodyPr wrap="square" rtlCol="0">
            <a:spAutoFit/>
          </a:bodyPr>
          <a:lstStyle/>
          <a:p>
            <a:pPr marL="457200" indent="-457200">
              <a:buFont typeface="+mj-lt"/>
              <a:buAutoNum type="alphaLcParen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¿Cuáles son los beneficios ambientales y económicos que motivan a usar este recurso en las economías mundiales, y específicamente cuales son los beneficios actuales que reporta el uso de este biocombustible para nuestro país?</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6990889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6" name="Diagrama 5">
            <a:extLst>
              <a:ext uri="{FF2B5EF4-FFF2-40B4-BE49-F238E27FC236}">
                <a16:creationId xmlns:a16="http://schemas.microsoft.com/office/drawing/2014/main" id="{01A199E0-9A31-1C10-7A8C-44A98F3A7600}"/>
              </a:ext>
            </a:extLst>
          </p:cNvPr>
          <p:cNvGraphicFramePr/>
          <p:nvPr>
            <p:extLst>
              <p:ext uri="{D42A27DB-BD31-4B8C-83A1-F6EECF244321}">
                <p14:modId xmlns:p14="http://schemas.microsoft.com/office/powerpoint/2010/main" val="1830788825"/>
              </p:ext>
            </p:extLst>
          </p:nvPr>
        </p:nvGraphicFramePr>
        <p:xfrm>
          <a:off x="-278063"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a 7">
            <a:extLst>
              <a:ext uri="{FF2B5EF4-FFF2-40B4-BE49-F238E27FC236}">
                <a16:creationId xmlns:a16="http://schemas.microsoft.com/office/drawing/2014/main" id="{2CE13FED-2ED0-93C3-AF4B-A723A5A834EE}"/>
              </a:ext>
            </a:extLst>
          </p:cNvPr>
          <p:cNvGraphicFramePr/>
          <p:nvPr>
            <p:extLst>
              <p:ext uri="{D42A27DB-BD31-4B8C-83A1-F6EECF244321}">
                <p14:modId xmlns:p14="http://schemas.microsoft.com/office/powerpoint/2010/main" val="861769417"/>
              </p:ext>
            </p:extLst>
          </p:nvPr>
        </p:nvGraphicFramePr>
        <p:xfrm>
          <a:off x="7729621" y="288756"/>
          <a:ext cx="4181642" cy="62804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886083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200329"/>
          </a:xfrm>
          <a:prstGeom prst="rect">
            <a:avLst/>
          </a:prstGeom>
          <a:noFill/>
        </p:spPr>
        <p:txBody>
          <a:bodyPr wrap="square" rtlCol="0">
            <a:spAutoFit/>
          </a:bodyPr>
          <a:lstStyle/>
          <a:p>
            <a:pP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b)¿Cuáles son las perspectivas futuras para el biogás en el contexto de las energías renovables?</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3642688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4" name="Diagrama 3">
            <a:extLst>
              <a:ext uri="{FF2B5EF4-FFF2-40B4-BE49-F238E27FC236}">
                <a16:creationId xmlns:a16="http://schemas.microsoft.com/office/drawing/2014/main" id="{F543B4B6-DC1B-2BC4-EB85-8550959D88B0}"/>
              </a:ext>
            </a:extLst>
          </p:cNvPr>
          <p:cNvGraphicFramePr/>
          <p:nvPr>
            <p:extLst>
              <p:ext uri="{D42A27DB-BD31-4B8C-83A1-F6EECF244321}">
                <p14:modId xmlns:p14="http://schemas.microsoft.com/office/powerpoint/2010/main" val="1777897500"/>
              </p:ext>
            </p:extLst>
          </p:nvPr>
        </p:nvGraphicFramePr>
        <p:xfrm>
          <a:off x="973220" y="839982"/>
          <a:ext cx="983113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30602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200329"/>
          </a:xfrm>
          <a:prstGeom prst="rect">
            <a:avLst/>
          </a:prstGeom>
          <a:noFill/>
        </p:spPr>
        <p:txBody>
          <a:bodyPr wrap="square" rtlCol="0">
            <a:spAutoFit/>
          </a:bodyPr>
          <a:lstStyle/>
          <a:p>
            <a:pP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c)¿Qué beneficios económicos consideras que tiene el software resultado de esta investigación para las instalaciones que lo pondrán en marcha?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6771814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E41B175-CF34-EBF0-FED7-9DF03B20EF4F}"/>
              </a:ext>
            </a:extLst>
          </p:cNvPr>
          <p:cNvSpPr txBox="1"/>
          <p:nvPr/>
        </p:nvSpPr>
        <p:spPr>
          <a:xfrm>
            <a:off x="915403" y="1563850"/>
            <a:ext cx="10361194" cy="3730300"/>
          </a:xfrm>
          <a:prstGeom prst="rect">
            <a:avLst/>
          </a:prstGeom>
          <a:noFill/>
        </p:spPr>
        <p:txBody>
          <a:bodyPr wrap="square" rtlCol="0">
            <a:spAutoFit/>
          </a:bodyPr>
          <a:lstStyle/>
          <a:p>
            <a:pPr algn="just"/>
            <a:r>
              <a:rPr lang="es-419" sz="2000" dirty="0">
                <a:latin typeface="Arial" panose="020B0604020202020204" pitchFamily="34" charset="0"/>
                <a:cs typeface="Arial" panose="020B0604020202020204" pitchFamily="34" charset="0"/>
              </a:rPr>
              <a:t>Este software no está diseñado para ser utilizado en instalaciones productoras de biogás. Está orientado a centros de investigación que realizan estudios sobre digestión anaerobia, donde se llevan a cabo experimentos enfocados en entender y mejorar el proceso de producción de biogás.</a:t>
            </a:r>
          </a:p>
          <a:p>
            <a:pPr algn="just"/>
            <a:endParaRPr lang="es-419" sz="2000" dirty="0">
              <a:latin typeface="Arial" panose="020B0604020202020204" pitchFamily="34" charset="0"/>
              <a:cs typeface="Arial" panose="020B0604020202020204" pitchFamily="34" charset="0"/>
            </a:endParaRPr>
          </a:p>
          <a:p>
            <a:pPr algn="just"/>
            <a:endParaRPr lang="es-419" sz="2000" dirty="0">
              <a:latin typeface="Arial" panose="020B0604020202020204" pitchFamily="34" charset="0"/>
              <a:cs typeface="Arial" panose="020B0604020202020204" pitchFamily="34" charset="0"/>
            </a:endParaRPr>
          </a:p>
          <a:p>
            <a:pPr algn="just"/>
            <a:r>
              <a:rPr lang="es-419" sz="2000" dirty="0">
                <a:latin typeface="Arial" panose="020B0604020202020204" pitchFamily="34" charset="0"/>
                <a:cs typeface="Arial" panose="020B0604020202020204" pitchFamily="34" charset="0"/>
              </a:rPr>
              <a:t>Para el UDI-CEEPI, este sistema será altamente beneficioso, no tanto en términos económicos, pero sí en cuanto a la optimización del tiempo y la eficiencia en la gestión de la información asociada a estos experimentos. Además, permitirá que las investigaciones sean más confiables, ya que facilitará el manejo de los datos y garantizará una mayor precisión en los resultados obtenidos</a:t>
            </a:r>
          </a:p>
          <a:p>
            <a:endParaRPr lang="es-US" dirty="0"/>
          </a:p>
        </p:txBody>
      </p:sp>
    </p:spTree>
    <p:extLst>
      <p:ext uri="{BB962C8B-B14F-4D97-AF65-F5344CB8AC3E}">
        <p14:creationId xmlns:p14="http://schemas.microsoft.com/office/powerpoint/2010/main" val="2688426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909627"/>
            <a:ext cx="9456820" cy="1546577"/>
          </a:xfrm>
          <a:prstGeom prst="rect">
            <a:avLst/>
          </a:prstGeom>
          <a:noFill/>
        </p:spPr>
        <p:txBody>
          <a:bodyPr wrap="square" rtlCol="0">
            <a:spAutoFit/>
          </a:bodyPr>
          <a:lstStyle/>
          <a:p>
            <a:pPr marR="0" lvl="0" algn="just">
              <a:lnSpc>
                <a:spcPct val="150000"/>
              </a:lnSpc>
              <a:spcBef>
                <a:spcPts val="0"/>
              </a:spcBef>
              <a:spcAft>
                <a:spcPts val="285"/>
              </a:spcAft>
              <a:buSzPts val="1200"/>
            </a:pPr>
            <a:r>
              <a:rPr lang="es-ES" sz="2000" dirty="0">
                <a:effectLst/>
                <a:latin typeface="Arial" panose="020B0604020202020204" pitchFamily="34" charset="0"/>
                <a:ea typeface="Times New Roman" panose="02020603050405020304" pitchFamily="18" charset="0"/>
                <a:cs typeface="Arial" panose="020B0604020202020204" pitchFamily="34" charset="0"/>
              </a:rPr>
              <a:t>d)¿Cómo se asegura la precisión y fiabilidad de los datos generados por el software?</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65479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064770" y="243274"/>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206688" y="-164550"/>
            <a:ext cx="6518910"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Objetivo</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1384995"/>
          </a:xfrm>
          <a:prstGeom prst="rect">
            <a:avLst/>
          </a:prstGeom>
          <a:noFill/>
        </p:spPr>
        <p:txBody>
          <a:bodyPr wrap="square">
            <a:spAutoFit/>
          </a:bodyPr>
          <a:lstStyle/>
          <a:p>
            <a:pPr marL="342900" indent="-342900" algn="just">
              <a:buFont typeface="Wingdings" panose="05000000000000000000" pitchFamily="2" charset="2"/>
              <a:buChar char="Ø"/>
            </a:pPr>
            <a:r>
              <a:rPr lang="es-419" sz="2800" dirty="0">
                <a:latin typeface="Arial" panose="020B0604020202020204" pitchFamily="34" charset="0"/>
                <a:cs typeface="Arial" panose="020B0604020202020204" pitchFamily="34" charset="0"/>
              </a:rPr>
              <a:t>Desarrollar un sistema para la gestión de datos de experimentos de digestión anaeróbica que permita optimizar el proceso de investigación y mejorar el tratamiento de residuos.</a:t>
            </a:r>
          </a:p>
        </p:txBody>
      </p:sp>
    </p:spTree>
    <p:extLst>
      <p:ext uri="{BB962C8B-B14F-4D97-AF65-F5344CB8AC3E}">
        <p14:creationId xmlns:p14="http://schemas.microsoft.com/office/powerpoint/2010/main" val="35653343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8" name="Diagrama 7">
            <a:extLst>
              <a:ext uri="{FF2B5EF4-FFF2-40B4-BE49-F238E27FC236}">
                <a16:creationId xmlns:a16="http://schemas.microsoft.com/office/drawing/2014/main" id="{9E3D76B3-10DF-62BB-ACF4-F68F2EE6602C}"/>
              </a:ext>
            </a:extLst>
          </p:cNvPr>
          <p:cNvGraphicFramePr/>
          <p:nvPr>
            <p:extLst>
              <p:ext uri="{D42A27DB-BD31-4B8C-83A1-F6EECF244321}">
                <p14:modId xmlns:p14="http://schemas.microsoft.com/office/powerpoint/2010/main" val="1025403394"/>
              </p:ext>
            </p:extLst>
          </p:nvPr>
        </p:nvGraphicFramePr>
        <p:xfrm>
          <a:off x="553453" y="493294"/>
          <a:ext cx="10912642" cy="54503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74972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1971369"/>
            <a:ext cx="9456820" cy="3548215"/>
          </a:xfrm>
          <a:prstGeom prst="rect">
            <a:avLst/>
          </a:prstGeom>
          <a:noFill/>
        </p:spPr>
        <p:txBody>
          <a:bodyPr wrap="square" rtlCol="0">
            <a:spAutoFit/>
          </a:bodyPr>
          <a:lstStyle/>
          <a:p>
            <a:pPr algn="just">
              <a:lnSpc>
                <a:spcPct val="150000"/>
              </a:lnSpc>
              <a:spcAft>
                <a:spcPts val="285"/>
              </a:spcAft>
              <a:buSzPts val="1200"/>
            </a:pPr>
            <a:r>
              <a:rPr lang="es-ES" sz="2000" dirty="0">
                <a:effectLst/>
                <a:latin typeface="Arial" panose="020B0604020202020204" pitchFamily="34" charset="0"/>
                <a:ea typeface="Times New Roman" panose="02020603050405020304" pitchFamily="18" charset="0"/>
                <a:cs typeface="Arial" panose="020B0604020202020204" pitchFamily="34" charset="0"/>
              </a:rPr>
              <a:t>2. En la primera recomendación del trabajo usted propone y cito: ¨ Se recomienda explorar la posibilidad de integrar fuentes de datos externas, como sensores en tiempo real que midan condiciones del reactor (temperatura, pH, etc.) o sistemas de monitoreo remoto. Esto permitiría que el sistema no solo gestione los datos manuales de experimentación, sino que automatice la recolección y análisis de datos, aumentando la eficiencia del proceso. ¨</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R="0" lvl="0" algn="just">
              <a:lnSpc>
                <a:spcPct val="150000"/>
              </a:lnSpc>
              <a:spcBef>
                <a:spcPts val="0"/>
              </a:spcBef>
              <a:spcAft>
                <a:spcPts val="285"/>
              </a:spcAft>
              <a:buSzPts val="1200"/>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1969456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404301"/>
            <a:ext cx="9456820" cy="2431435"/>
          </a:xfrm>
          <a:prstGeom prst="rect">
            <a:avLst/>
          </a:prstGeom>
          <a:noFill/>
        </p:spPr>
        <p:txBody>
          <a:bodyPr wrap="square" rtlCol="0">
            <a:spAutoFit/>
          </a:bodyPr>
          <a:lstStyle/>
          <a:p>
            <a:pPr marL="342900" marR="0" lvl="0" indent="-342900" algn="just">
              <a:lnSpc>
                <a:spcPct val="150000"/>
              </a:lnSpc>
              <a:spcBef>
                <a:spcPts val="0"/>
              </a:spcBef>
              <a:spcAft>
                <a:spcPts val="0"/>
              </a:spcAft>
              <a:buFont typeface="+mj-lt"/>
              <a:buAutoNum type="alphaLcParenR"/>
            </a:pPr>
            <a:r>
              <a:rPr lang="es-ES" sz="2000" dirty="0">
                <a:effectLst/>
                <a:latin typeface="Arial" panose="020B0604020202020204" pitchFamily="34" charset="0"/>
                <a:ea typeface="Times New Roman" panose="02020603050405020304" pitchFamily="18" charset="0"/>
                <a:cs typeface="Arial" panose="020B0604020202020204" pitchFamily="34" charset="0"/>
              </a:rPr>
              <a:t>¿Cuáles serían los principales desafíos técnicos y logísticos que se podrían enfrentar al integrar fuentes de datos externas, como sensores en tiempo real, en el sistema de gestión actual del reactor, y cómo podrían superarse para garantizar una implementación efectiva?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5399126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FDCA01F-F2FA-61B1-B39D-9CC913ABA54D}"/>
              </a:ext>
            </a:extLst>
          </p:cNvPr>
          <p:cNvSpPr txBox="1"/>
          <p:nvPr/>
        </p:nvSpPr>
        <p:spPr>
          <a:xfrm>
            <a:off x="1696453" y="1720515"/>
            <a:ext cx="7760369" cy="489647"/>
          </a:xfrm>
          <a:prstGeom prst="rect">
            <a:avLst/>
          </a:prstGeom>
          <a:noFill/>
        </p:spPr>
        <p:txBody>
          <a:bodyPr wrap="square" rtlCol="0">
            <a:spAutoFit/>
          </a:bodyPr>
          <a:lstStyle/>
          <a:p>
            <a:endParaRPr lang="es-US" dirty="0"/>
          </a:p>
        </p:txBody>
      </p:sp>
      <p:sp>
        <p:nvSpPr>
          <p:cNvPr id="3" name="CuadroTexto 2">
            <a:extLst>
              <a:ext uri="{FF2B5EF4-FFF2-40B4-BE49-F238E27FC236}">
                <a16:creationId xmlns:a16="http://schemas.microsoft.com/office/drawing/2014/main" id="{CA609EC1-ACCB-6B5A-8823-A00CF3F77E4B}"/>
              </a:ext>
            </a:extLst>
          </p:cNvPr>
          <p:cNvSpPr txBox="1"/>
          <p:nvPr/>
        </p:nvSpPr>
        <p:spPr>
          <a:xfrm>
            <a:off x="807118" y="998620"/>
            <a:ext cx="10361195" cy="5293757"/>
          </a:xfrm>
          <a:prstGeom prst="rect">
            <a:avLst/>
          </a:prstGeom>
          <a:noFill/>
        </p:spPr>
        <p:txBody>
          <a:bodyPr wrap="square" rtlCol="0">
            <a:spAutoFit/>
          </a:bodyPr>
          <a:lstStyle/>
          <a:p>
            <a:pPr algn="just" rtl="0"/>
            <a:r>
              <a:rPr lang="es-419" sz="2000" b="1" dirty="0">
                <a:latin typeface="Arial" panose="020B0604020202020204" pitchFamily="34" charset="0"/>
                <a:cs typeface="Arial" panose="020B0604020202020204" pitchFamily="34" charset="0"/>
              </a:rPr>
              <a:t>Desafíos Técnicos:</a:t>
            </a:r>
          </a:p>
          <a:p>
            <a:pPr algn="just" rtl="0"/>
            <a:endParaRPr lang="es-419" sz="2000" u="sng" dirty="0">
              <a:latin typeface="Arial" panose="020B0604020202020204" pitchFamily="34" charset="0"/>
              <a:cs typeface="Arial" panose="020B0604020202020204" pitchFamily="34" charset="0"/>
            </a:endParaRPr>
          </a:p>
          <a:p>
            <a:pPr marL="342900" indent="-342900" algn="just" rtl="0">
              <a:buFont typeface="Arial" panose="020B0604020202020204" pitchFamily="34" charset="0"/>
              <a:buChar char="•"/>
            </a:pPr>
            <a:r>
              <a:rPr lang="es-419" sz="2000" dirty="0">
                <a:latin typeface="Arial" panose="020B0604020202020204" pitchFamily="34" charset="0"/>
                <a:cs typeface="Arial" panose="020B0604020202020204" pitchFamily="34" charset="0"/>
              </a:rPr>
              <a:t>La integración de sensores en tiempo real requiere mejoras en la infraestructura actual para soportar la transmisión continua de datos. Conlleva adaptaciones a los reactores actuales, pues es necesario adaptarlos a los nuevos sensores que se necesitan instalar de manera que no interrumpan su operación normal.</a:t>
            </a:r>
          </a:p>
          <a:p>
            <a:pPr marL="342900" indent="-342900" algn="just" rtl="0">
              <a:buFont typeface="Arial" panose="020B0604020202020204" pitchFamily="34" charset="0"/>
              <a:buChar char="•"/>
            </a:pPr>
            <a:endParaRPr lang="es-419" sz="2000" dirty="0">
              <a:latin typeface="Arial" panose="020B0604020202020204" pitchFamily="34" charset="0"/>
              <a:cs typeface="Arial" panose="020B0604020202020204" pitchFamily="34" charset="0"/>
            </a:endParaRPr>
          </a:p>
          <a:p>
            <a:pPr marL="342900" indent="-342900" algn="just" rtl="0">
              <a:buFont typeface="Arial" panose="020B0604020202020204" pitchFamily="34" charset="0"/>
              <a:buChar char="•"/>
            </a:pPr>
            <a:r>
              <a:rPr lang="es-419" sz="2000" dirty="0">
                <a:latin typeface="Arial" panose="020B0604020202020204" pitchFamily="34" charset="0"/>
                <a:cs typeface="Arial" panose="020B0604020202020204" pitchFamily="34" charset="0"/>
              </a:rPr>
              <a:t>Además, es necesario encontrar sensores que puedan medir los parámetros requeridos, ya que no existen sensores que puedan medir todo lo deseado. </a:t>
            </a:r>
          </a:p>
          <a:p>
            <a:pPr marL="342900" indent="-342900" algn="just" rtl="0">
              <a:buFont typeface="Arial" panose="020B0604020202020204" pitchFamily="34" charset="0"/>
              <a:buChar char="•"/>
            </a:pPr>
            <a:endParaRPr lang="es-419"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419" sz="2000" dirty="0">
                <a:latin typeface="Arial" panose="020B0604020202020204" pitchFamily="34" charset="0"/>
                <a:cs typeface="Arial" panose="020B0604020202020204" pitchFamily="34" charset="0"/>
              </a:rPr>
              <a:t>Otro desafío es integrar las mediciones de esos sensores con el sistema actual. El sistema cuenta con una API que se puede preparar para recibir los datos medidos por los sensores. Sin embargo, para ello es necesario un paso intermedio: una plataforma de Internet de las Cosas que permita recolectar las mediciones de los sensores y transmitirlas a esa plataforma. </a:t>
            </a:r>
          </a:p>
          <a:p>
            <a:pPr rtl="0"/>
            <a:endParaRPr lang="es-419" sz="2000" dirty="0">
              <a:latin typeface="Arial" panose="020B0604020202020204" pitchFamily="34" charset="0"/>
              <a:cs typeface="Arial" panose="020B0604020202020204" pitchFamily="34" charset="0"/>
            </a:endParaRPr>
          </a:p>
          <a:p>
            <a:endParaRPr lang="es-US" dirty="0"/>
          </a:p>
        </p:txBody>
      </p:sp>
    </p:spTree>
    <p:extLst>
      <p:ext uri="{BB962C8B-B14F-4D97-AF65-F5344CB8AC3E}">
        <p14:creationId xmlns:p14="http://schemas.microsoft.com/office/powerpoint/2010/main" val="4026814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D280A8B-469F-1E8A-97D1-9ACB7EAB7358}"/>
              </a:ext>
            </a:extLst>
          </p:cNvPr>
          <p:cNvSpPr txBox="1"/>
          <p:nvPr/>
        </p:nvSpPr>
        <p:spPr>
          <a:xfrm>
            <a:off x="1009650" y="2167116"/>
            <a:ext cx="10172700" cy="252376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US" sz="2000" b="1" kern="100" dirty="0">
                <a:effectLst/>
                <a:latin typeface="Arial" panose="020B0604020202020204" pitchFamily="34" charset="0"/>
                <a:ea typeface="Calibri" panose="020F0502020204030204" pitchFamily="34" charset="0"/>
                <a:cs typeface="Arial" panose="020B0604020202020204" pitchFamily="34" charset="0"/>
              </a:rPr>
              <a:t>Desafíos Logísticos</a:t>
            </a:r>
            <a:r>
              <a:rPr lang="es-US" sz="2000" kern="100" dirty="0">
                <a:effectLst/>
                <a:latin typeface="Arial" panose="020B0604020202020204" pitchFamily="34" charset="0"/>
                <a:ea typeface="Calibri" panose="020F0502020204030204" pitchFamily="34" charset="0"/>
                <a:cs typeface="Arial" panose="020B0604020202020204" pitchFamily="34"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s-US" sz="2000" kern="100" dirty="0">
              <a:effectLst/>
              <a:latin typeface="Arial" panose="020B0604020202020204" pitchFamily="34" charset="0"/>
              <a:ea typeface="Calibri" panose="020F0502020204030204" pitchFamily="34" charset="0"/>
              <a:cs typeface="Arial" panose="020B0604020202020204" pitchFamily="34" charset="0"/>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US" sz="2000" kern="100" dirty="0">
                <a:effectLst/>
                <a:latin typeface="Arial" panose="020B0604020202020204" pitchFamily="34" charset="0"/>
                <a:ea typeface="Calibri" panose="020F0502020204030204" pitchFamily="34" charset="0"/>
                <a:cs typeface="Arial" panose="020B0604020202020204" pitchFamily="34" charset="0"/>
              </a:rPr>
              <a:t>El mantenimiento de sensores en tiempo real requiere monitoreo constante, calibración y reemplazos ocasionales, lo cual incrementa los costos operativos. </a:t>
            </a:r>
            <a:endParaRPr lang="es-US" sz="2000" kern="100" dirty="0">
              <a:latin typeface="Arial" panose="020B0604020202020204" pitchFamily="34" charset="0"/>
              <a:ea typeface="Calibri" panose="020F0502020204030204" pitchFamily="34" charset="0"/>
              <a:cs typeface="Arial" panose="020B0604020202020204" pitchFamily="34" charset="0"/>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US" sz="2000" kern="100" dirty="0">
              <a:effectLst/>
              <a:latin typeface="Arial" panose="020B0604020202020204" pitchFamily="34" charset="0"/>
              <a:ea typeface="Calibri" panose="020F0502020204030204" pitchFamily="34" charset="0"/>
              <a:cs typeface="Arial" panose="020B0604020202020204" pitchFamily="34" charset="0"/>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US" sz="2000" kern="100" dirty="0">
                <a:effectLst/>
                <a:latin typeface="Arial" panose="020B0604020202020204" pitchFamily="34" charset="0"/>
                <a:ea typeface="Calibri" panose="020F0502020204030204" pitchFamily="34" charset="0"/>
                <a:cs typeface="Arial" panose="020B0604020202020204" pitchFamily="34" charset="0"/>
              </a:rPr>
              <a:t>También puede ser necesario un mayor almacenamiento y ancho de banda para manejar los volúmenes de datos.</a:t>
            </a:r>
          </a:p>
          <a:p>
            <a:endParaRPr lang="es-US" dirty="0"/>
          </a:p>
        </p:txBody>
      </p:sp>
    </p:spTree>
    <p:extLst>
      <p:ext uri="{BB962C8B-B14F-4D97-AF65-F5344CB8AC3E}">
        <p14:creationId xmlns:p14="http://schemas.microsoft.com/office/powerpoint/2010/main" val="42502783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D280A8B-469F-1E8A-97D1-9ACB7EAB7358}"/>
              </a:ext>
            </a:extLst>
          </p:cNvPr>
          <p:cNvSpPr txBox="1"/>
          <p:nvPr/>
        </p:nvSpPr>
        <p:spPr>
          <a:xfrm>
            <a:off x="888332" y="1418210"/>
            <a:ext cx="10415336" cy="3754874"/>
          </a:xfrm>
          <a:prstGeom prst="rect">
            <a:avLst/>
          </a:prstGeom>
          <a:noFill/>
        </p:spPr>
        <p:txBody>
          <a:bodyPr wrap="square" rtlCol="0">
            <a:spAutoFit/>
          </a:bodyPr>
          <a:lstStyle/>
          <a:p>
            <a:pPr algn="just" rtl="0"/>
            <a:r>
              <a:rPr lang="es-419" sz="2000" b="1" dirty="0">
                <a:latin typeface="Arial" panose="020B0604020202020204" pitchFamily="34" charset="0"/>
                <a:cs typeface="Arial" panose="020B0604020202020204" pitchFamily="34" charset="0"/>
              </a:rPr>
              <a:t>Superación de Desafíos:</a:t>
            </a:r>
          </a:p>
          <a:p>
            <a:pPr algn="just" rtl="0"/>
            <a:endParaRPr lang="es-419" sz="2000" b="1" dirty="0">
              <a:latin typeface="Arial" panose="020B0604020202020204" pitchFamily="34" charset="0"/>
              <a:cs typeface="Arial" panose="020B0604020202020204" pitchFamily="34" charset="0"/>
            </a:endParaRPr>
          </a:p>
          <a:p>
            <a:pPr marL="342900" indent="-342900" algn="just" rtl="0">
              <a:buFont typeface="Arial" panose="020B0604020202020204" pitchFamily="34" charset="0"/>
              <a:buChar char="•"/>
            </a:pPr>
            <a:r>
              <a:rPr lang="es-419" sz="2000" dirty="0">
                <a:latin typeface="Arial" panose="020B0604020202020204" pitchFamily="34" charset="0"/>
                <a:cs typeface="Arial" panose="020B0604020202020204" pitchFamily="34" charset="0"/>
              </a:rPr>
              <a:t>La implementación de marcos robustos para la integración de datos, el uso de almacenamiento en la nube y la utilización de técnicas de compresión de datos pueden ser clave para superar los desafíos técnicos. Además, un programa de mantenimiento regular garantizaría la confiabilidad y precisión del sistema.</a:t>
            </a:r>
          </a:p>
          <a:p>
            <a:pPr marL="342900" indent="-342900" algn="just" rtl="0">
              <a:buFont typeface="Arial" panose="020B0604020202020204" pitchFamily="34" charset="0"/>
              <a:buChar char="•"/>
            </a:pPr>
            <a:endParaRPr lang="es-419" sz="2000" dirty="0">
              <a:latin typeface="Arial" panose="020B0604020202020204" pitchFamily="34" charset="0"/>
              <a:cs typeface="Arial" panose="020B0604020202020204" pitchFamily="34" charset="0"/>
            </a:endParaRPr>
          </a:p>
          <a:p>
            <a:pPr marL="342900" indent="-342900" algn="just" rtl="0">
              <a:buFont typeface="Arial" panose="020B0604020202020204" pitchFamily="34" charset="0"/>
              <a:buChar char="•"/>
            </a:pPr>
            <a:r>
              <a:rPr lang="es-419" sz="2000" dirty="0">
                <a:latin typeface="Arial" panose="020B0604020202020204" pitchFamily="34" charset="0"/>
                <a:cs typeface="Arial" panose="020B0604020202020204" pitchFamily="34" charset="0"/>
              </a:rPr>
              <a:t>Es fundamental asegurar el uso de una plataforma de Internet de las Cosas robusta que permita la recolección eficiente de los datos y garantice una buena integración con el sistema existente. Esto proporcionará una comunicación fluida entre los sensores y la API, facilitando el procesamiento y análisis de los datos.</a:t>
            </a:r>
            <a:endParaRPr lang="es-ES" sz="2000" dirty="0">
              <a:latin typeface="Arial" panose="020B0604020202020204" pitchFamily="34" charset="0"/>
              <a:cs typeface="Arial" panose="020B0604020202020204" pitchFamily="34" charset="0"/>
            </a:endParaRPr>
          </a:p>
          <a:p>
            <a:endParaRPr lang="es-US" dirty="0"/>
          </a:p>
        </p:txBody>
      </p:sp>
    </p:spTree>
    <p:extLst>
      <p:ext uri="{BB962C8B-B14F-4D97-AF65-F5344CB8AC3E}">
        <p14:creationId xmlns:p14="http://schemas.microsoft.com/office/powerpoint/2010/main" val="35401365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903069"/>
            <a:ext cx="9456820" cy="1508105"/>
          </a:xfrm>
          <a:prstGeom prst="rect">
            <a:avLst/>
          </a:prstGeom>
          <a:noFill/>
        </p:spPr>
        <p:txBody>
          <a:bodyPr wrap="square" rtlCol="0">
            <a:spAutoFit/>
          </a:bodyPr>
          <a:lstStyle/>
          <a:p>
            <a:pPr algn="just">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b)¿Cuál sería el impacto de la implementación de esta nueva propuesta en la gestión del software actual en el desarrollo económico y social del proyecto productivo al que pertenece?</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050273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305773F1-9D40-A58F-138E-39A2B268B55F}"/>
              </a:ext>
            </a:extLst>
          </p:cNvPr>
          <p:cNvSpPr txBox="1"/>
          <p:nvPr/>
        </p:nvSpPr>
        <p:spPr>
          <a:xfrm>
            <a:off x="1069683" y="1864895"/>
            <a:ext cx="10052634" cy="4431983"/>
          </a:xfrm>
          <a:prstGeom prst="rect">
            <a:avLst/>
          </a:prstGeom>
          <a:noFill/>
        </p:spPr>
        <p:txBody>
          <a:bodyPr wrap="square" rtlCol="0">
            <a:spAutoFit/>
          </a:bodyPr>
          <a:lstStyle/>
          <a:p>
            <a:pPr algn="just"/>
            <a:r>
              <a:rPr lang="es-419" sz="2400" dirty="0">
                <a:latin typeface="Arial" panose="020B0604020202020204" pitchFamily="34" charset="0"/>
                <a:cs typeface="Arial" panose="020B0604020202020204" pitchFamily="34" charset="0"/>
              </a:rPr>
              <a:t>El sistema no está diseñado para un entorno productivo, sino que está pensado para centros de investigación como el UDI-CEEPI. El impacto económico y social principal se verá reflejado en el ahorro de tiempo si se implementa el monitoreo en tiempo real. Este ahorro se refleja en varios aspectos:</a:t>
            </a:r>
          </a:p>
          <a:p>
            <a:pPr marL="285750" indent="-285750" algn="just">
              <a:buFont typeface="Arial" panose="020B0604020202020204" pitchFamily="34" charset="0"/>
              <a:buChar char="•"/>
            </a:pPr>
            <a:r>
              <a:rPr lang="es-419" sz="2400" dirty="0">
                <a:latin typeface="Arial" panose="020B0604020202020204" pitchFamily="34" charset="0"/>
                <a:cs typeface="Arial" panose="020B0604020202020204" pitchFamily="34" charset="0"/>
              </a:rPr>
              <a:t>Ahorro de tiempo en análisis</a:t>
            </a:r>
          </a:p>
          <a:p>
            <a:pPr marL="285750" indent="-285750" algn="just">
              <a:buFont typeface="Arial" panose="020B0604020202020204" pitchFamily="34" charset="0"/>
              <a:buChar char="•"/>
            </a:pPr>
            <a:r>
              <a:rPr lang="es-419" sz="2400" dirty="0">
                <a:latin typeface="Arial" panose="020B0604020202020204" pitchFamily="34" charset="0"/>
                <a:cs typeface="Arial" panose="020B0604020202020204" pitchFamily="34" charset="0"/>
              </a:rPr>
              <a:t>Reducción de traslados</a:t>
            </a:r>
          </a:p>
          <a:p>
            <a:pPr marL="285750" indent="-285750" algn="just">
              <a:buFont typeface="Arial" panose="020B0604020202020204" pitchFamily="34" charset="0"/>
              <a:buChar char="•"/>
            </a:pPr>
            <a:r>
              <a:rPr lang="es-419" sz="2400" dirty="0">
                <a:latin typeface="Arial" panose="020B0604020202020204" pitchFamily="34" charset="0"/>
                <a:cs typeface="Arial" panose="020B0604020202020204" pitchFamily="34" charset="0"/>
              </a:rPr>
              <a:t>Ahorro en reactivos químicos</a:t>
            </a:r>
          </a:p>
          <a:p>
            <a:endParaRPr lang="es-419" b="1" dirty="0"/>
          </a:p>
          <a:p>
            <a:endParaRPr lang="es-419" b="1" dirty="0"/>
          </a:p>
          <a:p>
            <a:pPr marL="285750" indent="-285750">
              <a:buFont typeface="Arial" panose="020B0604020202020204" pitchFamily="34" charset="0"/>
              <a:buChar char="•"/>
            </a:pPr>
            <a:endParaRPr lang="es-419" dirty="0"/>
          </a:p>
          <a:p>
            <a:pPr marL="285750" indent="-285750">
              <a:buFont typeface="Arial" panose="020B0604020202020204" pitchFamily="34" charset="0"/>
              <a:buChar char="•"/>
            </a:pPr>
            <a:endParaRPr lang="es-419" dirty="0"/>
          </a:p>
          <a:p>
            <a:endParaRPr lang="es-US" dirty="0"/>
          </a:p>
        </p:txBody>
      </p:sp>
    </p:spTree>
    <p:extLst>
      <p:ext uri="{BB962C8B-B14F-4D97-AF65-F5344CB8AC3E}">
        <p14:creationId xmlns:p14="http://schemas.microsoft.com/office/powerpoint/2010/main" val="27897364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299411" y="1520785"/>
            <a:ext cx="9593178" cy="3816429"/>
          </a:xfrm>
          <a:prstGeom prst="rect">
            <a:avLst/>
          </a:prstGeom>
          <a:noFill/>
        </p:spPr>
        <p:txBody>
          <a:bodyPr wrap="square" rtlCol="0">
            <a:spAutoFit/>
          </a:bodyPr>
          <a:lstStyle/>
          <a:p>
            <a:pPr marR="0" lvl="0" algn="just">
              <a:lnSpc>
                <a:spcPct val="150000"/>
              </a:lnSpc>
              <a:spcBef>
                <a:spcPts val="0"/>
              </a:spcBef>
              <a:spcAft>
                <a:spcPts val="0"/>
              </a:spcAft>
            </a:pPr>
            <a:r>
              <a:rPr lang="es-ES" sz="2000" dirty="0">
                <a:effectLst/>
                <a:latin typeface="Arial" panose="020B0604020202020204" pitchFamily="34" charset="0"/>
                <a:ea typeface="Times New Roman" panose="02020603050405020304" pitchFamily="18" charset="0"/>
                <a:cs typeface="Arial" panose="020B0604020202020204" pitchFamily="34" charset="0"/>
              </a:rPr>
              <a:t>3. En el capítulo 2, epígrafe 2.4 </a:t>
            </a:r>
            <a:r>
              <a:rPr lang="es-ES" sz="2000" b="1" dirty="0">
                <a:effectLst/>
                <a:latin typeface="Arial" panose="020B0604020202020204" pitchFamily="34" charset="0"/>
                <a:ea typeface="Times New Roman" panose="02020603050405020304" pitchFamily="18" charset="0"/>
                <a:cs typeface="Arial" panose="020B0604020202020204" pitchFamily="34" charset="0"/>
              </a:rPr>
              <a:t>Diagrama de Entidad - Relación de la Base de Datos </a:t>
            </a:r>
            <a:r>
              <a:rPr lang="es-ES" sz="2000" dirty="0">
                <a:effectLst/>
                <a:latin typeface="Arial" panose="020B0604020202020204" pitchFamily="34" charset="0"/>
                <a:ea typeface="Times New Roman" panose="02020603050405020304" pitchFamily="18" charset="0"/>
                <a:cs typeface="Arial" panose="020B0604020202020204" pitchFamily="34" charset="0"/>
              </a:rPr>
              <a:t>se expresa que:</a:t>
            </a:r>
            <a:r>
              <a:rPr lang="es-ES" sz="2000" b="1" dirty="0">
                <a:effectLst/>
                <a:latin typeface="Arial" panose="020B0604020202020204" pitchFamily="34" charset="0"/>
                <a:ea typeface="Times New Roman" panose="02020603050405020304" pitchFamily="18" charset="0"/>
                <a:cs typeface="Arial" panose="020B0604020202020204" pitchFamily="34" charset="0"/>
              </a:rPr>
              <a:t> </a:t>
            </a:r>
            <a:r>
              <a:rPr lang="es-ES" sz="2000" dirty="0">
                <a:effectLst/>
                <a:latin typeface="Arial" panose="020B0604020202020204" pitchFamily="34" charset="0"/>
                <a:ea typeface="Times New Roman" panose="02020603050405020304" pitchFamily="18" charset="0"/>
                <a:cs typeface="Arial" panose="020B0604020202020204" pitchFamily="34" charset="0"/>
              </a:rPr>
              <a:t>El diagrama ER es esencial para el diseño lógico de bases de datos, ya que permite a los diseñadores visualizar claramente la estructura de datos y las interacciones entre diferentes componentes del sistema. Esta representación facilita la identificación de los requerimientos de datos, la planificación de la estructura de la base de datos y la comunicación entre los miembros del equipo de desarrollo. Al respecto responda: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27804" y="-108831"/>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276726" y="4735468"/>
            <a:ext cx="2322777" cy="2322777"/>
          </a:xfrm>
          <a:prstGeom prst="rect">
            <a:avLst/>
          </a:prstGeom>
        </p:spPr>
      </p:pic>
    </p:spTree>
    <p:extLst>
      <p:ext uri="{BB962C8B-B14F-4D97-AF65-F5344CB8AC3E}">
        <p14:creationId xmlns:p14="http://schemas.microsoft.com/office/powerpoint/2010/main" val="25697858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65148" y="2434796"/>
            <a:ext cx="9593178" cy="1569660"/>
          </a:xfrm>
          <a:prstGeom prst="rect">
            <a:avLst/>
          </a:prstGeom>
          <a:noFill/>
        </p:spPr>
        <p:txBody>
          <a:bodyPr wrap="square" rtlCol="0">
            <a:spAutoFit/>
          </a:bodyPr>
          <a:lstStyle/>
          <a:p>
            <a:pPr marL="514350" indent="-514350" algn="just">
              <a:buFont typeface="+mj-lt"/>
              <a:buAutoNum type="alphaLcParenR"/>
              <a:defRPr/>
            </a:pPr>
            <a:r>
              <a:rPr lang="es-ES" sz="2400" dirty="0">
                <a:effectLst/>
                <a:latin typeface="Arial" panose="020B0604020202020204" pitchFamily="34" charset="0"/>
                <a:ea typeface="Times New Roman" panose="02020603050405020304" pitchFamily="18" charset="0"/>
                <a:cs typeface="Verdana" panose="020B0604030504040204" pitchFamily="34" charset="0"/>
              </a:rPr>
              <a:t>¿De qué manera la evolución de los requisitos del sistema durante el ciclo de vida del desarrollo de su producto puede impactar la efectividad del diagrama entidad-relación (ER) como herramienta de comunicación y documentación?</a:t>
            </a:r>
            <a:endParaRPr lang="es-US" sz="2400" dirty="0">
              <a:effectLst/>
              <a:latin typeface="Verdana" panose="020B0604030504040204" pitchFamily="34" charset="0"/>
              <a:ea typeface="Times New Roman" panose="02020603050405020304" pitchFamily="18" charset="0"/>
              <a:cs typeface="Verdana" panose="020B060403050404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993609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9012314" y="168439"/>
            <a:ext cx="1142971" cy="1142971"/>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138224" y="-298667"/>
            <a:ext cx="1500333" cy="1500333"/>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770227" y="-41131"/>
            <a:ext cx="7962352"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Preguntas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341632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¿Cuáles son los fundamentos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¿Cómo diseñar un sistema que sea capaz de gestionar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¿Cómo implementar un sistema que sea capaz de gestionar experimentos de digestión anaerobia en el UDI-CEEPI en la UNISS?</a:t>
            </a:r>
          </a:p>
        </p:txBody>
      </p:sp>
    </p:spTree>
    <p:extLst>
      <p:ext uri="{BB962C8B-B14F-4D97-AF65-F5344CB8AC3E}">
        <p14:creationId xmlns:p14="http://schemas.microsoft.com/office/powerpoint/2010/main" val="6543198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913A70E9-254D-84AB-0127-76A66A754391}"/>
              </a:ext>
            </a:extLst>
          </p:cNvPr>
          <p:cNvGraphicFramePr/>
          <p:nvPr>
            <p:extLst>
              <p:ext uri="{D42A27DB-BD31-4B8C-83A1-F6EECF244321}">
                <p14:modId xmlns:p14="http://schemas.microsoft.com/office/powerpoint/2010/main" val="1996784261"/>
              </p:ext>
            </p:extLst>
          </p:nvPr>
        </p:nvGraphicFramePr>
        <p:xfrm>
          <a:off x="1287379" y="719666"/>
          <a:ext cx="985386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48873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36721" y="2490281"/>
            <a:ext cx="10118557" cy="1877437"/>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b)¿Cómo se puede evaluar la calidad del modelo resultante en términos de claridad, completitud y corrección, y qué métricas podrían utilizarse para tal evaluación?</a:t>
            </a:r>
          </a:p>
          <a:p>
            <a:pPr marR="0" lvl="0" algn="l" defTabSz="914400" rtl="0" eaLnBrk="1" fontAlgn="auto" latinLnBrk="0" hangingPunct="1">
              <a:lnSpc>
                <a:spcPct val="100000"/>
              </a:lnSpc>
              <a:spcBef>
                <a:spcPts val="0"/>
              </a:spcBef>
              <a:spcAft>
                <a:spcPts val="0"/>
              </a:spcAft>
              <a:buClrTx/>
              <a:buSzTx/>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3670281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C8118D7C-A1F6-4CD6-325D-9D9CFEBE59A5}"/>
              </a:ext>
            </a:extLst>
          </p:cNvPr>
          <p:cNvGraphicFramePr/>
          <p:nvPr>
            <p:extLst>
              <p:ext uri="{D42A27DB-BD31-4B8C-83A1-F6EECF244321}">
                <p14:modId xmlns:p14="http://schemas.microsoft.com/office/powerpoint/2010/main" val="4126746606"/>
              </p:ext>
            </p:extLst>
          </p:nvPr>
        </p:nvGraphicFramePr>
        <p:xfrm>
          <a:off x="1034717" y="719666"/>
          <a:ext cx="1037122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uadroTexto 4">
            <a:extLst>
              <a:ext uri="{FF2B5EF4-FFF2-40B4-BE49-F238E27FC236}">
                <a16:creationId xmlns:a16="http://schemas.microsoft.com/office/drawing/2014/main" id="{CE9EEEC2-72C9-4169-1EAB-B0F1A334CC47}"/>
              </a:ext>
            </a:extLst>
          </p:cNvPr>
          <p:cNvSpPr txBox="1"/>
          <p:nvPr/>
        </p:nvSpPr>
        <p:spPr>
          <a:xfrm>
            <a:off x="1347536" y="1563636"/>
            <a:ext cx="1210588" cy="400110"/>
          </a:xfrm>
          <a:prstGeom prst="rect">
            <a:avLst/>
          </a:prstGeom>
          <a:noFill/>
        </p:spPr>
        <p:txBody>
          <a:bodyPr wrap="none" rtlCol="0">
            <a:spAutoFit/>
          </a:bodyPr>
          <a:lstStyle/>
          <a:p>
            <a:r>
              <a:rPr lang="es-ES" sz="2000" b="1" dirty="0">
                <a:latin typeface="Arial" panose="020B0604020202020204" pitchFamily="34" charset="0"/>
                <a:cs typeface="Arial" panose="020B0604020202020204" pitchFamily="34" charset="0"/>
              </a:rPr>
              <a:t>Claridad</a:t>
            </a:r>
            <a:endParaRPr lang="es-US" b="1" dirty="0">
              <a:latin typeface="Arial" panose="020B0604020202020204" pitchFamily="34" charset="0"/>
              <a:cs typeface="Arial" panose="020B0604020202020204" pitchFamily="34" charset="0"/>
            </a:endParaRPr>
          </a:p>
        </p:txBody>
      </p:sp>
      <p:sp>
        <p:nvSpPr>
          <p:cNvPr id="8" name="CuadroTexto 7">
            <a:extLst>
              <a:ext uri="{FF2B5EF4-FFF2-40B4-BE49-F238E27FC236}">
                <a16:creationId xmlns:a16="http://schemas.microsoft.com/office/drawing/2014/main" id="{ADF115BA-383E-21FC-E934-1C23F6F2D4C8}"/>
              </a:ext>
            </a:extLst>
          </p:cNvPr>
          <p:cNvSpPr txBox="1"/>
          <p:nvPr/>
        </p:nvSpPr>
        <p:spPr>
          <a:xfrm>
            <a:off x="1523999" y="3216913"/>
            <a:ext cx="1680268" cy="400110"/>
          </a:xfrm>
          <a:prstGeom prst="rect">
            <a:avLst/>
          </a:prstGeom>
          <a:noFill/>
        </p:spPr>
        <p:txBody>
          <a:bodyPr wrap="none" rtlCol="0">
            <a:spAutoFit/>
          </a:bodyPr>
          <a:lstStyle/>
          <a:p>
            <a:r>
              <a:rPr lang="es-ES" sz="2000" b="1" dirty="0">
                <a:latin typeface="Arial" panose="020B0604020202020204" pitchFamily="34" charset="0"/>
                <a:cs typeface="Arial" panose="020B0604020202020204" pitchFamily="34" charset="0"/>
              </a:rPr>
              <a:t>Completitud</a:t>
            </a:r>
            <a:endParaRPr lang="es-US" b="1" dirty="0">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0FA01B32-3D35-4CE0-C6A6-74CD23E71550}"/>
              </a:ext>
            </a:extLst>
          </p:cNvPr>
          <p:cNvSpPr txBox="1"/>
          <p:nvPr/>
        </p:nvSpPr>
        <p:spPr>
          <a:xfrm>
            <a:off x="1205670" y="4870190"/>
            <a:ext cx="1539204" cy="400110"/>
          </a:xfrm>
          <a:prstGeom prst="rect">
            <a:avLst/>
          </a:prstGeom>
          <a:noFill/>
        </p:spPr>
        <p:txBody>
          <a:bodyPr wrap="none" rtlCol="0">
            <a:spAutoFit/>
          </a:bodyPr>
          <a:lstStyle/>
          <a:p>
            <a:r>
              <a:rPr lang="es-ES" sz="2000" b="1" dirty="0">
                <a:latin typeface="Arial" panose="020B0604020202020204" pitchFamily="34" charset="0"/>
                <a:cs typeface="Arial" panose="020B0604020202020204" pitchFamily="34" charset="0"/>
              </a:rPr>
              <a:t>Corrección</a:t>
            </a:r>
            <a:endParaRPr lang="es-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76777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5F1B4308-F5CB-C290-7109-4E57C778AD22}"/>
              </a:ext>
            </a:extLst>
          </p:cNvPr>
          <p:cNvGraphicFramePr/>
          <p:nvPr>
            <p:extLst>
              <p:ext uri="{D42A27DB-BD31-4B8C-83A1-F6EECF244321}">
                <p14:modId xmlns:p14="http://schemas.microsoft.com/office/powerpoint/2010/main" val="239036515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19129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857691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667108" y="194649"/>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082496" y="71777"/>
            <a:ext cx="7188597"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Tareas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286232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Fundamentación de los elementos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Diseño de un sistema que sea capaz de gestionar todos los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Implementación de un sistema que sea capaz de gestionar experimentos de digestión anaerobia en el UDI-CEEPI en la UNISS.</a:t>
            </a:r>
          </a:p>
        </p:txBody>
      </p:sp>
    </p:spTree>
    <p:extLst>
      <p:ext uri="{BB962C8B-B14F-4D97-AF65-F5344CB8AC3E}">
        <p14:creationId xmlns:p14="http://schemas.microsoft.com/office/powerpoint/2010/main" val="2399908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6" name="Diagram 4">
            <a:extLst>
              <a:ext uri="{FF2B5EF4-FFF2-40B4-BE49-F238E27FC236}">
                <a16:creationId xmlns:a16="http://schemas.microsoft.com/office/drawing/2014/main" id="{C79CE343-9667-2FFD-57B7-1343A92C8CF5}"/>
              </a:ext>
            </a:extLst>
          </p:cNvPr>
          <p:cNvGraphicFramePr/>
          <p:nvPr>
            <p:extLst>
              <p:ext uri="{D42A27DB-BD31-4B8C-83A1-F6EECF244321}">
                <p14:modId xmlns:p14="http://schemas.microsoft.com/office/powerpoint/2010/main" val="2973133343"/>
              </p:ext>
            </p:extLst>
          </p:nvPr>
        </p:nvGraphicFramePr>
        <p:xfrm>
          <a:off x="212457" y="1508966"/>
          <a:ext cx="6589818" cy="5414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Google Shape;90205;p60">
            <a:extLst>
              <a:ext uri="{FF2B5EF4-FFF2-40B4-BE49-F238E27FC236}">
                <a16:creationId xmlns:a16="http://schemas.microsoft.com/office/drawing/2014/main" id="{7C5DDB10-6727-7B9B-9602-D9CF165B39F0}"/>
              </a:ext>
            </a:extLst>
          </p:cNvPr>
          <p:cNvSpPr txBox="1">
            <a:spLocks/>
          </p:cNvSpPr>
          <p:nvPr/>
        </p:nvSpPr>
        <p:spPr>
          <a:xfrm>
            <a:off x="2459112" y="357217"/>
            <a:ext cx="7273776" cy="9111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Tecnologías y herramientas </a:t>
            </a:r>
            <a:endParaRPr kumimoji="0" lang="es-419" sz="3600" b="1" i="0" u="none" strike="noStrike" kern="0" cap="none" spc="0" normalizeH="0" baseline="0" noProof="0" dirty="0">
              <a:ln>
                <a:noFill/>
              </a:ln>
              <a:solidFill>
                <a:srgbClr val="007785"/>
              </a:solidFill>
              <a:effectLst/>
              <a:uLnTx/>
              <a:uFillTx/>
              <a:latin typeface="Arial"/>
              <a:sym typeface="Quicksand"/>
            </a:endParaRPr>
          </a:p>
        </p:txBody>
      </p:sp>
      <p:pic>
        <p:nvPicPr>
          <p:cNvPr id="2" name="Imagen 1">
            <a:extLst>
              <a:ext uri="{FF2B5EF4-FFF2-40B4-BE49-F238E27FC236}">
                <a16:creationId xmlns:a16="http://schemas.microsoft.com/office/drawing/2014/main" id="{BFE03E77-50D5-7A48-88E9-DDBF34A8C07D}"/>
              </a:ext>
            </a:extLst>
          </p:cNvPr>
          <p:cNvPicPr>
            <a:picLocks noChangeAspect="1"/>
          </p:cNvPicPr>
          <p:nvPr/>
        </p:nvPicPr>
        <p:blipFill>
          <a:blip r:embed="rId8"/>
          <a:stretch>
            <a:fillRect/>
          </a:stretch>
        </p:blipFill>
        <p:spPr>
          <a:xfrm>
            <a:off x="740175" y="1761913"/>
            <a:ext cx="3162300" cy="2120398"/>
          </a:xfrm>
          <a:prstGeom prst="rect">
            <a:avLst/>
          </a:prstGeom>
        </p:spPr>
      </p:pic>
      <p:pic>
        <p:nvPicPr>
          <p:cNvPr id="5" name="Imagen 4">
            <a:extLst>
              <a:ext uri="{FF2B5EF4-FFF2-40B4-BE49-F238E27FC236}">
                <a16:creationId xmlns:a16="http://schemas.microsoft.com/office/drawing/2014/main" id="{2339841F-308F-422D-A99C-80D1A2C474E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5625" y="3336501"/>
            <a:ext cx="3265164" cy="1748744"/>
          </a:xfrm>
          <a:prstGeom prst="rect">
            <a:avLst/>
          </a:prstGeom>
        </p:spPr>
      </p:pic>
    </p:spTree>
    <p:extLst>
      <p:ext uri="{BB962C8B-B14F-4D97-AF65-F5344CB8AC3E}">
        <p14:creationId xmlns:p14="http://schemas.microsoft.com/office/powerpoint/2010/main" val="34804831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787325_win32_fixed" id="{7502DCE6-89B5-4904-A83B-96FC5837C5C4}" vid="{D604A719-80E9-431E-B3F9-5A4F65972DD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5020</Words>
  <Application>Microsoft Office PowerPoint</Application>
  <PresentationFormat>Panorámica</PresentationFormat>
  <Paragraphs>344</Paragraphs>
  <Slides>74</Slides>
  <Notes>71</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74</vt:i4>
      </vt:variant>
    </vt:vector>
  </HeadingPairs>
  <TitlesOfParts>
    <vt:vector size="86" baseType="lpstr">
      <vt:lpstr>-apple-system</vt:lpstr>
      <vt:lpstr>Arial</vt:lpstr>
      <vt:lpstr>Calibri</vt:lpstr>
      <vt:lpstr>Calibri Light</vt:lpstr>
      <vt:lpstr>Courier New</vt:lpstr>
      <vt:lpstr>DM Sans</vt:lpstr>
      <vt:lpstr>Quicksand</vt:lpstr>
      <vt:lpstr>Symbol</vt:lpstr>
      <vt:lpstr>Ubuntu</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2021-11-12T00:22:59Z</dcterms:created>
  <dcterms:modified xsi:type="dcterms:W3CDTF">2024-10-15T21:48:38Z</dcterms:modified>
</cp:coreProperties>
</file>