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68.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1"/>
  </p:sldMasterIdLst>
  <p:notesMasterIdLst>
    <p:notesMasterId r:id="rId73"/>
  </p:notesMasterIdLst>
  <p:handoutMasterIdLst>
    <p:handoutMasterId r:id="rId74"/>
  </p:handoutMasterIdLst>
  <p:sldIdLst>
    <p:sldId id="256" r:id="rId2"/>
    <p:sldId id="264" r:id="rId3"/>
    <p:sldId id="265" r:id="rId4"/>
    <p:sldId id="296" r:id="rId5"/>
    <p:sldId id="275" r:id="rId6"/>
    <p:sldId id="266" r:id="rId7"/>
    <p:sldId id="276" r:id="rId8"/>
    <p:sldId id="277" r:id="rId9"/>
    <p:sldId id="282" r:id="rId10"/>
    <p:sldId id="290" r:id="rId11"/>
    <p:sldId id="287" r:id="rId12"/>
    <p:sldId id="291" r:id="rId13"/>
    <p:sldId id="288" r:id="rId14"/>
    <p:sldId id="292" r:id="rId15"/>
    <p:sldId id="289" r:id="rId16"/>
    <p:sldId id="298" r:id="rId17"/>
    <p:sldId id="299" r:id="rId18"/>
    <p:sldId id="278" r:id="rId19"/>
    <p:sldId id="286" r:id="rId20"/>
    <p:sldId id="285" r:id="rId21"/>
    <p:sldId id="313" r:id="rId22"/>
    <p:sldId id="312" r:id="rId23"/>
    <p:sldId id="300" r:id="rId24"/>
    <p:sldId id="301" r:id="rId25"/>
    <p:sldId id="303" r:id="rId26"/>
    <p:sldId id="305" r:id="rId27"/>
    <p:sldId id="302" r:id="rId28"/>
    <p:sldId id="304" r:id="rId29"/>
    <p:sldId id="308" r:id="rId30"/>
    <p:sldId id="314" r:id="rId31"/>
    <p:sldId id="318" r:id="rId32"/>
    <p:sldId id="319" r:id="rId33"/>
    <p:sldId id="334" r:id="rId34"/>
    <p:sldId id="310" r:id="rId35"/>
    <p:sldId id="326" r:id="rId36"/>
    <p:sldId id="327" r:id="rId37"/>
    <p:sldId id="317" r:id="rId38"/>
    <p:sldId id="328" r:id="rId39"/>
    <p:sldId id="316" r:id="rId40"/>
    <p:sldId id="330" r:id="rId41"/>
    <p:sldId id="333" r:id="rId42"/>
    <p:sldId id="331" r:id="rId43"/>
    <p:sldId id="311" r:id="rId44"/>
    <p:sldId id="339" r:id="rId45"/>
    <p:sldId id="322" r:id="rId46"/>
    <p:sldId id="323" r:id="rId47"/>
    <p:sldId id="335" r:id="rId48"/>
    <p:sldId id="336" r:id="rId49"/>
    <p:sldId id="337" r:id="rId50"/>
    <p:sldId id="309" r:id="rId51"/>
    <p:sldId id="338" r:id="rId52"/>
    <p:sldId id="341" r:id="rId53"/>
    <p:sldId id="342" r:id="rId54"/>
    <p:sldId id="340" r:id="rId55"/>
    <p:sldId id="351" r:id="rId56"/>
    <p:sldId id="343" r:id="rId57"/>
    <p:sldId id="352" r:id="rId58"/>
    <p:sldId id="344" r:id="rId59"/>
    <p:sldId id="353" r:id="rId60"/>
    <p:sldId id="354" r:id="rId61"/>
    <p:sldId id="355" r:id="rId62"/>
    <p:sldId id="357" r:id="rId63"/>
    <p:sldId id="356" r:id="rId64"/>
    <p:sldId id="358" r:id="rId65"/>
    <p:sldId id="359" r:id="rId66"/>
    <p:sldId id="347" r:id="rId67"/>
    <p:sldId id="348" r:id="rId68"/>
    <p:sldId id="345" r:id="rId69"/>
    <p:sldId id="349" r:id="rId70"/>
    <p:sldId id="346" r:id="rId71"/>
    <p:sldId id="350" r:id="rId72"/>
  </p:sldIdLst>
  <p:sldSz cx="12192000" cy="6858000"/>
  <p:notesSz cx="6858000" cy="9144000"/>
  <p:defaultTextStyle>
    <a:defPPr rtl="0">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or" initials="A"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D34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428" autoAdjust="0"/>
    <p:restoredTop sz="82569" autoAdjust="0"/>
  </p:normalViewPr>
  <p:slideViewPr>
    <p:cSldViewPr snapToGrid="0">
      <p:cViewPr varScale="1">
        <p:scale>
          <a:sx n="64" d="100"/>
          <a:sy n="64" d="100"/>
        </p:scale>
        <p:origin x="1099" y="72"/>
      </p:cViewPr>
      <p:guideLst/>
    </p:cSldViewPr>
  </p:slideViewPr>
  <p:notesTextViewPr>
    <p:cViewPr>
      <p:scale>
        <a:sx n="3" d="2"/>
        <a:sy n="3" d="2"/>
      </p:scale>
      <p:origin x="0" y="0"/>
    </p:cViewPr>
  </p:notesTextViewPr>
  <p:notesViewPr>
    <p:cSldViewPr snapToGrid="0">
      <p:cViewPr varScale="1">
        <p:scale>
          <a:sx n="70" d="100"/>
          <a:sy n="70" d="100"/>
        </p:scale>
        <p:origin x="4206" y="66"/>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handoutMaster" Target="handoutMasters/handoutMaster1.xml"/><Relationship Id="rId79"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notesMaster" Target="notesMasters/notesMaster1.xml"/><Relationship Id="rId78"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diagrams/_rels/data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image" Target="../media/image36.png"/></Relationships>
</file>

<file path=ppt/diagrams/_rels/drawing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image" Target="../media/image36.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6C69639-62BE-4980-89E8-22CA2438898D}" type="doc">
      <dgm:prSet loTypeId="urn:microsoft.com/office/officeart/2008/layout/PictureAccentBlocks" loCatId="picture" qsTypeId="urn:microsoft.com/office/officeart/2005/8/quickstyle/3d2" qsCatId="3D" csTypeId="urn:microsoft.com/office/officeart/2005/8/colors/accent1_2" csCatId="accent1" phldr="1"/>
      <dgm:spPr/>
    </dgm:pt>
    <dgm:pt modelId="{69C05B2E-9E3D-4B67-8620-7BFB0FE6D56C}">
      <dgm:prSet phldrT="[Text]"/>
      <dgm:spPr/>
      <dgm:t>
        <a:bodyPr/>
        <a:lstStyle/>
        <a:p>
          <a:r>
            <a:rPr lang="en-US" dirty="0"/>
            <a:t>     EXPRESS</a:t>
          </a:r>
        </a:p>
      </dgm:t>
    </dgm:pt>
    <dgm:pt modelId="{26E403C3-6655-468C-8FE1-8E42C758138D}" type="parTrans" cxnId="{DFE39D63-9E61-485A-B8CE-E77BE017BC16}">
      <dgm:prSet/>
      <dgm:spPr/>
      <dgm:t>
        <a:bodyPr/>
        <a:lstStyle/>
        <a:p>
          <a:endParaRPr lang="en-US"/>
        </a:p>
      </dgm:t>
    </dgm:pt>
    <dgm:pt modelId="{7A3FF0C2-B356-48AB-B451-A6A9481F876A}" type="sibTrans" cxnId="{DFE39D63-9E61-485A-B8CE-E77BE017BC16}">
      <dgm:prSet/>
      <dgm:spPr/>
      <dgm:t>
        <a:bodyPr/>
        <a:lstStyle/>
        <a:p>
          <a:endParaRPr lang="en-US"/>
        </a:p>
      </dgm:t>
    </dgm:pt>
    <dgm:pt modelId="{46AD043C-17A6-4ACB-98BF-E34DAAE0AB8C}">
      <dgm:prSet phldrT="[Text]"/>
      <dgm:spPr/>
      <dgm:t>
        <a:bodyPr/>
        <a:lstStyle/>
        <a:p>
          <a:r>
            <a:rPr lang="en-US" dirty="0"/>
            <a:t>       NUXT</a:t>
          </a:r>
        </a:p>
      </dgm:t>
    </dgm:pt>
    <dgm:pt modelId="{A24841D3-F9EF-41FC-862E-61DC8AF490C8}" type="parTrans" cxnId="{E7970D8C-2C3B-45B9-9F62-1F69B9DA66A5}">
      <dgm:prSet/>
      <dgm:spPr/>
      <dgm:t>
        <a:bodyPr/>
        <a:lstStyle/>
        <a:p>
          <a:endParaRPr lang="en-US"/>
        </a:p>
      </dgm:t>
    </dgm:pt>
    <dgm:pt modelId="{5CEF8623-1D33-4873-BBC6-888FB1812736}" type="sibTrans" cxnId="{E7970D8C-2C3B-45B9-9F62-1F69B9DA66A5}">
      <dgm:prSet/>
      <dgm:spPr/>
      <dgm:t>
        <a:bodyPr/>
        <a:lstStyle/>
        <a:p>
          <a:endParaRPr lang="en-US"/>
        </a:p>
      </dgm:t>
    </dgm:pt>
    <dgm:pt modelId="{E974A1F5-F8DB-41EE-BE7D-8285E7C5D857}">
      <dgm:prSet phldrT="[Text]"/>
      <dgm:spPr/>
      <dgm:t>
        <a:bodyPr/>
        <a:lstStyle/>
        <a:p>
          <a:r>
            <a:rPr lang="en-US" dirty="0"/>
            <a:t>    TAILWIND</a:t>
          </a:r>
        </a:p>
      </dgm:t>
    </dgm:pt>
    <dgm:pt modelId="{F2EB73B0-8A37-485B-A858-944BBFF912FB}" type="parTrans" cxnId="{B2A7538F-963F-4ECF-A636-B0A494A2238C}">
      <dgm:prSet/>
      <dgm:spPr/>
      <dgm:t>
        <a:bodyPr/>
        <a:lstStyle/>
        <a:p>
          <a:endParaRPr lang="en-US"/>
        </a:p>
      </dgm:t>
    </dgm:pt>
    <dgm:pt modelId="{0FE3CA65-A7E2-40BE-8114-477FE9DFBB6F}" type="sibTrans" cxnId="{B2A7538F-963F-4ECF-A636-B0A494A2238C}">
      <dgm:prSet/>
      <dgm:spPr/>
      <dgm:t>
        <a:bodyPr/>
        <a:lstStyle/>
        <a:p>
          <a:endParaRPr lang="en-US"/>
        </a:p>
      </dgm:t>
    </dgm:pt>
    <dgm:pt modelId="{B267EA5A-1B7F-4701-8A1B-C38DED14935C}" type="pres">
      <dgm:prSet presAssocID="{36C69639-62BE-4980-89E8-22CA2438898D}" presName="Name0" presStyleCnt="0">
        <dgm:presLayoutVars>
          <dgm:dir/>
        </dgm:presLayoutVars>
      </dgm:prSet>
      <dgm:spPr/>
    </dgm:pt>
    <dgm:pt modelId="{0EDE9D74-794E-497C-9B21-11C1564C5A4A}" type="pres">
      <dgm:prSet presAssocID="{69C05B2E-9E3D-4B67-8620-7BFB0FE6D56C}" presName="composite" presStyleCnt="0"/>
      <dgm:spPr/>
    </dgm:pt>
    <dgm:pt modelId="{051732FD-8469-464B-87B4-313FB0201B21}" type="pres">
      <dgm:prSet presAssocID="{69C05B2E-9E3D-4B67-8620-7BFB0FE6D56C}" presName="Image" presStyleLbl="alignNode1" presStyleIdx="0" presStyleCnt="3" custLinFactNeighborX="-11665" custLinFactNeighborY="9026"/>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BD8CEF7F-605A-4B69-A3E1-3FA2A069BD94}" type="pres">
      <dgm:prSet presAssocID="{69C05B2E-9E3D-4B67-8620-7BFB0FE6D56C}" presName="Parent" presStyleLbl="revTx" presStyleIdx="0" presStyleCnt="3" custAng="5400000" custLinFactX="100000" custLinFactNeighborX="122174" custLinFactNeighborY="-40390">
        <dgm:presLayoutVars>
          <dgm:bulletEnabled val="1"/>
        </dgm:presLayoutVars>
      </dgm:prSet>
      <dgm:spPr/>
    </dgm:pt>
    <dgm:pt modelId="{C28C66BB-4ECD-4B76-B008-8B9CA34D864A}" type="pres">
      <dgm:prSet presAssocID="{7A3FF0C2-B356-48AB-B451-A6A9481F876A}" presName="sibTrans" presStyleCnt="0"/>
      <dgm:spPr/>
    </dgm:pt>
    <dgm:pt modelId="{3FF010A0-5A22-4E08-B1E6-BA113FCCEE9F}" type="pres">
      <dgm:prSet presAssocID="{46AD043C-17A6-4ACB-98BF-E34DAAE0AB8C}" presName="composite" presStyleCnt="0"/>
      <dgm:spPr/>
    </dgm:pt>
    <dgm:pt modelId="{F8CD3EDA-14FD-4538-A705-B1D91A96E9E6}" type="pres">
      <dgm:prSet presAssocID="{46AD043C-17A6-4ACB-98BF-E34DAAE0AB8C}" presName="Image" presStyleLbl="alignNode1" presStyleIdx="1" presStyleCnt="3" custLinFactNeighborX="-475" custLinFactNeighborY="6175"/>
      <dgm:spPr>
        <a:blipFill>
          <a:blip xmlns:r="http://schemas.openxmlformats.org/officeDocument/2006/relationships" r:embed="rId2">
            <a:extLst>
              <a:ext uri="{28A0092B-C50C-407E-A947-70E740481C1C}">
                <a14:useLocalDpi xmlns:a14="http://schemas.microsoft.com/office/drawing/2010/main" val="0"/>
              </a:ext>
            </a:extLst>
          </a:blip>
          <a:srcRect/>
          <a:stretch>
            <a:fillRect/>
          </a:stretch>
        </a:blipFill>
      </dgm:spPr>
    </dgm:pt>
    <dgm:pt modelId="{22A2E7B0-3FED-438F-BEA1-5562FDBBD515}" type="pres">
      <dgm:prSet presAssocID="{46AD043C-17A6-4ACB-98BF-E34DAAE0AB8C}" presName="Parent" presStyleLbl="revTx" presStyleIdx="1" presStyleCnt="3" custAng="5400000" custLinFactX="100000" custLinFactNeighborX="186976" custLinFactNeighborY="-40390">
        <dgm:presLayoutVars>
          <dgm:bulletEnabled val="1"/>
        </dgm:presLayoutVars>
      </dgm:prSet>
      <dgm:spPr/>
    </dgm:pt>
    <dgm:pt modelId="{92ECEA37-CA01-49C9-8E2D-65898FEAFC87}" type="pres">
      <dgm:prSet presAssocID="{5CEF8623-1D33-4873-BBC6-888FB1812736}" presName="sibTrans" presStyleCnt="0"/>
      <dgm:spPr/>
    </dgm:pt>
    <dgm:pt modelId="{1FF83D71-5422-427B-AE04-7298EBEDEE51}" type="pres">
      <dgm:prSet presAssocID="{E974A1F5-F8DB-41EE-BE7D-8285E7C5D857}" presName="composite" presStyleCnt="0"/>
      <dgm:spPr/>
    </dgm:pt>
    <dgm:pt modelId="{EC1679C5-739F-4AFC-AE3B-3FF2FE802BC0}" type="pres">
      <dgm:prSet presAssocID="{E974A1F5-F8DB-41EE-BE7D-8285E7C5D857}" presName="Image" presStyleLbl="alignNode1" presStyleIdx="2" presStyleCnt="3"/>
      <dgm:spPr>
        <a:blipFill>
          <a:blip xmlns:r="http://schemas.openxmlformats.org/officeDocument/2006/relationships" r:embed="rId3">
            <a:extLst>
              <a:ext uri="{28A0092B-C50C-407E-A947-70E740481C1C}">
                <a14:useLocalDpi xmlns:a14="http://schemas.microsoft.com/office/drawing/2010/main" val="0"/>
              </a:ext>
            </a:extLst>
          </a:blip>
          <a:srcRect/>
          <a:stretch>
            <a:fillRect/>
          </a:stretch>
        </a:blipFill>
      </dgm:spPr>
    </dgm:pt>
    <dgm:pt modelId="{9383F10E-CA41-4B8D-BB64-77F5FF4AF7CF}" type="pres">
      <dgm:prSet presAssocID="{E974A1F5-F8DB-41EE-BE7D-8285E7C5D857}" presName="Parent" presStyleLbl="revTx" presStyleIdx="2" presStyleCnt="3" custAng="5400000" custLinFactX="100000" custLinFactNeighborX="173090" custLinFactNeighborY="-36606">
        <dgm:presLayoutVars>
          <dgm:bulletEnabled val="1"/>
        </dgm:presLayoutVars>
      </dgm:prSet>
      <dgm:spPr/>
    </dgm:pt>
  </dgm:ptLst>
  <dgm:cxnLst>
    <dgm:cxn modelId="{C8BB1417-6807-437F-A7D7-FD9A3997A2A4}" type="presOf" srcId="{E974A1F5-F8DB-41EE-BE7D-8285E7C5D857}" destId="{9383F10E-CA41-4B8D-BB64-77F5FF4AF7CF}" srcOrd="0" destOrd="0" presId="urn:microsoft.com/office/officeart/2008/layout/PictureAccentBlocks"/>
    <dgm:cxn modelId="{DFE39D63-9E61-485A-B8CE-E77BE017BC16}" srcId="{36C69639-62BE-4980-89E8-22CA2438898D}" destId="{69C05B2E-9E3D-4B67-8620-7BFB0FE6D56C}" srcOrd="0" destOrd="0" parTransId="{26E403C3-6655-468C-8FE1-8E42C758138D}" sibTransId="{7A3FF0C2-B356-48AB-B451-A6A9481F876A}"/>
    <dgm:cxn modelId="{62BAB26C-8483-4E72-A7BE-AA9876083503}" type="presOf" srcId="{69C05B2E-9E3D-4B67-8620-7BFB0FE6D56C}" destId="{BD8CEF7F-605A-4B69-A3E1-3FA2A069BD94}" srcOrd="0" destOrd="0" presId="urn:microsoft.com/office/officeart/2008/layout/PictureAccentBlocks"/>
    <dgm:cxn modelId="{7F87B973-FC47-4879-810A-D9E999944641}" type="presOf" srcId="{46AD043C-17A6-4ACB-98BF-E34DAAE0AB8C}" destId="{22A2E7B0-3FED-438F-BEA1-5562FDBBD515}" srcOrd="0" destOrd="0" presId="urn:microsoft.com/office/officeart/2008/layout/PictureAccentBlocks"/>
    <dgm:cxn modelId="{E7970D8C-2C3B-45B9-9F62-1F69B9DA66A5}" srcId="{36C69639-62BE-4980-89E8-22CA2438898D}" destId="{46AD043C-17A6-4ACB-98BF-E34DAAE0AB8C}" srcOrd="1" destOrd="0" parTransId="{A24841D3-F9EF-41FC-862E-61DC8AF490C8}" sibTransId="{5CEF8623-1D33-4873-BBC6-888FB1812736}"/>
    <dgm:cxn modelId="{B2A7538F-963F-4ECF-A636-B0A494A2238C}" srcId="{36C69639-62BE-4980-89E8-22CA2438898D}" destId="{E974A1F5-F8DB-41EE-BE7D-8285E7C5D857}" srcOrd="2" destOrd="0" parTransId="{F2EB73B0-8A37-485B-A858-944BBFF912FB}" sibTransId="{0FE3CA65-A7E2-40BE-8114-477FE9DFBB6F}"/>
    <dgm:cxn modelId="{D09239CF-91E5-4F9B-9052-A4563187CC15}" type="presOf" srcId="{36C69639-62BE-4980-89E8-22CA2438898D}" destId="{B267EA5A-1B7F-4701-8A1B-C38DED14935C}" srcOrd="0" destOrd="0" presId="urn:microsoft.com/office/officeart/2008/layout/PictureAccentBlocks"/>
    <dgm:cxn modelId="{25FE9E7F-E77C-4D54-A9D7-1A22016781F3}" type="presParOf" srcId="{B267EA5A-1B7F-4701-8A1B-C38DED14935C}" destId="{0EDE9D74-794E-497C-9B21-11C1564C5A4A}" srcOrd="0" destOrd="0" presId="urn:microsoft.com/office/officeart/2008/layout/PictureAccentBlocks"/>
    <dgm:cxn modelId="{B0A20AF0-F065-4A16-9949-418A6F2E39A5}" type="presParOf" srcId="{0EDE9D74-794E-497C-9B21-11C1564C5A4A}" destId="{051732FD-8469-464B-87B4-313FB0201B21}" srcOrd="0" destOrd="0" presId="urn:microsoft.com/office/officeart/2008/layout/PictureAccentBlocks"/>
    <dgm:cxn modelId="{2D457C81-4440-4D43-BA32-C28A99918BC9}" type="presParOf" srcId="{0EDE9D74-794E-497C-9B21-11C1564C5A4A}" destId="{BD8CEF7F-605A-4B69-A3E1-3FA2A069BD94}" srcOrd="1" destOrd="0" presId="urn:microsoft.com/office/officeart/2008/layout/PictureAccentBlocks"/>
    <dgm:cxn modelId="{8494C623-8373-4C61-AB9A-D0EE823B7E0E}" type="presParOf" srcId="{B267EA5A-1B7F-4701-8A1B-C38DED14935C}" destId="{C28C66BB-4ECD-4B76-B008-8B9CA34D864A}" srcOrd="1" destOrd="0" presId="urn:microsoft.com/office/officeart/2008/layout/PictureAccentBlocks"/>
    <dgm:cxn modelId="{67E7B00C-1456-41CA-A80B-532672612403}" type="presParOf" srcId="{B267EA5A-1B7F-4701-8A1B-C38DED14935C}" destId="{3FF010A0-5A22-4E08-B1E6-BA113FCCEE9F}" srcOrd="2" destOrd="0" presId="urn:microsoft.com/office/officeart/2008/layout/PictureAccentBlocks"/>
    <dgm:cxn modelId="{A4396B27-EC23-4FDC-98A2-DFE96281084A}" type="presParOf" srcId="{3FF010A0-5A22-4E08-B1E6-BA113FCCEE9F}" destId="{F8CD3EDA-14FD-4538-A705-B1D91A96E9E6}" srcOrd="0" destOrd="0" presId="urn:microsoft.com/office/officeart/2008/layout/PictureAccentBlocks"/>
    <dgm:cxn modelId="{4AF63EF6-CF63-4C47-9D7D-688DCF77F332}" type="presParOf" srcId="{3FF010A0-5A22-4E08-B1E6-BA113FCCEE9F}" destId="{22A2E7B0-3FED-438F-BEA1-5562FDBBD515}" srcOrd="1" destOrd="0" presId="urn:microsoft.com/office/officeart/2008/layout/PictureAccentBlocks"/>
    <dgm:cxn modelId="{2236CBAB-A80D-4907-9530-F6A084EC90D4}" type="presParOf" srcId="{B267EA5A-1B7F-4701-8A1B-C38DED14935C}" destId="{92ECEA37-CA01-49C9-8E2D-65898FEAFC87}" srcOrd="3" destOrd="0" presId="urn:microsoft.com/office/officeart/2008/layout/PictureAccentBlocks"/>
    <dgm:cxn modelId="{9BB1F656-0BCD-40EC-9795-FC881CB504C6}" type="presParOf" srcId="{B267EA5A-1B7F-4701-8A1B-C38DED14935C}" destId="{1FF83D71-5422-427B-AE04-7298EBEDEE51}" srcOrd="4" destOrd="0" presId="urn:microsoft.com/office/officeart/2008/layout/PictureAccentBlocks"/>
    <dgm:cxn modelId="{34736B24-2648-4E0D-B7D5-EE1877CA01AB}" type="presParOf" srcId="{1FF83D71-5422-427B-AE04-7298EBEDEE51}" destId="{EC1679C5-739F-4AFC-AE3B-3FF2FE802BC0}" srcOrd="0" destOrd="0" presId="urn:microsoft.com/office/officeart/2008/layout/PictureAccentBlocks"/>
    <dgm:cxn modelId="{3DBF5C99-80A1-4195-8C6D-E9B06A436AC1}" type="presParOf" srcId="{1FF83D71-5422-427B-AE04-7298EBEDEE51}" destId="{9383F10E-CA41-4B8D-BB64-77F5FF4AF7CF}" srcOrd="1" destOrd="0" presId="urn:microsoft.com/office/officeart/2008/layout/PictureAccentBlocks"/>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8362786-FFA7-4DBE-9F8C-FE420CD07FBF}" type="doc">
      <dgm:prSet loTypeId="urn:microsoft.com/office/officeart/2005/8/layout/hierarchy3" loCatId="hierarchy" qsTypeId="urn:microsoft.com/office/officeart/2005/8/quickstyle/simple3" qsCatId="simple" csTypeId="urn:microsoft.com/office/officeart/2005/8/colors/accent1_2" csCatId="accent1" phldr="1"/>
      <dgm:spPr/>
      <dgm:t>
        <a:bodyPr/>
        <a:lstStyle/>
        <a:p>
          <a:endParaRPr lang="es-US"/>
        </a:p>
      </dgm:t>
    </dgm:pt>
    <dgm:pt modelId="{8BC2BC54-FB83-444A-A363-CED6F0CCEAC7}">
      <dgm:prSet phldrT="[Texto]"/>
      <dgm:spPr/>
      <dgm:t>
        <a:bodyPr/>
        <a:lstStyle/>
        <a:p>
          <a:r>
            <a:rPr lang="es-US" b="0" dirty="0"/>
            <a:t>Beneficios</a:t>
          </a:r>
          <a:r>
            <a:rPr lang="es-US" b="1" dirty="0"/>
            <a:t> </a:t>
          </a:r>
          <a:r>
            <a:rPr lang="es-US" b="0" dirty="0"/>
            <a:t>Ambientales</a:t>
          </a:r>
        </a:p>
      </dgm:t>
    </dgm:pt>
    <dgm:pt modelId="{9C1171E3-9B46-45BE-BFF9-C2488E789A4F}" type="parTrans" cxnId="{4807A396-27E0-4DB6-B422-0F719DA1CDBB}">
      <dgm:prSet/>
      <dgm:spPr/>
      <dgm:t>
        <a:bodyPr/>
        <a:lstStyle/>
        <a:p>
          <a:endParaRPr lang="es-US"/>
        </a:p>
      </dgm:t>
    </dgm:pt>
    <dgm:pt modelId="{8BB6DE37-6589-43E3-888C-96D72168C3AB}" type="sibTrans" cxnId="{4807A396-27E0-4DB6-B422-0F719DA1CDBB}">
      <dgm:prSet/>
      <dgm:spPr/>
      <dgm:t>
        <a:bodyPr/>
        <a:lstStyle/>
        <a:p>
          <a:endParaRPr lang="es-US"/>
        </a:p>
      </dgm:t>
    </dgm:pt>
    <dgm:pt modelId="{4B249686-1C77-46B2-B70D-40FA36A1F44E}">
      <dgm:prSet phldrT="[Texto]"/>
      <dgm:spPr/>
      <dgm:t>
        <a:bodyPr/>
        <a:lstStyle/>
        <a:p>
          <a:r>
            <a:rPr lang="es-US" b="1" dirty="0"/>
            <a:t>Reducción de emisiones de gases de efecto invernadero</a:t>
          </a:r>
          <a:endParaRPr lang="es-US" dirty="0"/>
        </a:p>
      </dgm:t>
    </dgm:pt>
    <dgm:pt modelId="{7B8C2E1E-82D8-40F5-9120-F35AAB6C191A}" type="parTrans" cxnId="{2872D832-B876-4658-B522-AE575DA757F2}">
      <dgm:prSet/>
      <dgm:spPr/>
      <dgm:t>
        <a:bodyPr/>
        <a:lstStyle/>
        <a:p>
          <a:endParaRPr lang="es-US"/>
        </a:p>
      </dgm:t>
    </dgm:pt>
    <dgm:pt modelId="{CC5B2274-B7E1-49BC-8D24-226A283FFA63}" type="sibTrans" cxnId="{2872D832-B876-4658-B522-AE575DA757F2}">
      <dgm:prSet/>
      <dgm:spPr/>
      <dgm:t>
        <a:bodyPr/>
        <a:lstStyle/>
        <a:p>
          <a:endParaRPr lang="es-US"/>
        </a:p>
      </dgm:t>
    </dgm:pt>
    <dgm:pt modelId="{9264CA0B-AE38-42A2-A7DA-35C342EEF784}">
      <dgm:prSet phldrT="[Texto]"/>
      <dgm:spPr/>
      <dgm:t>
        <a:bodyPr/>
        <a:lstStyle/>
        <a:p>
          <a:r>
            <a:rPr lang="es-US" b="1" dirty="0"/>
            <a:t>Gestión de residuos</a:t>
          </a:r>
          <a:endParaRPr lang="es-US" dirty="0"/>
        </a:p>
      </dgm:t>
    </dgm:pt>
    <dgm:pt modelId="{8A06E3D2-3A98-4673-B7BF-18DE1FC994AF}" type="parTrans" cxnId="{7204D9A6-F091-4117-BF7F-2A48CFFE320F}">
      <dgm:prSet/>
      <dgm:spPr/>
      <dgm:t>
        <a:bodyPr/>
        <a:lstStyle/>
        <a:p>
          <a:endParaRPr lang="es-US"/>
        </a:p>
      </dgm:t>
    </dgm:pt>
    <dgm:pt modelId="{47CABEE6-421C-49D8-8AE2-75F38C1DBD49}" type="sibTrans" cxnId="{7204D9A6-F091-4117-BF7F-2A48CFFE320F}">
      <dgm:prSet/>
      <dgm:spPr/>
      <dgm:t>
        <a:bodyPr/>
        <a:lstStyle/>
        <a:p>
          <a:endParaRPr lang="es-US"/>
        </a:p>
      </dgm:t>
    </dgm:pt>
    <dgm:pt modelId="{3A052F3E-278A-4976-A8F4-3F0124494F67}">
      <dgm:prSet phldrT="[Texto]"/>
      <dgm:spPr/>
      <dgm:t>
        <a:bodyPr/>
        <a:lstStyle/>
        <a:p>
          <a:r>
            <a:rPr lang="es-ES" dirty="0"/>
            <a:t>Beneficios Económicos</a:t>
          </a:r>
          <a:endParaRPr lang="es-US" dirty="0"/>
        </a:p>
      </dgm:t>
    </dgm:pt>
    <dgm:pt modelId="{197E6AC5-749B-4882-94F0-5150B80BB86F}" type="parTrans" cxnId="{E839D94E-2662-4F0E-B13A-86F849A57B3E}">
      <dgm:prSet/>
      <dgm:spPr/>
      <dgm:t>
        <a:bodyPr/>
        <a:lstStyle/>
        <a:p>
          <a:endParaRPr lang="es-US"/>
        </a:p>
      </dgm:t>
    </dgm:pt>
    <dgm:pt modelId="{836BE487-1332-47CC-8402-29C48340B505}" type="sibTrans" cxnId="{E839D94E-2662-4F0E-B13A-86F849A57B3E}">
      <dgm:prSet/>
      <dgm:spPr/>
      <dgm:t>
        <a:bodyPr/>
        <a:lstStyle/>
        <a:p>
          <a:endParaRPr lang="es-US"/>
        </a:p>
      </dgm:t>
    </dgm:pt>
    <dgm:pt modelId="{43646DE1-17AB-4F75-A11C-2EE3BA2AC7D9}">
      <dgm:prSet phldrT="[Texto]"/>
      <dgm:spPr/>
      <dgm:t>
        <a:bodyPr/>
        <a:lstStyle/>
        <a:p>
          <a:pPr algn="ctr"/>
          <a:r>
            <a:rPr lang="es-US" b="1" dirty="0"/>
            <a:t>Ahorro en costos energéticos</a:t>
          </a:r>
          <a:endParaRPr lang="es-US" dirty="0"/>
        </a:p>
      </dgm:t>
    </dgm:pt>
    <dgm:pt modelId="{8EBC5282-9983-4C79-A1DE-759B23ABE967}" type="parTrans" cxnId="{B7BBD1AF-BFAE-413D-9A54-6D64CAEAADF2}">
      <dgm:prSet/>
      <dgm:spPr/>
      <dgm:t>
        <a:bodyPr/>
        <a:lstStyle/>
        <a:p>
          <a:endParaRPr lang="es-US"/>
        </a:p>
      </dgm:t>
    </dgm:pt>
    <dgm:pt modelId="{696DEC56-8A18-4047-A621-B1C706B8D055}" type="sibTrans" cxnId="{B7BBD1AF-BFAE-413D-9A54-6D64CAEAADF2}">
      <dgm:prSet/>
      <dgm:spPr/>
      <dgm:t>
        <a:bodyPr/>
        <a:lstStyle/>
        <a:p>
          <a:endParaRPr lang="es-US"/>
        </a:p>
      </dgm:t>
    </dgm:pt>
    <dgm:pt modelId="{BA909A16-DCBA-4371-87AC-4CA0EBCABC46}">
      <dgm:prSet phldrT="[Texto]"/>
      <dgm:spPr/>
      <dgm:t>
        <a:bodyPr/>
        <a:lstStyle/>
        <a:p>
          <a:pPr algn="ctr"/>
          <a:r>
            <a:rPr lang="es-US" b="1" dirty="0"/>
            <a:t>Generación de empleo</a:t>
          </a:r>
          <a:endParaRPr lang="es-US" dirty="0"/>
        </a:p>
      </dgm:t>
    </dgm:pt>
    <dgm:pt modelId="{BB8540E3-820D-4B86-BB03-EBB28040C001}" type="parTrans" cxnId="{5FF74701-4DA8-4398-91AD-5C44354BC14A}">
      <dgm:prSet/>
      <dgm:spPr/>
      <dgm:t>
        <a:bodyPr/>
        <a:lstStyle/>
        <a:p>
          <a:endParaRPr lang="es-US"/>
        </a:p>
      </dgm:t>
    </dgm:pt>
    <dgm:pt modelId="{EAC41B8A-1FFE-4F30-ABAD-8B7489751C2D}" type="sibTrans" cxnId="{5FF74701-4DA8-4398-91AD-5C44354BC14A}">
      <dgm:prSet/>
      <dgm:spPr/>
      <dgm:t>
        <a:bodyPr/>
        <a:lstStyle/>
        <a:p>
          <a:endParaRPr lang="es-US"/>
        </a:p>
      </dgm:t>
    </dgm:pt>
    <dgm:pt modelId="{D7AAE53B-CD63-40E9-93A1-C70F4098CFE9}" type="pres">
      <dgm:prSet presAssocID="{E8362786-FFA7-4DBE-9F8C-FE420CD07FBF}" presName="diagram" presStyleCnt="0">
        <dgm:presLayoutVars>
          <dgm:chPref val="1"/>
          <dgm:dir/>
          <dgm:animOne val="branch"/>
          <dgm:animLvl val="lvl"/>
          <dgm:resizeHandles/>
        </dgm:presLayoutVars>
      </dgm:prSet>
      <dgm:spPr/>
    </dgm:pt>
    <dgm:pt modelId="{002A637A-DE10-425E-B0B7-A3BA822B7895}" type="pres">
      <dgm:prSet presAssocID="{8BC2BC54-FB83-444A-A363-CED6F0CCEAC7}" presName="root" presStyleCnt="0"/>
      <dgm:spPr/>
    </dgm:pt>
    <dgm:pt modelId="{75AE7368-0B5F-4F7F-8955-58532C78B5F9}" type="pres">
      <dgm:prSet presAssocID="{8BC2BC54-FB83-444A-A363-CED6F0CCEAC7}" presName="rootComposite" presStyleCnt="0"/>
      <dgm:spPr/>
    </dgm:pt>
    <dgm:pt modelId="{F04CC8D7-AB65-4782-BB8C-0198BFEFE878}" type="pres">
      <dgm:prSet presAssocID="{8BC2BC54-FB83-444A-A363-CED6F0CCEAC7}" presName="rootText" presStyleLbl="node1" presStyleIdx="0" presStyleCnt="2" custLinFactNeighborX="2721" custLinFactNeighborY="-777"/>
      <dgm:spPr/>
    </dgm:pt>
    <dgm:pt modelId="{687A5059-2B16-43A9-B905-C1A61AC32F76}" type="pres">
      <dgm:prSet presAssocID="{8BC2BC54-FB83-444A-A363-CED6F0CCEAC7}" presName="rootConnector" presStyleLbl="node1" presStyleIdx="0" presStyleCnt="2"/>
      <dgm:spPr/>
    </dgm:pt>
    <dgm:pt modelId="{59EA65D4-2443-4266-8333-5B6B2652DD44}" type="pres">
      <dgm:prSet presAssocID="{8BC2BC54-FB83-444A-A363-CED6F0CCEAC7}" presName="childShape" presStyleCnt="0"/>
      <dgm:spPr/>
    </dgm:pt>
    <dgm:pt modelId="{3C859D6C-3375-45AB-ABED-FA11FE9A2380}" type="pres">
      <dgm:prSet presAssocID="{7B8C2E1E-82D8-40F5-9120-F35AAB6C191A}" presName="Name13" presStyleLbl="parChTrans1D2" presStyleIdx="0" presStyleCnt="4"/>
      <dgm:spPr/>
    </dgm:pt>
    <dgm:pt modelId="{97103CAB-7AF7-4CC3-AF24-89DD8EB0BB5B}" type="pres">
      <dgm:prSet presAssocID="{4B249686-1C77-46B2-B70D-40FA36A1F44E}" presName="childText" presStyleLbl="bgAcc1" presStyleIdx="0" presStyleCnt="4">
        <dgm:presLayoutVars>
          <dgm:bulletEnabled val="1"/>
        </dgm:presLayoutVars>
      </dgm:prSet>
      <dgm:spPr/>
    </dgm:pt>
    <dgm:pt modelId="{18354647-5533-4C89-9C19-3E21D37CC988}" type="pres">
      <dgm:prSet presAssocID="{8A06E3D2-3A98-4673-B7BF-18DE1FC994AF}" presName="Name13" presStyleLbl="parChTrans1D2" presStyleIdx="1" presStyleCnt="4"/>
      <dgm:spPr/>
    </dgm:pt>
    <dgm:pt modelId="{E809E54C-DC16-4854-9769-E71F93B26B67}" type="pres">
      <dgm:prSet presAssocID="{9264CA0B-AE38-42A2-A7DA-35C342EEF784}" presName="childText" presStyleLbl="bgAcc1" presStyleIdx="1" presStyleCnt="4">
        <dgm:presLayoutVars>
          <dgm:bulletEnabled val="1"/>
        </dgm:presLayoutVars>
      </dgm:prSet>
      <dgm:spPr/>
    </dgm:pt>
    <dgm:pt modelId="{AC09E577-4CA9-4925-A85B-16C6384C6101}" type="pres">
      <dgm:prSet presAssocID="{3A052F3E-278A-4976-A8F4-3F0124494F67}" presName="root" presStyleCnt="0"/>
      <dgm:spPr/>
    </dgm:pt>
    <dgm:pt modelId="{83A65DFF-5CCD-46B4-8567-BD6363CEFFF4}" type="pres">
      <dgm:prSet presAssocID="{3A052F3E-278A-4976-A8F4-3F0124494F67}" presName="rootComposite" presStyleCnt="0"/>
      <dgm:spPr/>
    </dgm:pt>
    <dgm:pt modelId="{C21D9D02-1423-4084-8B9D-A8D1D346850B}" type="pres">
      <dgm:prSet presAssocID="{3A052F3E-278A-4976-A8F4-3F0124494F67}" presName="rootText" presStyleLbl="node1" presStyleIdx="1" presStyleCnt="2"/>
      <dgm:spPr/>
    </dgm:pt>
    <dgm:pt modelId="{C4F12011-00C6-44E5-A307-1E4C16F9DC98}" type="pres">
      <dgm:prSet presAssocID="{3A052F3E-278A-4976-A8F4-3F0124494F67}" presName="rootConnector" presStyleLbl="node1" presStyleIdx="1" presStyleCnt="2"/>
      <dgm:spPr/>
    </dgm:pt>
    <dgm:pt modelId="{E5FBCF62-96F2-41C5-9ABB-906338D4D973}" type="pres">
      <dgm:prSet presAssocID="{3A052F3E-278A-4976-A8F4-3F0124494F67}" presName="childShape" presStyleCnt="0"/>
      <dgm:spPr/>
    </dgm:pt>
    <dgm:pt modelId="{95F01136-C3B5-4CDF-8DF3-9AEA07DE2932}" type="pres">
      <dgm:prSet presAssocID="{8EBC5282-9983-4C79-A1DE-759B23ABE967}" presName="Name13" presStyleLbl="parChTrans1D2" presStyleIdx="2" presStyleCnt="4"/>
      <dgm:spPr/>
    </dgm:pt>
    <dgm:pt modelId="{37AC991B-9A37-4FA7-99FF-725BC3386503}" type="pres">
      <dgm:prSet presAssocID="{43646DE1-17AB-4F75-A11C-2EE3BA2AC7D9}" presName="childText" presStyleLbl="bgAcc1" presStyleIdx="2" presStyleCnt="4">
        <dgm:presLayoutVars>
          <dgm:bulletEnabled val="1"/>
        </dgm:presLayoutVars>
      </dgm:prSet>
      <dgm:spPr/>
    </dgm:pt>
    <dgm:pt modelId="{91FC2E6A-B34C-43C0-9F88-4D30BCEED1A8}" type="pres">
      <dgm:prSet presAssocID="{BB8540E3-820D-4B86-BB03-EBB28040C001}" presName="Name13" presStyleLbl="parChTrans1D2" presStyleIdx="3" presStyleCnt="4"/>
      <dgm:spPr/>
    </dgm:pt>
    <dgm:pt modelId="{5E59A10F-19A8-411F-96D5-1CAB9E4F44D8}" type="pres">
      <dgm:prSet presAssocID="{BA909A16-DCBA-4371-87AC-4CA0EBCABC46}" presName="childText" presStyleLbl="bgAcc1" presStyleIdx="3" presStyleCnt="4">
        <dgm:presLayoutVars>
          <dgm:bulletEnabled val="1"/>
        </dgm:presLayoutVars>
      </dgm:prSet>
      <dgm:spPr/>
    </dgm:pt>
  </dgm:ptLst>
  <dgm:cxnLst>
    <dgm:cxn modelId="{5FF74701-4DA8-4398-91AD-5C44354BC14A}" srcId="{3A052F3E-278A-4976-A8F4-3F0124494F67}" destId="{BA909A16-DCBA-4371-87AC-4CA0EBCABC46}" srcOrd="1" destOrd="0" parTransId="{BB8540E3-820D-4B86-BB03-EBB28040C001}" sibTransId="{EAC41B8A-1FFE-4F30-ABAD-8B7489751C2D}"/>
    <dgm:cxn modelId="{6D73E910-6483-452A-B2CD-4549F0CCA097}" type="presOf" srcId="{43646DE1-17AB-4F75-A11C-2EE3BA2AC7D9}" destId="{37AC991B-9A37-4FA7-99FF-725BC3386503}" srcOrd="0" destOrd="0" presId="urn:microsoft.com/office/officeart/2005/8/layout/hierarchy3"/>
    <dgm:cxn modelId="{D400DA1B-37F5-43BE-9459-7DC8F2F809EC}" type="presOf" srcId="{E8362786-FFA7-4DBE-9F8C-FE420CD07FBF}" destId="{D7AAE53B-CD63-40E9-93A1-C70F4098CFE9}" srcOrd="0" destOrd="0" presId="urn:microsoft.com/office/officeart/2005/8/layout/hierarchy3"/>
    <dgm:cxn modelId="{F5048A22-B12B-4594-A1F3-B409829B6A56}" type="presOf" srcId="{9264CA0B-AE38-42A2-A7DA-35C342EEF784}" destId="{E809E54C-DC16-4854-9769-E71F93B26B67}" srcOrd="0" destOrd="0" presId="urn:microsoft.com/office/officeart/2005/8/layout/hierarchy3"/>
    <dgm:cxn modelId="{5DD24E30-EEFB-47B6-8842-85D248A8DE7B}" type="presOf" srcId="{8A06E3D2-3A98-4673-B7BF-18DE1FC994AF}" destId="{18354647-5533-4C89-9C19-3E21D37CC988}" srcOrd="0" destOrd="0" presId="urn:microsoft.com/office/officeart/2005/8/layout/hierarchy3"/>
    <dgm:cxn modelId="{2872D832-B876-4658-B522-AE575DA757F2}" srcId="{8BC2BC54-FB83-444A-A363-CED6F0CCEAC7}" destId="{4B249686-1C77-46B2-B70D-40FA36A1F44E}" srcOrd="0" destOrd="0" parTransId="{7B8C2E1E-82D8-40F5-9120-F35AAB6C191A}" sibTransId="{CC5B2274-B7E1-49BC-8D24-226A283FFA63}"/>
    <dgm:cxn modelId="{6310AC43-D5F4-443B-B6EC-010801C1A544}" type="presOf" srcId="{8BC2BC54-FB83-444A-A363-CED6F0CCEAC7}" destId="{687A5059-2B16-43A9-B905-C1A61AC32F76}" srcOrd="1" destOrd="0" presId="urn:microsoft.com/office/officeart/2005/8/layout/hierarchy3"/>
    <dgm:cxn modelId="{A6A4D747-AF45-4CAE-95A8-DEF7FB137C6D}" type="presOf" srcId="{7B8C2E1E-82D8-40F5-9120-F35AAB6C191A}" destId="{3C859D6C-3375-45AB-ABED-FA11FE9A2380}" srcOrd="0" destOrd="0" presId="urn:microsoft.com/office/officeart/2005/8/layout/hierarchy3"/>
    <dgm:cxn modelId="{DC75896A-2133-4050-8F3C-055A36E20EB1}" type="presOf" srcId="{8BC2BC54-FB83-444A-A363-CED6F0CCEAC7}" destId="{F04CC8D7-AB65-4782-BB8C-0198BFEFE878}" srcOrd="0" destOrd="0" presId="urn:microsoft.com/office/officeart/2005/8/layout/hierarchy3"/>
    <dgm:cxn modelId="{E839D94E-2662-4F0E-B13A-86F849A57B3E}" srcId="{E8362786-FFA7-4DBE-9F8C-FE420CD07FBF}" destId="{3A052F3E-278A-4976-A8F4-3F0124494F67}" srcOrd="1" destOrd="0" parTransId="{197E6AC5-749B-4882-94F0-5150B80BB86F}" sibTransId="{836BE487-1332-47CC-8402-29C48340B505}"/>
    <dgm:cxn modelId="{3DE3AB80-52A0-42D6-8320-6BB1C7005AEE}" type="presOf" srcId="{BA909A16-DCBA-4371-87AC-4CA0EBCABC46}" destId="{5E59A10F-19A8-411F-96D5-1CAB9E4F44D8}" srcOrd="0" destOrd="0" presId="urn:microsoft.com/office/officeart/2005/8/layout/hierarchy3"/>
    <dgm:cxn modelId="{4807A396-27E0-4DB6-B422-0F719DA1CDBB}" srcId="{E8362786-FFA7-4DBE-9F8C-FE420CD07FBF}" destId="{8BC2BC54-FB83-444A-A363-CED6F0CCEAC7}" srcOrd="0" destOrd="0" parTransId="{9C1171E3-9B46-45BE-BFF9-C2488E789A4F}" sibTransId="{8BB6DE37-6589-43E3-888C-96D72168C3AB}"/>
    <dgm:cxn modelId="{79F699A5-05EF-4CD6-8DC2-9352094B845E}" type="presOf" srcId="{3A052F3E-278A-4976-A8F4-3F0124494F67}" destId="{C4F12011-00C6-44E5-A307-1E4C16F9DC98}" srcOrd="1" destOrd="0" presId="urn:microsoft.com/office/officeart/2005/8/layout/hierarchy3"/>
    <dgm:cxn modelId="{7204D9A6-F091-4117-BF7F-2A48CFFE320F}" srcId="{8BC2BC54-FB83-444A-A363-CED6F0CCEAC7}" destId="{9264CA0B-AE38-42A2-A7DA-35C342EEF784}" srcOrd="1" destOrd="0" parTransId="{8A06E3D2-3A98-4673-B7BF-18DE1FC994AF}" sibTransId="{47CABEE6-421C-49D8-8AE2-75F38C1DBD49}"/>
    <dgm:cxn modelId="{B7BBD1AF-BFAE-413D-9A54-6D64CAEAADF2}" srcId="{3A052F3E-278A-4976-A8F4-3F0124494F67}" destId="{43646DE1-17AB-4F75-A11C-2EE3BA2AC7D9}" srcOrd="0" destOrd="0" parTransId="{8EBC5282-9983-4C79-A1DE-759B23ABE967}" sibTransId="{696DEC56-8A18-4047-A621-B1C706B8D055}"/>
    <dgm:cxn modelId="{8B7280B4-6D8F-4DAC-835E-2DDD770C8B73}" type="presOf" srcId="{3A052F3E-278A-4976-A8F4-3F0124494F67}" destId="{C21D9D02-1423-4084-8B9D-A8D1D346850B}" srcOrd="0" destOrd="0" presId="urn:microsoft.com/office/officeart/2005/8/layout/hierarchy3"/>
    <dgm:cxn modelId="{17DCB0DD-A129-4C05-8708-8EAFF19F05A1}" type="presOf" srcId="{8EBC5282-9983-4C79-A1DE-759B23ABE967}" destId="{95F01136-C3B5-4CDF-8DF3-9AEA07DE2932}" srcOrd="0" destOrd="0" presId="urn:microsoft.com/office/officeart/2005/8/layout/hierarchy3"/>
    <dgm:cxn modelId="{5816A7ED-1194-4EC2-B3EF-67459CC96C14}" type="presOf" srcId="{BB8540E3-820D-4B86-BB03-EBB28040C001}" destId="{91FC2E6A-B34C-43C0-9F88-4D30BCEED1A8}" srcOrd="0" destOrd="0" presId="urn:microsoft.com/office/officeart/2005/8/layout/hierarchy3"/>
    <dgm:cxn modelId="{A02F64F9-5997-4C67-B917-4555833E5F71}" type="presOf" srcId="{4B249686-1C77-46B2-B70D-40FA36A1F44E}" destId="{97103CAB-7AF7-4CC3-AF24-89DD8EB0BB5B}" srcOrd="0" destOrd="0" presId="urn:microsoft.com/office/officeart/2005/8/layout/hierarchy3"/>
    <dgm:cxn modelId="{7FD505D7-183A-4CD6-BB7F-C8430D15075D}" type="presParOf" srcId="{D7AAE53B-CD63-40E9-93A1-C70F4098CFE9}" destId="{002A637A-DE10-425E-B0B7-A3BA822B7895}" srcOrd="0" destOrd="0" presId="urn:microsoft.com/office/officeart/2005/8/layout/hierarchy3"/>
    <dgm:cxn modelId="{51030433-C1F4-450E-9536-B819E815A7FD}" type="presParOf" srcId="{002A637A-DE10-425E-B0B7-A3BA822B7895}" destId="{75AE7368-0B5F-4F7F-8955-58532C78B5F9}" srcOrd="0" destOrd="0" presId="urn:microsoft.com/office/officeart/2005/8/layout/hierarchy3"/>
    <dgm:cxn modelId="{C77EAD92-E556-40D6-8510-32D55A2C91DD}" type="presParOf" srcId="{75AE7368-0B5F-4F7F-8955-58532C78B5F9}" destId="{F04CC8D7-AB65-4782-BB8C-0198BFEFE878}" srcOrd="0" destOrd="0" presId="urn:microsoft.com/office/officeart/2005/8/layout/hierarchy3"/>
    <dgm:cxn modelId="{19BEFBC3-AE8E-47CE-BCD7-1BB97F8F91B9}" type="presParOf" srcId="{75AE7368-0B5F-4F7F-8955-58532C78B5F9}" destId="{687A5059-2B16-43A9-B905-C1A61AC32F76}" srcOrd="1" destOrd="0" presId="urn:microsoft.com/office/officeart/2005/8/layout/hierarchy3"/>
    <dgm:cxn modelId="{D3CD334C-1D38-41FB-89F0-88174301FA93}" type="presParOf" srcId="{002A637A-DE10-425E-B0B7-A3BA822B7895}" destId="{59EA65D4-2443-4266-8333-5B6B2652DD44}" srcOrd="1" destOrd="0" presId="urn:microsoft.com/office/officeart/2005/8/layout/hierarchy3"/>
    <dgm:cxn modelId="{3254E3DD-DFEE-457B-93B3-0156F49CA8D1}" type="presParOf" srcId="{59EA65D4-2443-4266-8333-5B6B2652DD44}" destId="{3C859D6C-3375-45AB-ABED-FA11FE9A2380}" srcOrd="0" destOrd="0" presId="urn:microsoft.com/office/officeart/2005/8/layout/hierarchy3"/>
    <dgm:cxn modelId="{3DF18E06-05E5-4B00-8F4D-06E85FC39FCF}" type="presParOf" srcId="{59EA65D4-2443-4266-8333-5B6B2652DD44}" destId="{97103CAB-7AF7-4CC3-AF24-89DD8EB0BB5B}" srcOrd="1" destOrd="0" presId="urn:microsoft.com/office/officeart/2005/8/layout/hierarchy3"/>
    <dgm:cxn modelId="{B440203B-528D-4189-AE4E-4608A3F8F0EC}" type="presParOf" srcId="{59EA65D4-2443-4266-8333-5B6B2652DD44}" destId="{18354647-5533-4C89-9C19-3E21D37CC988}" srcOrd="2" destOrd="0" presId="urn:microsoft.com/office/officeart/2005/8/layout/hierarchy3"/>
    <dgm:cxn modelId="{E0A8D802-FDD3-4C0B-9F17-6E0D3D37A8B3}" type="presParOf" srcId="{59EA65D4-2443-4266-8333-5B6B2652DD44}" destId="{E809E54C-DC16-4854-9769-E71F93B26B67}" srcOrd="3" destOrd="0" presId="urn:microsoft.com/office/officeart/2005/8/layout/hierarchy3"/>
    <dgm:cxn modelId="{2B3569FF-B199-4A81-85BA-C1CAD16BFEB9}" type="presParOf" srcId="{D7AAE53B-CD63-40E9-93A1-C70F4098CFE9}" destId="{AC09E577-4CA9-4925-A85B-16C6384C6101}" srcOrd="1" destOrd="0" presId="urn:microsoft.com/office/officeart/2005/8/layout/hierarchy3"/>
    <dgm:cxn modelId="{5C3E50EA-006F-47C1-ADF1-206D58D057C4}" type="presParOf" srcId="{AC09E577-4CA9-4925-A85B-16C6384C6101}" destId="{83A65DFF-5CCD-46B4-8567-BD6363CEFFF4}" srcOrd="0" destOrd="0" presId="urn:microsoft.com/office/officeart/2005/8/layout/hierarchy3"/>
    <dgm:cxn modelId="{C11830C4-87C9-4312-8A4C-B0B10783E5B5}" type="presParOf" srcId="{83A65DFF-5CCD-46B4-8567-BD6363CEFFF4}" destId="{C21D9D02-1423-4084-8B9D-A8D1D346850B}" srcOrd="0" destOrd="0" presId="urn:microsoft.com/office/officeart/2005/8/layout/hierarchy3"/>
    <dgm:cxn modelId="{C4E156A8-CEC4-4EF2-8F05-8C4A574A87B3}" type="presParOf" srcId="{83A65DFF-5CCD-46B4-8567-BD6363CEFFF4}" destId="{C4F12011-00C6-44E5-A307-1E4C16F9DC98}" srcOrd="1" destOrd="0" presId="urn:microsoft.com/office/officeart/2005/8/layout/hierarchy3"/>
    <dgm:cxn modelId="{60158847-B008-4E16-BC21-22754D744E11}" type="presParOf" srcId="{AC09E577-4CA9-4925-A85B-16C6384C6101}" destId="{E5FBCF62-96F2-41C5-9ABB-906338D4D973}" srcOrd="1" destOrd="0" presId="urn:microsoft.com/office/officeart/2005/8/layout/hierarchy3"/>
    <dgm:cxn modelId="{191B1C3B-3626-4E71-B6D0-4323DA3631B6}" type="presParOf" srcId="{E5FBCF62-96F2-41C5-9ABB-906338D4D973}" destId="{95F01136-C3B5-4CDF-8DF3-9AEA07DE2932}" srcOrd="0" destOrd="0" presId="urn:microsoft.com/office/officeart/2005/8/layout/hierarchy3"/>
    <dgm:cxn modelId="{C62B587B-1775-4C3F-8B04-823DB3FAB84E}" type="presParOf" srcId="{E5FBCF62-96F2-41C5-9ABB-906338D4D973}" destId="{37AC991B-9A37-4FA7-99FF-725BC3386503}" srcOrd="1" destOrd="0" presId="urn:microsoft.com/office/officeart/2005/8/layout/hierarchy3"/>
    <dgm:cxn modelId="{8A23AEAE-6305-4EAF-A160-0A796CB914E7}" type="presParOf" srcId="{E5FBCF62-96F2-41C5-9ABB-906338D4D973}" destId="{91FC2E6A-B34C-43C0-9F88-4D30BCEED1A8}" srcOrd="2" destOrd="0" presId="urn:microsoft.com/office/officeart/2005/8/layout/hierarchy3"/>
    <dgm:cxn modelId="{C317DAE4-80F2-405A-98C3-C52901FC4467}" type="presParOf" srcId="{E5FBCF62-96F2-41C5-9ABB-906338D4D973}" destId="{5E59A10F-19A8-411F-96D5-1CAB9E4F44D8}" srcOrd="3" destOrd="0" presId="urn:microsoft.com/office/officeart/2005/8/layout/hierarchy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E787FC7-916D-4546-A3DD-5F82C3DBFE66}" type="doc">
      <dgm:prSet loTypeId="urn:microsoft.com/office/officeart/2005/8/layout/hierarchy3" loCatId="hierarchy" qsTypeId="urn:microsoft.com/office/officeart/2005/8/quickstyle/simple3" qsCatId="simple" csTypeId="urn:microsoft.com/office/officeart/2005/8/colors/accent1_2" csCatId="accent1" phldr="1"/>
      <dgm:spPr/>
      <dgm:t>
        <a:bodyPr/>
        <a:lstStyle/>
        <a:p>
          <a:endParaRPr lang="es-US"/>
        </a:p>
      </dgm:t>
    </dgm:pt>
    <dgm:pt modelId="{1EC01001-77F7-43B0-9BFC-F16B887AA65E}">
      <dgm:prSet phldrT="[Texto]" custT="1"/>
      <dgm:spPr/>
      <dgm:t>
        <a:bodyPr/>
        <a:lstStyle/>
        <a:p>
          <a:pPr algn="ctr"/>
          <a:r>
            <a:rPr lang="es-US" sz="2400" b="1" dirty="0">
              <a:latin typeface="+mn-lt"/>
              <a:cs typeface="Arial" panose="020B0604020202020204" pitchFamily="34" charset="0"/>
            </a:rPr>
            <a:t>La reducción de costos en la electricidad en zonas rurales</a:t>
          </a:r>
        </a:p>
      </dgm:t>
    </dgm:pt>
    <dgm:pt modelId="{FB3F9BC3-217D-4DAB-BBA5-DC2E63B6CEB5}" type="parTrans" cxnId="{A46E4860-EB61-4C0D-B51E-7B5D1F131EB5}">
      <dgm:prSet/>
      <dgm:spPr/>
      <dgm:t>
        <a:bodyPr/>
        <a:lstStyle/>
        <a:p>
          <a:endParaRPr lang="es-US"/>
        </a:p>
      </dgm:t>
    </dgm:pt>
    <dgm:pt modelId="{13D0B46F-4079-43D4-87CC-A9E9264C8D8A}" type="sibTrans" cxnId="{A46E4860-EB61-4C0D-B51E-7B5D1F131EB5}">
      <dgm:prSet/>
      <dgm:spPr/>
      <dgm:t>
        <a:bodyPr/>
        <a:lstStyle/>
        <a:p>
          <a:endParaRPr lang="es-US"/>
        </a:p>
      </dgm:t>
    </dgm:pt>
    <dgm:pt modelId="{080A29E4-FDB3-4F24-A6D5-0E2C485E86CA}">
      <dgm:prSet phldrT="[Texto]" custT="1"/>
      <dgm:spPr/>
      <dgm:t>
        <a:bodyPr/>
        <a:lstStyle/>
        <a:p>
          <a:pPr algn="ctr"/>
          <a:r>
            <a:rPr lang="es-US" sz="2400" b="1" dirty="0">
              <a:latin typeface="+mn-lt"/>
              <a:cs typeface="Arial" panose="020B0604020202020204" pitchFamily="34" charset="0"/>
            </a:rPr>
            <a:t>La posibilidad de generar energía a partir de desechos agrícolas y ganaderos, lo que podría</a:t>
          </a:r>
        </a:p>
        <a:p>
          <a:pPr algn="ctr"/>
          <a:r>
            <a:rPr lang="es-US" sz="2400" b="1" dirty="0">
              <a:latin typeface="+mn-lt"/>
              <a:cs typeface="Arial" panose="020B0604020202020204" pitchFamily="34" charset="0"/>
            </a:rPr>
            <a:t>mejorar la autosuficiencia energética del país</a:t>
          </a:r>
        </a:p>
      </dgm:t>
    </dgm:pt>
    <dgm:pt modelId="{24F8F273-DF9D-4A64-8BC1-6CA2DA61880C}" type="parTrans" cxnId="{C6C77B67-5802-4850-9B2D-532E98CE7EB8}">
      <dgm:prSet/>
      <dgm:spPr/>
      <dgm:t>
        <a:bodyPr/>
        <a:lstStyle/>
        <a:p>
          <a:endParaRPr lang="es-US"/>
        </a:p>
      </dgm:t>
    </dgm:pt>
    <dgm:pt modelId="{22939664-BC3E-47A3-A711-BF3B053CF1AD}" type="sibTrans" cxnId="{C6C77B67-5802-4850-9B2D-532E98CE7EB8}">
      <dgm:prSet/>
      <dgm:spPr/>
      <dgm:t>
        <a:bodyPr/>
        <a:lstStyle/>
        <a:p>
          <a:endParaRPr lang="es-US"/>
        </a:p>
      </dgm:t>
    </dgm:pt>
    <dgm:pt modelId="{467252FB-1C54-468C-A277-CF931F362400}">
      <dgm:prSet phldrT="[Texto]" custT="1"/>
      <dgm:spPr/>
      <dgm:t>
        <a:bodyPr/>
        <a:lstStyle/>
        <a:p>
          <a:r>
            <a:rPr lang="es-US" sz="3600" b="0" dirty="0">
              <a:latin typeface="Arial" panose="020B0604020202020204" pitchFamily="34" charset="0"/>
              <a:cs typeface="Arial" panose="020B0604020202020204" pitchFamily="34" charset="0"/>
            </a:rPr>
            <a:t>Beneficios para Cuba</a:t>
          </a:r>
        </a:p>
      </dgm:t>
    </dgm:pt>
    <dgm:pt modelId="{546257AA-D193-47A6-9803-B620A277DA1D}" type="sibTrans" cxnId="{38A1E364-0B66-4579-B31F-145718D14ABD}">
      <dgm:prSet/>
      <dgm:spPr/>
      <dgm:t>
        <a:bodyPr/>
        <a:lstStyle/>
        <a:p>
          <a:endParaRPr lang="es-US"/>
        </a:p>
      </dgm:t>
    </dgm:pt>
    <dgm:pt modelId="{861ADCFF-557E-4435-AE07-40C2DB29AA1F}" type="parTrans" cxnId="{38A1E364-0B66-4579-B31F-145718D14ABD}">
      <dgm:prSet/>
      <dgm:spPr/>
      <dgm:t>
        <a:bodyPr/>
        <a:lstStyle/>
        <a:p>
          <a:endParaRPr lang="es-US"/>
        </a:p>
      </dgm:t>
    </dgm:pt>
    <dgm:pt modelId="{4582D0DD-C0D4-4B1F-A4CA-B086F86C6D28}" type="pres">
      <dgm:prSet presAssocID="{7E787FC7-916D-4546-A3DD-5F82C3DBFE66}" presName="diagram" presStyleCnt="0">
        <dgm:presLayoutVars>
          <dgm:chPref val="1"/>
          <dgm:dir/>
          <dgm:animOne val="branch"/>
          <dgm:animLvl val="lvl"/>
          <dgm:resizeHandles/>
        </dgm:presLayoutVars>
      </dgm:prSet>
      <dgm:spPr/>
    </dgm:pt>
    <dgm:pt modelId="{3EDCFD2F-B440-4F73-94C6-45FA933E111E}" type="pres">
      <dgm:prSet presAssocID="{467252FB-1C54-468C-A277-CF931F362400}" presName="root" presStyleCnt="0"/>
      <dgm:spPr/>
    </dgm:pt>
    <dgm:pt modelId="{F4002F16-7115-4DA2-B12A-0D649FEC0751}" type="pres">
      <dgm:prSet presAssocID="{467252FB-1C54-468C-A277-CF931F362400}" presName="rootComposite" presStyleCnt="0"/>
      <dgm:spPr/>
    </dgm:pt>
    <dgm:pt modelId="{670439B5-EF82-4C40-89AA-4A6C6B20C89C}" type="pres">
      <dgm:prSet presAssocID="{467252FB-1C54-468C-A277-CF931F362400}" presName="rootText" presStyleLbl="node1" presStyleIdx="0" presStyleCnt="1" custScaleX="273962" custScaleY="236540" custLinFactNeighborX="7184" custLinFactNeighborY="5482"/>
      <dgm:spPr/>
    </dgm:pt>
    <dgm:pt modelId="{D81F7B73-F8B6-4FC1-A529-7A8F225EB9B4}" type="pres">
      <dgm:prSet presAssocID="{467252FB-1C54-468C-A277-CF931F362400}" presName="rootConnector" presStyleLbl="node1" presStyleIdx="0" presStyleCnt="1"/>
      <dgm:spPr/>
    </dgm:pt>
    <dgm:pt modelId="{AB3AB92C-6410-406C-8A55-958CB526CBBC}" type="pres">
      <dgm:prSet presAssocID="{467252FB-1C54-468C-A277-CF931F362400}" presName="childShape" presStyleCnt="0"/>
      <dgm:spPr/>
    </dgm:pt>
    <dgm:pt modelId="{017D8B3D-A7BA-4FC3-B485-EF9388AC71D3}" type="pres">
      <dgm:prSet presAssocID="{FB3F9BC3-217D-4DAB-BBA5-DC2E63B6CEB5}" presName="Name13" presStyleLbl="parChTrans1D2" presStyleIdx="0" presStyleCnt="2"/>
      <dgm:spPr/>
    </dgm:pt>
    <dgm:pt modelId="{1C159005-7E1D-4DFB-A605-B47A45F20390}" type="pres">
      <dgm:prSet presAssocID="{1EC01001-77F7-43B0-9BFC-F16B887AA65E}" presName="childText" presStyleLbl="bgAcc1" presStyleIdx="0" presStyleCnt="2" custScaleX="261224" custScaleY="240458" custLinFactNeighborX="-7104" custLinFactNeighborY="2491">
        <dgm:presLayoutVars>
          <dgm:bulletEnabled val="1"/>
        </dgm:presLayoutVars>
      </dgm:prSet>
      <dgm:spPr/>
    </dgm:pt>
    <dgm:pt modelId="{D5C9A4A2-5279-4540-A1BB-9AE0C4D371F5}" type="pres">
      <dgm:prSet presAssocID="{24F8F273-DF9D-4A64-8BC1-6CA2DA61880C}" presName="Name13" presStyleLbl="parChTrans1D2" presStyleIdx="1" presStyleCnt="2"/>
      <dgm:spPr/>
    </dgm:pt>
    <dgm:pt modelId="{43D8B098-361E-42F9-AA3C-3207D8D1BAAB}" type="pres">
      <dgm:prSet presAssocID="{080A29E4-FDB3-4F24-A6D5-0E2C485E86CA}" presName="childText" presStyleLbl="bgAcc1" presStyleIdx="1" presStyleCnt="2" custScaleX="321205" custScaleY="392020" custLinFactNeighborX="-5887" custLinFactNeighborY="-3193">
        <dgm:presLayoutVars>
          <dgm:bulletEnabled val="1"/>
        </dgm:presLayoutVars>
      </dgm:prSet>
      <dgm:spPr/>
    </dgm:pt>
  </dgm:ptLst>
  <dgm:cxnLst>
    <dgm:cxn modelId="{7B76031A-77E6-4262-89D7-468091E5973B}" type="presOf" srcId="{24F8F273-DF9D-4A64-8BC1-6CA2DA61880C}" destId="{D5C9A4A2-5279-4540-A1BB-9AE0C4D371F5}" srcOrd="0" destOrd="0" presId="urn:microsoft.com/office/officeart/2005/8/layout/hierarchy3"/>
    <dgm:cxn modelId="{8D31C53B-6E77-4D68-AE6E-1FA19DE04B88}" type="presOf" srcId="{7E787FC7-916D-4546-A3DD-5F82C3DBFE66}" destId="{4582D0DD-C0D4-4B1F-A4CA-B086F86C6D28}" srcOrd="0" destOrd="0" presId="urn:microsoft.com/office/officeart/2005/8/layout/hierarchy3"/>
    <dgm:cxn modelId="{A46E4860-EB61-4C0D-B51E-7B5D1F131EB5}" srcId="{467252FB-1C54-468C-A277-CF931F362400}" destId="{1EC01001-77F7-43B0-9BFC-F16B887AA65E}" srcOrd="0" destOrd="0" parTransId="{FB3F9BC3-217D-4DAB-BBA5-DC2E63B6CEB5}" sibTransId="{13D0B46F-4079-43D4-87CC-A9E9264C8D8A}"/>
    <dgm:cxn modelId="{38A1E364-0B66-4579-B31F-145718D14ABD}" srcId="{7E787FC7-916D-4546-A3DD-5F82C3DBFE66}" destId="{467252FB-1C54-468C-A277-CF931F362400}" srcOrd="0" destOrd="0" parTransId="{861ADCFF-557E-4435-AE07-40C2DB29AA1F}" sibTransId="{546257AA-D193-47A6-9803-B620A277DA1D}"/>
    <dgm:cxn modelId="{003CCC65-430D-49EC-8532-F30C747807E4}" type="presOf" srcId="{467252FB-1C54-468C-A277-CF931F362400}" destId="{670439B5-EF82-4C40-89AA-4A6C6B20C89C}" srcOrd="0" destOrd="0" presId="urn:microsoft.com/office/officeart/2005/8/layout/hierarchy3"/>
    <dgm:cxn modelId="{C6C77B67-5802-4850-9B2D-532E98CE7EB8}" srcId="{467252FB-1C54-468C-A277-CF931F362400}" destId="{080A29E4-FDB3-4F24-A6D5-0E2C485E86CA}" srcOrd="1" destOrd="0" parTransId="{24F8F273-DF9D-4A64-8BC1-6CA2DA61880C}" sibTransId="{22939664-BC3E-47A3-A711-BF3B053CF1AD}"/>
    <dgm:cxn modelId="{A1A88285-0403-4ECB-986A-106CDB6FDF88}" type="presOf" srcId="{FB3F9BC3-217D-4DAB-BBA5-DC2E63B6CEB5}" destId="{017D8B3D-A7BA-4FC3-B485-EF9388AC71D3}" srcOrd="0" destOrd="0" presId="urn:microsoft.com/office/officeart/2005/8/layout/hierarchy3"/>
    <dgm:cxn modelId="{C1A6148A-74E7-4B72-BCA5-E4A763B70EDF}" type="presOf" srcId="{080A29E4-FDB3-4F24-A6D5-0E2C485E86CA}" destId="{43D8B098-361E-42F9-AA3C-3207D8D1BAAB}" srcOrd="0" destOrd="0" presId="urn:microsoft.com/office/officeart/2005/8/layout/hierarchy3"/>
    <dgm:cxn modelId="{CCE68CE4-C7E2-4D4B-BC83-3FBA0538C530}" type="presOf" srcId="{467252FB-1C54-468C-A277-CF931F362400}" destId="{D81F7B73-F8B6-4FC1-A529-7A8F225EB9B4}" srcOrd="1" destOrd="0" presId="urn:microsoft.com/office/officeart/2005/8/layout/hierarchy3"/>
    <dgm:cxn modelId="{D3BE15ED-F9B2-407C-870E-015C8CEF3196}" type="presOf" srcId="{1EC01001-77F7-43B0-9BFC-F16B887AA65E}" destId="{1C159005-7E1D-4DFB-A605-B47A45F20390}" srcOrd="0" destOrd="0" presId="urn:microsoft.com/office/officeart/2005/8/layout/hierarchy3"/>
    <dgm:cxn modelId="{02C3FF39-C2B9-4A1F-A324-B6190573A8A0}" type="presParOf" srcId="{4582D0DD-C0D4-4B1F-A4CA-B086F86C6D28}" destId="{3EDCFD2F-B440-4F73-94C6-45FA933E111E}" srcOrd="0" destOrd="0" presId="urn:microsoft.com/office/officeart/2005/8/layout/hierarchy3"/>
    <dgm:cxn modelId="{022F075E-6E8F-4335-BCE8-E6F317E4BF58}" type="presParOf" srcId="{3EDCFD2F-B440-4F73-94C6-45FA933E111E}" destId="{F4002F16-7115-4DA2-B12A-0D649FEC0751}" srcOrd="0" destOrd="0" presId="urn:microsoft.com/office/officeart/2005/8/layout/hierarchy3"/>
    <dgm:cxn modelId="{819A6564-3625-4E1F-83DC-94EEB6ECE06D}" type="presParOf" srcId="{F4002F16-7115-4DA2-B12A-0D649FEC0751}" destId="{670439B5-EF82-4C40-89AA-4A6C6B20C89C}" srcOrd="0" destOrd="0" presId="urn:microsoft.com/office/officeart/2005/8/layout/hierarchy3"/>
    <dgm:cxn modelId="{3CDE35D6-65BE-4E46-98A2-6FBBDBB1404A}" type="presParOf" srcId="{F4002F16-7115-4DA2-B12A-0D649FEC0751}" destId="{D81F7B73-F8B6-4FC1-A529-7A8F225EB9B4}" srcOrd="1" destOrd="0" presId="urn:microsoft.com/office/officeart/2005/8/layout/hierarchy3"/>
    <dgm:cxn modelId="{90D66B2D-3D8E-4A93-AA4C-FAD0993AD245}" type="presParOf" srcId="{3EDCFD2F-B440-4F73-94C6-45FA933E111E}" destId="{AB3AB92C-6410-406C-8A55-958CB526CBBC}" srcOrd="1" destOrd="0" presId="urn:microsoft.com/office/officeart/2005/8/layout/hierarchy3"/>
    <dgm:cxn modelId="{C2362CF1-961D-46E5-A6BD-6783742DC97B}" type="presParOf" srcId="{AB3AB92C-6410-406C-8A55-958CB526CBBC}" destId="{017D8B3D-A7BA-4FC3-B485-EF9388AC71D3}" srcOrd="0" destOrd="0" presId="urn:microsoft.com/office/officeart/2005/8/layout/hierarchy3"/>
    <dgm:cxn modelId="{3EF898E3-C7CE-4985-95AE-1866FE3878D3}" type="presParOf" srcId="{AB3AB92C-6410-406C-8A55-958CB526CBBC}" destId="{1C159005-7E1D-4DFB-A605-B47A45F20390}" srcOrd="1" destOrd="0" presId="urn:microsoft.com/office/officeart/2005/8/layout/hierarchy3"/>
    <dgm:cxn modelId="{FDB06E71-8809-4BB3-B291-B15154656DFE}" type="presParOf" srcId="{AB3AB92C-6410-406C-8A55-958CB526CBBC}" destId="{D5C9A4A2-5279-4540-A1BB-9AE0C4D371F5}" srcOrd="2" destOrd="0" presId="urn:microsoft.com/office/officeart/2005/8/layout/hierarchy3"/>
    <dgm:cxn modelId="{FADD46A1-A16D-4453-8F58-D451ECA1F9E8}" type="presParOf" srcId="{AB3AB92C-6410-406C-8A55-958CB526CBBC}" destId="{43D8B098-361E-42F9-AA3C-3207D8D1BAAB}" srcOrd="3" destOrd="0" presId="urn:microsoft.com/office/officeart/2005/8/layout/hierarchy3"/>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42F164E-F968-4DDB-A009-A4FA3A7DB067}" type="doc">
      <dgm:prSet loTypeId="urn:microsoft.com/office/officeart/2005/8/layout/list1" loCatId="list" qsTypeId="urn:microsoft.com/office/officeart/2005/8/quickstyle/simple1" qsCatId="simple" csTypeId="urn:microsoft.com/office/officeart/2005/8/colors/accent1_1" csCatId="accent1" phldr="1"/>
      <dgm:spPr/>
      <dgm:t>
        <a:bodyPr/>
        <a:lstStyle/>
        <a:p>
          <a:endParaRPr lang="es-US"/>
        </a:p>
      </dgm:t>
    </dgm:pt>
    <dgm:pt modelId="{277A5E85-7004-4B25-919B-896C3BFBD813}">
      <dgm:prSet phldrT="[Texto]" custT="1"/>
      <dgm:spPr/>
      <dgm:t>
        <a:bodyPr/>
        <a:lstStyle/>
        <a:p>
          <a:pPr algn="just"/>
          <a:r>
            <a:rPr lang="es-US" sz="2000" dirty="0">
              <a:effectLst/>
              <a:latin typeface="Arial" panose="020B0604020202020204" pitchFamily="34" charset="0"/>
              <a:ea typeface="Calibri" panose="020F0502020204030204" pitchFamily="34" charset="0"/>
              <a:cs typeface="Arial" panose="020B0604020202020204" pitchFamily="34" charset="0"/>
            </a:rPr>
            <a:t>A medida que evolucionan los requisitos del sistema, el diagrama ER debe ser actualizado para reflejar las nuevas relaciones y restricciones de los datos</a:t>
          </a:r>
          <a:endParaRPr lang="es-US" sz="2000" dirty="0">
            <a:latin typeface="Arial" panose="020B0604020202020204" pitchFamily="34" charset="0"/>
            <a:cs typeface="Arial" panose="020B0604020202020204" pitchFamily="34" charset="0"/>
          </a:endParaRPr>
        </a:p>
      </dgm:t>
    </dgm:pt>
    <dgm:pt modelId="{B8E23190-F6DF-47FA-A974-4E936BAACF6F}" type="parTrans" cxnId="{00AC91F8-C34C-4500-AC23-D4A983CA20BA}">
      <dgm:prSet/>
      <dgm:spPr/>
      <dgm:t>
        <a:bodyPr/>
        <a:lstStyle/>
        <a:p>
          <a:endParaRPr lang="es-US"/>
        </a:p>
      </dgm:t>
    </dgm:pt>
    <dgm:pt modelId="{694AFAE0-E7EA-4767-87F7-01985114BDB7}" type="sibTrans" cxnId="{00AC91F8-C34C-4500-AC23-D4A983CA20BA}">
      <dgm:prSet/>
      <dgm:spPr/>
      <dgm:t>
        <a:bodyPr/>
        <a:lstStyle/>
        <a:p>
          <a:endParaRPr lang="es-US"/>
        </a:p>
      </dgm:t>
    </dgm:pt>
    <dgm:pt modelId="{BB89FF35-4262-4A99-8BC0-8AAF3E17EC29}">
      <dgm:prSet phldrT="[Texto]" custT="1"/>
      <dgm:spPr/>
      <dgm:t>
        <a:bodyPr/>
        <a:lstStyle/>
        <a:p>
          <a:pPr algn="just"/>
          <a:r>
            <a:rPr lang="es-US" sz="2000" dirty="0">
              <a:effectLst/>
              <a:latin typeface="Arial" panose="020B0604020202020204" pitchFamily="34" charset="0"/>
              <a:ea typeface="Calibri" panose="020F0502020204030204" pitchFamily="34" charset="0"/>
              <a:cs typeface="Arial" panose="020B0604020202020204" pitchFamily="34" charset="0"/>
            </a:rPr>
            <a:t>Esto puede impactar la efectividad del diagrama como herramienta de comunicación y documentación, ya que cambios constantes pueden generar confusión</a:t>
          </a:r>
          <a:endParaRPr lang="es-US" sz="2000" dirty="0">
            <a:latin typeface="Arial" panose="020B0604020202020204" pitchFamily="34" charset="0"/>
            <a:cs typeface="Arial" panose="020B0604020202020204" pitchFamily="34" charset="0"/>
          </a:endParaRPr>
        </a:p>
      </dgm:t>
    </dgm:pt>
    <dgm:pt modelId="{21B6BBAB-CB06-44A3-9871-5864695A5EB6}" type="parTrans" cxnId="{FB959299-94F5-4C71-9DD0-ECE22BEB1E9C}">
      <dgm:prSet/>
      <dgm:spPr/>
      <dgm:t>
        <a:bodyPr/>
        <a:lstStyle/>
        <a:p>
          <a:endParaRPr lang="es-US"/>
        </a:p>
      </dgm:t>
    </dgm:pt>
    <dgm:pt modelId="{B5AD05B0-8D9D-4F14-81D4-D73F07C77A5B}" type="sibTrans" cxnId="{FB959299-94F5-4C71-9DD0-ECE22BEB1E9C}">
      <dgm:prSet/>
      <dgm:spPr/>
      <dgm:t>
        <a:bodyPr/>
        <a:lstStyle/>
        <a:p>
          <a:endParaRPr lang="es-US"/>
        </a:p>
      </dgm:t>
    </dgm:pt>
    <dgm:pt modelId="{1C764D62-E036-461D-B8BA-61868BCDEC46}">
      <dgm:prSet phldrT="[Texto]" custT="1"/>
      <dgm:spPr/>
      <dgm:t>
        <a:bodyPr/>
        <a:lstStyle/>
        <a:p>
          <a:pPr algn="just"/>
          <a:r>
            <a:rPr lang="es-US" sz="2000" dirty="0">
              <a:effectLst/>
              <a:latin typeface="Arial" panose="020B0604020202020204" pitchFamily="34" charset="0"/>
              <a:ea typeface="Calibri" panose="020F0502020204030204" pitchFamily="34" charset="0"/>
              <a:cs typeface="Arial" panose="020B0604020202020204" pitchFamily="34" charset="0"/>
            </a:rPr>
            <a:t>Mantener la documentación actualizada y utilizar control de versiones garantizaría que el diagrama ER continúe siendo útil y preciso</a:t>
          </a:r>
          <a:endParaRPr lang="es-US" sz="2000" dirty="0">
            <a:latin typeface="Arial" panose="020B0604020202020204" pitchFamily="34" charset="0"/>
            <a:cs typeface="Arial" panose="020B0604020202020204" pitchFamily="34" charset="0"/>
          </a:endParaRPr>
        </a:p>
      </dgm:t>
    </dgm:pt>
    <dgm:pt modelId="{B7BD2D78-AF09-42EB-8A62-B704F549FE4D}" type="parTrans" cxnId="{138EDAEC-F0B3-4639-BA6E-0FAB19BB3220}">
      <dgm:prSet/>
      <dgm:spPr/>
      <dgm:t>
        <a:bodyPr/>
        <a:lstStyle/>
        <a:p>
          <a:endParaRPr lang="es-US"/>
        </a:p>
      </dgm:t>
    </dgm:pt>
    <dgm:pt modelId="{0C46CB9C-FB9C-45FB-AC71-897A4E9B8C73}" type="sibTrans" cxnId="{138EDAEC-F0B3-4639-BA6E-0FAB19BB3220}">
      <dgm:prSet/>
      <dgm:spPr/>
      <dgm:t>
        <a:bodyPr/>
        <a:lstStyle/>
        <a:p>
          <a:endParaRPr lang="es-US"/>
        </a:p>
      </dgm:t>
    </dgm:pt>
    <dgm:pt modelId="{0F5DD43C-0635-429F-A37C-859920A8DE0A}" type="pres">
      <dgm:prSet presAssocID="{742F164E-F968-4DDB-A009-A4FA3A7DB067}" presName="linear" presStyleCnt="0">
        <dgm:presLayoutVars>
          <dgm:dir/>
          <dgm:animLvl val="lvl"/>
          <dgm:resizeHandles val="exact"/>
        </dgm:presLayoutVars>
      </dgm:prSet>
      <dgm:spPr/>
    </dgm:pt>
    <dgm:pt modelId="{E4090411-683F-4B2D-B27B-8F51458DA738}" type="pres">
      <dgm:prSet presAssocID="{277A5E85-7004-4B25-919B-896C3BFBD813}" presName="parentLin" presStyleCnt="0"/>
      <dgm:spPr/>
    </dgm:pt>
    <dgm:pt modelId="{F89705A4-EFF2-4364-AC3D-98BC6CA08454}" type="pres">
      <dgm:prSet presAssocID="{277A5E85-7004-4B25-919B-896C3BFBD813}" presName="parentLeftMargin" presStyleLbl="node1" presStyleIdx="0" presStyleCnt="3"/>
      <dgm:spPr/>
    </dgm:pt>
    <dgm:pt modelId="{D1DBE44E-23E3-4FE0-AC1E-B6782ACCCBBC}" type="pres">
      <dgm:prSet presAssocID="{277A5E85-7004-4B25-919B-896C3BFBD813}" presName="parentText" presStyleLbl="node1" presStyleIdx="0" presStyleCnt="3" custScaleX="142857" custLinFactX="-3740" custLinFactNeighborX="-100000" custLinFactNeighborY="-5965">
        <dgm:presLayoutVars>
          <dgm:chMax val="0"/>
          <dgm:bulletEnabled val="1"/>
        </dgm:presLayoutVars>
      </dgm:prSet>
      <dgm:spPr/>
    </dgm:pt>
    <dgm:pt modelId="{89DB33E7-EC40-471A-8A49-41B0F1633120}" type="pres">
      <dgm:prSet presAssocID="{277A5E85-7004-4B25-919B-896C3BFBD813}" presName="negativeSpace" presStyleCnt="0"/>
      <dgm:spPr/>
    </dgm:pt>
    <dgm:pt modelId="{A8F721FD-38EF-432D-92F8-509B8519525E}" type="pres">
      <dgm:prSet presAssocID="{277A5E85-7004-4B25-919B-896C3BFBD813}" presName="childText" presStyleLbl="conFgAcc1" presStyleIdx="0" presStyleCnt="3">
        <dgm:presLayoutVars>
          <dgm:bulletEnabled val="1"/>
        </dgm:presLayoutVars>
      </dgm:prSet>
      <dgm:spPr/>
    </dgm:pt>
    <dgm:pt modelId="{65D1E303-E045-44A1-8EA5-827A61FC1FBA}" type="pres">
      <dgm:prSet presAssocID="{694AFAE0-E7EA-4767-87F7-01985114BDB7}" presName="spaceBetweenRectangles" presStyleCnt="0"/>
      <dgm:spPr/>
    </dgm:pt>
    <dgm:pt modelId="{42FB4FAF-C5FC-47EF-A16A-7553E9184BDD}" type="pres">
      <dgm:prSet presAssocID="{BB89FF35-4262-4A99-8BC0-8AAF3E17EC29}" presName="parentLin" presStyleCnt="0"/>
      <dgm:spPr/>
    </dgm:pt>
    <dgm:pt modelId="{A880E90A-1471-468C-B80A-6944D05877A0}" type="pres">
      <dgm:prSet presAssocID="{BB89FF35-4262-4A99-8BC0-8AAF3E17EC29}" presName="parentLeftMargin" presStyleLbl="node1" presStyleIdx="0" presStyleCnt="3"/>
      <dgm:spPr/>
    </dgm:pt>
    <dgm:pt modelId="{8A2318FC-5151-45C4-9B13-9586BC396FA5}" type="pres">
      <dgm:prSet presAssocID="{BB89FF35-4262-4A99-8BC0-8AAF3E17EC29}" presName="parentText" presStyleLbl="node1" presStyleIdx="1" presStyleCnt="3" custScaleX="142857" custLinFactX="-27318" custLinFactNeighborX="-100000" custLinFactNeighborY="-2982">
        <dgm:presLayoutVars>
          <dgm:chMax val="0"/>
          <dgm:bulletEnabled val="1"/>
        </dgm:presLayoutVars>
      </dgm:prSet>
      <dgm:spPr/>
    </dgm:pt>
    <dgm:pt modelId="{3D848795-CD88-42B9-B4B8-C0D5BF45F512}" type="pres">
      <dgm:prSet presAssocID="{BB89FF35-4262-4A99-8BC0-8AAF3E17EC29}" presName="negativeSpace" presStyleCnt="0"/>
      <dgm:spPr/>
    </dgm:pt>
    <dgm:pt modelId="{0E46DCAC-4BB3-48F7-BDA2-CF61C57E46C5}" type="pres">
      <dgm:prSet presAssocID="{BB89FF35-4262-4A99-8BC0-8AAF3E17EC29}" presName="childText" presStyleLbl="conFgAcc1" presStyleIdx="1" presStyleCnt="3">
        <dgm:presLayoutVars>
          <dgm:bulletEnabled val="1"/>
        </dgm:presLayoutVars>
      </dgm:prSet>
      <dgm:spPr/>
    </dgm:pt>
    <dgm:pt modelId="{9A950B4C-EFCC-4D71-AB76-C3F32D9624A6}" type="pres">
      <dgm:prSet presAssocID="{B5AD05B0-8D9D-4F14-81D4-D73F07C77A5B}" presName="spaceBetweenRectangles" presStyleCnt="0"/>
      <dgm:spPr/>
    </dgm:pt>
    <dgm:pt modelId="{72B30772-3731-4C22-83D6-9ECABC6CA4C3}" type="pres">
      <dgm:prSet presAssocID="{1C764D62-E036-461D-B8BA-61868BCDEC46}" presName="parentLin" presStyleCnt="0"/>
      <dgm:spPr/>
    </dgm:pt>
    <dgm:pt modelId="{B4FE31A0-4A9D-4228-96EE-DB4C1A089B1C}" type="pres">
      <dgm:prSet presAssocID="{1C764D62-E036-461D-B8BA-61868BCDEC46}" presName="parentLeftMargin" presStyleLbl="node1" presStyleIdx="1" presStyleCnt="3"/>
      <dgm:spPr/>
    </dgm:pt>
    <dgm:pt modelId="{0C7397D5-2130-4645-A0FC-4C79D8BE5F89}" type="pres">
      <dgm:prSet presAssocID="{1C764D62-E036-461D-B8BA-61868BCDEC46}" presName="parentText" presStyleLbl="node1" presStyleIdx="2" presStyleCnt="3" custScaleX="136211" custLinFactNeighborX="-98063">
        <dgm:presLayoutVars>
          <dgm:chMax val="0"/>
          <dgm:bulletEnabled val="1"/>
        </dgm:presLayoutVars>
      </dgm:prSet>
      <dgm:spPr/>
    </dgm:pt>
    <dgm:pt modelId="{D0B64D17-1B8C-4D70-B22B-9115F5C625DD}" type="pres">
      <dgm:prSet presAssocID="{1C764D62-E036-461D-B8BA-61868BCDEC46}" presName="negativeSpace" presStyleCnt="0"/>
      <dgm:spPr/>
    </dgm:pt>
    <dgm:pt modelId="{6807000B-B780-4527-9E7F-E203ECABFC79}" type="pres">
      <dgm:prSet presAssocID="{1C764D62-E036-461D-B8BA-61868BCDEC46}" presName="childText" presStyleLbl="conFgAcc1" presStyleIdx="2" presStyleCnt="3">
        <dgm:presLayoutVars>
          <dgm:bulletEnabled val="1"/>
        </dgm:presLayoutVars>
      </dgm:prSet>
      <dgm:spPr/>
    </dgm:pt>
  </dgm:ptLst>
  <dgm:cxnLst>
    <dgm:cxn modelId="{2297D819-DFAA-4068-BAD5-65E3A9197996}" type="presOf" srcId="{1C764D62-E036-461D-B8BA-61868BCDEC46}" destId="{B4FE31A0-4A9D-4228-96EE-DB4C1A089B1C}" srcOrd="0" destOrd="0" presId="urn:microsoft.com/office/officeart/2005/8/layout/list1"/>
    <dgm:cxn modelId="{1B87D02E-A8F7-47EA-A361-1E93DE47E367}" type="presOf" srcId="{1C764D62-E036-461D-B8BA-61868BCDEC46}" destId="{0C7397D5-2130-4645-A0FC-4C79D8BE5F89}" srcOrd="1" destOrd="0" presId="urn:microsoft.com/office/officeart/2005/8/layout/list1"/>
    <dgm:cxn modelId="{13815339-A81F-40B7-9E92-074B69A1441B}" type="presOf" srcId="{277A5E85-7004-4B25-919B-896C3BFBD813}" destId="{F89705A4-EFF2-4364-AC3D-98BC6CA08454}" srcOrd="0" destOrd="0" presId="urn:microsoft.com/office/officeart/2005/8/layout/list1"/>
    <dgm:cxn modelId="{FB959299-94F5-4C71-9DD0-ECE22BEB1E9C}" srcId="{742F164E-F968-4DDB-A009-A4FA3A7DB067}" destId="{BB89FF35-4262-4A99-8BC0-8AAF3E17EC29}" srcOrd="1" destOrd="0" parTransId="{21B6BBAB-CB06-44A3-9871-5864695A5EB6}" sibTransId="{B5AD05B0-8D9D-4F14-81D4-D73F07C77A5B}"/>
    <dgm:cxn modelId="{2FE5AAB8-3BEC-4C3F-B46F-867C58E823FF}" type="presOf" srcId="{BB89FF35-4262-4A99-8BC0-8AAF3E17EC29}" destId="{A880E90A-1471-468C-B80A-6944D05877A0}" srcOrd="0" destOrd="0" presId="urn:microsoft.com/office/officeart/2005/8/layout/list1"/>
    <dgm:cxn modelId="{49337DC0-4D7A-4C57-9D54-DC1BD6F55592}" type="presOf" srcId="{277A5E85-7004-4B25-919B-896C3BFBD813}" destId="{D1DBE44E-23E3-4FE0-AC1E-B6782ACCCBBC}" srcOrd="1" destOrd="0" presId="urn:microsoft.com/office/officeart/2005/8/layout/list1"/>
    <dgm:cxn modelId="{138EDAEC-F0B3-4639-BA6E-0FAB19BB3220}" srcId="{742F164E-F968-4DDB-A009-A4FA3A7DB067}" destId="{1C764D62-E036-461D-B8BA-61868BCDEC46}" srcOrd="2" destOrd="0" parTransId="{B7BD2D78-AF09-42EB-8A62-B704F549FE4D}" sibTransId="{0C46CB9C-FB9C-45FB-AC71-897A4E9B8C73}"/>
    <dgm:cxn modelId="{C3DDA1EF-E536-4E05-842B-3D3AE1417840}" type="presOf" srcId="{BB89FF35-4262-4A99-8BC0-8AAF3E17EC29}" destId="{8A2318FC-5151-45C4-9B13-9586BC396FA5}" srcOrd="1" destOrd="0" presId="urn:microsoft.com/office/officeart/2005/8/layout/list1"/>
    <dgm:cxn modelId="{00AC91F8-C34C-4500-AC23-D4A983CA20BA}" srcId="{742F164E-F968-4DDB-A009-A4FA3A7DB067}" destId="{277A5E85-7004-4B25-919B-896C3BFBD813}" srcOrd="0" destOrd="0" parTransId="{B8E23190-F6DF-47FA-A974-4E936BAACF6F}" sibTransId="{694AFAE0-E7EA-4767-87F7-01985114BDB7}"/>
    <dgm:cxn modelId="{619D25FD-BC9A-4E50-8328-565B569754B5}" type="presOf" srcId="{742F164E-F968-4DDB-A009-A4FA3A7DB067}" destId="{0F5DD43C-0635-429F-A37C-859920A8DE0A}" srcOrd="0" destOrd="0" presId="urn:microsoft.com/office/officeart/2005/8/layout/list1"/>
    <dgm:cxn modelId="{E7F0B309-7153-46EA-BC63-1036E2384D16}" type="presParOf" srcId="{0F5DD43C-0635-429F-A37C-859920A8DE0A}" destId="{E4090411-683F-4B2D-B27B-8F51458DA738}" srcOrd="0" destOrd="0" presId="urn:microsoft.com/office/officeart/2005/8/layout/list1"/>
    <dgm:cxn modelId="{BBE7A5E9-6D2F-444F-A2FE-560D06458D30}" type="presParOf" srcId="{E4090411-683F-4B2D-B27B-8F51458DA738}" destId="{F89705A4-EFF2-4364-AC3D-98BC6CA08454}" srcOrd="0" destOrd="0" presId="urn:microsoft.com/office/officeart/2005/8/layout/list1"/>
    <dgm:cxn modelId="{B081E778-7D2B-49F4-9D3D-FA398E96B637}" type="presParOf" srcId="{E4090411-683F-4B2D-B27B-8F51458DA738}" destId="{D1DBE44E-23E3-4FE0-AC1E-B6782ACCCBBC}" srcOrd="1" destOrd="0" presId="urn:microsoft.com/office/officeart/2005/8/layout/list1"/>
    <dgm:cxn modelId="{3CAE542A-021C-4487-9FB2-9F4F27EB70DC}" type="presParOf" srcId="{0F5DD43C-0635-429F-A37C-859920A8DE0A}" destId="{89DB33E7-EC40-471A-8A49-41B0F1633120}" srcOrd="1" destOrd="0" presId="urn:microsoft.com/office/officeart/2005/8/layout/list1"/>
    <dgm:cxn modelId="{BF6522DE-1718-45E4-A304-ABA60EED5CEE}" type="presParOf" srcId="{0F5DD43C-0635-429F-A37C-859920A8DE0A}" destId="{A8F721FD-38EF-432D-92F8-509B8519525E}" srcOrd="2" destOrd="0" presId="urn:microsoft.com/office/officeart/2005/8/layout/list1"/>
    <dgm:cxn modelId="{0446617B-876D-4B25-A780-233202D65D1B}" type="presParOf" srcId="{0F5DD43C-0635-429F-A37C-859920A8DE0A}" destId="{65D1E303-E045-44A1-8EA5-827A61FC1FBA}" srcOrd="3" destOrd="0" presId="urn:microsoft.com/office/officeart/2005/8/layout/list1"/>
    <dgm:cxn modelId="{657EF61B-19A6-43AD-B9B0-D86032204D07}" type="presParOf" srcId="{0F5DD43C-0635-429F-A37C-859920A8DE0A}" destId="{42FB4FAF-C5FC-47EF-A16A-7553E9184BDD}" srcOrd="4" destOrd="0" presId="urn:microsoft.com/office/officeart/2005/8/layout/list1"/>
    <dgm:cxn modelId="{2CB51360-8E64-4A95-B56B-8C1454F5186E}" type="presParOf" srcId="{42FB4FAF-C5FC-47EF-A16A-7553E9184BDD}" destId="{A880E90A-1471-468C-B80A-6944D05877A0}" srcOrd="0" destOrd="0" presId="urn:microsoft.com/office/officeart/2005/8/layout/list1"/>
    <dgm:cxn modelId="{72CF3F1A-20E6-4718-97AD-2268FB06D491}" type="presParOf" srcId="{42FB4FAF-C5FC-47EF-A16A-7553E9184BDD}" destId="{8A2318FC-5151-45C4-9B13-9586BC396FA5}" srcOrd="1" destOrd="0" presId="urn:microsoft.com/office/officeart/2005/8/layout/list1"/>
    <dgm:cxn modelId="{B4F4077C-7003-4A76-8180-9F8F78CF61D3}" type="presParOf" srcId="{0F5DD43C-0635-429F-A37C-859920A8DE0A}" destId="{3D848795-CD88-42B9-B4B8-C0D5BF45F512}" srcOrd="5" destOrd="0" presId="urn:microsoft.com/office/officeart/2005/8/layout/list1"/>
    <dgm:cxn modelId="{05D2B31A-2528-4A78-B504-AA75A4C99527}" type="presParOf" srcId="{0F5DD43C-0635-429F-A37C-859920A8DE0A}" destId="{0E46DCAC-4BB3-48F7-BDA2-CF61C57E46C5}" srcOrd="6" destOrd="0" presId="urn:microsoft.com/office/officeart/2005/8/layout/list1"/>
    <dgm:cxn modelId="{C948B32E-385C-443E-B05D-79D77ACC2544}" type="presParOf" srcId="{0F5DD43C-0635-429F-A37C-859920A8DE0A}" destId="{9A950B4C-EFCC-4D71-AB76-C3F32D9624A6}" srcOrd="7" destOrd="0" presId="urn:microsoft.com/office/officeart/2005/8/layout/list1"/>
    <dgm:cxn modelId="{889DB996-AA53-4555-8F7B-70F4857B853F}" type="presParOf" srcId="{0F5DD43C-0635-429F-A37C-859920A8DE0A}" destId="{72B30772-3731-4C22-83D6-9ECABC6CA4C3}" srcOrd="8" destOrd="0" presId="urn:microsoft.com/office/officeart/2005/8/layout/list1"/>
    <dgm:cxn modelId="{FF061B8E-2061-4160-8F49-C25D1E62B235}" type="presParOf" srcId="{72B30772-3731-4C22-83D6-9ECABC6CA4C3}" destId="{B4FE31A0-4A9D-4228-96EE-DB4C1A089B1C}" srcOrd="0" destOrd="0" presId="urn:microsoft.com/office/officeart/2005/8/layout/list1"/>
    <dgm:cxn modelId="{E7924F2D-4DE2-4B9E-A813-E9899EA43E69}" type="presParOf" srcId="{72B30772-3731-4C22-83D6-9ECABC6CA4C3}" destId="{0C7397D5-2130-4645-A0FC-4C79D8BE5F89}" srcOrd="1" destOrd="0" presId="urn:microsoft.com/office/officeart/2005/8/layout/list1"/>
    <dgm:cxn modelId="{05C14CF5-2A3B-4DB1-837D-1E0E376D467F}" type="presParOf" srcId="{0F5DD43C-0635-429F-A37C-859920A8DE0A}" destId="{D0B64D17-1B8C-4D70-B22B-9115F5C625DD}" srcOrd="9" destOrd="0" presId="urn:microsoft.com/office/officeart/2005/8/layout/list1"/>
    <dgm:cxn modelId="{DF004610-D2CF-434C-975F-02B3FAC8685D}" type="presParOf" srcId="{0F5DD43C-0635-429F-A37C-859920A8DE0A}" destId="{6807000B-B780-4527-9E7F-E203ECABFC79}"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AA0574A3-8786-4934-BF30-02471DB4D948}" type="doc">
      <dgm:prSet loTypeId="urn:microsoft.com/office/officeart/2008/layout/VerticalCurvedList" loCatId="list" qsTypeId="urn:microsoft.com/office/officeart/2005/8/quickstyle/simple3" qsCatId="simple" csTypeId="urn:microsoft.com/office/officeart/2005/8/colors/accent1_2" csCatId="accent1" phldr="1"/>
      <dgm:spPr/>
      <dgm:t>
        <a:bodyPr/>
        <a:lstStyle/>
        <a:p>
          <a:endParaRPr lang="es-US"/>
        </a:p>
      </dgm:t>
    </dgm:pt>
    <dgm:pt modelId="{6602FE0E-787D-4119-8DE6-719E72D894AE}">
      <dgm:prSet phldrT="[Texto]"/>
      <dgm:spPr/>
      <dgm:t>
        <a:bodyPr/>
        <a:lstStyle/>
        <a:p>
          <a:pPr>
            <a:buSzPts val="1000"/>
            <a:buFont typeface="Wingdings" panose="05000000000000000000" pitchFamily="2" charset="2"/>
            <a:buChar char=""/>
          </a:pPr>
          <a:r>
            <a:rPr lang="es-US" dirty="0">
              <a:effectLst/>
              <a:latin typeface="Calibri" panose="020F0502020204030204" pitchFamily="34" charset="0"/>
              <a:ea typeface="Calibri" panose="020F0502020204030204" pitchFamily="34" charset="0"/>
              <a:cs typeface="Times New Roman" panose="02020603050405020304" pitchFamily="18" charset="0"/>
            </a:rPr>
            <a:t>El diagrama debe ser fácil de entender, con entidades y relaciones claramente definidas</a:t>
          </a:r>
          <a:endParaRPr lang="es-US" dirty="0"/>
        </a:p>
      </dgm:t>
    </dgm:pt>
    <dgm:pt modelId="{E1C530D7-FCF5-405F-A453-A95536444236}" type="parTrans" cxnId="{938DF3A6-B3F2-4572-A725-421F3E1A0BC5}">
      <dgm:prSet/>
      <dgm:spPr/>
      <dgm:t>
        <a:bodyPr/>
        <a:lstStyle/>
        <a:p>
          <a:endParaRPr lang="es-US"/>
        </a:p>
      </dgm:t>
    </dgm:pt>
    <dgm:pt modelId="{94EA4EE8-A24D-4563-91B9-54A168A6947D}" type="sibTrans" cxnId="{938DF3A6-B3F2-4572-A725-421F3E1A0BC5}">
      <dgm:prSet/>
      <dgm:spPr/>
      <dgm:t>
        <a:bodyPr/>
        <a:lstStyle/>
        <a:p>
          <a:endParaRPr lang="es-US"/>
        </a:p>
      </dgm:t>
    </dgm:pt>
    <dgm:pt modelId="{69782EDD-1FA3-4A38-8651-83B6E7768508}">
      <dgm:prSet phldrT="[Texto]"/>
      <dgm:spPr/>
      <dgm:t>
        <a:bodyPr/>
        <a:lstStyle/>
        <a:p>
          <a:r>
            <a:rPr lang="es-US" dirty="0">
              <a:effectLst/>
              <a:latin typeface="Calibri" panose="020F0502020204030204" pitchFamily="34" charset="0"/>
              <a:ea typeface="Calibri" panose="020F0502020204030204" pitchFamily="34" charset="0"/>
              <a:cs typeface="Times New Roman" panose="02020603050405020304" pitchFamily="18" charset="0"/>
            </a:rPr>
            <a:t>Debe capturar todos los requisitos de datos relevantes sin omitir información importante</a:t>
          </a:r>
          <a:endParaRPr lang="es-US" dirty="0"/>
        </a:p>
      </dgm:t>
    </dgm:pt>
    <dgm:pt modelId="{548BF7E3-4F26-47C1-9817-242CC0D5967E}" type="parTrans" cxnId="{2CF314D1-0C96-4750-99A5-7614E3314D7A}">
      <dgm:prSet/>
      <dgm:spPr/>
      <dgm:t>
        <a:bodyPr/>
        <a:lstStyle/>
        <a:p>
          <a:endParaRPr lang="es-US"/>
        </a:p>
      </dgm:t>
    </dgm:pt>
    <dgm:pt modelId="{2D39DB11-8931-43F0-A8A7-588D5EAA2B45}" type="sibTrans" cxnId="{2CF314D1-0C96-4750-99A5-7614E3314D7A}">
      <dgm:prSet/>
      <dgm:spPr/>
      <dgm:t>
        <a:bodyPr/>
        <a:lstStyle/>
        <a:p>
          <a:endParaRPr lang="es-US"/>
        </a:p>
      </dgm:t>
    </dgm:pt>
    <dgm:pt modelId="{74312D07-781C-4F74-96E3-1794DBA3299A}">
      <dgm:prSet phldrT="[Texto]"/>
      <dgm:spPr/>
      <dgm:t>
        <a:bodyPr/>
        <a:lstStyle/>
        <a:p>
          <a:r>
            <a:rPr lang="es-US" dirty="0">
              <a:effectLst/>
              <a:latin typeface="Calibri" panose="020F0502020204030204" pitchFamily="34" charset="0"/>
              <a:ea typeface="Calibri" panose="020F0502020204030204" pitchFamily="34" charset="0"/>
              <a:cs typeface="Times New Roman" panose="02020603050405020304" pitchFamily="18" charset="0"/>
            </a:rPr>
            <a:t>Las relaciones y restricciones entre entidades deben representar con precisión las necesidades del sistema</a:t>
          </a:r>
          <a:endParaRPr lang="es-US" dirty="0"/>
        </a:p>
      </dgm:t>
    </dgm:pt>
    <dgm:pt modelId="{4FD2682A-C375-416C-8755-B3519AD5CFA7}" type="parTrans" cxnId="{13207D13-2FD0-4478-92CA-DF1C31A1D483}">
      <dgm:prSet/>
      <dgm:spPr/>
      <dgm:t>
        <a:bodyPr/>
        <a:lstStyle/>
        <a:p>
          <a:endParaRPr lang="es-US"/>
        </a:p>
      </dgm:t>
    </dgm:pt>
    <dgm:pt modelId="{3D999EA7-4A3E-425A-BF16-75388EE88379}" type="sibTrans" cxnId="{13207D13-2FD0-4478-92CA-DF1C31A1D483}">
      <dgm:prSet/>
      <dgm:spPr/>
      <dgm:t>
        <a:bodyPr/>
        <a:lstStyle/>
        <a:p>
          <a:endParaRPr lang="es-US"/>
        </a:p>
      </dgm:t>
    </dgm:pt>
    <dgm:pt modelId="{84690FB4-93E3-469A-8C67-979004815F02}" type="pres">
      <dgm:prSet presAssocID="{AA0574A3-8786-4934-BF30-02471DB4D948}" presName="Name0" presStyleCnt="0">
        <dgm:presLayoutVars>
          <dgm:chMax val="7"/>
          <dgm:chPref val="7"/>
          <dgm:dir/>
        </dgm:presLayoutVars>
      </dgm:prSet>
      <dgm:spPr/>
    </dgm:pt>
    <dgm:pt modelId="{DEFEDE65-AF4F-4333-83E0-0875067A7903}" type="pres">
      <dgm:prSet presAssocID="{AA0574A3-8786-4934-BF30-02471DB4D948}" presName="Name1" presStyleCnt="0"/>
      <dgm:spPr/>
    </dgm:pt>
    <dgm:pt modelId="{BEFD11A9-B4C9-4A3D-8494-63D2D87AC596}" type="pres">
      <dgm:prSet presAssocID="{AA0574A3-8786-4934-BF30-02471DB4D948}" presName="cycle" presStyleCnt="0"/>
      <dgm:spPr/>
    </dgm:pt>
    <dgm:pt modelId="{474D6BCA-895A-4664-AB16-75998192004F}" type="pres">
      <dgm:prSet presAssocID="{AA0574A3-8786-4934-BF30-02471DB4D948}" presName="srcNode" presStyleLbl="node1" presStyleIdx="0" presStyleCnt="3"/>
      <dgm:spPr/>
    </dgm:pt>
    <dgm:pt modelId="{9D5EBE3D-2D28-4A42-A16D-5209B2F2542E}" type="pres">
      <dgm:prSet presAssocID="{AA0574A3-8786-4934-BF30-02471DB4D948}" presName="conn" presStyleLbl="parChTrans1D2" presStyleIdx="0" presStyleCnt="1"/>
      <dgm:spPr/>
    </dgm:pt>
    <dgm:pt modelId="{2A831A5A-4DAD-4BB8-84FD-0F34E6AA7D79}" type="pres">
      <dgm:prSet presAssocID="{AA0574A3-8786-4934-BF30-02471DB4D948}" presName="extraNode" presStyleLbl="node1" presStyleIdx="0" presStyleCnt="3"/>
      <dgm:spPr/>
    </dgm:pt>
    <dgm:pt modelId="{08A0B902-19A5-4C05-BB85-46B41D01F182}" type="pres">
      <dgm:prSet presAssocID="{AA0574A3-8786-4934-BF30-02471DB4D948}" presName="dstNode" presStyleLbl="node1" presStyleIdx="0" presStyleCnt="3"/>
      <dgm:spPr/>
    </dgm:pt>
    <dgm:pt modelId="{8259E69B-2FA6-4A2C-A23F-63BC882E6973}" type="pres">
      <dgm:prSet presAssocID="{6602FE0E-787D-4119-8DE6-719E72D894AE}" presName="text_1" presStyleLbl="node1" presStyleIdx="0" presStyleCnt="3">
        <dgm:presLayoutVars>
          <dgm:bulletEnabled val="1"/>
        </dgm:presLayoutVars>
      </dgm:prSet>
      <dgm:spPr/>
    </dgm:pt>
    <dgm:pt modelId="{8068ED0B-3415-408F-B48A-A52D6D04368E}" type="pres">
      <dgm:prSet presAssocID="{6602FE0E-787D-4119-8DE6-719E72D894AE}" presName="accent_1" presStyleCnt="0"/>
      <dgm:spPr/>
    </dgm:pt>
    <dgm:pt modelId="{7C9FE751-051C-499A-8911-8F7FA22D8021}" type="pres">
      <dgm:prSet presAssocID="{6602FE0E-787D-4119-8DE6-719E72D894AE}" presName="accentRepeatNode" presStyleLbl="solidFgAcc1" presStyleIdx="0" presStyleCnt="3" custScaleX="128606"/>
      <dgm:spPr/>
    </dgm:pt>
    <dgm:pt modelId="{581BCAA0-29C2-4387-B418-EA9DCC7B20AC}" type="pres">
      <dgm:prSet presAssocID="{69782EDD-1FA3-4A38-8651-83B6E7768508}" presName="text_2" presStyleLbl="node1" presStyleIdx="1" presStyleCnt="3">
        <dgm:presLayoutVars>
          <dgm:bulletEnabled val="1"/>
        </dgm:presLayoutVars>
      </dgm:prSet>
      <dgm:spPr/>
    </dgm:pt>
    <dgm:pt modelId="{17C64231-9478-4D13-9B57-57E598CDDFAB}" type="pres">
      <dgm:prSet presAssocID="{69782EDD-1FA3-4A38-8651-83B6E7768508}" presName="accent_2" presStyleCnt="0"/>
      <dgm:spPr/>
    </dgm:pt>
    <dgm:pt modelId="{2D5E3B54-69F2-4EE0-AAC7-CCE8BC5A7959}" type="pres">
      <dgm:prSet presAssocID="{69782EDD-1FA3-4A38-8651-83B6E7768508}" presName="accentRepeatNode" presStyleLbl="solidFgAcc1" presStyleIdx="1" presStyleCnt="3" custScaleX="133476"/>
      <dgm:spPr/>
    </dgm:pt>
    <dgm:pt modelId="{1E51D14B-1E28-4DA3-8124-211F95BB853B}" type="pres">
      <dgm:prSet presAssocID="{74312D07-781C-4F74-96E3-1794DBA3299A}" presName="text_3" presStyleLbl="node1" presStyleIdx="2" presStyleCnt="3">
        <dgm:presLayoutVars>
          <dgm:bulletEnabled val="1"/>
        </dgm:presLayoutVars>
      </dgm:prSet>
      <dgm:spPr/>
    </dgm:pt>
    <dgm:pt modelId="{BCE423B4-71F1-4895-B8E6-5A417C03E398}" type="pres">
      <dgm:prSet presAssocID="{74312D07-781C-4F74-96E3-1794DBA3299A}" presName="accent_3" presStyleCnt="0"/>
      <dgm:spPr/>
    </dgm:pt>
    <dgm:pt modelId="{DD5D6961-1B8A-4B97-BF37-654CD4126679}" type="pres">
      <dgm:prSet presAssocID="{74312D07-781C-4F74-96E3-1794DBA3299A}" presName="accentRepeatNode" presStyleLbl="solidFgAcc1" presStyleIdx="2" presStyleCnt="3" custScaleX="132251"/>
      <dgm:spPr/>
    </dgm:pt>
  </dgm:ptLst>
  <dgm:cxnLst>
    <dgm:cxn modelId="{20B1F705-BB00-476F-A36E-48520FE60CE5}" type="presOf" srcId="{94EA4EE8-A24D-4563-91B9-54A168A6947D}" destId="{9D5EBE3D-2D28-4A42-A16D-5209B2F2542E}" srcOrd="0" destOrd="0" presId="urn:microsoft.com/office/officeart/2008/layout/VerticalCurvedList"/>
    <dgm:cxn modelId="{13207D13-2FD0-4478-92CA-DF1C31A1D483}" srcId="{AA0574A3-8786-4934-BF30-02471DB4D948}" destId="{74312D07-781C-4F74-96E3-1794DBA3299A}" srcOrd="2" destOrd="0" parTransId="{4FD2682A-C375-416C-8755-B3519AD5CFA7}" sibTransId="{3D999EA7-4A3E-425A-BF16-75388EE88379}"/>
    <dgm:cxn modelId="{552AD136-91B4-4B87-A2A3-876A64FF6CB0}" type="presOf" srcId="{74312D07-781C-4F74-96E3-1794DBA3299A}" destId="{1E51D14B-1E28-4DA3-8124-211F95BB853B}" srcOrd="0" destOrd="0" presId="urn:microsoft.com/office/officeart/2008/layout/VerticalCurvedList"/>
    <dgm:cxn modelId="{80B25344-985F-405D-BF23-662F4CDF5033}" type="presOf" srcId="{AA0574A3-8786-4934-BF30-02471DB4D948}" destId="{84690FB4-93E3-469A-8C67-979004815F02}" srcOrd="0" destOrd="0" presId="urn:microsoft.com/office/officeart/2008/layout/VerticalCurvedList"/>
    <dgm:cxn modelId="{4AB7D088-58A1-43C7-8FC6-9525813DEDDB}" type="presOf" srcId="{6602FE0E-787D-4119-8DE6-719E72D894AE}" destId="{8259E69B-2FA6-4A2C-A23F-63BC882E6973}" srcOrd="0" destOrd="0" presId="urn:microsoft.com/office/officeart/2008/layout/VerticalCurvedList"/>
    <dgm:cxn modelId="{938DF3A6-B3F2-4572-A725-421F3E1A0BC5}" srcId="{AA0574A3-8786-4934-BF30-02471DB4D948}" destId="{6602FE0E-787D-4119-8DE6-719E72D894AE}" srcOrd="0" destOrd="0" parTransId="{E1C530D7-FCF5-405F-A453-A95536444236}" sibTransId="{94EA4EE8-A24D-4563-91B9-54A168A6947D}"/>
    <dgm:cxn modelId="{2CF314D1-0C96-4750-99A5-7614E3314D7A}" srcId="{AA0574A3-8786-4934-BF30-02471DB4D948}" destId="{69782EDD-1FA3-4A38-8651-83B6E7768508}" srcOrd="1" destOrd="0" parTransId="{548BF7E3-4F26-47C1-9817-242CC0D5967E}" sibTransId="{2D39DB11-8931-43F0-A8A7-588D5EAA2B45}"/>
    <dgm:cxn modelId="{FE2BFBD7-B79D-4529-9D3C-C77FBFF5C1EB}" type="presOf" srcId="{69782EDD-1FA3-4A38-8651-83B6E7768508}" destId="{581BCAA0-29C2-4387-B418-EA9DCC7B20AC}" srcOrd="0" destOrd="0" presId="urn:microsoft.com/office/officeart/2008/layout/VerticalCurvedList"/>
    <dgm:cxn modelId="{186F40C3-2FC8-4AAD-AB84-12C69D02566D}" type="presParOf" srcId="{84690FB4-93E3-469A-8C67-979004815F02}" destId="{DEFEDE65-AF4F-4333-83E0-0875067A7903}" srcOrd="0" destOrd="0" presId="urn:microsoft.com/office/officeart/2008/layout/VerticalCurvedList"/>
    <dgm:cxn modelId="{C78C2390-0258-44BB-B181-48A65E5AEF7F}" type="presParOf" srcId="{DEFEDE65-AF4F-4333-83E0-0875067A7903}" destId="{BEFD11A9-B4C9-4A3D-8494-63D2D87AC596}" srcOrd="0" destOrd="0" presId="urn:microsoft.com/office/officeart/2008/layout/VerticalCurvedList"/>
    <dgm:cxn modelId="{A3EFDBB6-28D7-494E-8C31-BC2F0F9E128D}" type="presParOf" srcId="{BEFD11A9-B4C9-4A3D-8494-63D2D87AC596}" destId="{474D6BCA-895A-4664-AB16-75998192004F}" srcOrd="0" destOrd="0" presId="urn:microsoft.com/office/officeart/2008/layout/VerticalCurvedList"/>
    <dgm:cxn modelId="{159CD49C-0C00-4BD9-B581-EA6670CB9712}" type="presParOf" srcId="{BEFD11A9-B4C9-4A3D-8494-63D2D87AC596}" destId="{9D5EBE3D-2D28-4A42-A16D-5209B2F2542E}" srcOrd="1" destOrd="0" presId="urn:microsoft.com/office/officeart/2008/layout/VerticalCurvedList"/>
    <dgm:cxn modelId="{CB3A59B1-62AC-4114-992B-F4881D39CF74}" type="presParOf" srcId="{BEFD11A9-B4C9-4A3D-8494-63D2D87AC596}" destId="{2A831A5A-4DAD-4BB8-84FD-0F34E6AA7D79}" srcOrd="2" destOrd="0" presId="urn:microsoft.com/office/officeart/2008/layout/VerticalCurvedList"/>
    <dgm:cxn modelId="{8462ECC4-4A95-4AC6-89C8-B624B624DCEF}" type="presParOf" srcId="{BEFD11A9-B4C9-4A3D-8494-63D2D87AC596}" destId="{08A0B902-19A5-4C05-BB85-46B41D01F182}" srcOrd="3" destOrd="0" presId="urn:microsoft.com/office/officeart/2008/layout/VerticalCurvedList"/>
    <dgm:cxn modelId="{8CF5E005-EDA4-41D0-B309-4462ABBDFED6}" type="presParOf" srcId="{DEFEDE65-AF4F-4333-83E0-0875067A7903}" destId="{8259E69B-2FA6-4A2C-A23F-63BC882E6973}" srcOrd="1" destOrd="0" presId="urn:microsoft.com/office/officeart/2008/layout/VerticalCurvedList"/>
    <dgm:cxn modelId="{7D8BC2D1-4061-43A5-97BA-3A76B2499074}" type="presParOf" srcId="{DEFEDE65-AF4F-4333-83E0-0875067A7903}" destId="{8068ED0B-3415-408F-B48A-A52D6D04368E}" srcOrd="2" destOrd="0" presId="urn:microsoft.com/office/officeart/2008/layout/VerticalCurvedList"/>
    <dgm:cxn modelId="{433B4777-AB6E-48C8-9710-44F32775FAF6}" type="presParOf" srcId="{8068ED0B-3415-408F-B48A-A52D6D04368E}" destId="{7C9FE751-051C-499A-8911-8F7FA22D8021}" srcOrd="0" destOrd="0" presId="urn:microsoft.com/office/officeart/2008/layout/VerticalCurvedList"/>
    <dgm:cxn modelId="{2B2F0E4A-1C13-43B0-B41C-1D7A081894AA}" type="presParOf" srcId="{DEFEDE65-AF4F-4333-83E0-0875067A7903}" destId="{581BCAA0-29C2-4387-B418-EA9DCC7B20AC}" srcOrd="3" destOrd="0" presId="urn:microsoft.com/office/officeart/2008/layout/VerticalCurvedList"/>
    <dgm:cxn modelId="{5047B8B1-2C84-407B-8528-D75A01AEB4B5}" type="presParOf" srcId="{DEFEDE65-AF4F-4333-83E0-0875067A7903}" destId="{17C64231-9478-4D13-9B57-57E598CDDFAB}" srcOrd="4" destOrd="0" presId="urn:microsoft.com/office/officeart/2008/layout/VerticalCurvedList"/>
    <dgm:cxn modelId="{05C5BA63-011D-4082-A69D-A88A5D95A97E}" type="presParOf" srcId="{17C64231-9478-4D13-9B57-57E598CDDFAB}" destId="{2D5E3B54-69F2-4EE0-AAC7-CCE8BC5A7959}" srcOrd="0" destOrd="0" presId="urn:microsoft.com/office/officeart/2008/layout/VerticalCurvedList"/>
    <dgm:cxn modelId="{5C851EC0-8228-4871-9255-F1B4750B2EC9}" type="presParOf" srcId="{DEFEDE65-AF4F-4333-83E0-0875067A7903}" destId="{1E51D14B-1E28-4DA3-8124-211F95BB853B}" srcOrd="5" destOrd="0" presId="urn:microsoft.com/office/officeart/2008/layout/VerticalCurvedList"/>
    <dgm:cxn modelId="{788DF276-14E4-4299-8D09-328AC4E0FAD4}" type="presParOf" srcId="{DEFEDE65-AF4F-4333-83E0-0875067A7903}" destId="{BCE423B4-71F1-4895-B8E6-5A417C03E398}" srcOrd="6" destOrd="0" presId="urn:microsoft.com/office/officeart/2008/layout/VerticalCurvedList"/>
    <dgm:cxn modelId="{DE39BF02-2EB3-427B-A5D5-6A3918F95EA0}" type="presParOf" srcId="{BCE423B4-71F1-4895-B8E6-5A417C03E398}" destId="{DD5D6961-1B8A-4B97-BF37-654CD4126679}"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74F81F7B-0272-4B03-852D-4FF85A312A4B}" type="doc">
      <dgm:prSet loTypeId="urn:microsoft.com/office/officeart/2005/8/layout/hierarchy3" loCatId="hierarchy" qsTypeId="urn:microsoft.com/office/officeart/2005/8/quickstyle/simple3" qsCatId="simple" csTypeId="urn:microsoft.com/office/officeart/2005/8/colors/accent1_2" csCatId="accent1" phldr="1"/>
      <dgm:spPr/>
      <dgm:t>
        <a:bodyPr/>
        <a:lstStyle/>
        <a:p>
          <a:endParaRPr lang="es-US"/>
        </a:p>
      </dgm:t>
    </dgm:pt>
    <dgm:pt modelId="{070D5803-C674-4B94-A445-1BB21287CFE4}">
      <dgm:prSet phldrT="[Texto]" custT="1"/>
      <dgm:spPr/>
      <dgm:t>
        <a:bodyPr/>
        <a:lstStyle/>
        <a:p>
          <a:r>
            <a:rPr lang="es-ES" sz="4000" dirty="0"/>
            <a:t>Métricas</a:t>
          </a:r>
          <a:endParaRPr lang="es-US" sz="4000" dirty="0"/>
        </a:p>
      </dgm:t>
    </dgm:pt>
    <dgm:pt modelId="{7458F648-3D44-4BB0-A3C3-1D38EC59A5A4}" type="parTrans" cxnId="{FD695EAC-37D0-4F45-A23D-4D24EBC3FF4A}">
      <dgm:prSet/>
      <dgm:spPr/>
      <dgm:t>
        <a:bodyPr/>
        <a:lstStyle/>
        <a:p>
          <a:endParaRPr lang="es-US"/>
        </a:p>
      </dgm:t>
    </dgm:pt>
    <dgm:pt modelId="{9147F026-7BE4-43BF-9FBF-3A0A9D227F8C}" type="sibTrans" cxnId="{FD695EAC-37D0-4F45-A23D-4D24EBC3FF4A}">
      <dgm:prSet/>
      <dgm:spPr/>
      <dgm:t>
        <a:bodyPr/>
        <a:lstStyle/>
        <a:p>
          <a:endParaRPr lang="es-US"/>
        </a:p>
      </dgm:t>
    </dgm:pt>
    <dgm:pt modelId="{BB32CB87-56CD-4E7D-85EF-6CA949523D62}">
      <dgm:prSet phldrT="[Texto]" custT="1"/>
      <dgm:spPr/>
      <dgm:t>
        <a:bodyPr/>
        <a:lstStyle/>
        <a:p>
          <a:r>
            <a:rPr lang="es-US" sz="2800" b="0" dirty="0">
              <a:effectLst/>
              <a:latin typeface="+mn-lt"/>
              <a:ea typeface="Calibri" panose="020F0502020204030204" pitchFamily="34" charset="0"/>
              <a:cs typeface="Times New Roman" panose="02020603050405020304" pitchFamily="18" charset="0"/>
            </a:rPr>
            <a:t>Validación de esquemas</a:t>
          </a:r>
          <a:endParaRPr lang="es-US" sz="2800" b="0" dirty="0">
            <a:latin typeface="+mn-lt"/>
          </a:endParaRPr>
        </a:p>
      </dgm:t>
    </dgm:pt>
    <dgm:pt modelId="{7EEFF8E9-5B8C-48B0-91BC-12564D5A4665}" type="parTrans" cxnId="{4BD8D3AA-B32A-425D-AF39-615EC7F1BC28}">
      <dgm:prSet/>
      <dgm:spPr/>
      <dgm:t>
        <a:bodyPr/>
        <a:lstStyle/>
        <a:p>
          <a:endParaRPr lang="es-US"/>
        </a:p>
      </dgm:t>
    </dgm:pt>
    <dgm:pt modelId="{6C71E2CF-D5FA-46BB-A9F9-AEF21C628A9F}" type="sibTrans" cxnId="{4BD8D3AA-B32A-425D-AF39-615EC7F1BC28}">
      <dgm:prSet/>
      <dgm:spPr/>
      <dgm:t>
        <a:bodyPr/>
        <a:lstStyle/>
        <a:p>
          <a:endParaRPr lang="es-US"/>
        </a:p>
      </dgm:t>
    </dgm:pt>
    <dgm:pt modelId="{016999B6-FABD-4445-B857-C5FA2FBA7350}">
      <dgm:prSet custT="1"/>
      <dgm:spPr/>
      <dgm:t>
        <a:bodyPr/>
        <a:lstStyle/>
        <a:p>
          <a:r>
            <a:rPr lang="es-US" sz="2800" b="0" dirty="0">
              <a:effectLst/>
              <a:latin typeface="+mn-lt"/>
              <a:ea typeface="Calibri" panose="020F0502020204030204" pitchFamily="34" charset="0"/>
              <a:cs typeface="Times New Roman" panose="02020603050405020304" pitchFamily="18" charset="0"/>
            </a:rPr>
            <a:t>Niveles de normalización</a:t>
          </a:r>
          <a:endParaRPr lang="es-US" sz="2800" b="0" dirty="0">
            <a:latin typeface="+mn-lt"/>
          </a:endParaRPr>
        </a:p>
      </dgm:t>
    </dgm:pt>
    <dgm:pt modelId="{D06EB73D-A26C-4378-B5C3-B46B0A3E526E}" type="parTrans" cxnId="{12199B64-BDB0-4CBE-BF76-68045D7A7124}">
      <dgm:prSet/>
      <dgm:spPr/>
      <dgm:t>
        <a:bodyPr/>
        <a:lstStyle/>
        <a:p>
          <a:endParaRPr lang="es-US"/>
        </a:p>
      </dgm:t>
    </dgm:pt>
    <dgm:pt modelId="{0B9D4F44-A583-4C1A-B549-5DD9EADB10C5}" type="sibTrans" cxnId="{12199B64-BDB0-4CBE-BF76-68045D7A7124}">
      <dgm:prSet/>
      <dgm:spPr/>
      <dgm:t>
        <a:bodyPr/>
        <a:lstStyle/>
        <a:p>
          <a:endParaRPr lang="es-US"/>
        </a:p>
      </dgm:t>
    </dgm:pt>
    <dgm:pt modelId="{11E08B57-A568-4ED8-9119-21B4E777699B}">
      <dgm:prSet custT="1"/>
      <dgm:spPr/>
      <dgm:t>
        <a:bodyPr/>
        <a:lstStyle/>
        <a:p>
          <a:r>
            <a:rPr lang="es-US" sz="2800" dirty="0">
              <a:effectLst/>
              <a:latin typeface="+mn-lt"/>
              <a:ea typeface="Calibri" panose="020F0502020204030204" pitchFamily="34" charset="0"/>
              <a:cs typeface="Times New Roman" panose="02020603050405020304" pitchFamily="18" charset="0"/>
            </a:rPr>
            <a:t>Retroalimentación de los usuarios </a:t>
          </a:r>
          <a:endParaRPr lang="es-US" sz="2800" dirty="0">
            <a:latin typeface="+mn-lt"/>
          </a:endParaRPr>
        </a:p>
      </dgm:t>
    </dgm:pt>
    <dgm:pt modelId="{C5D9FE24-9E11-495B-8D93-399E9D262321}" type="parTrans" cxnId="{97D4FC7B-F3B5-4D41-96D5-51E6B5FA759A}">
      <dgm:prSet/>
      <dgm:spPr/>
      <dgm:t>
        <a:bodyPr/>
        <a:lstStyle/>
        <a:p>
          <a:endParaRPr lang="es-US"/>
        </a:p>
      </dgm:t>
    </dgm:pt>
    <dgm:pt modelId="{817AA19A-6452-4176-9228-D366D0E62175}" type="sibTrans" cxnId="{97D4FC7B-F3B5-4D41-96D5-51E6B5FA759A}">
      <dgm:prSet/>
      <dgm:spPr/>
      <dgm:t>
        <a:bodyPr/>
        <a:lstStyle/>
        <a:p>
          <a:endParaRPr lang="es-US"/>
        </a:p>
      </dgm:t>
    </dgm:pt>
    <dgm:pt modelId="{81127E21-A314-4688-B815-DB89DCD4AE95}" type="pres">
      <dgm:prSet presAssocID="{74F81F7B-0272-4B03-852D-4FF85A312A4B}" presName="diagram" presStyleCnt="0">
        <dgm:presLayoutVars>
          <dgm:chPref val="1"/>
          <dgm:dir/>
          <dgm:animOne val="branch"/>
          <dgm:animLvl val="lvl"/>
          <dgm:resizeHandles/>
        </dgm:presLayoutVars>
      </dgm:prSet>
      <dgm:spPr/>
    </dgm:pt>
    <dgm:pt modelId="{C770C58D-1FBF-4C8B-BA40-E1D24A814280}" type="pres">
      <dgm:prSet presAssocID="{070D5803-C674-4B94-A445-1BB21287CFE4}" presName="root" presStyleCnt="0"/>
      <dgm:spPr/>
    </dgm:pt>
    <dgm:pt modelId="{CB7993C3-EA55-470E-AB83-03CDD93CBA85}" type="pres">
      <dgm:prSet presAssocID="{070D5803-C674-4B94-A445-1BB21287CFE4}" presName="rootComposite" presStyleCnt="0"/>
      <dgm:spPr/>
    </dgm:pt>
    <dgm:pt modelId="{F79C006E-0E81-4C84-B1D0-185C2E6407C3}" type="pres">
      <dgm:prSet presAssocID="{070D5803-C674-4B94-A445-1BB21287CFE4}" presName="rootText" presStyleLbl="node1" presStyleIdx="0" presStyleCnt="1" custScaleX="217595"/>
      <dgm:spPr/>
    </dgm:pt>
    <dgm:pt modelId="{C306304A-0012-4B42-B6B6-9D6FE074C80B}" type="pres">
      <dgm:prSet presAssocID="{070D5803-C674-4B94-A445-1BB21287CFE4}" presName="rootConnector" presStyleLbl="node1" presStyleIdx="0" presStyleCnt="1"/>
      <dgm:spPr/>
    </dgm:pt>
    <dgm:pt modelId="{DA070150-09AF-45FF-A202-585630408985}" type="pres">
      <dgm:prSet presAssocID="{070D5803-C674-4B94-A445-1BB21287CFE4}" presName="childShape" presStyleCnt="0"/>
      <dgm:spPr/>
    </dgm:pt>
    <dgm:pt modelId="{26265A38-0ABD-40EB-9874-D00A63807CE1}" type="pres">
      <dgm:prSet presAssocID="{7EEFF8E9-5B8C-48B0-91BC-12564D5A4665}" presName="Name13" presStyleLbl="parChTrans1D2" presStyleIdx="0" presStyleCnt="3"/>
      <dgm:spPr/>
    </dgm:pt>
    <dgm:pt modelId="{8D50108D-7810-4E65-B82F-19A21EFD93E7}" type="pres">
      <dgm:prSet presAssocID="{BB32CB87-56CD-4E7D-85EF-6CA949523D62}" presName="childText" presStyleLbl="bgAcc1" presStyleIdx="0" presStyleCnt="3" custScaleX="439457" custLinFactNeighborX="9243" custLinFactNeighborY="-3169">
        <dgm:presLayoutVars>
          <dgm:bulletEnabled val="1"/>
        </dgm:presLayoutVars>
      </dgm:prSet>
      <dgm:spPr/>
    </dgm:pt>
    <dgm:pt modelId="{A884ACA5-B63B-499E-AB17-11986AC717AC}" type="pres">
      <dgm:prSet presAssocID="{C5D9FE24-9E11-495B-8D93-399E9D262321}" presName="Name13" presStyleLbl="parChTrans1D2" presStyleIdx="1" presStyleCnt="3"/>
      <dgm:spPr/>
    </dgm:pt>
    <dgm:pt modelId="{3911CEB5-A96E-48C4-8D75-E80422593714}" type="pres">
      <dgm:prSet presAssocID="{11E08B57-A568-4ED8-9119-21B4E777699B}" presName="childText" presStyleLbl="bgAcc1" presStyleIdx="1" presStyleCnt="3" custScaleX="434581" custLinFactY="8462" custLinFactNeighborX="7263" custLinFactNeighborY="100000">
        <dgm:presLayoutVars>
          <dgm:bulletEnabled val="1"/>
        </dgm:presLayoutVars>
      </dgm:prSet>
      <dgm:spPr/>
    </dgm:pt>
    <dgm:pt modelId="{80BCBCC5-05AD-4A72-9780-DBE2DEE0E603}" type="pres">
      <dgm:prSet presAssocID="{D06EB73D-A26C-4378-B5C3-B46B0A3E526E}" presName="Name13" presStyleLbl="parChTrans1D2" presStyleIdx="2" presStyleCnt="3"/>
      <dgm:spPr/>
    </dgm:pt>
    <dgm:pt modelId="{39A0013D-38EE-44CA-B111-B510CC6BE191}" type="pres">
      <dgm:prSet presAssocID="{016999B6-FABD-4445-B857-C5FA2FBA7350}" presName="childText" presStyleLbl="bgAcc1" presStyleIdx="2" presStyleCnt="3" custScaleX="436320" custLinFactY="-37500" custLinFactNeighborX="7922" custLinFactNeighborY="-100000">
        <dgm:presLayoutVars>
          <dgm:bulletEnabled val="1"/>
        </dgm:presLayoutVars>
      </dgm:prSet>
      <dgm:spPr/>
    </dgm:pt>
  </dgm:ptLst>
  <dgm:cxnLst>
    <dgm:cxn modelId="{4C182F08-D27A-4139-819C-F950FD0982CF}" type="presOf" srcId="{C5D9FE24-9E11-495B-8D93-399E9D262321}" destId="{A884ACA5-B63B-499E-AB17-11986AC717AC}" srcOrd="0" destOrd="0" presId="urn:microsoft.com/office/officeart/2005/8/layout/hierarchy3"/>
    <dgm:cxn modelId="{0B0CEB2C-C5B2-4E63-9831-4D15A0E0CA6C}" type="presOf" srcId="{D06EB73D-A26C-4378-B5C3-B46B0A3E526E}" destId="{80BCBCC5-05AD-4A72-9780-DBE2DEE0E603}" srcOrd="0" destOrd="0" presId="urn:microsoft.com/office/officeart/2005/8/layout/hierarchy3"/>
    <dgm:cxn modelId="{F33B445D-B202-4DBF-8FF5-950E49BB74AB}" type="presOf" srcId="{070D5803-C674-4B94-A445-1BB21287CFE4}" destId="{F79C006E-0E81-4C84-B1D0-185C2E6407C3}" srcOrd="0" destOrd="0" presId="urn:microsoft.com/office/officeart/2005/8/layout/hierarchy3"/>
    <dgm:cxn modelId="{231E0844-95F7-49CA-B978-887F3079D1B2}" type="presOf" srcId="{016999B6-FABD-4445-B857-C5FA2FBA7350}" destId="{39A0013D-38EE-44CA-B111-B510CC6BE191}" srcOrd="0" destOrd="0" presId="urn:microsoft.com/office/officeart/2005/8/layout/hierarchy3"/>
    <dgm:cxn modelId="{12199B64-BDB0-4CBE-BF76-68045D7A7124}" srcId="{070D5803-C674-4B94-A445-1BB21287CFE4}" destId="{016999B6-FABD-4445-B857-C5FA2FBA7350}" srcOrd="2" destOrd="0" parTransId="{D06EB73D-A26C-4378-B5C3-B46B0A3E526E}" sibTransId="{0B9D4F44-A583-4C1A-B549-5DD9EADB10C5}"/>
    <dgm:cxn modelId="{97D4FC7B-F3B5-4D41-96D5-51E6B5FA759A}" srcId="{070D5803-C674-4B94-A445-1BB21287CFE4}" destId="{11E08B57-A568-4ED8-9119-21B4E777699B}" srcOrd="1" destOrd="0" parTransId="{C5D9FE24-9E11-495B-8D93-399E9D262321}" sibTransId="{817AA19A-6452-4176-9228-D366D0E62175}"/>
    <dgm:cxn modelId="{5B0A768A-7EE9-48A6-BFEE-62A421BB6DF4}" type="presOf" srcId="{11E08B57-A568-4ED8-9119-21B4E777699B}" destId="{3911CEB5-A96E-48C4-8D75-E80422593714}" srcOrd="0" destOrd="0" presId="urn:microsoft.com/office/officeart/2005/8/layout/hierarchy3"/>
    <dgm:cxn modelId="{ACEED48F-45E5-42BF-9F52-ED4B1EA1AAD4}" type="presOf" srcId="{74F81F7B-0272-4B03-852D-4FF85A312A4B}" destId="{81127E21-A314-4688-B815-DB89DCD4AE95}" srcOrd="0" destOrd="0" presId="urn:microsoft.com/office/officeart/2005/8/layout/hierarchy3"/>
    <dgm:cxn modelId="{F04CCCAA-B253-4267-976E-C3C6A1386EF1}" type="presOf" srcId="{BB32CB87-56CD-4E7D-85EF-6CA949523D62}" destId="{8D50108D-7810-4E65-B82F-19A21EFD93E7}" srcOrd="0" destOrd="0" presId="urn:microsoft.com/office/officeart/2005/8/layout/hierarchy3"/>
    <dgm:cxn modelId="{4BD8D3AA-B32A-425D-AF39-615EC7F1BC28}" srcId="{070D5803-C674-4B94-A445-1BB21287CFE4}" destId="{BB32CB87-56CD-4E7D-85EF-6CA949523D62}" srcOrd="0" destOrd="0" parTransId="{7EEFF8E9-5B8C-48B0-91BC-12564D5A4665}" sibTransId="{6C71E2CF-D5FA-46BB-A9F9-AEF21C628A9F}"/>
    <dgm:cxn modelId="{FD695EAC-37D0-4F45-A23D-4D24EBC3FF4A}" srcId="{74F81F7B-0272-4B03-852D-4FF85A312A4B}" destId="{070D5803-C674-4B94-A445-1BB21287CFE4}" srcOrd="0" destOrd="0" parTransId="{7458F648-3D44-4BB0-A3C3-1D38EC59A5A4}" sibTransId="{9147F026-7BE4-43BF-9FBF-3A0A9D227F8C}"/>
    <dgm:cxn modelId="{3337BEB4-56F2-4D97-82C0-4FB5B185ED45}" type="presOf" srcId="{7EEFF8E9-5B8C-48B0-91BC-12564D5A4665}" destId="{26265A38-0ABD-40EB-9874-D00A63807CE1}" srcOrd="0" destOrd="0" presId="urn:microsoft.com/office/officeart/2005/8/layout/hierarchy3"/>
    <dgm:cxn modelId="{78AE5FCB-3518-4253-8E48-2DA10226619E}" type="presOf" srcId="{070D5803-C674-4B94-A445-1BB21287CFE4}" destId="{C306304A-0012-4B42-B6B6-9D6FE074C80B}" srcOrd="1" destOrd="0" presId="urn:microsoft.com/office/officeart/2005/8/layout/hierarchy3"/>
    <dgm:cxn modelId="{977E2418-D2ED-452F-83E4-6EA84B3C4B3B}" type="presParOf" srcId="{81127E21-A314-4688-B815-DB89DCD4AE95}" destId="{C770C58D-1FBF-4C8B-BA40-E1D24A814280}" srcOrd="0" destOrd="0" presId="urn:microsoft.com/office/officeart/2005/8/layout/hierarchy3"/>
    <dgm:cxn modelId="{3D55F432-9990-4EB2-AA83-60F3315377F3}" type="presParOf" srcId="{C770C58D-1FBF-4C8B-BA40-E1D24A814280}" destId="{CB7993C3-EA55-470E-AB83-03CDD93CBA85}" srcOrd="0" destOrd="0" presId="urn:microsoft.com/office/officeart/2005/8/layout/hierarchy3"/>
    <dgm:cxn modelId="{BE90A9DB-EC88-48C2-A9DD-B10AB366185E}" type="presParOf" srcId="{CB7993C3-EA55-470E-AB83-03CDD93CBA85}" destId="{F79C006E-0E81-4C84-B1D0-185C2E6407C3}" srcOrd="0" destOrd="0" presId="urn:microsoft.com/office/officeart/2005/8/layout/hierarchy3"/>
    <dgm:cxn modelId="{DD3C8032-BA89-4802-BB37-82E3AAA2515C}" type="presParOf" srcId="{CB7993C3-EA55-470E-AB83-03CDD93CBA85}" destId="{C306304A-0012-4B42-B6B6-9D6FE074C80B}" srcOrd="1" destOrd="0" presId="urn:microsoft.com/office/officeart/2005/8/layout/hierarchy3"/>
    <dgm:cxn modelId="{ACFDF3EF-0CFE-4242-A259-F9E9EB266934}" type="presParOf" srcId="{C770C58D-1FBF-4C8B-BA40-E1D24A814280}" destId="{DA070150-09AF-45FF-A202-585630408985}" srcOrd="1" destOrd="0" presId="urn:microsoft.com/office/officeart/2005/8/layout/hierarchy3"/>
    <dgm:cxn modelId="{CEE2E835-FBF0-4C71-B079-0FF7EF5836C3}" type="presParOf" srcId="{DA070150-09AF-45FF-A202-585630408985}" destId="{26265A38-0ABD-40EB-9874-D00A63807CE1}" srcOrd="0" destOrd="0" presId="urn:microsoft.com/office/officeart/2005/8/layout/hierarchy3"/>
    <dgm:cxn modelId="{365332D1-B3FA-4932-A167-7EBFDA92351C}" type="presParOf" srcId="{DA070150-09AF-45FF-A202-585630408985}" destId="{8D50108D-7810-4E65-B82F-19A21EFD93E7}" srcOrd="1" destOrd="0" presId="urn:microsoft.com/office/officeart/2005/8/layout/hierarchy3"/>
    <dgm:cxn modelId="{A0EC9DCB-7C8A-46DB-9FF2-6BD01BD834CF}" type="presParOf" srcId="{DA070150-09AF-45FF-A202-585630408985}" destId="{A884ACA5-B63B-499E-AB17-11986AC717AC}" srcOrd="2" destOrd="0" presId="urn:microsoft.com/office/officeart/2005/8/layout/hierarchy3"/>
    <dgm:cxn modelId="{A544AE06-D998-45CA-998C-7FFD2DB7CA65}" type="presParOf" srcId="{DA070150-09AF-45FF-A202-585630408985}" destId="{3911CEB5-A96E-48C4-8D75-E80422593714}" srcOrd="3" destOrd="0" presId="urn:microsoft.com/office/officeart/2005/8/layout/hierarchy3"/>
    <dgm:cxn modelId="{AD6135F8-9DD0-4E20-A342-6798EEDF993D}" type="presParOf" srcId="{DA070150-09AF-45FF-A202-585630408985}" destId="{80BCBCC5-05AD-4A72-9780-DBE2DEE0E603}" srcOrd="4" destOrd="0" presId="urn:microsoft.com/office/officeart/2005/8/layout/hierarchy3"/>
    <dgm:cxn modelId="{180D8C72-479C-4782-BAC4-453FF4807C19}" type="presParOf" srcId="{DA070150-09AF-45FF-A202-585630408985}" destId="{39A0013D-38EE-44CA-B111-B510CC6BE191}" srcOrd="5" destOrd="0" presId="urn:microsoft.com/office/officeart/2005/8/layout/hierarchy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51732FD-8469-464B-87B4-313FB0201B21}">
      <dsp:nvSpPr>
        <dsp:cNvPr id="0" name=""/>
        <dsp:cNvSpPr/>
      </dsp:nvSpPr>
      <dsp:spPr>
        <a:xfrm>
          <a:off x="722065" y="2881705"/>
          <a:ext cx="2532727" cy="2532727"/>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BD8CEF7F-605A-4B69-A3E1-3FA2A069BD94}">
      <dsp:nvSpPr>
        <dsp:cNvPr id="0" name=""/>
        <dsp:cNvSpPr/>
      </dsp:nvSpPr>
      <dsp:spPr>
        <a:xfrm>
          <a:off x="623284" y="2871827"/>
          <a:ext cx="2532727" cy="5065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955" tIns="20955" rIns="20955" bIns="20955" numCol="1" spcCol="1270" anchor="b" anchorCtr="0">
          <a:noAutofit/>
        </a:bodyPr>
        <a:lstStyle/>
        <a:p>
          <a:pPr marL="0" lvl="0" indent="0" algn="l" defTabSz="1466850">
            <a:lnSpc>
              <a:spcPct val="90000"/>
            </a:lnSpc>
            <a:spcBef>
              <a:spcPct val="0"/>
            </a:spcBef>
            <a:spcAft>
              <a:spcPct val="35000"/>
            </a:spcAft>
            <a:buNone/>
          </a:pPr>
          <a:r>
            <a:rPr lang="en-US" sz="3300" kern="1200" dirty="0"/>
            <a:t>     EXPRESS</a:t>
          </a:r>
        </a:p>
      </dsp:txBody>
      <dsp:txXfrm>
        <a:off x="623284" y="2871827"/>
        <a:ext cx="2532727" cy="506545"/>
      </dsp:txXfrm>
    </dsp:sp>
    <dsp:sp modelId="{F8CD3EDA-14FD-4538-A705-B1D91A96E9E6}">
      <dsp:nvSpPr>
        <dsp:cNvPr id="0" name=""/>
        <dsp:cNvSpPr/>
      </dsp:nvSpPr>
      <dsp:spPr>
        <a:xfrm>
          <a:off x="4045059" y="2881705"/>
          <a:ext cx="2532727" cy="2532727"/>
        </a:xfrm>
        <a:prstGeom prst="rect">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a:stretch>
        </a:blip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22A2E7B0-3FED-438F-BEA1-5562FDBBD515}">
      <dsp:nvSpPr>
        <dsp:cNvPr id="0" name=""/>
        <dsp:cNvSpPr/>
      </dsp:nvSpPr>
      <dsp:spPr>
        <a:xfrm>
          <a:off x="3991117" y="2871827"/>
          <a:ext cx="2532727" cy="5065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955" tIns="20955" rIns="20955" bIns="20955" numCol="1" spcCol="1270" anchor="b" anchorCtr="0">
          <a:noAutofit/>
        </a:bodyPr>
        <a:lstStyle/>
        <a:p>
          <a:pPr marL="0" lvl="0" indent="0" algn="l" defTabSz="1466850">
            <a:lnSpc>
              <a:spcPct val="90000"/>
            </a:lnSpc>
            <a:spcBef>
              <a:spcPct val="0"/>
            </a:spcBef>
            <a:spcAft>
              <a:spcPct val="35000"/>
            </a:spcAft>
            <a:buNone/>
          </a:pPr>
          <a:r>
            <a:rPr lang="en-US" sz="3300" kern="1200" dirty="0"/>
            <a:t>       NUXT</a:t>
          </a:r>
        </a:p>
      </dsp:txBody>
      <dsp:txXfrm>
        <a:off x="3991117" y="2871827"/>
        <a:ext cx="2532727" cy="506545"/>
      </dsp:txXfrm>
    </dsp:sp>
    <dsp:sp modelId="{EC1679C5-739F-4AFC-AE3B-3FF2FE802BC0}">
      <dsp:nvSpPr>
        <dsp:cNvPr id="0" name=""/>
        <dsp:cNvSpPr/>
      </dsp:nvSpPr>
      <dsp:spPr>
        <a:xfrm>
          <a:off x="4057090" y="5539"/>
          <a:ext cx="2532727" cy="2532727"/>
        </a:xfrm>
        <a:prstGeom prst="rect">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a:stretch>
        </a:blip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9383F10E-CA41-4B8D-BB64-77F5FF4AF7CF}">
      <dsp:nvSpPr>
        <dsp:cNvPr id="0" name=""/>
        <dsp:cNvSpPr/>
      </dsp:nvSpPr>
      <dsp:spPr>
        <a:xfrm>
          <a:off x="3920778" y="91500"/>
          <a:ext cx="2532727" cy="5065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955" tIns="20955" rIns="20955" bIns="20955" numCol="1" spcCol="1270" anchor="b" anchorCtr="0">
          <a:noAutofit/>
        </a:bodyPr>
        <a:lstStyle/>
        <a:p>
          <a:pPr marL="0" lvl="0" indent="0" algn="l" defTabSz="1466850">
            <a:lnSpc>
              <a:spcPct val="90000"/>
            </a:lnSpc>
            <a:spcBef>
              <a:spcPct val="0"/>
            </a:spcBef>
            <a:spcAft>
              <a:spcPct val="35000"/>
            </a:spcAft>
            <a:buNone/>
          </a:pPr>
          <a:r>
            <a:rPr lang="en-US" sz="3300" kern="1200" dirty="0"/>
            <a:t>    TAILWIND</a:t>
          </a:r>
        </a:p>
      </dsp:txBody>
      <dsp:txXfrm>
        <a:off x="3920778" y="91500"/>
        <a:ext cx="2532727" cy="50654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04CC8D7-AB65-4782-BB8C-0198BFEFE878}">
      <dsp:nvSpPr>
        <dsp:cNvPr id="0" name=""/>
        <dsp:cNvSpPr/>
      </dsp:nvSpPr>
      <dsp:spPr>
        <a:xfrm>
          <a:off x="665653" y="0"/>
          <a:ext cx="3095624" cy="1547812"/>
        </a:xfrm>
        <a:prstGeom prst="roundRect">
          <a:avLst>
            <a:gd name="adj" fmla="val 1000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3820" tIns="55880" rIns="83820" bIns="55880" numCol="1" spcCol="1270" anchor="ctr" anchorCtr="0">
          <a:noAutofit/>
        </a:bodyPr>
        <a:lstStyle/>
        <a:p>
          <a:pPr marL="0" lvl="0" indent="0" algn="ctr" defTabSz="1955800">
            <a:lnSpc>
              <a:spcPct val="90000"/>
            </a:lnSpc>
            <a:spcBef>
              <a:spcPct val="0"/>
            </a:spcBef>
            <a:spcAft>
              <a:spcPct val="35000"/>
            </a:spcAft>
            <a:buNone/>
          </a:pPr>
          <a:r>
            <a:rPr lang="es-US" sz="4400" b="0" kern="1200" dirty="0"/>
            <a:t>Beneficios</a:t>
          </a:r>
          <a:r>
            <a:rPr lang="es-US" sz="4400" b="1" kern="1200" dirty="0"/>
            <a:t> </a:t>
          </a:r>
          <a:r>
            <a:rPr lang="es-US" sz="4400" b="0" kern="1200" dirty="0"/>
            <a:t>Ambientales</a:t>
          </a:r>
        </a:p>
      </dsp:txBody>
      <dsp:txXfrm>
        <a:off x="710987" y="45334"/>
        <a:ext cx="3004956" cy="1457144"/>
      </dsp:txXfrm>
    </dsp:sp>
    <dsp:sp modelId="{3C859D6C-3375-45AB-ABED-FA11FE9A2380}">
      <dsp:nvSpPr>
        <dsp:cNvPr id="0" name=""/>
        <dsp:cNvSpPr/>
      </dsp:nvSpPr>
      <dsp:spPr>
        <a:xfrm>
          <a:off x="975216" y="1547812"/>
          <a:ext cx="225330" cy="1161521"/>
        </a:xfrm>
        <a:custGeom>
          <a:avLst/>
          <a:gdLst/>
          <a:ahLst/>
          <a:cxnLst/>
          <a:rect l="0" t="0" r="0" b="0"/>
          <a:pathLst>
            <a:path>
              <a:moveTo>
                <a:pt x="0" y="0"/>
              </a:moveTo>
              <a:lnTo>
                <a:pt x="0" y="1161521"/>
              </a:lnTo>
              <a:lnTo>
                <a:pt x="225330" y="1161521"/>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7103CAB-7AF7-4CC3-AF24-89DD8EB0BB5B}">
      <dsp:nvSpPr>
        <dsp:cNvPr id="0" name=""/>
        <dsp:cNvSpPr/>
      </dsp:nvSpPr>
      <dsp:spPr>
        <a:xfrm>
          <a:off x="1200546" y="1935427"/>
          <a:ext cx="2476499" cy="1547812"/>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5720" tIns="30480" rIns="45720" bIns="30480" numCol="1" spcCol="1270" anchor="ctr" anchorCtr="0">
          <a:noAutofit/>
        </a:bodyPr>
        <a:lstStyle/>
        <a:p>
          <a:pPr marL="0" lvl="0" indent="0" algn="ctr" defTabSz="1066800">
            <a:lnSpc>
              <a:spcPct val="90000"/>
            </a:lnSpc>
            <a:spcBef>
              <a:spcPct val="0"/>
            </a:spcBef>
            <a:spcAft>
              <a:spcPct val="35000"/>
            </a:spcAft>
            <a:buNone/>
          </a:pPr>
          <a:r>
            <a:rPr lang="es-US" sz="2400" b="1" kern="1200" dirty="0"/>
            <a:t>Reducción de emisiones de gases de efecto invernadero</a:t>
          </a:r>
          <a:endParaRPr lang="es-US" sz="2400" kern="1200" dirty="0"/>
        </a:p>
      </dsp:txBody>
      <dsp:txXfrm>
        <a:off x="1245880" y="1980761"/>
        <a:ext cx="2385831" cy="1457144"/>
      </dsp:txXfrm>
    </dsp:sp>
    <dsp:sp modelId="{18354647-5533-4C89-9C19-3E21D37CC988}">
      <dsp:nvSpPr>
        <dsp:cNvPr id="0" name=""/>
        <dsp:cNvSpPr/>
      </dsp:nvSpPr>
      <dsp:spPr>
        <a:xfrm>
          <a:off x="975216" y="1547812"/>
          <a:ext cx="225330" cy="3096286"/>
        </a:xfrm>
        <a:custGeom>
          <a:avLst/>
          <a:gdLst/>
          <a:ahLst/>
          <a:cxnLst/>
          <a:rect l="0" t="0" r="0" b="0"/>
          <a:pathLst>
            <a:path>
              <a:moveTo>
                <a:pt x="0" y="0"/>
              </a:moveTo>
              <a:lnTo>
                <a:pt x="0" y="3096286"/>
              </a:lnTo>
              <a:lnTo>
                <a:pt x="225330" y="309628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809E54C-DC16-4854-9769-E71F93B26B67}">
      <dsp:nvSpPr>
        <dsp:cNvPr id="0" name=""/>
        <dsp:cNvSpPr/>
      </dsp:nvSpPr>
      <dsp:spPr>
        <a:xfrm>
          <a:off x="1200546" y="3870192"/>
          <a:ext cx="2476499" cy="1547812"/>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5720" tIns="30480" rIns="45720" bIns="30480" numCol="1" spcCol="1270" anchor="ctr" anchorCtr="0">
          <a:noAutofit/>
        </a:bodyPr>
        <a:lstStyle/>
        <a:p>
          <a:pPr marL="0" lvl="0" indent="0" algn="ctr" defTabSz="1066800">
            <a:lnSpc>
              <a:spcPct val="90000"/>
            </a:lnSpc>
            <a:spcBef>
              <a:spcPct val="0"/>
            </a:spcBef>
            <a:spcAft>
              <a:spcPct val="35000"/>
            </a:spcAft>
            <a:buNone/>
          </a:pPr>
          <a:r>
            <a:rPr lang="es-US" sz="2400" b="1" kern="1200" dirty="0"/>
            <a:t>Gestión de residuos</a:t>
          </a:r>
          <a:endParaRPr lang="es-US" sz="2400" kern="1200" dirty="0"/>
        </a:p>
      </dsp:txBody>
      <dsp:txXfrm>
        <a:off x="1245880" y="3915526"/>
        <a:ext cx="2385831" cy="1457144"/>
      </dsp:txXfrm>
    </dsp:sp>
    <dsp:sp modelId="{C21D9D02-1423-4084-8B9D-A8D1D346850B}">
      <dsp:nvSpPr>
        <dsp:cNvPr id="0" name=""/>
        <dsp:cNvSpPr/>
      </dsp:nvSpPr>
      <dsp:spPr>
        <a:xfrm>
          <a:off x="4450953" y="661"/>
          <a:ext cx="3095624" cy="1547812"/>
        </a:xfrm>
        <a:prstGeom prst="roundRect">
          <a:avLst>
            <a:gd name="adj" fmla="val 1000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3820" tIns="55880" rIns="83820" bIns="55880" numCol="1" spcCol="1270" anchor="ctr" anchorCtr="0">
          <a:noAutofit/>
        </a:bodyPr>
        <a:lstStyle/>
        <a:p>
          <a:pPr marL="0" lvl="0" indent="0" algn="ctr" defTabSz="1955800">
            <a:lnSpc>
              <a:spcPct val="90000"/>
            </a:lnSpc>
            <a:spcBef>
              <a:spcPct val="0"/>
            </a:spcBef>
            <a:spcAft>
              <a:spcPct val="35000"/>
            </a:spcAft>
            <a:buNone/>
          </a:pPr>
          <a:r>
            <a:rPr lang="es-ES" sz="4400" kern="1200" dirty="0"/>
            <a:t>Beneficios Económicos</a:t>
          </a:r>
          <a:endParaRPr lang="es-US" sz="4400" kern="1200" dirty="0"/>
        </a:p>
      </dsp:txBody>
      <dsp:txXfrm>
        <a:off x="4496287" y="45995"/>
        <a:ext cx="3004956" cy="1457144"/>
      </dsp:txXfrm>
    </dsp:sp>
    <dsp:sp modelId="{95F01136-C3B5-4CDF-8DF3-9AEA07DE2932}">
      <dsp:nvSpPr>
        <dsp:cNvPr id="0" name=""/>
        <dsp:cNvSpPr/>
      </dsp:nvSpPr>
      <dsp:spPr>
        <a:xfrm>
          <a:off x="4760515" y="1548474"/>
          <a:ext cx="309562" cy="1160859"/>
        </a:xfrm>
        <a:custGeom>
          <a:avLst/>
          <a:gdLst/>
          <a:ahLst/>
          <a:cxnLst/>
          <a:rect l="0" t="0" r="0" b="0"/>
          <a:pathLst>
            <a:path>
              <a:moveTo>
                <a:pt x="0" y="0"/>
              </a:moveTo>
              <a:lnTo>
                <a:pt x="0" y="1160859"/>
              </a:lnTo>
              <a:lnTo>
                <a:pt x="309562" y="1160859"/>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7AC991B-9A37-4FA7-99FF-725BC3386503}">
      <dsp:nvSpPr>
        <dsp:cNvPr id="0" name=""/>
        <dsp:cNvSpPr/>
      </dsp:nvSpPr>
      <dsp:spPr>
        <a:xfrm>
          <a:off x="5070078" y="1935427"/>
          <a:ext cx="2476499" cy="1547812"/>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5720" tIns="30480" rIns="45720" bIns="30480" numCol="1" spcCol="1270" anchor="ctr" anchorCtr="0">
          <a:noAutofit/>
        </a:bodyPr>
        <a:lstStyle/>
        <a:p>
          <a:pPr marL="0" lvl="0" indent="0" algn="ctr" defTabSz="1066800">
            <a:lnSpc>
              <a:spcPct val="90000"/>
            </a:lnSpc>
            <a:spcBef>
              <a:spcPct val="0"/>
            </a:spcBef>
            <a:spcAft>
              <a:spcPct val="35000"/>
            </a:spcAft>
            <a:buNone/>
          </a:pPr>
          <a:r>
            <a:rPr lang="es-US" sz="2400" b="1" kern="1200" dirty="0"/>
            <a:t>Ahorro en costos energéticos</a:t>
          </a:r>
          <a:endParaRPr lang="es-US" sz="2400" kern="1200" dirty="0"/>
        </a:p>
      </dsp:txBody>
      <dsp:txXfrm>
        <a:off x="5115412" y="1980761"/>
        <a:ext cx="2385831" cy="1457144"/>
      </dsp:txXfrm>
    </dsp:sp>
    <dsp:sp modelId="{91FC2E6A-B34C-43C0-9F88-4D30BCEED1A8}">
      <dsp:nvSpPr>
        <dsp:cNvPr id="0" name=""/>
        <dsp:cNvSpPr/>
      </dsp:nvSpPr>
      <dsp:spPr>
        <a:xfrm>
          <a:off x="4760515" y="1548474"/>
          <a:ext cx="309562" cy="3095624"/>
        </a:xfrm>
        <a:custGeom>
          <a:avLst/>
          <a:gdLst/>
          <a:ahLst/>
          <a:cxnLst/>
          <a:rect l="0" t="0" r="0" b="0"/>
          <a:pathLst>
            <a:path>
              <a:moveTo>
                <a:pt x="0" y="0"/>
              </a:moveTo>
              <a:lnTo>
                <a:pt x="0" y="3095624"/>
              </a:lnTo>
              <a:lnTo>
                <a:pt x="309562" y="309562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E59A10F-19A8-411F-96D5-1CAB9E4F44D8}">
      <dsp:nvSpPr>
        <dsp:cNvPr id="0" name=""/>
        <dsp:cNvSpPr/>
      </dsp:nvSpPr>
      <dsp:spPr>
        <a:xfrm>
          <a:off x="5070078" y="3870192"/>
          <a:ext cx="2476499" cy="1547812"/>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5720" tIns="30480" rIns="45720" bIns="30480" numCol="1" spcCol="1270" anchor="ctr" anchorCtr="0">
          <a:noAutofit/>
        </a:bodyPr>
        <a:lstStyle/>
        <a:p>
          <a:pPr marL="0" lvl="0" indent="0" algn="ctr" defTabSz="1066800">
            <a:lnSpc>
              <a:spcPct val="90000"/>
            </a:lnSpc>
            <a:spcBef>
              <a:spcPct val="0"/>
            </a:spcBef>
            <a:spcAft>
              <a:spcPct val="35000"/>
            </a:spcAft>
            <a:buNone/>
          </a:pPr>
          <a:r>
            <a:rPr lang="es-US" sz="2400" b="1" kern="1200" dirty="0"/>
            <a:t>Generación de empleo</a:t>
          </a:r>
          <a:endParaRPr lang="es-US" sz="2400" kern="1200" dirty="0"/>
        </a:p>
      </dsp:txBody>
      <dsp:txXfrm>
        <a:off x="5115412" y="3915526"/>
        <a:ext cx="2385831" cy="145714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0439B5-EF82-4C40-89AA-4A6C6B20C89C}">
      <dsp:nvSpPr>
        <dsp:cNvPr id="0" name=""/>
        <dsp:cNvSpPr/>
      </dsp:nvSpPr>
      <dsp:spPr>
        <a:xfrm>
          <a:off x="99163" y="99551"/>
          <a:ext cx="3669535" cy="1584146"/>
        </a:xfrm>
        <a:prstGeom prst="roundRect">
          <a:avLst>
            <a:gd name="adj" fmla="val 1000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45720" rIns="68580" bIns="45720" numCol="1" spcCol="1270" anchor="ctr" anchorCtr="0">
          <a:noAutofit/>
        </a:bodyPr>
        <a:lstStyle/>
        <a:p>
          <a:pPr marL="0" lvl="0" indent="0" algn="ctr" defTabSz="1600200">
            <a:lnSpc>
              <a:spcPct val="90000"/>
            </a:lnSpc>
            <a:spcBef>
              <a:spcPct val="0"/>
            </a:spcBef>
            <a:spcAft>
              <a:spcPct val="35000"/>
            </a:spcAft>
            <a:buNone/>
          </a:pPr>
          <a:r>
            <a:rPr lang="es-US" sz="3600" b="0" kern="1200" dirty="0">
              <a:latin typeface="Arial" panose="020B0604020202020204" pitchFamily="34" charset="0"/>
              <a:cs typeface="Arial" panose="020B0604020202020204" pitchFamily="34" charset="0"/>
            </a:rPr>
            <a:t>Beneficios para Cuba</a:t>
          </a:r>
        </a:p>
      </dsp:txBody>
      <dsp:txXfrm>
        <a:off x="145561" y="145949"/>
        <a:ext cx="3576739" cy="1491350"/>
      </dsp:txXfrm>
    </dsp:sp>
    <dsp:sp modelId="{017D8B3D-A7BA-4FC3-B485-EF9388AC71D3}">
      <dsp:nvSpPr>
        <dsp:cNvPr id="0" name=""/>
        <dsp:cNvSpPr/>
      </dsp:nvSpPr>
      <dsp:spPr>
        <a:xfrm>
          <a:off x="466116" y="1683697"/>
          <a:ext cx="194606" cy="952590"/>
        </a:xfrm>
        <a:custGeom>
          <a:avLst/>
          <a:gdLst/>
          <a:ahLst/>
          <a:cxnLst/>
          <a:rect l="0" t="0" r="0" b="0"/>
          <a:pathLst>
            <a:path>
              <a:moveTo>
                <a:pt x="0" y="0"/>
              </a:moveTo>
              <a:lnTo>
                <a:pt x="0" y="952590"/>
              </a:lnTo>
              <a:lnTo>
                <a:pt x="194606" y="95259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C159005-7E1D-4DFB-A605-B47A45F20390}">
      <dsp:nvSpPr>
        <dsp:cNvPr id="0" name=""/>
        <dsp:cNvSpPr/>
      </dsp:nvSpPr>
      <dsp:spPr>
        <a:xfrm>
          <a:off x="660722" y="1831095"/>
          <a:ext cx="2799134" cy="1610385"/>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5720" tIns="30480" rIns="45720" bIns="30480" numCol="1" spcCol="1270" anchor="ctr" anchorCtr="0">
          <a:noAutofit/>
        </a:bodyPr>
        <a:lstStyle/>
        <a:p>
          <a:pPr marL="0" lvl="0" indent="0" algn="ctr" defTabSz="1066800">
            <a:lnSpc>
              <a:spcPct val="90000"/>
            </a:lnSpc>
            <a:spcBef>
              <a:spcPct val="0"/>
            </a:spcBef>
            <a:spcAft>
              <a:spcPct val="35000"/>
            </a:spcAft>
            <a:buNone/>
          </a:pPr>
          <a:r>
            <a:rPr lang="es-US" sz="2400" b="1" kern="1200" dirty="0">
              <a:latin typeface="+mn-lt"/>
              <a:cs typeface="Arial" panose="020B0604020202020204" pitchFamily="34" charset="0"/>
            </a:rPr>
            <a:t>La reducción de costos en la electricidad en zonas rurales</a:t>
          </a:r>
        </a:p>
      </dsp:txBody>
      <dsp:txXfrm>
        <a:off x="707889" y="1878262"/>
        <a:ext cx="2704800" cy="1516051"/>
      </dsp:txXfrm>
    </dsp:sp>
    <dsp:sp modelId="{D5C9A4A2-5279-4540-A1BB-9AE0C4D371F5}">
      <dsp:nvSpPr>
        <dsp:cNvPr id="0" name=""/>
        <dsp:cNvSpPr/>
      </dsp:nvSpPr>
      <dsp:spPr>
        <a:xfrm>
          <a:off x="466116" y="1683697"/>
          <a:ext cx="207646" cy="3199856"/>
        </a:xfrm>
        <a:custGeom>
          <a:avLst/>
          <a:gdLst/>
          <a:ahLst/>
          <a:cxnLst/>
          <a:rect l="0" t="0" r="0" b="0"/>
          <a:pathLst>
            <a:path>
              <a:moveTo>
                <a:pt x="0" y="0"/>
              </a:moveTo>
              <a:lnTo>
                <a:pt x="0" y="3199856"/>
              </a:lnTo>
              <a:lnTo>
                <a:pt x="207646" y="319985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3D8B098-361E-42F9-AA3C-3207D8D1BAAB}">
      <dsp:nvSpPr>
        <dsp:cNvPr id="0" name=""/>
        <dsp:cNvSpPr/>
      </dsp:nvSpPr>
      <dsp:spPr>
        <a:xfrm>
          <a:off x="673763" y="3570843"/>
          <a:ext cx="3441858" cy="2625421"/>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5720" tIns="30480" rIns="45720" bIns="30480" numCol="1" spcCol="1270" anchor="ctr" anchorCtr="0">
          <a:noAutofit/>
        </a:bodyPr>
        <a:lstStyle/>
        <a:p>
          <a:pPr marL="0" lvl="0" indent="0" algn="ctr" defTabSz="1066800">
            <a:lnSpc>
              <a:spcPct val="90000"/>
            </a:lnSpc>
            <a:spcBef>
              <a:spcPct val="0"/>
            </a:spcBef>
            <a:spcAft>
              <a:spcPct val="35000"/>
            </a:spcAft>
            <a:buNone/>
          </a:pPr>
          <a:r>
            <a:rPr lang="es-US" sz="2400" b="1" kern="1200" dirty="0">
              <a:latin typeface="+mn-lt"/>
              <a:cs typeface="Arial" panose="020B0604020202020204" pitchFamily="34" charset="0"/>
            </a:rPr>
            <a:t>La posibilidad de generar energía a partir de desechos agrícolas y ganaderos, lo que podría</a:t>
          </a:r>
        </a:p>
        <a:p>
          <a:pPr marL="0" lvl="0" indent="0" algn="ctr" defTabSz="1066800">
            <a:lnSpc>
              <a:spcPct val="90000"/>
            </a:lnSpc>
            <a:spcBef>
              <a:spcPct val="0"/>
            </a:spcBef>
            <a:spcAft>
              <a:spcPct val="35000"/>
            </a:spcAft>
            <a:buNone/>
          </a:pPr>
          <a:r>
            <a:rPr lang="es-US" sz="2400" b="1" kern="1200" dirty="0">
              <a:latin typeface="+mn-lt"/>
              <a:cs typeface="Arial" panose="020B0604020202020204" pitchFamily="34" charset="0"/>
            </a:rPr>
            <a:t>mejorar la autosuficiencia energética del país</a:t>
          </a:r>
        </a:p>
      </dsp:txBody>
      <dsp:txXfrm>
        <a:off x="750659" y="3647739"/>
        <a:ext cx="3288066" cy="247162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8F721FD-38EF-432D-92F8-509B8519525E}">
      <dsp:nvSpPr>
        <dsp:cNvPr id="0" name=""/>
        <dsp:cNvSpPr/>
      </dsp:nvSpPr>
      <dsp:spPr>
        <a:xfrm>
          <a:off x="0" y="635553"/>
          <a:ext cx="9853863" cy="1033200"/>
        </a:xfrm>
        <a:prstGeom prst="rect">
          <a:avLst/>
        </a:prstGeom>
        <a:solidFill>
          <a:schemeClr val="accent1">
            <a:alpha val="90000"/>
            <a:tint val="4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1DBE44E-23E3-4FE0-AC1E-B6782ACCCBBC}">
      <dsp:nvSpPr>
        <dsp:cNvPr id="0" name=""/>
        <dsp:cNvSpPr/>
      </dsp:nvSpPr>
      <dsp:spPr>
        <a:xfrm>
          <a:off x="0" y="0"/>
          <a:ext cx="9382330" cy="1210320"/>
        </a:xfrm>
        <a:prstGeom prst="round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0717" tIns="0" rIns="260717" bIns="0" numCol="1" spcCol="1270" anchor="ctr" anchorCtr="0">
          <a:noAutofit/>
        </a:bodyPr>
        <a:lstStyle/>
        <a:p>
          <a:pPr marL="0" lvl="0" indent="0" algn="just" defTabSz="889000">
            <a:lnSpc>
              <a:spcPct val="90000"/>
            </a:lnSpc>
            <a:spcBef>
              <a:spcPct val="0"/>
            </a:spcBef>
            <a:spcAft>
              <a:spcPct val="35000"/>
            </a:spcAft>
            <a:buNone/>
          </a:pPr>
          <a:r>
            <a:rPr lang="es-US" sz="2000" kern="1200" dirty="0">
              <a:effectLst/>
              <a:latin typeface="Arial" panose="020B0604020202020204" pitchFamily="34" charset="0"/>
              <a:ea typeface="Calibri" panose="020F0502020204030204" pitchFamily="34" charset="0"/>
              <a:cs typeface="Arial" panose="020B0604020202020204" pitchFamily="34" charset="0"/>
            </a:rPr>
            <a:t>A medida que evolucionan los requisitos del sistema, el diagrama ER debe ser actualizado para reflejar las nuevas relaciones y restricciones de los datos</a:t>
          </a:r>
          <a:endParaRPr lang="es-US" sz="2000" kern="1200" dirty="0">
            <a:latin typeface="Arial" panose="020B0604020202020204" pitchFamily="34" charset="0"/>
            <a:cs typeface="Arial" panose="020B0604020202020204" pitchFamily="34" charset="0"/>
          </a:endParaRPr>
        </a:p>
      </dsp:txBody>
      <dsp:txXfrm>
        <a:off x="59083" y="59083"/>
        <a:ext cx="9264164" cy="1092154"/>
      </dsp:txXfrm>
    </dsp:sp>
    <dsp:sp modelId="{0E46DCAC-4BB3-48F7-BDA2-CF61C57E46C5}">
      <dsp:nvSpPr>
        <dsp:cNvPr id="0" name=""/>
        <dsp:cNvSpPr/>
      </dsp:nvSpPr>
      <dsp:spPr>
        <a:xfrm>
          <a:off x="0" y="2495313"/>
          <a:ext cx="9853863" cy="1033200"/>
        </a:xfrm>
        <a:prstGeom prst="rect">
          <a:avLst/>
        </a:prstGeom>
        <a:solidFill>
          <a:schemeClr val="accent1">
            <a:alpha val="90000"/>
            <a:tint val="4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A2318FC-5151-45C4-9B13-9586BC396FA5}">
      <dsp:nvSpPr>
        <dsp:cNvPr id="0" name=""/>
        <dsp:cNvSpPr/>
      </dsp:nvSpPr>
      <dsp:spPr>
        <a:xfrm>
          <a:off x="0" y="1854061"/>
          <a:ext cx="9382330" cy="1210320"/>
        </a:xfrm>
        <a:prstGeom prst="round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0717" tIns="0" rIns="260717" bIns="0" numCol="1" spcCol="1270" anchor="ctr" anchorCtr="0">
          <a:noAutofit/>
        </a:bodyPr>
        <a:lstStyle/>
        <a:p>
          <a:pPr marL="0" lvl="0" indent="0" algn="just" defTabSz="889000">
            <a:lnSpc>
              <a:spcPct val="90000"/>
            </a:lnSpc>
            <a:spcBef>
              <a:spcPct val="0"/>
            </a:spcBef>
            <a:spcAft>
              <a:spcPct val="35000"/>
            </a:spcAft>
            <a:buNone/>
          </a:pPr>
          <a:r>
            <a:rPr lang="es-US" sz="2000" kern="1200" dirty="0">
              <a:effectLst/>
              <a:latin typeface="Arial" panose="020B0604020202020204" pitchFamily="34" charset="0"/>
              <a:ea typeface="Calibri" panose="020F0502020204030204" pitchFamily="34" charset="0"/>
              <a:cs typeface="Arial" panose="020B0604020202020204" pitchFamily="34" charset="0"/>
            </a:rPr>
            <a:t>Esto puede impactar la efectividad del diagrama como herramienta de comunicación y documentación, ya que cambios constantes pueden generar confusión</a:t>
          </a:r>
          <a:endParaRPr lang="es-US" sz="2000" kern="1200" dirty="0">
            <a:latin typeface="Arial" panose="020B0604020202020204" pitchFamily="34" charset="0"/>
            <a:cs typeface="Arial" panose="020B0604020202020204" pitchFamily="34" charset="0"/>
          </a:endParaRPr>
        </a:p>
      </dsp:txBody>
      <dsp:txXfrm>
        <a:off x="59083" y="1913144"/>
        <a:ext cx="9264164" cy="1092154"/>
      </dsp:txXfrm>
    </dsp:sp>
    <dsp:sp modelId="{6807000B-B780-4527-9E7F-E203ECABFC79}">
      <dsp:nvSpPr>
        <dsp:cNvPr id="0" name=""/>
        <dsp:cNvSpPr/>
      </dsp:nvSpPr>
      <dsp:spPr>
        <a:xfrm>
          <a:off x="0" y="4355073"/>
          <a:ext cx="9853863" cy="1033200"/>
        </a:xfrm>
        <a:prstGeom prst="rect">
          <a:avLst/>
        </a:prstGeom>
        <a:solidFill>
          <a:schemeClr val="accent1">
            <a:alpha val="90000"/>
            <a:tint val="4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C7397D5-2130-4645-A0FC-4C79D8BE5F89}">
      <dsp:nvSpPr>
        <dsp:cNvPr id="0" name=""/>
        <dsp:cNvSpPr/>
      </dsp:nvSpPr>
      <dsp:spPr>
        <a:xfrm>
          <a:off x="9506" y="3749913"/>
          <a:ext cx="9358730" cy="1210320"/>
        </a:xfrm>
        <a:prstGeom prst="round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0717" tIns="0" rIns="260717" bIns="0" numCol="1" spcCol="1270" anchor="ctr" anchorCtr="0">
          <a:noAutofit/>
        </a:bodyPr>
        <a:lstStyle/>
        <a:p>
          <a:pPr marL="0" lvl="0" indent="0" algn="just" defTabSz="889000">
            <a:lnSpc>
              <a:spcPct val="90000"/>
            </a:lnSpc>
            <a:spcBef>
              <a:spcPct val="0"/>
            </a:spcBef>
            <a:spcAft>
              <a:spcPct val="35000"/>
            </a:spcAft>
            <a:buNone/>
          </a:pPr>
          <a:r>
            <a:rPr lang="es-US" sz="2000" kern="1200" dirty="0">
              <a:effectLst/>
              <a:latin typeface="Arial" panose="020B0604020202020204" pitchFamily="34" charset="0"/>
              <a:ea typeface="Calibri" panose="020F0502020204030204" pitchFamily="34" charset="0"/>
              <a:cs typeface="Arial" panose="020B0604020202020204" pitchFamily="34" charset="0"/>
            </a:rPr>
            <a:t>Mantener la documentación actualizada y utilizar control de versiones garantizaría que el diagrama ER continúe siendo útil y preciso</a:t>
          </a:r>
          <a:endParaRPr lang="es-US" sz="2000" kern="1200" dirty="0">
            <a:latin typeface="Arial" panose="020B0604020202020204" pitchFamily="34" charset="0"/>
            <a:cs typeface="Arial" panose="020B0604020202020204" pitchFamily="34" charset="0"/>
          </a:endParaRPr>
        </a:p>
      </dsp:txBody>
      <dsp:txXfrm>
        <a:off x="68589" y="3808996"/>
        <a:ext cx="9240564" cy="109215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D5EBE3D-2D28-4A42-A16D-5209B2F2542E}">
      <dsp:nvSpPr>
        <dsp:cNvPr id="0" name=""/>
        <dsp:cNvSpPr/>
      </dsp:nvSpPr>
      <dsp:spPr>
        <a:xfrm>
          <a:off x="-6015953" y="-937410"/>
          <a:ext cx="7293488" cy="7293488"/>
        </a:xfrm>
        <a:prstGeom prst="blockArc">
          <a:avLst>
            <a:gd name="adj1" fmla="val 18900000"/>
            <a:gd name="adj2" fmla="val 2700000"/>
            <a:gd name="adj3" fmla="val 296"/>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259E69B-2FA6-4A2C-A23F-63BC882E6973}">
      <dsp:nvSpPr>
        <dsp:cNvPr id="0" name=""/>
        <dsp:cNvSpPr/>
      </dsp:nvSpPr>
      <dsp:spPr>
        <a:xfrm>
          <a:off x="861334" y="541866"/>
          <a:ext cx="9544331" cy="1083733"/>
        </a:xfrm>
        <a:prstGeom prst="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60213" tIns="78740" rIns="78740" bIns="78740" numCol="1" spcCol="1270" anchor="ctr" anchorCtr="0">
          <a:noAutofit/>
        </a:bodyPr>
        <a:lstStyle/>
        <a:p>
          <a:pPr marL="0" lvl="0" indent="0" algn="l" defTabSz="1377950">
            <a:lnSpc>
              <a:spcPct val="90000"/>
            </a:lnSpc>
            <a:spcBef>
              <a:spcPct val="0"/>
            </a:spcBef>
            <a:spcAft>
              <a:spcPct val="35000"/>
            </a:spcAft>
            <a:buSzPts val="1000"/>
            <a:buFont typeface="Wingdings" panose="05000000000000000000" pitchFamily="2" charset="2"/>
            <a:buNone/>
          </a:pPr>
          <a:r>
            <a:rPr lang="es-US" sz="3100" kern="1200" dirty="0">
              <a:effectLst/>
              <a:latin typeface="Calibri" panose="020F0502020204030204" pitchFamily="34" charset="0"/>
              <a:ea typeface="Calibri" panose="020F0502020204030204" pitchFamily="34" charset="0"/>
              <a:cs typeface="Times New Roman" panose="02020603050405020304" pitchFamily="18" charset="0"/>
            </a:rPr>
            <a:t>El diagrama debe ser fácil de entender, con entidades y relaciones claramente definidas</a:t>
          </a:r>
          <a:endParaRPr lang="es-US" sz="3100" kern="1200" dirty="0"/>
        </a:p>
      </dsp:txBody>
      <dsp:txXfrm>
        <a:off x="861334" y="541866"/>
        <a:ext cx="9544331" cy="1083733"/>
      </dsp:txXfrm>
    </dsp:sp>
    <dsp:sp modelId="{7C9FE751-051C-499A-8911-8F7FA22D8021}">
      <dsp:nvSpPr>
        <dsp:cNvPr id="0" name=""/>
        <dsp:cNvSpPr/>
      </dsp:nvSpPr>
      <dsp:spPr>
        <a:xfrm>
          <a:off x="-9756" y="406400"/>
          <a:ext cx="1742182" cy="1354666"/>
        </a:xfrm>
        <a:prstGeom prst="ellipse">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2">
          <a:scrgbClr r="0" g="0" b="0"/>
        </a:fillRef>
        <a:effectRef idx="0">
          <a:scrgbClr r="0" g="0" b="0"/>
        </a:effectRef>
        <a:fontRef idx="minor"/>
      </dsp:style>
    </dsp:sp>
    <dsp:sp modelId="{581BCAA0-29C2-4387-B418-EA9DCC7B20AC}">
      <dsp:nvSpPr>
        <dsp:cNvPr id="0" name=""/>
        <dsp:cNvSpPr/>
      </dsp:nvSpPr>
      <dsp:spPr>
        <a:xfrm>
          <a:off x="1255271" y="2167466"/>
          <a:ext cx="9150394" cy="1083733"/>
        </a:xfrm>
        <a:prstGeom prst="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60213" tIns="78740" rIns="78740" bIns="78740" numCol="1" spcCol="1270" anchor="ctr" anchorCtr="0">
          <a:noAutofit/>
        </a:bodyPr>
        <a:lstStyle/>
        <a:p>
          <a:pPr marL="0" lvl="0" indent="0" algn="l" defTabSz="1377950">
            <a:lnSpc>
              <a:spcPct val="90000"/>
            </a:lnSpc>
            <a:spcBef>
              <a:spcPct val="0"/>
            </a:spcBef>
            <a:spcAft>
              <a:spcPct val="35000"/>
            </a:spcAft>
            <a:buNone/>
          </a:pPr>
          <a:r>
            <a:rPr lang="es-US" sz="3100" kern="1200" dirty="0">
              <a:effectLst/>
              <a:latin typeface="Calibri" panose="020F0502020204030204" pitchFamily="34" charset="0"/>
              <a:ea typeface="Calibri" panose="020F0502020204030204" pitchFamily="34" charset="0"/>
              <a:cs typeface="Times New Roman" panose="02020603050405020304" pitchFamily="18" charset="0"/>
            </a:rPr>
            <a:t>Debe capturar todos los requisitos de datos relevantes sin omitir información importante</a:t>
          </a:r>
          <a:endParaRPr lang="es-US" sz="3100" kern="1200" dirty="0"/>
        </a:p>
      </dsp:txBody>
      <dsp:txXfrm>
        <a:off x="1255271" y="2167466"/>
        <a:ext cx="9150394" cy="1083733"/>
      </dsp:txXfrm>
    </dsp:sp>
    <dsp:sp modelId="{2D5E3B54-69F2-4EE0-AAC7-CCE8BC5A7959}">
      <dsp:nvSpPr>
        <dsp:cNvPr id="0" name=""/>
        <dsp:cNvSpPr/>
      </dsp:nvSpPr>
      <dsp:spPr>
        <a:xfrm>
          <a:off x="351193" y="2032000"/>
          <a:ext cx="1808154" cy="1354666"/>
        </a:xfrm>
        <a:prstGeom prst="ellipse">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2">
          <a:scrgbClr r="0" g="0" b="0"/>
        </a:fillRef>
        <a:effectRef idx="0">
          <a:scrgbClr r="0" g="0" b="0"/>
        </a:effectRef>
        <a:fontRef idx="minor"/>
      </dsp:style>
    </dsp:sp>
    <dsp:sp modelId="{1E51D14B-1E28-4DA3-8124-211F95BB853B}">
      <dsp:nvSpPr>
        <dsp:cNvPr id="0" name=""/>
        <dsp:cNvSpPr/>
      </dsp:nvSpPr>
      <dsp:spPr>
        <a:xfrm>
          <a:off x="861334" y="3793066"/>
          <a:ext cx="9544331" cy="1083733"/>
        </a:xfrm>
        <a:prstGeom prst="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60213" tIns="78740" rIns="78740" bIns="78740" numCol="1" spcCol="1270" anchor="ctr" anchorCtr="0">
          <a:noAutofit/>
        </a:bodyPr>
        <a:lstStyle/>
        <a:p>
          <a:pPr marL="0" lvl="0" indent="0" algn="l" defTabSz="1377950">
            <a:lnSpc>
              <a:spcPct val="90000"/>
            </a:lnSpc>
            <a:spcBef>
              <a:spcPct val="0"/>
            </a:spcBef>
            <a:spcAft>
              <a:spcPct val="35000"/>
            </a:spcAft>
            <a:buNone/>
          </a:pPr>
          <a:r>
            <a:rPr lang="es-US" sz="3100" kern="1200" dirty="0">
              <a:effectLst/>
              <a:latin typeface="Calibri" panose="020F0502020204030204" pitchFamily="34" charset="0"/>
              <a:ea typeface="Calibri" panose="020F0502020204030204" pitchFamily="34" charset="0"/>
              <a:cs typeface="Times New Roman" panose="02020603050405020304" pitchFamily="18" charset="0"/>
            </a:rPr>
            <a:t>Las relaciones y restricciones entre entidades deben representar con precisión las necesidades del sistema</a:t>
          </a:r>
          <a:endParaRPr lang="es-US" sz="3100" kern="1200" dirty="0"/>
        </a:p>
      </dsp:txBody>
      <dsp:txXfrm>
        <a:off x="861334" y="3793066"/>
        <a:ext cx="9544331" cy="1083733"/>
      </dsp:txXfrm>
    </dsp:sp>
    <dsp:sp modelId="{DD5D6961-1B8A-4B97-BF37-654CD4126679}">
      <dsp:nvSpPr>
        <dsp:cNvPr id="0" name=""/>
        <dsp:cNvSpPr/>
      </dsp:nvSpPr>
      <dsp:spPr>
        <a:xfrm>
          <a:off x="-34445" y="3657600"/>
          <a:ext cx="1791560" cy="1354666"/>
        </a:xfrm>
        <a:prstGeom prst="ellipse">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2">
          <a:scrgbClr r="0" g="0" b="0"/>
        </a:fillRef>
        <a:effectRef idx="0">
          <a:scrgbClr r="0" g="0" b="0"/>
        </a:effectRef>
        <a:fontRef idx="minor"/>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79C006E-0E81-4C84-B1D0-185C2E6407C3}">
      <dsp:nvSpPr>
        <dsp:cNvPr id="0" name=""/>
        <dsp:cNvSpPr/>
      </dsp:nvSpPr>
      <dsp:spPr>
        <a:xfrm>
          <a:off x="2900" y="268056"/>
          <a:ext cx="4473345" cy="1027906"/>
        </a:xfrm>
        <a:prstGeom prst="roundRect">
          <a:avLst>
            <a:gd name="adj" fmla="val 1000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50800" rIns="76200" bIns="50800" numCol="1" spcCol="1270" anchor="ctr" anchorCtr="0">
          <a:noAutofit/>
        </a:bodyPr>
        <a:lstStyle/>
        <a:p>
          <a:pPr marL="0" lvl="0" indent="0" algn="ctr" defTabSz="1778000">
            <a:lnSpc>
              <a:spcPct val="90000"/>
            </a:lnSpc>
            <a:spcBef>
              <a:spcPct val="0"/>
            </a:spcBef>
            <a:spcAft>
              <a:spcPct val="35000"/>
            </a:spcAft>
            <a:buNone/>
          </a:pPr>
          <a:r>
            <a:rPr lang="es-ES" sz="4000" kern="1200" dirty="0"/>
            <a:t>Métricas</a:t>
          </a:r>
          <a:endParaRPr lang="es-US" sz="4000" kern="1200" dirty="0"/>
        </a:p>
      </dsp:txBody>
      <dsp:txXfrm>
        <a:off x="33006" y="298162"/>
        <a:ext cx="4413133" cy="967694"/>
      </dsp:txXfrm>
    </dsp:sp>
    <dsp:sp modelId="{26265A38-0ABD-40EB-9874-D00A63807CE1}">
      <dsp:nvSpPr>
        <dsp:cNvPr id="0" name=""/>
        <dsp:cNvSpPr/>
      </dsp:nvSpPr>
      <dsp:spPr>
        <a:xfrm>
          <a:off x="450235" y="1295962"/>
          <a:ext cx="450235" cy="738355"/>
        </a:xfrm>
        <a:custGeom>
          <a:avLst/>
          <a:gdLst/>
          <a:ahLst/>
          <a:cxnLst/>
          <a:rect l="0" t="0" r="0" b="0"/>
          <a:pathLst>
            <a:path>
              <a:moveTo>
                <a:pt x="0" y="0"/>
              </a:moveTo>
              <a:lnTo>
                <a:pt x="0" y="738355"/>
              </a:lnTo>
              <a:lnTo>
                <a:pt x="450235" y="738355"/>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D50108D-7810-4E65-B82F-19A21EFD93E7}">
      <dsp:nvSpPr>
        <dsp:cNvPr id="0" name=""/>
        <dsp:cNvSpPr/>
      </dsp:nvSpPr>
      <dsp:spPr>
        <a:xfrm>
          <a:off x="900470" y="1520364"/>
          <a:ext cx="7227529" cy="1027906"/>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53340" tIns="35560" rIns="53340" bIns="35560" numCol="1" spcCol="1270" anchor="ctr" anchorCtr="0">
          <a:noAutofit/>
        </a:bodyPr>
        <a:lstStyle/>
        <a:p>
          <a:pPr marL="0" lvl="0" indent="0" algn="ctr" defTabSz="1244600">
            <a:lnSpc>
              <a:spcPct val="90000"/>
            </a:lnSpc>
            <a:spcBef>
              <a:spcPct val="0"/>
            </a:spcBef>
            <a:spcAft>
              <a:spcPct val="35000"/>
            </a:spcAft>
            <a:buNone/>
          </a:pPr>
          <a:r>
            <a:rPr lang="es-US" sz="2800" b="0" kern="1200" dirty="0">
              <a:effectLst/>
              <a:latin typeface="+mn-lt"/>
              <a:ea typeface="Calibri" panose="020F0502020204030204" pitchFamily="34" charset="0"/>
              <a:cs typeface="Times New Roman" panose="02020603050405020304" pitchFamily="18" charset="0"/>
            </a:rPr>
            <a:t>Validación de esquemas</a:t>
          </a:r>
          <a:endParaRPr lang="es-US" sz="2800" b="0" kern="1200" dirty="0">
            <a:latin typeface="+mn-lt"/>
          </a:endParaRPr>
        </a:p>
      </dsp:txBody>
      <dsp:txXfrm>
        <a:off x="930576" y="1550470"/>
        <a:ext cx="7167317" cy="967694"/>
      </dsp:txXfrm>
    </dsp:sp>
    <dsp:sp modelId="{A884ACA5-B63B-499E-AB17-11986AC717AC}">
      <dsp:nvSpPr>
        <dsp:cNvPr id="0" name=""/>
        <dsp:cNvSpPr/>
      </dsp:nvSpPr>
      <dsp:spPr>
        <a:xfrm>
          <a:off x="450235" y="1295962"/>
          <a:ext cx="530428" cy="3170700"/>
        </a:xfrm>
        <a:custGeom>
          <a:avLst/>
          <a:gdLst/>
          <a:ahLst/>
          <a:cxnLst/>
          <a:rect l="0" t="0" r="0" b="0"/>
          <a:pathLst>
            <a:path>
              <a:moveTo>
                <a:pt x="0" y="0"/>
              </a:moveTo>
              <a:lnTo>
                <a:pt x="0" y="3170700"/>
              </a:lnTo>
              <a:lnTo>
                <a:pt x="530428" y="317070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911CEB5-A96E-48C4-8D75-E80422593714}">
      <dsp:nvSpPr>
        <dsp:cNvPr id="0" name=""/>
        <dsp:cNvSpPr/>
      </dsp:nvSpPr>
      <dsp:spPr>
        <a:xfrm>
          <a:off x="980663" y="3952709"/>
          <a:ext cx="7147336" cy="1027906"/>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53340" tIns="35560" rIns="53340" bIns="35560" numCol="1" spcCol="1270" anchor="ctr" anchorCtr="0">
          <a:noAutofit/>
        </a:bodyPr>
        <a:lstStyle/>
        <a:p>
          <a:pPr marL="0" lvl="0" indent="0" algn="ctr" defTabSz="1244600">
            <a:lnSpc>
              <a:spcPct val="90000"/>
            </a:lnSpc>
            <a:spcBef>
              <a:spcPct val="0"/>
            </a:spcBef>
            <a:spcAft>
              <a:spcPct val="35000"/>
            </a:spcAft>
            <a:buNone/>
          </a:pPr>
          <a:r>
            <a:rPr lang="es-US" sz="2800" kern="1200" dirty="0">
              <a:effectLst/>
              <a:latin typeface="+mn-lt"/>
              <a:ea typeface="Calibri" panose="020F0502020204030204" pitchFamily="34" charset="0"/>
              <a:cs typeface="Times New Roman" panose="02020603050405020304" pitchFamily="18" charset="0"/>
            </a:rPr>
            <a:t>Retroalimentación de los usuarios </a:t>
          </a:r>
          <a:endParaRPr lang="es-US" sz="2800" kern="1200" dirty="0">
            <a:latin typeface="+mn-lt"/>
          </a:endParaRPr>
        </a:p>
      </dsp:txBody>
      <dsp:txXfrm>
        <a:off x="1010769" y="3982815"/>
        <a:ext cx="7087124" cy="967694"/>
      </dsp:txXfrm>
    </dsp:sp>
    <dsp:sp modelId="{80BCBCC5-05AD-4A72-9780-DBE2DEE0E603}">
      <dsp:nvSpPr>
        <dsp:cNvPr id="0" name=""/>
        <dsp:cNvSpPr/>
      </dsp:nvSpPr>
      <dsp:spPr>
        <a:xfrm>
          <a:off x="450235" y="1295962"/>
          <a:ext cx="501827" cy="1927324"/>
        </a:xfrm>
        <a:custGeom>
          <a:avLst/>
          <a:gdLst/>
          <a:ahLst/>
          <a:cxnLst/>
          <a:rect l="0" t="0" r="0" b="0"/>
          <a:pathLst>
            <a:path>
              <a:moveTo>
                <a:pt x="0" y="0"/>
              </a:moveTo>
              <a:lnTo>
                <a:pt x="0" y="1927324"/>
              </a:lnTo>
              <a:lnTo>
                <a:pt x="501827" y="192732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9A0013D-38EE-44CA-B111-B510CC6BE191}">
      <dsp:nvSpPr>
        <dsp:cNvPr id="0" name=""/>
        <dsp:cNvSpPr/>
      </dsp:nvSpPr>
      <dsp:spPr>
        <a:xfrm>
          <a:off x="952063" y="2709333"/>
          <a:ext cx="7175936" cy="1027906"/>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53340" tIns="35560" rIns="53340" bIns="35560" numCol="1" spcCol="1270" anchor="ctr" anchorCtr="0">
          <a:noAutofit/>
        </a:bodyPr>
        <a:lstStyle/>
        <a:p>
          <a:pPr marL="0" lvl="0" indent="0" algn="ctr" defTabSz="1244600">
            <a:lnSpc>
              <a:spcPct val="90000"/>
            </a:lnSpc>
            <a:spcBef>
              <a:spcPct val="0"/>
            </a:spcBef>
            <a:spcAft>
              <a:spcPct val="35000"/>
            </a:spcAft>
            <a:buNone/>
          </a:pPr>
          <a:r>
            <a:rPr lang="es-US" sz="2800" b="0" kern="1200" dirty="0">
              <a:effectLst/>
              <a:latin typeface="+mn-lt"/>
              <a:ea typeface="Calibri" panose="020F0502020204030204" pitchFamily="34" charset="0"/>
              <a:cs typeface="Times New Roman" panose="02020603050405020304" pitchFamily="18" charset="0"/>
            </a:rPr>
            <a:t>Niveles de normalización</a:t>
          </a:r>
          <a:endParaRPr lang="es-US" sz="2800" b="0" kern="1200" dirty="0">
            <a:latin typeface="+mn-lt"/>
          </a:endParaRPr>
        </a:p>
      </dsp:txBody>
      <dsp:txXfrm>
        <a:off x="982169" y="2739439"/>
        <a:ext cx="7115724" cy="967694"/>
      </dsp:txXfrm>
    </dsp:sp>
  </dsp:spTree>
</dsp:drawing>
</file>

<file path=ppt/diagrams/layout1.xml><?xml version="1.0" encoding="utf-8"?>
<dgm:layoutDef xmlns:dgm="http://schemas.openxmlformats.org/drawingml/2006/diagram" xmlns:a="http://schemas.openxmlformats.org/drawingml/2006/main" uniqueId="urn:microsoft.com/office/officeart/2008/layout/PictureAccentBlocks">
  <dgm:title val=""/>
  <dgm:desc val=""/>
  <dgm:catLst>
    <dgm:cat type="picture" pri="12000"/>
    <dgm:cat type="pictureconvert" pri="120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dir/>
    </dgm:varLst>
    <dgm:choose name="Name1">
      <dgm:if name="Name2" axis="ch" ptType="node" func="cnt" op="gt" val="5">
        <dgm:choose name="Name3">
          <dgm:if name="Name4" func="var" arg="dir" op="equ" val="norm">
            <dgm:alg type="snake">
              <dgm:param type="grDir" val="bL"/>
              <dgm:param type="bkpt" val="fixed"/>
              <dgm:param type="bkPtFixedVal" val="3"/>
              <dgm:param type="off" val="off"/>
              <dgm:param type="horzAlign" val="r"/>
              <dgm:param type="vertAlign" val="b"/>
            </dgm:alg>
          </dgm:if>
          <dgm:else name="Name5">
            <dgm:alg type="snake">
              <dgm:param type="grDir" val="bR"/>
              <dgm:param type="bkpt" val="fixed"/>
              <dgm:param type="bkPtFixedVal" val="3"/>
              <dgm:param type="off" val="off"/>
              <dgm:param type="horzAlign" val="l"/>
              <dgm:param type="vertAlign" val="b"/>
            </dgm:alg>
          </dgm:else>
        </dgm:choose>
      </dgm:if>
      <dgm:else name="Name6">
        <dgm:choose name="Name7">
          <dgm:if name="Name8" func="var" arg="dir" op="equ" val="norm">
            <dgm:alg type="snake">
              <dgm:param type="grDir" val="bL"/>
              <dgm:param type="bkpt" val="fixed"/>
              <dgm:param type="bkPtFixedVal" val="2"/>
              <dgm:param type="off" val="off"/>
              <dgm:param type="horzAlign" val="r"/>
              <dgm:param type="vertAlign" val="b"/>
            </dgm:alg>
          </dgm:if>
          <dgm:else name="Name9">
            <dgm:alg type="snake">
              <dgm:param type="grDir" val="bR"/>
              <dgm:param type="bkpt" val="fixed"/>
              <dgm:param type="bkPtFixedVal" val="2"/>
              <dgm:param type="off" val="off"/>
              <dgm:param type="horzAlign" val="l"/>
              <dgm:param type="vertAlign" val="b"/>
            </dgm:alg>
          </dgm:else>
        </dgm:choose>
      </dgm:else>
    </dgm:choose>
    <dgm:shape xmlns:r="http://schemas.openxmlformats.org/officeDocument/2006/relationships" r:blip="">
      <dgm:adjLst/>
    </dgm:shape>
    <dgm:constrLst>
      <dgm:constr type="alignOff" val="1"/>
      <dgm:constr type="primFontSz" for="des" ptType="node" op="equ" val="65"/>
      <dgm:constr type="w" for="ch" forName="composite" refType="w"/>
      <dgm:constr type="h" for="ch" forName="composite" refType="h"/>
      <dgm:constr type="sp" refType="w" refFor="ch" refForName="composite" op="equ" fact="0.113"/>
      <dgm:constr type="w" for="ch" forName="sibTrans" refType="w" refFor="ch" refForName="composite" op="equ" fact="0.0001"/>
      <dgm:constr type="h" for="ch" forName="sibTrans" refType="w" refFor="ch" refForName="sibTrans" op="equ"/>
    </dgm:constrLst>
    <dgm:forEach name="nodesForEach" axis="ch" ptType="node">
      <dgm:layoutNode name="composite">
        <dgm:alg type="composite">
          <dgm:param type="ar" val="1.2"/>
        </dgm:alg>
        <dgm:shape xmlns:r="http://schemas.openxmlformats.org/officeDocument/2006/relationships" r:blip="">
          <dgm:adjLst/>
        </dgm:shape>
        <dgm:choose name="Name10">
          <dgm:if name="Name11" func="var" arg="dir" op="equ" val="norm">
            <dgm:constrLst>
              <dgm:constr type="l" for="ch" forName="Image" refType="w" refFor="ch" refForName="Image" fact="0.2"/>
              <dgm:constr type="t" for="ch" forName="Image" refType="h" fact="0"/>
              <dgm:constr type="h" for="ch" forName="Image" refType="h"/>
              <dgm:constr type="w" for="ch" forName="Image" refType="h" refFor="ch" refForName="Image" op="equ"/>
              <dgm:constr type="l" for="ch" forName="Parent" refType="w" fact="0"/>
              <dgm:constr type="t" for="ch" forName="Parent" refType="h" fact="0"/>
              <dgm:constr type="w" for="ch" forName="Parent" refType="h" refFor="ch" refForName="Image" op="equ" fact="0.2"/>
              <dgm:constr type="h" for="ch" forName="Parent" refType="h" refFor="ch" refForName="Image" op="equ"/>
            </dgm:constrLst>
          </dgm:if>
          <dgm:else name="Name12">
            <dgm:constrLst>
              <dgm:constr type="l" for="ch" forName="Image" refType="w" fact="0"/>
              <dgm:constr type="t" for="ch" forName="Image" refType="h" fact="0"/>
              <dgm:constr type="h" for="ch" forName="Image" refType="h"/>
              <dgm:constr type="w" for="ch" forName="Image" refType="h" refFor="ch" refForName="Image" op="equ"/>
              <dgm:constr type="l" for="ch" forName="Parent" refType="w" refFor="ch" refForName="Image"/>
              <dgm:constr type="t" for="ch" forName="Parent" refType="h" fact="0"/>
              <dgm:constr type="w" for="ch" forName="Parent" refType="w" refFor="ch" refForName="Image" fact="0.2"/>
              <dgm:constr type="h" for="ch" forName="Parent" refType="h" refFor="ch" refForName="Image"/>
            </dgm:constrLst>
          </dgm:else>
        </dgm:choose>
        <dgm:layoutNode name="Image" styleLbl="alignNode1">
          <dgm:alg type="sp"/>
          <dgm:shape xmlns:r="http://schemas.openxmlformats.org/officeDocument/2006/relationships" type="rect" r:blip="" blipPhldr="1">
            <dgm:adjLst/>
          </dgm:shape>
          <dgm:presOf/>
        </dgm:layoutNode>
        <dgm:layoutNode name="Parent" styleLbl="revTx">
          <dgm:varLst>
            <dgm:bulletEnabled val="1"/>
          </dgm:varLst>
          <dgm:alg type="tx">
            <dgm:param type="parTxLTRAlign" val="l"/>
            <dgm:param type="txAnchorVert" val="b"/>
            <dgm:param type="txAnchorVertCh" val="b"/>
            <dgm:param type="autoTxRot" val="grav"/>
          </dgm:alg>
          <dgm:choose name="Name13">
            <dgm:if name="Name14" func="var" arg="dir" op="equ" val="norm">
              <dgm:shape xmlns:r="http://schemas.openxmlformats.org/officeDocument/2006/relationships" rot="270" type="rect" r:blip="">
                <dgm:adjLst/>
              </dgm:shape>
            </dgm:if>
            <dgm:else name="Name15">
              <dgm:shape xmlns:r="http://schemas.openxmlformats.org/officeDocument/2006/relationships" rot="90" type="rect" r:blip="">
                <dgm:adjLst/>
              </dgm:shape>
            </dgm:else>
          </dgm:choose>
          <dgm:presOf axis="desOr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6.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encabezado 1">
            <a:extLst>
              <a:ext uri="{FF2B5EF4-FFF2-40B4-BE49-F238E27FC236}">
                <a16:creationId xmlns:a16="http://schemas.microsoft.com/office/drawing/2014/main" id="{8BC70C79-C5A9-41AD-BA16-AF54E990AFC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ES"/>
          </a:p>
        </p:txBody>
      </p:sp>
      <p:sp>
        <p:nvSpPr>
          <p:cNvPr id="3" name="Marcador de fecha 2">
            <a:extLst>
              <a:ext uri="{FF2B5EF4-FFF2-40B4-BE49-F238E27FC236}">
                <a16:creationId xmlns:a16="http://schemas.microsoft.com/office/drawing/2014/main" id="{30434B3A-C9C0-4BEC-94C9-909F4006152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F6F5BC08-78CA-498D-9F1D-99DBC5E7279A}" type="datetime1">
              <a:rPr lang="es-ES" smtClean="0"/>
              <a:t>14/10/2024</a:t>
            </a:fld>
            <a:endParaRPr lang="es-ES"/>
          </a:p>
        </p:txBody>
      </p:sp>
      <p:sp>
        <p:nvSpPr>
          <p:cNvPr id="4" name="Marcador de pie de página 3">
            <a:extLst>
              <a:ext uri="{FF2B5EF4-FFF2-40B4-BE49-F238E27FC236}">
                <a16:creationId xmlns:a16="http://schemas.microsoft.com/office/drawing/2014/main" id="{8195593A-4704-4980-961F-33BFA98F5B6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ES"/>
          </a:p>
        </p:txBody>
      </p:sp>
      <p:sp>
        <p:nvSpPr>
          <p:cNvPr id="5" name="Marcador de posición de número de diapositiva 4">
            <a:extLst>
              <a:ext uri="{FF2B5EF4-FFF2-40B4-BE49-F238E27FC236}">
                <a16:creationId xmlns:a16="http://schemas.microsoft.com/office/drawing/2014/main" id="{D63E5938-F0CC-4112-970C-618DB96A84B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C7BF22F3-77E9-4F13-AB18-B955F329782B}" type="slidenum">
              <a:rPr lang="es-ES" smtClean="0"/>
              <a:t>‹Nº›</a:t>
            </a:fld>
            <a:endParaRPr lang="es-ES"/>
          </a:p>
        </p:txBody>
      </p:sp>
    </p:spTree>
    <p:extLst>
      <p:ext uri="{BB962C8B-B14F-4D97-AF65-F5344CB8AC3E}">
        <p14:creationId xmlns:p14="http://schemas.microsoft.com/office/powerpoint/2010/main" val="94939728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ES" noProof="0"/>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197AB024-BC3A-499C-969B-6DE1CE8485FA}" type="datetime1">
              <a:rPr lang="es-ES" noProof="0" smtClean="0"/>
              <a:t>14/10/2024</a:t>
            </a:fld>
            <a:endParaRPr lang="es-ES" noProof="0"/>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s-ES" noProof="0"/>
          </a:p>
        </p:txBody>
      </p:sp>
      <p:sp>
        <p:nvSpPr>
          <p:cNvPr id="5" name="Marcador de posición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6" name="Marcador de posición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ES" noProof="0"/>
          </a:p>
        </p:txBody>
      </p:sp>
      <p:sp>
        <p:nvSpPr>
          <p:cNvPr id="7" name="Marcador de posición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C853816F-A1CF-4485-B308-1B9F14B36EAD}" type="slidenum">
              <a:rPr lang="es-ES" noProof="0" smtClean="0"/>
              <a:t>‹Nº›</a:t>
            </a:fld>
            <a:endParaRPr lang="es-ES" noProof="0"/>
          </a:p>
        </p:txBody>
      </p:sp>
    </p:spTree>
    <p:extLst>
      <p:ext uri="{BB962C8B-B14F-4D97-AF65-F5344CB8AC3E}">
        <p14:creationId xmlns:p14="http://schemas.microsoft.com/office/powerpoint/2010/main" val="1726839170"/>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r>
              <a:rPr lang="es-ES" dirty="0"/>
              <a:t>La Unidad de Desarrollo e Innovación del Centro de Estudios de Energía y Procesos Industriales (UDI-CEEPI) de la Universidad de Sancti Spíritus (UNISS) “José Martí Pérez”</a:t>
            </a:r>
          </a:p>
        </p:txBody>
      </p:sp>
      <p:sp>
        <p:nvSpPr>
          <p:cNvPr id="4" name="Marcador de número de diapositiva 3"/>
          <p:cNvSpPr>
            <a:spLocks noGrp="1"/>
          </p:cNvSpPr>
          <p:nvPr>
            <p:ph type="sldNum" sz="quarter" idx="5"/>
          </p:nvPr>
        </p:nvSpPr>
        <p:spPr/>
        <p:txBody>
          <a:bodyPr rtlCol="0"/>
          <a:lstStyle/>
          <a:p>
            <a:pPr rtl="0"/>
            <a:fld id="{C853816F-A1CF-4485-B308-1B9F14B36EAD}" type="slidenum">
              <a:rPr lang="es-ES" smtClean="0"/>
              <a:t>1</a:t>
            </a:fld>
            <a:endParaRPr lang="es-ES"/>
          </a:p>
        </p:txBody>
      </p:sp>
    </p:spTree>
    <p:extLst>
      <p:ext uri="{BB962C8B-B14F-4D97-AF65-F5344CB8AC3E}">
        <p14:creationId xmlns:p14="http://schemas.microsoft.com/office/powerpoint/2010/main" val="22823567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r>
              <a:rPr lang="es-ES" dirty="0"/>
              <a:t>Modelado del negocio que  es la primera fase de </a:t>
            </a:r>
            <a:r>
              <a:rPr lang="es-ES" dirty="0" err="1"/>
              <a:t>rup</a:t>
            </a:r>
            <a:r>
              <a:rPr lang="es-ES" dirty="0"/>
              <a:t> </a:t>
            </a:r>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348364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696394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34993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041695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228865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751071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6092363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7897928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7314089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591786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r>
              <a:rPr lang="es-419" dirty="0"/>
              <a:t>La digestión anaeróbica es un proceso biológico natural que ocurre en ausencia de oxígeno, donde los microorganismos descomponen la materia orgánica, como restos de comida, residuos agrícolas, en una mezcla de gases llamada biogás. El biogás está compuesto principalmente por metano , hidrogeno y dióxido de carbono y puede utilizarse como fuente de energía renovable para diversas aplicaciones, incluyendo la generación de electricidad, la calefacción y el transporte.</a:t>
            </a:r>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1924884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endParaRPr lang="es-419"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2165382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5019241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endParaRPr lang="es-419"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9988308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7088898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7543819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5822313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0846666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5860814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r>
              <a:rPr lang="es-ES" dirty="0" err="1"/>
              <a:t>Qyitar</a:t>
            </a:r>
            <a:r>
              <a:rPr lang="es-ES" dirty="0"/>
              <a:t> http y añadir </a:t>
            </a:r>
            <a:r>
              <a:rPr lang="es-ES" u="sng" dirty="0" err="1"/>
              <a:t>node</a:t>
            </a:r>
            <a:r>
              <a:rPr lang="es-ES" dirty="0"/>
              <a:t> en </a:t>
            </a:r>
            <a:r>
              <a:rPr lang="es-ES" dirty="0" err="1"/>
              <a:t>frontend</a:t>
            </a:r>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0729454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224378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La Unidad de Desarrollo e Innovación del Centro de Estudios de Energía y Procesos Industriales (UDI-CEEPI) de la Universidad de Sancti Spíritus José Martí Pérez </a:t>
            </a:r>
          </a:p>
          <a:p>
            <a:r>
              <a:rPr lang="es-419" dirty="0">
                <a:effectLst/>
              </a:rPr>
              <a:t>En el se llevan a cabo investigaciones sobre el tratamiento de residuos mediante digestión anaerobia, a partir de las mismas se obtiene una gran cantidad de información. </a:t>
            </a:r>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625299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4118429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r>
              <a:rPr lang="es-ES" dirty="0"/>
              <a:t>Finalmente para comprobar el correcto funcionamiento del software se han realizado algunas pruebas que </a:t>
            </a:r>
            <a:r>
              <a:rPr lang="es-ES" dirty="0" err="1"/>
              <a:t>asi</a:t>
            </a:r>
            <a:r>
              <a:rPr lang="es-ES" dirty="0"/>
              <a:t> lo demuestran , en este caso y hasta al momento se han realizado pruebas de </a:t>
            </a:r>
            <a:r>
              <a:rPr lang="es-ES" dirty="0" err="1"/>
              <a:t>aceptacion</a:t>
            </a:r>
            <a:r>
              <a:rPr lang="es-ES" dirty="0"/>
              <a:t> que consiste en verificar el correcto funcionamiento de las validación de los campos </a:t>
            </a:r>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34</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4915728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35</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701244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36</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0135226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37</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4308538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38</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6322507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39</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645606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r>
              <a:rPr lang="es-ES" dirty="0" err="1"/>
              <a:t>laitjaus</a:t>
            </a:r>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40</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4461648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r>
              <a:rPr lang="es-ES" dirty="0"/>
              <a:t>Finalmente para comprobar el correcto funcionamiento del software se han realizado algunas pruebas que </a:t>
            </a:r>
            <a:r>
              <a:rPr lang="es-ES" dirty="0" err="1"/>
              <a:t>asi</a:t>
            </a:r>
            <a:r>
              <a:rPr lang="es-ES" dirty="0"/>
              <a:t> lo demuestran , en este caso y hasta al momento se han realizado pruebas de </a:t>
            </a:r>
            <a:r>
              <a:rPr lang="es-ES" dirty="0" err="1"/>
              <a:t>aceptacion</a:t>
            </a:r>
            <a:r>
              <a:rPr lang="es-ES" dirty="0"/>
              <a:t> que consiste en verificar el correcto funcionamiento de las validación de los campos </a:t>
            </a:r>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41</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5045682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algn="l">
              <a:buFont typeface="Arial" panose="020B0604020202020204" pitchFamily="34" charset="0"/>
              <a:buChar char="•"/>
            </a:pPr>
            <a:r>
              <a:rPr lang="es-419" dirty="0">
                <a:effectLst/>
              </a:rPr>
              <a:t>Rendimiento: 91 </a:t>
            </a:r>
          </a:p>
          <a:p>
            <a:pPr algn="l">
              <a:buFont typeface="Arial" panose="020B0604020202020204" pitchFamily="34" charset="0"/>
              <a:buChar char="•"/>
            </a:pPr>
            <a:r>
              <a:rPr lang="es-419" dirty="0">
                <a:effectLst/>
              </a:rPr>
              <a:t>Accesibilidad: 83 </a:t>
            </a:r>
          </a:p>
          <a:p>
            <a:pPr algn="l">
              <a:buFont typeface="Arial" panose="020B0604020202020204" pitchFamily="34" charset="0"/>
              <a:buChar char="•"/>
            </a:pPr>
            <a:r>
              <a:rPr lang="es-419" dirty="0">
                <a:effectLst/>
              </a:rPr>
              <a:t>Mejores Prácticas: 100 </a:t>
            </a:r>
          </a:p>
          <a:p>
            <a:pPr rtl="0"/>
            <a:endParaRPr lang="es-ES" b="0" u="none"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42</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467750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algn="l">
              <a:buFont typeface="+mj-lt"/>
              <a:buAutoNum type="arabicPeriod"/>
            </a:pPr>
            <a:r>
              <a:rPr lang="es-419" b="1" i="0" dirty="0">
                <a:solidFill>
                  <a:srgbClr val="111111"/>
                </a:solidFill>
                <a:effectLst/>
                <a:highlight>
                  <a:srgbClr val="FFFFFF"/>
                </a:highlight>
                <a:latin typeface="-apple-system"/>
              </a:rPr>
              <a:t>Pérdida de información:</a:t>
            </a:r>
            <a:r>
              <a:rPr lang="es-419" b="0" i="0" dirty="0">
                <a:solidFill>
                  <a:srgbClr val="111111"/>
                </a:solidFill>
                <a:effectLst/>
                <a:highlight>
                  <a:srgbClr val="FFFFFF"/>
                </a:highlight>
                <a:latin typeface="-apple-system"/>
              </a:rPr>
              <a:t> En tu laboratorio, si estás utilizando Excel para registrar y almacenar datos experimentales, existe el riesgo de que los archivos de Excel se corrompan debido a varios factores, como fallos de software o manipulación incorrecta de archivos. Esto puede resultar en la pérdida de datos experimentales críticos, lo cual puede ser perjudicial para los resultados de la investigación.</a:t>
            </a:r>
          </a:p>
          <a:p>
            <a:pPr algn="l">
              <a:buFont typeface="+mj-lt"/>
              <a:buAutoNum type="arabicPeriod"/>
            </a:pPr>
            <a:r>
              <a:rPr lang="es-419" b="1" i="0" dirty="0">
                <a:solidFill>
                  <a:srgbClr val="111111"/>
                </a:solidFill>
                <a:effectLst/>
                <a:highlight>
                  <a:srgbClr val="FFFFFF"/>
                </a:highlight>
                <a:latin typeface="-apple-system"/>
              </a:rPr>
              <a:t>Dificultad de acceso a la información :</a:t>
            </a:r>
            <a:r>
              <a:rPr lang="es-419" b="0" i="0" dirty="0">
                <a:solidFill>
                  <a:srgbClr val="111111"/>
                </a:solidFill>
                <a:effectLst/>
                <a:highlight>
                  <a:srgbClr val="FFFFFF"/>
                </a:highlight>
                <a:latin typeface="-apple-system"/>
              </a:rPr>
              <a:t> Si los datos experimentales se almacenan en múltiples archivos de Excel o si los permisos de acceso no se gestionan adecuadamente, puede ser difícil para los investigadores acceder a la información necesaria de manera oportuna. Esto puede obstaculizar la colaboración y ralentizar el progreso de la investigación.</a:t>
            </a:r>
          </a:p>
          <a:p>
            <a:pPr algn="l">
              <a:buFont typeface="+mj-lt"/>
              <a:buAutoNum type="arabicPeriod"/>
            </a:pPr>
            <a:r>
              <a:rPr lang="es-419" b="1" i="0" dirty="0">
                <a:solidFill>
                  <a:srgbClr val="111111"/>
                </a:solidFill>
                <a:effectLst/>
                <a:highlight>
                  <a:srgbClr val="FFFFFF"/>
                </a:highlight>
                <a:latin typeface="-apple-system"/>
              </a:rPr>
              <a:t>Inconsistencia en los datos :</a:t>
            </a:r>
            <a:r>
              <a:rPr lang="es-419" b="0" i="0" dirty="0">
                <a:solidFill>
                  <a:srgbClr val="111111"/>
                </a:solidFill>
                <a:effectLst/>
                <a:highlight>
                  <a:srgbClr val="FFFFFF"/>
                </a:highlight>
                <a:latin typeface="-apple-system"/>
              </a:rPr>
              <a:t>Si diferentes investigadores mantienen versiones separadas de archivos de Excel para sus experimentos sin mecanismos de control de versiones o sincronización adecuados, pueden surgir inconsistencias. Esto podría resultar en datos contradictorios que complican el análisis y pueden llevar a conclusiones poco fiables.</a:t>
            </a:r>
          </a:p>
          <a:p>
            <a:pPr algn="l">
              <a:buFont typeface="+mj-lt"/>
              <a:buAutoNum type="arabicPeriod"/>
            </a:pPr>
            <a:r>
              <a:rPr lang="es-419" b="1" i="0" dirty="0">
                <a:solidFill>
                  <a:srgbClr val="111111"/>
                </a:solidFill>
                <a:effectLst/>
                <a:highlight>
                  <a:srgbClr val="FFFFFF"/>
                </a:highlight>
                <a:latin typeface="-apple-system"/>
              </a:rPr>
              <a:t>Dificultad en el procesamiento de grandes volúmenes de información :</a:t>
            </a:r>
            <a:r>
              <a:rPr lang="es-419" b="0" i="0" dirty="0">
                <a:solidFill>
                  <a:srgbClr val="111111"/>
                </a:solidFill>
                <a:effectLst/>
                <a:highlight>
                  <a:srgbClr val="FFFFFF"/>
                </a:highlight>
                <a:latin typeface="-apple-system"/>
              </a:rPr>
              <a:t>A medida que avanzan los experimentos, la cantidad de datos recopilados puede llegar a ser muy grande y compleja. Excel puede no estar equipado para manejar eficientemente conjuntos de datos tan grandes, lo que lleva a un rendimiento lento y dificultades para analizar tendencias o generar conocimientos a partir de los datos acumulados.</a:t>
            </a:r>
          </a:p>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4477794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43</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1811566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r>
              <a:rPr lang="es-419" sz="1200" dirty="0">
                <a:effectLst/>
              </a:rPr>
              <a:t>Tras un análisis exhaustivo de los fundamentos teóricos y metodológicos, se determinó que la metodología RUP (Proceso Unificado de </a:t>
            </a:r>
            <a:r>
              <a:rPr lang="es-419" sz="1200" dirty="0" err="1">
                <a:effectLst/>
              </a:rPr>
              <a:t>Rational</a:t>
            </a:r>
            <a:r>
              <a:rPr lang="es-419" sz="1200" dirty="0">
                <a:effectLst/>
              </a:rPr>
              <a:t>) es la más adecuada para la documentación del sistema propuesto. Esta metodología no solo facilita una estructura sólida para el desarrollo, sino que también asegura una gestión eficiente a lo largo del ciclo de vida del </a:t>
            </a:r>
            <a:r>
              <a:rPr lang="es-419" sz="1200" dirty="0" err="1">
                <a:effectLst/>
              </a:rPr>
              <a:t>proyecto.También</a:t>
            </a:r>
            <a:r>
              <a:rPr lang="es-419" sz="1200" dirty="0">
                <a:effectLst/>
              </a:rPr>
              <a:t> , se seleccionó Express.js para el desarrollo del </a:t>
            </a:r>
            <a:r>
              <a:rPr lang="es-419" sz="1200" dirty="0" err="1">
                <a:effectLst/>
              </a:rPr>
              <a:t>backend</a:t>
            </a:r>
            <a:r>
              <a:rPr lang="es-419" sz="1200" dirty="0">
                <a:effectLst/>
              </a:rPr>
              <a:t>, mientras que para el </a:t>
            </a:r>
            <a:r>
              <a:rPr lang="es-419" sz="1200" dirty="0" err="1">
                <a:effectLst/>
              </a:rPr>
              <a:t>frontend</a:t>
            </a:r>
            <a:r>
              <a:rPr lang="es-419" sz="1200" dirty="0">
                <a:effectLst/>
              </a:rPr>
              <a:t> se optó por </a:t>
            </a:r>
            <a:r>
              <a:rPr lang="es-419" sz="1200" dirty="0" err="1">
                <a:effectLst/>
              </a:rPr>
              <a:t>Nuxt</a:t>
            </a:r>
            <a:r>
              <a:rPr lang="es-419" sz="1200" dirty="0">
                <a:effectLst/>
              </a:rPr>
              <a:t> 3 junto con </a:t>
            </a:r>
            <a:r>
              <a:rPr lang="es-419" sz="1200" dirty="0" err="1">
                <a:effectLst/>
              </a:rPr>
              <a:t>Tailwind</a:t>
            </a:r>
            <a:r>
              <a:rPr lang="es-419" sz="1200" dirty="0">
                <a:effectLst/>
              </a:rPr>
              <a:t> CSS. Estos </a:t>
            </a:r>
            <a:r>
              <a:rPr lang="es-419" sz="1200" dirty="0" err="1">
                <a:effectLst/>
              </a:rPr>
              <a:t>frameworks</a:t>
            </a:r>
            <a:r>
              <a:rPr lang="es-419" sz="1200" dirty="0">
                <a:effectLst/>
              </a:rPr>
              <a:t> fueron elegidos por su flexibilidad y capacidad para integrar de manera eficaz diferentes tecnologías. En cuanto a la gestión de bases de datos, PostgreSQL se destacó como la mejor opción, gracias a su rendimiento robusto y escalabilidad, lo que lo hace ideal para las necesidades del sistema. La elección de estas herramientas, todas de código abierto, garantiza además una alta compatibilidad y adaptación en diversos entornos de desarrollo y plataformas. </a:t>
            </a:r>
          </a:p>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44</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0571745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r>
              <a:rPr lang="es-419" sz="1200" dirty="0">
                <a:effectLst/>
              </a:rPr>
              <a:t>El uso de la metodología RUP en el diseño del sistema de gestión de experimentos de digestión anaerobia permitió estructurar de manera eficiente todas las fases del proyecto, desde la identificación de los requisitos hasta la creación de la arquitectura del sistema. El enfoque orientado a objetos, combinado con herramientas de código abierto, resultó en un diseño que no solo cumple con los requerimientos iniciales, sino que también es flexible y adaptable a futuras necesidades. Este diseño asegura que la plataforma no solo gestione de manera efectiva los datos de los experimentos, sino que también se mantenga escalable y sostenible en el tiempo, facilitando futuras actualizaciones y la integración de nuevas funcionalidades según las necesidades del Centro de Estudios de Energía y Procesos Industriales. </a:t>
            </a:r>
          </a:p>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45</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5440535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r>
              <a:rPr lang="es-419" sz="1200" dirty="0">
                <a:effectLst/>
              </a:rPr>
              <a:t>La implementación del sistema incluyó una rigurosa fase de pruebas, en la que se llevaron a cabo pruebas de aceptación y pruebas realizadas al sistema con</a:t>
            </a:r>
            <a:r>
              <a:rPr lang="es-419" sz="1200" b="1" dirty="0">
                <a:effectLst/>
              </a:rPr>
              <a:t> </a:t>
            </a:r>
            <a:r>
              <a:rPr lang="es-419" sz="1200" dirty="0">
                <a:effectLst/>
              </a:rPr>
              <a:t>la herramienta </a:t>
            </a:r>
            <a:r>
              <a:rPr lang="es-419" sz="1200" dirty="0" err="1">
                <a:effectLst/>
              </a:rPr>
              <a:t>LightHouse</a:t>
            </a:r>
            <a:r>
              <a:rPr lang="es-419" sz="1200" dirty="0">
                <a:effectLst/>
              </a:rPr>
              <a:t> para validar que todas las funcionalidades desarrolladas cumplieran con los requisitos establecidos. Estas pruebas fueron fundamentales para garantizar que el sistema gestionara los experimentos de digestión anaerobia de manera efectiva, ofreciendo a los usuarios una experiencia intuitiva y eficiente. Las pruebas confirmaron que la solución tecnológica no solo es operativa, sino que también satisface las expectativas del cliente. Se aseguró una interacción fluida con los datos, así como la confiabilidad y estabilidad del sistema en un entorno de uso real. En conclusión, el sistema no solo cumple con los objetivos planteados, sino que también proporciona un marco robusto para la gestión de experimentos, impulsando así la eficiencia y efectividad en el laboratorio. </a:t>
            </a:r>
          </a:p>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46</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8553676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47</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538397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48</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2739080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49</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9032006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r>
              <a:rPr lang="es-ES" dirty="0"/>
              <a:t>La Unidad de Desarrollo e Innovación del Centro de Estudios de Energía y Procesos Industriales (UDI-CEEPI) de la Universidad de Sancti Spíritus (UNISS) “José Martí Pérez”</a:t>
            </a:r>
          </a:p>
        </p:txBody>
      </p:sp>
      <p:sp>
        <p:nvSpPr>
          <p:cNvPr id="4" name="Marcador de número de diapositiva 3"/>
          <p:cNvSpPr>
            <a:spLocks noGrp="1"/>
          </p:cNvSpPr>
          <p:nvPr>
            <p:ph type="sldNum" sz="quarter" idx="5"/>
          </p:nvPr>
        </p:nvSpPr>
        <p:spPr/>
        <p:txBody>
          <a:bodyPr rtlCol="0"/>
          <a:lstStyle/>
          <a:p>
            <a:pPr rtl="0"/>
            <a:fld id="{C853816F-A1CF-4485-B308-1B9F14B36EAD}" type="slidenum">
              <a:rPr lang="es-ES" smtClean="0"/>
              <a:t>50</a:t>
            </a:fld>
            <a:endParaRPr lang="es-ES"/>
          </a:p>
        </p:txBody>
      </p:sp>
    </p:spTree>
    <p:extLst>
      <p:ext uri="{BB962C8B-B14F-4D97-AF65-F5344CB8AC3E}">
        <p14:creationId xmlns:p14="http://schemas.microsoft.com/office/powerpoint/2010/main" val="190924622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51</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8267330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52</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966393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r>
              <a:rPr lang="es-419" dirty="0">
                <a:effectLst/>
              </a:rPr>
              <a:t>Con la situación problemática descrita anteriormente, podemos definir como </a:t>
            </a:r>
            <a:r>
              <a:rPr lang="es-419" b="1" dirty="0">
                <a:effectLst/>
              </a:rPr>
              <a:t>problema de investigación</a:t>
            </a:r>
            <a:br>
              <a:rPr kumimoji="0" lang="es-419" sz="1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br>
            <a:r>
              <a:rPr kumimoji="0" lang="es-419" sz="1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¿Cómo contribuir a la gestión de experimentos de digestión anaerobia en el Centro de Estudios de Energía y Procesos Industriales en la Universidad de Sancti Spíritus José Martí Pérez?</a:t>
            </a:r>
          </a:p>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3041237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53</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5505482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marL="0" marR="0">
              <a:lnSpc>
                <a:spcPct val="107000"/>
              </a:lnSpc>
              <a:spcBef>
                <a:spcPts val="0"/>
              </a:spcBef>
              <a:spcAft>
                <a:spcPts val="1200"/>
              </a:spcAft>
            </a:pPr>
            <a:r>
              <a:rPr lang="es-US" sz="1800" b="1" kern="0" dirty="0">
                <a:solidFill>
                  <a:srgbClr val="000000"/>
                </a:solidFill>
                <a:effectLst/>
                <a:highlight>
                  <a:srgbClr val="FFFFFF"/>
                </a:highlight>
                <a:latin typeface="DM Sans" panose="020F0502020204030204" pitchFamily="2" charset="0"/>
                <a:ea typeface="Times New Roman" panose="02020603050405020304" pitchFamily="18" charset="0"/>
                <a:cs typeface="Times New Roman" panose="02020603050405020304" pitchFamily="18" charset="0"/>
              </a:rPr>
              <a:t>A)</a:t>
            </a:r>
            <a:r>
              <a:rPr lang="es-US" sz="1800" kern="0" dirty="0">
                <a:solidFill>
                  <a:srgbClr val="000000"/>
                </a:solidFill>
                <a:effectLst/>
                <a:highlight>
                  <a:srgbClr val="FFFFFF"/>
                </a:highlight>
                <a:latin typeface="DM Sans" panose="020F0502020204030204" pitchFamily="2" charset="0"/>
                <a:ea typeface="Times New Roman" panose="02020603050405020304" pitchFamily="18" charset="0"/>
                <a:cs typeface="Times New Roman" panose="02020603050405020304" pitchFamily="18" charset="0"/>
              </a:rPr>
              <a:t> </a:t>
            </a:r>
            <a:r>
              <a:rPr lang="es-US" sz="1800" b="1" kern="0" dirty="0">
                <a:solidFill>
                  <a:srgbClr val="000000"/>
                </a:solidFill>
                <a:effectLst/>
                <a:highlight>
                  <a:srgbClr val="FFFFFF"/>
                </a:highlight>
                <a:latin typeface="DM Sans" panose="020F0502020204030204" pitchFamily="2" charset="0"/>
                <a:ea typeface="Times New Roman" panose="02020603050405020304" pitchFamily="18" charset="0"/>
                <a:cs typeface="Times New Roman" panose="02020603050405020304" pitchFamily="18" charset="0"/>
              </a:rPr>
              <a:t>Beneficios ambientales y económicos del biogás, y beneficios para Cuba:</a:t>
            </a:r>
            <a:endParaRPr lang="es-US" sz="1800" kern="100" dirty="0">
              <a:effectLst/>
              <a:highlight>
                <a:srgbClr val="FFFFFF"/>
              </a:highligh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1200"/>
              </a:spcAft>
            </a:pPr>
            <a:r>
              <a:rPr lang="es-US" sz="1800" kern="0" dirty="0">
                <a:solidFill>
                  <a:srgbClr val="000000"/>
                </a:solidFill>
                <a:effectLst/>
                <a:highlight>
                  <a:srgbClr val="FFFFFF"/>
                </a:highlight>
                <a:latin typeface="DM Sans" panose="020F0502020204030204" pitchFamily="2" charset="0"/>
                <a:ea typeface="Times New Roman" panose="02020603050405020304" pitchFamily="18" charset="0"/>
                <a:cs typeface="Times New Roman" panose="02020603050405020304" pitchFamily="18" charset="0"/>
              </a:rPr>
              <a:t>Los biocombustibles, específicamente el biogás, ofrecen varios beneficios ambientales y económicos:</a:t>
            </a:r>
            <a:endParaRPr lang="es-US" sz="1800" kern="100" dirty="0">
              <a:effectLst/>
              <a:highlight>
                <a:srgbClr val="FFFFFF"/>
              </a:highligh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1200"/>
              </a:spcAft>
            </a:pPr>
            <a:r>
              <a:rPr lang="es-US" sz="1800" b="1" kern="0" dirty="0">
                <a:solidFill>
                  <a:srgbClr val="000000"/>
                </a:solidFill>
                <a:effectLst/>
                <a:highlight>
                  <a:srgbClr val="FFFFFF"/>
                </a:highlight>
                <a:latin typeface="DM Sans" panose="020F0502020204030204" pitchFamily="2" charset="0"/>
                <a:ea typeface="Times New Roman" panose="02020603050405020304" pitchFamily="18" charset="0"/>
                <a:cs typeface="Times New Roman" panose="02020603050405020304" pitchFamily="18" charset="0"/>
              </a:rPr>
              <a:t>Beneficios Ambientales:</a:t>
            </a:r>
            <a:endParaRPr lang="es-US" sz="1800" kern="100" dirty="0">
              <a:effectLst/>
              <a:highlight>
                <a:srgbClr val="FFFFFF"/>
              </a:highligh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s-US" sz="1800" b="1" kern="0" dirty="0">
                <a:solidFill>
                  <a:srgbClr val="000000"/>
                </a:solidFill>
                <a:effectLst/>
                <a:highlight>
                  <a:srgbClr val="FFFFFF"/>
                </a:highlight>
                <a:latin typeface="DM Sans" panose="020F0502020204030204" pitchFamily="2" charset="0"/>
                <a:ea typeface="Times New Roman" panose="02020603050405020304" pitchFamily="18" charset="0"/>
                <a:cs typeface="Times New Roman" panose="02020603050405020304" pitchFamily="18" charset="0"/>
              </a:rPr>
              <a:t>Reducción de emisiones de gases de efecto invernadero</a:t>
            </a:r>
            <a:r>
              <a:rPr lang="es-US" sz="1800" kern="0" dirty="0">
                <a:solidFill>
                  <a:srgbClr val="000000"/>
                </a:solidFill>
                <a:effectLst/>
                <a:highlight>
                  <a:srgbClr val="FFFFFF"/>
                </a:highlight>
                <a:latin typeface="DM Sans" panose="020F0502020204030204" pitchFamily="2" charset="0"/>
                <a:ea typeface="Times New Roman" panose="02020603050405020304" pitchFamily="18" charset="0"/>
                <a:cs typeface="Times New Roman" panose="02020603050405020304" pitchFamily="18" charset="0"/>
              </a:rPr>
              <a:t>: El uso de biogás ayuda a disminuir la dependencia de combustibles fósiles, lo que reduce la huella de carbono.</a:t>
            </a:r>
            <a:endParaRPr lang="es-US" sz="1800" kern="100" dirty="0">
              <a:effectLst/>
              <a:highlight>
                <a:srgbClr val="FFFFFF"/>
              </a:highligh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300"/>
              </a:spcBef>
              <a:spcAft>
                <a:spcPts val="800"/>
              </a:spcAft>
              <a:buSzPts val="1000"/>
              <a:buFont typeface="Symbol" panose="05050102010706020507" pitchFamily="18" charset="2"/>
              <a:buChar char=""/>
              <a:tabLst>
                <a:tab pos="457200" algn="l"/>
              </a:tabLst>
            </a:pPr>
            <a:r>
              <a:rPr lang="es-US" sz="1800" b="1" kern="0" dirty="0">
                <a:solidFill>
                  <a:srgbClr val="000000"/>
                </a:solidFill>
                <a:effectLst/>
                <a:highlight>
                  <a:srgbClr val="FFFFFF"/>
                </a:highlight>
                <a:latin typeface="DM Sans" panose="020F0502020204030204" pitchFamily="2" charset="0"/>
                <a:ea typeface="Times New Roman" panose="02020603050405020304" pitchFamily="18" charset="0"/>
                <a:cs typeface="Times New Roman" panose="02020603050405020304" pitchFamily="18" charset="0"/>
              </a:rPr>
              <a:t>Gestión de residuos</a:t>
            </a:r>
            <a:r>
              <a:rPr lang="es-US" sz="1800" kern="0" dirty="0">
                <a:solidFill>
                  <a:srgbClr val="000000"/>
                </a:solidFill>
                <a:effectLst/>
                <a:highlight>
                  <a:srgbClr val="FFFFFF"/>
                </a:highlight>
                <a:latin typeface="DM Sans" panose="020F0502020204030204" pitchFamily="2" charset="0"/>
                <a:ea typeface="Times New Roman" panose="02020603050405020304" pitchFamily="18" charset="0"/>
                <a:cs typeface="Times New Roman" panose="02020603050405020304" pitchFamily="18" charset="0"/>
              </a:rPr>
              <a:t>: La producción de biogás a partir de residuos orgánicos contribuye a la gestión eficaz de desechos y disminuye la contaminación en vertederos.</a:t>
            </a:r>
            <a:endParaRPr lang="es-US" sz="1800" kern="100" dirty="0">
              <a:effectLst/>
              <a:highlight>
                <a:srgbClr val="FFFFFF"/>
              </a:highligh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1200"/>
              </a:spcAft>
            </a:pPr>
            <a:r>
              <a:rPr lang="es-US" sz="1800" b="1" kern="0" dirty="0">
                <a:solidFill>
                  <a:srgbClr val="000000"/>
                </a:solidFill>
                <a:effectLst/>
                <a:highlight>
                  <a:srgbClr val="FFFFFF"/>
                </a:highlight>
                <a:latin typeface="DM Sans" panose="020F0502020204030204" pitchFamily="2" charset="0"/>
                <a:ea typeface="Times New Roman" panose="02020603050405020304" pitchFamily="18" charset="0"/>
                <a:cs typeface="Times New Roman" panose="02020603050405020304" pitchFamily="18" charset="0"/>
              </a:rPr>
              <a:t>Beneficios Económicos:</a:t>
            </a:r>
            <a:endParaRPr lang="es-US" sz="1800" kern="100" dirty="0">
              <a:effectLst/>
              <a:highlight>
                <a:srgbClr val="FFFFFF"/>
              </a:highligh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s-US" sz="1800" b="1" kern="0" dirty="0">
                <a:solidFill>
                  <a:srgbClr val="000000"/>
                </a:solidFill>
                <a:effectLst/>
                <a:highlight>
                  <a:srgbClr val="FFFFFF"/>
                </a:highlight>
                <a:latin typeface="DM Sans" panose="020F0502020204030204" pitchFamily="2" charset="0"/>
                <a:ea typeface="Times New Roman" panose="02020603050405020304" pitchFamily="18" charset="0"/>
                <a:cs typeface="Times New Roman" panose="02020603050405020304" pitchFamily="18" charset="0"/>
              </a:rPr>
              <a:t>Ahorro en costos energéticos</a:t>
            </a:r>
            <a:r>
              <a:rPr lang="es-US" sz="1800" kern="0" dirty="0">
                <a:solidFill>
                  <a:srgbClr val="000000"/>
                </a:solidFill>
                <a:effectLst/>
                <a:highlight>
                  <a:srgbClr val="FFFFFF"/>
                </a:highlight>
                <a:latin typeface="DM Sans" panose="020F0502020204030204" pitchFamily="2" charset="0"/>
                <a:ea typeface="Times New Roman" panose="02020603050405020304" pitchFamily="18" charset="0"/>
                <a:cs typeface="Times New Roman" panose="02020603050405020304" pitchFamily="18" charset="0"/>
              </a:rPr>
              <a:t>: El biogás puede ser más barato de producir en comparación con combustibles no renovables.</a:t>
            </a:r>
            <a:endParaRPr lang="es-US" sz="1800" kern="100" dirty="0">
              <a:effectLst/>
              <a:highlight>
                <a:srgbClr val="FFFFFF"/>
              </a:highligh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300"/>
              </a:spcBef>
              <a:spcAft>
                <a:spcPts val="800"/>
              </a:spcAft>
              <a:buSzPts val="1000"/>
              <a:buFont typeface="Symbol" panose="05050102010706020507" pitchFamily="18" charset="2"/>
              <a:buChar char=""/>
              <a:tabLst>
                <a:tab pos="457200" algn="l"/>
              </a:tabLst>
            </a:pPr>
            <a:r>
              <a:rPr lang="es-US" sz="1800" b="1" kern="0" dirty="0">
                <a:solidFill>
                  <a:srgbClr val="000000"/>
                </a:solidFill>
                <a:effectLst/>
                <a:highlight>
                  <a:srgbClr val="FFFFFF"/>
                </a:highlight>
                <a:latin typeface="DM Sans" panose="020F0502020204030204" pitchFamily="2" charset="0"/>
                <a:ea typeface="Times New Roman" panose="02020603050405020304" pitchFamily="18" charset="0"/>
                <a:cs typeface="Times New Roman" panose="02020603050405020304" pitchFamily="18" charset="0"/>
              </a:rPr>
              <a:t>Generación de empleo</a:t>
            </a:r>
            <a:r>
              <a:rPr lang="es-US" sz="1800" kern="0" dirty="0">
                <a:solidFill>
                  <a:srgbClr val="000000"/>
                </a:solidFill>
                <a:effectLst/>
                <a:highlight>
                  <a:srgbClr val="FFFFFF"/>
                </a:highlight>
                <a:latin typeface="DM Sans" panose="020F0502020204030204" pitchFamily="2" charset="0"/>
                <a:ea typeface="Times New Roman" panose="02020603050405020304" pitchFamily="18" charset="0"/>
                <a:cs typeface="Times New Roman" panose="02020603050405020304" pitchFamily="18" charset="0"/>
              </a:rPr>
              <a:t>: Las industrias relacionadas con la producción y uso de biogás crean oportunidades laborales.</a:t>
            </a:r>
            <a:endParaRPr lang="es-US" sz="1800" kern="100" dirty="0">
              <a:effectLst/>
              <a:highlight>
                <a:srgbClr val="FFFFFF"/>
              </a:highlight>
              <a:latin typeface="Calibri" panose="020F0502020204030204" pitchFamily="34" charset="0"/>
              <a:ea typeface="Calibri" panose="020F0502020204030204" pitchFamily="34" charset="0"/>
              <a:cs typeface="Times New Roman" panose="02020603050405020304" pitchFamily="18" charset="0"/>
            </a:endParaRPr>
          </a:p>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54</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7953409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55</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4192668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56</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1544067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57</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86706741"/>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58</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51196545"/>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59</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93214254"/>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60</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08756273"/>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61</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70046525"/>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62</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333753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r>
              <a:rPr lang="es-419" dirty="0">
                <a:effectLst/>
              </a:rPr>
              <a:t>Para dar respuesta al problema de investigación se formula el siguiente </a:t>
            </a:r>
            <a:r>
              <a:rPr lang="es-419" b="1" dirty="0">
                <a:effectLst/>
              </a:rPr>
              <a:t>objetivo general</a:t>
            </a:r>
            <a:endParaRPr lang="es-419" dirty="0">
              <a:effectLst/>
            </a:endParaRPr>
          </a:p>
          <a:p>
            <a:endParaRPr lang="es-419" dirty="0"/>
          </a:p>
          <a:p>
            <a:pPr rtl="0"/>
            <a:r>
              <a:rPr lang="es-419" b="1" dirty="0">
                <a:effectLst/>
              </a:rPr>
              <a:t>Objetivo General:</a:t>
            </a:r>
            <a:endParaRPr lang="es-419" dirty="0">
              <a:effectLst/>
            </a:endParaRPr>
          </a:p>
          <a:p>
            <a:pPr rtl="0"/>
            <a:r>
              <a:rPr lang="es-419" dirty="0">
                <a:effectLst/>
              </a:rPr>
              <a:t>Desarrollar un sistema que automatice la recolección, análisis y visualización de datos generados a partir de experimentos de digestión anaeróbica, permitiendo a los investigadores evaluar de manera eficiente el rendimiento y optimizar el proceso.</a:t>
            </a:r>
          </a:p>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1818722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63</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13864618"/>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64</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9430290"/>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65</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11445153"/>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66</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77258828"/>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67</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84224946"/>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s-US" sz="1100" b="1" kern="100" dirty="0">
                <a:effectLst/>
                <a:latin typeface="Calibri" panose="020F0502020204030204" pitchFamily="34" charset="0"/>
                <a:ea typeface="Calibri" panose="020F0502020204030204" pitchFamily="34" charset="0"/>
                <a:cs typeface="Times New Roman" panose="02020603050405020304" pitchFamily="18" charset="0"/>
              </a:rPr>
              <a:t>A) Impacto de la Evolución de los Requisitos del Sistema en la Efectividad del Diagrama ER</a:t>
            </a:r>
            <a:endParaRPr lang="es-US"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s-US" sz="1100" kern="100" dirty="0">
                <a:effectLst/>
                <a:latin typeface="Calibri" panose="020F0502020204030204" pitchFamily="34" charset="0"/>
                <a:ea typeface="Calibri" panose="020F0502020204030204" pitchFamily="34" charset="0"/>
                <a:cs typeface="Times New Roman" panose="02020603050405020304" pitchFamily="18" charset="0"/>
              </a:rPr>
              <a:t>A medida que evolucionan los requisitos del sistema, el diagrama ER debe ser actualizado para reflejar las nuevas relaciones y restricciones de los datos. Esto puede impactar la efectividad del diagrama como herramienta de comunicación y documentación, ya que cambios constantes pueden generar confusión. Mantener la documentación actualizada y utilizar control de versiones garantizaría que el diagrama ER continúe siendo útil y preciso.</a:t>
            </a:r>
          </a:p>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68</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78989657"/>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marL="0" marR="0" lvl="0" indent="0">
              <a:lnSpc>
                <a:spcPct val="107000"/>
              </a:lnSpc>
              <a:spcBef>
                <a:spcPts val="0"/>
              </a:spcBef>
              <a:spcAft>
                <a:spcPts val="800"/>
              </a:spcAft>
              <a:buSzPts val="1000"/>
              <a:buFont typeface="Symbol" panose="05050102010706020507" pitchFamily="18" charset="2"/>
              <a:buNone/>
              <a:tabLst>
                <a:tab pos="457200" algn="l"/>
              </a:tabLst>
            </a:pPr>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69</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78010256"/>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s-US" sz="1100" b="1" kern="100" dirty="0">
                <a:effectLst/>
                <a:latin typeface="Calibri" panose="020F0502020204030204" pitchFamily="34" charset="0"/>
                <a:ea typeface="Calibri" panose="020F0502020204030204" pitchFamily="34" charset="0"/>
                <a:cs typeface="Times New Roman" panose="02020603050405020304" pitchFamily="18" charset="0"/>
              </a:rPr>
              <a:t>B) Evaluación de la Calidad del Modelo ER en Términos de Claridad, Completitud y Corrección</a:t>
            </a:r>
            <a:endParaRPr lang="es-US"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s-US" sz="1100" kern="100" dirty="0">
                <a:effectLst/>
                <a:latin typeface="Calibri" panose="020F0502020204030204" pitchFamily="34" charset="0"/>
                <a:ea typeface="Calibri" panose="020F0502020204030204" pitchFamily="34" charset="0"/>
                <a:cs typeface="Times New Roman" panose="02020603050405020304" pitchFamily="18" charset="0"/>
              </a:rPr>
              <a:t>La calidad del modelo ER se puede evaluar mediante tres factores:</a:t>
            </a:r>
          </a:p>
          <a:p>
            <a:pPr marL="1143000" marR="0" lvl="2" indent="-228600">
              <a:lnSpc>
                <a:spcPct val="107000"/>
              </a:lnSpc>
              <a:spcBef>
                <a:spcPts val="0"/>
              </a:spcBef>
              <a:spcAft>
                <a:spcPts val="800"/>
              </a:spcAft>
              <a:buSzPts val="1000"/>
              <a:buFont typeface="Wingdings" panose="05000000000000000000" pitchFamily="2" charset="2"/>
              <a:buChar char=""/>
              <a:tabLst>
                <a:tab pos="1371600" algn="l"/>
              </a:tabLst>
            </a:pPr>
            <a:r>
              <a:rPr lang="es-US" sz="1100" b="1" kern="100" dirty="0">
                <a:effectLst/>
                <a:latin typeface="Calibri" panose="020F0502020204030204" pitchFamily="34" charset="0"/>
                <a:ea typeface="Calibri" panose="020F0502020204030204" pitchFamily="34" charset="0"/>
                <a:cs typeface="Times New Roman" panose="02020603050405020304" pitchFamily="18" charset="0"/>
              </a:rPr>
              <a:t>Claridad</a:t>
            </a:r>
            <a:r>
              <a:rPr lang="es-US" sz="1100" kern="100" dirty="0">
                <a:effectLst/>
                <a:latin typeface="Calibri" panose="020F0502020204030204" pitchFamily="34" charset="0"/>
                <a:ea typeface="Calibri" panose="020F0502020204030204" pitchFamily="34" charset="0"/>
                <a:cs typeface="Times New Roman" panose="02020603050405020304" pitchFamily="18" charset="0"/>
              </a:rPr>
              <a:t>: El diagrama debe ser fácil de entender, con entidades y relaciones claramente definidas.</a:t>
            </a:r>
          </a:p>
          <a:p>
            <a:pPr marL="1143000" marR="0" lvl="2" indent="-228600">
              <a:lnSpc>
                <a:spcPct val="107000"/>
              </a:lnSpc>
              <a:spcBef>
                <a:spcPts val="0"/>
              </a:spcBef>
              <a:spcAft>
                <a:spcPts val="800"/>
              </a:spcAft>
              <a:buSzPts val="1000"/>
              <a:buFont typeface="Wingdings" panose="05000000000000000000" pitchFamily="2" charset="2"/>
              <a:buChar char=""/>
              <a:tabLst>
                <a:tab pos="1371600" algn="l"/>
              </a:tabLst>
            </a:pPr>
            <a:r>
              <a:rPr lang="es-US" sz="1100" b="1" kern="100" dirty="0">
                <a:effectLst/>
                <a:latin typeface="Calibri" panose="020F0502020204030204" pitchFamily="34" charset="0"/>
                <a:ea typeface="Calibri" panose="020F0502020204030204" pitchFamily="34" charset="0"/>
                <a:cs typeface="Times New Roman" panose="02020603050405020304" pitchFamily="18" charset="0"/>
              </a:rPr>
              <a:t>Completitud</a:t>
            </a:r>
            <a:r>
              <a:rPr lang="es-US" sz="1100" kern="100" dirty="0">
                <a:effectLst/>
                <a:latin typeface="Calibri" panose="020F0502020204030204" pitchFamily="34" charset="0"/>
                <a:ea typeface="Calibri" panose="020F0502020204030204" pitchFamily="34" charset="0"/>
                <a:cs typeface="Times New Roman" panose="02020603050405020304" pitchFamily="18" charset="0"/>
              </a:rPr>
              <a:t>: Debe capturar todos los requisitos de datos relevantes sin omitir información importante.</a:t>
            </a:r>
          </a:p>
          <a:p>
            <a:pPr marL="1143000" marR="0" lvl="2" indent="-228600">
              <a:lnSpc>
                <a:spcPct val="107000"/>
              </a:lnSpc>
              <a:spcBef>
                <a:spcPts val="0"/>
              </a:spcBef>
              <a:spcAft>
                <a:spcPts val="800"/>
              </a:spcAft>
              <a:buSzPts val="1000"/>
              <a:buFont typeface="Wingdings" panose="05000000000000000000" pitchFamily="2" charset="2"/>
              <a:buChar char=""/>
              <a:tabLst>
                <a:tab pos="1371600" algn="l"/>
              </a:tabLst>
            </a:pPr>
            <a:r>
              <a:rPr lang="es-US" sz="1100" b="1" kern="100" dirty="0">
                <a:effectLst/>
                <a:latin typeface="Calibri" panose="020F0502020204030204" pitchFamily="34" charset="0"/>
                <a:ea typeface="Calibri" panose="020F0502020204030204" pitchFamily="34" charset="0"/>
                <a:cs typeface="Times New Roman" panose="02020603050405020304" pitchFamily="18" charset="0"/>
              </a:rPr>
              <a:t>Corrección</a:t>
            </a:r>
            <a:r>
              <a:rPr lang="es-US" sz="1100" kern="100" dirty="0">
                <a:effectLst/>
                <a:latin typeface="Calibri" panose="020F0502020204030204" pitchFamily="34" charset="0"/>
                <a:ea typeface="Calibri" panose="020F0502020204030204" pitchFamily="34" charset="0"/>
                <a:cs typeface="Times New Roman" panose="02020603050405020304" pitchFamily="18" charset="0"/>
              </a:rPr>
              <a:t>: Las relaciones y restricciones entre entidades deben representar con precisión las necesidades del sistema.</a:t>
            </a:r>
          </a:p>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70</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27688927"/>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s-US" sz="1100" b="1" kern="100" dirty="0">
                <a:effectLst/>
                <a:latin typeface="Calibri" panose="020F0502020204030204" pitchFamily="34" charset="0"/>
                <a:ea typeface="Calibri" panose="020F0502020204030204" pitchFamily="34" charset="0"/>
                <a:cs typeface="Times New Roman" panose="02020603050405020304" pitchFamily="18" charset="0"/>
              </a:rPr>
              <a:t>Métricas</a:t>
            </a:r>
            <a:r>
              <a:rPr lang="es-US" sz="1100" kern="100" dirty="0">
                <a:effectLst/>
                <a:latin typeface="Calibri" panose="020F0502020204030204" pitchFamily="34" charset="0"/>
                <a:ea typeface="Calibri" panose="020F0502020204030204" pitchFamily="34" charset="0"/>
                <a:cs typeface="Times New Roman" panose="02020603050405020304" pitchFamily="18" charset="0"/>
              </a:rPr>
              <a:t>: Se pueden usar </a:t>
            </a:r>
            <a:r>
              <a:rPr lang="es-US" sz="1100" b="1" kern="100" dirty="0">
                <a:effectLst/>
                <a:latin typeface="Calibri" panose="020F0502020204030204" pitchFamily="34" charset="0"/>
                <a:ea typeface="Calibri" panose="020F0502020204030204" pitchFamily="34" charset="0"/>
                <a:cs typeface="Times New Roman" panose="02020603050405020304" pitchFamily="18" charset="0"/>
              </a:rPr>
              <a:t>validación de esquemas</a:t>
            </a:r>
            <a:r>
              <a:rPr lang="es-US" sz="1100" kern="100" dirty="0">
                <a:effectLst/>
                <a:latin typeface="Calibri" panose="020F0502020204030204" pitchFamily="34" charset="0"/>
                <a:ea typeface="Calibri" panose="020F0502020204030204" pitchFamily="34" charset="0"/>
                <a:cs typeface="Times New Roman" panose="02020603050405020304" pitchFamily="18" charset="0"/>
              </a:rPr>
              <a:t>, </a:t>
            </a:r>
            <a:r>
              <a:rPr lang="es-US" sz="1100" b="1" kern="100" dirty="0">
                <a:effectLst/>
                <a:latin typeface="Calibri" panose="020F0502020204030204" pitchFamily="34" charset="0"/>
                <a:ea typeface="Calibri" panose="020F0502020204030204" pitchFamily="34" charset="0"/>
                <a:cs typeface="Times New Roman" panose="02020603050405020304" pitchFamily="18" charset="0"/>
              </a:rPr>
              <a:t>niveles de normalización</a:t>
            </a:r>
            <a:r>
              <a:rPr lang="es-US" sz="1100" kern="100" dirty="0">
                <a:effectLst/>
                <a:latin typeface="Calibri" panose="020F0502020204030204" pitchFamily="34" charset="0"/>
                <a:ea typeface="Calibri" panose="020F0502020204030204" pitchFamily="34" charset="0"/>
                <a:cs typeface="Times New Roman" panose="02020603050405020304" pitchFamily="18" charset="0"/>
              </a:rPr>
              <a:t> y retroalimentación de los usuarios para asegurar que el modelo sea preciso y funcional.</a:t>
            </a:r>
          </a:p>
          <a:p>
            <a:pPr marL="0" marR="0">
              <a:lnSpc>
                <a:spcPct val="107000"/>
              </a:lnSpc>
              <a:spcBef>
                <a:spcPts val="0"/>
              </a:spcBef>
              <a:spcAft>
                <a:spcPts val="800"/>
              </a:spcAft>
            </a:pPr>
            <a:r>
              <a:rPr lang="es-US" sz="1100" kern="100" dirty="0">
                <a:effectLst/>
                <a:latin typeface="Calibri" panose="020F0502020204030204" pitchFamily="34" charset="0"/>
                <a:ea typeface="Calibri" panose="020F0502020204030204" pitchFamily="34" charset="0"/>
                <a:cs typeface="Times New Roman" panose="02020603050405020304" pitchFamily="18" charset="0"/>
              </a:rPr>
              <a:t> </a:t>
            </a:r>
          </a:p>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71</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01224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r>
              <a:rPr lang="es-419" dirty="0">
                <a:effectLst/>
              </a:rPr>
              <a:t>Las </a:t>
            </a:r>
            <a:r>
              <a:rPr lang="es-419" b="1" dirty="0">
                <a:effectLst/>
              </a:rPr>
              <a:t>preguntas de investigación</a:t>
            </a:r>
            <a:r>
              <a:rPr lang="es-419" dirty="0">
                <a:effectLst/>
              </a:rPr>
              <a:t> que </a:t>
            </a:r>
            <a:r>
              <a:rPr lang="es-419" dirty="0" err="1">
                <a:effectLst/>
              </a:rPr>
              <a:t>guian</a:t>
            </a:r>
            <a:r>
              <a:rPr lang="es-419" dirty="0">
                <a:effectLst/>
              </a:rPr>
              <a:t> el estudio de acuerdo a las necesidades planteadas son</a:t>
            </a:r>
          </a:p>
          <a:p>
            <a:pPr rtl="0"/>
            <a:endParaRPr lang="es-ES" u="sng"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704875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r>
              <a:rPr lang="es-419" dirty="0">
                <a:effectLst/>
              </a:rPr>
              <a:t>Para la solución a este problema se propusieron las siguientes </a:t>
            </a:r>
            <a:r>
              <a:rPr lang="es-419" b="1" dirty="0">
                <a:effectLst/>
              </a:rPr>
              <a:t>tareas de investigación</a:t>
            </a:r>
            <a:endParaRPr lang="es-419" dirty="0">
              <a:effectLst/>
            </a:endParaRPr>
          </a:p>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392083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r>
              <a:rPr lang="es-419" b="1" dirty="0"/>
              <a:t>Express.js:</a:t>
            </a:r>
            <a:endParaRPr lang="es-419" dirty="0"/>
          </a:p>
          <a:p>
            <a:pPr>
              <a:buFont typeface="Arial" panose="020B0604020202020204" pitchFamily="34" charset="0"/>
              <a:buChar char="•"/>
            </a:pPr>
            <a:r>
              <a:rPr lang="es-419" b="1" dirty="0"/>
              <a:t>Framework backend ligero y de alto rendimiento:</a:t>
            </a:r>
            <a:endParaRPr lang="es-419" dirty="0"/>
          </a:p>
          <a:p>
            <a:pPr marL="742950" lvl="1" indent="-285750">
              <a:buFont typeface="Arial" panose="020B0604020202020204" pitchFamily="34" charset="0"/>
              <a:buChar char="•"/>
            </a:pPr>
            <a:r>
              <a:rPr lang="es-419" dirty="0"/>
              <a:t>Permite crear </a:t>
            </a:r>
            <a:r>
              <a:rPr lang="es-419" dirty="0" err="1"/>
              <a:t>APIs</a:t>
            </a:r>
            <a:r>
              <a:rPr lang="es-419" dirty="0"/>
              <a:t> y aplicaciones personalizadas de manera rápida y eficiente.</a:t>
            </a:r>
          </a:p>
          <a:p>
            <a:pPr marL="742950" lvl="1" indent="-285750">
              <a:buFont typeface="Arial" panose="020B0604020202020204" pitchFamily="34" charset="0"/>
              <a:buChar char="•"/>
            </a:pPr>
            <a:r>
              <a:rPr lang="es-419" dirty="0"/>
              <a:t>Ideal para prototipado rápido, altas cargas y flexibilidad en el desarrollo.</a:t>
            </a:r>
          </a:p>
          <a:p>
            <a:pPr marL="742950" lvl="1" indent="-285750">
              <a:buFont typeface="Arial" panose="020B0604020202020204" pitchFamily="34" charset="0"/>
              <a:buChar char="•"/>
            </a:pPr>
            <a:r>
              <a:rPr lang="es-419" dirty="0"/>
              <a:t>Cuenta con una comunidad grande y activa, así como una amplia gama de recursos disponibles.</a:t>
            </a:r>
          </a:p>
          <a:p>
            <a:r>
              <a:rPr lang="es-419" b="1" dirty="0"/>
              <a:t>Nuxt.js:</a:t>
            </a:r>
            <a:endParaRPr lang="es-419" dirty="0"/>
          </a:p>
          <a:p>
            <a:pPr>
              <a:buFont typeface="Arial" panose="020B0604020202020204" pitchFamily="34" charset="0"/>
              <a:buChar char="•"/>
            </a:pPr>
            <a:r>
              <a:rPr lang="es-419" b="1" dirty="0"/>
              <a:t>Framework de desarrollo web basado en Vue.js:</a:t>
            </a:r>
            <a:endParaRPr lang="es-419" dirty="0"/>
          </a:p>
          <a:p>
            <a:pPr marL="742950" lvl="1" indent="-285750">
              <a:buFont typeface="Arial" panose="020B0604020202020204" pitchFamily="34" charset="0"/>
              <a:buChar char="•"/>
            </a:pPr>
            <a:r>
              <a:rPr lang="es-419" dirty="0"/>
              <a:t>Facilita la creación de </a:t>
            </a:r>
            <a:r>
              <a:rPr lang="es-419" dirty="0" err="1"/>
              <a:t>SPAs</a:t>
            </a:r>
            <a:r>
              <a:rPr lang="es-419" dirty="0"/>
              <a:t> y sitios web estáticos con SSR.</a:t>
            </a:r>
          </a:p>
          <a:p>
            <a:pPr marL="742950" lvl="1" indent="-285750">
              <a:buFont typeface="Arial" panose="020B0604020202020204" pitchFamily="34" charset="0"/>
              <a:buChar char="•"/>
            </a:pPr>
            <a:r>
              <a:rPr lang="es-419" dirty="0"/>
              <a:t>Ofrece desarrollo rápido y eficiente, una experiencia de usuario optimizada y código escalable y reutilizable.</a:t>
            </a:r>
          </a:p>
          <a:p>
            <a:pPr marL="742950" lvl="1" indent="-285750">
              <a:buFont typeface="Arial" panose="020B0604020202020204" pitchFamily="34" charset="0"/>
              <a:buChar char="•"/>
            </a:pPr>
            <a:r>
              <a:rPr lang="es-419" dirty="0"/>
              <a:t>Amplia gama de funcionalidades integradas, como enrutamiento, administración de estado, autenticación y manejo de datos.</a:t>
            </a:r>
          </a:p>
          <a:p>
            <a:r>
              <a:rPr lang="es-419" b="1" dirty="0"/>
              <a:t>Tailwind CSS:</a:t>
            </a:r>
            <a:endParaRPr lang="es-419" dirty="0"/>
          </a:p>
          <a:p>
            <a:pPr>
              <a:buFont typeface="Arial" panose="020B0604020202020204" pitchFamily="34" charset="0"/>
              <a:buChar char="•"/>
            </a:pPr>
            <a:r>
              <a:rPr lang="es-419" b="1" dirty="0"/>
              <a:t>Framework CSS de primera clase de utilidades:</a:t>
            </a:r>
            <a:endParaRPr lang="es-419" dirty="0"/>
          </a:p>
          <a:p>
            <a:pPr marL="742950" lvl="1" indent="-285750">
              <a:buFont typeface="Arial" panose="020B0604020202020204" pitchFamily="34" charset="0"/>
              <a:buChar char="•"/>
            </a:pPr>
            <a:r>
              <a:rPr lang="es-419" dirty="0"/>
              <a:t>Permite construir sitios web modernos sin escribir CSS personalizado.</a:t>
            </a:r>
          </a:p>
          <a:p>
            <a:pPr marL="742950" lvl="1" indent="-285750">
              <a:buFont typeface="Arial" panose="020B0604020202020204" pitchFamily="34" charset="0"/>
              <a:buChar char="•"/>
            </a:pPr>
            <a:r>
              <a:rPr lang="es-419" dirty="0"/>
              <a:t>Desarrollo rápido y altamente personalizable.</a:t>
            </a:r>
          </a:p>
          <a:p>
            <a:pPr marL="742950" lvl="1" indent="-285750">
              <a:buFont typeface="Arial" panose="020B0604020202020204" pitchFamily="34" charset="0"/>
              <a:buChar char="•"/>
            </a:pPr>
            <a:r>
              <a:rPr lang="es-419" dirty="0"/>
              <a:t>Código limpio y consistente, con clases de utilidad responsivas por defecto.</a:t>
            </a:r>
          </a:p>
          <a:p>
            <a:r>
              <a:rPr lang="es-419" b="1" dirty="0"/>
              <a:t>En conjunto, estas tecnologías ofrecen una solución completa para el desarrollo web moderno:</a:t>
            </a:r>
            <a:endParaRPr lang="es-419" dirty="0"/>
          </a:p>
          <a:p>
            <a:pPr>
              <a:buFont typeface="Arial" panose="020B0604020202020204" pitchFamily="34" charset="0"/>
              <a:buChar char="•"/>
            </a:pPr>
            <a:r>
              <a:rPr lang="es-419" b="1" dirty="0"/>
              <a:t>Express.js</a:t>
            </a:r>
            <a:r>
              <a:rPr lang="es-419" dirty="0"/>
              <a:t> proporciona un backend robusto y flexible.</a:t>
            </a:r>
          </a:p>
          <a:p>
            <a:pPr>
              <a:buFont typeface="Arial" panose="020B0604020202020204" pitchFamily="34" charset="0"/>
              <a:buChar char="•"/>
            </a:pPr>
            <a:r>
              <a:rPr lang="es-419" b="1" dirty="0"/>
              <a:t>Nuxt.js</a:t>
            </a:r>
            <a:r>
              <a:rPr lang="es-419" dirty="0"/>
              <a:t> facilita la creación de interfaces de usuario dinámicas y atractivas.</a:t>
            </a:r>
          </a:p>
          <a:p>
            <a:pPr>
              <a:buFont typeface="Arial" panose="020B0604020202020204" pitchFamily="34" charset="0"/>
              <a:buChar char="•"/>
            </a:pPr>
            <a:r>
              <a:rPr lang="es-419" b="1" dirty="0"/>
              <a:t>Tailwind CSS</a:t>
            </a:r>
            <a:r>
              <a:rPr lang="es-419" dirty="0"/>
              <a:t> permite diseñar y construir la capa de presentación de forma rápida y eficiente.</a:t>
            </a:r>
          </a:p>
          <a:p>
            <a:endParaRPr lang="es-419" u="sng"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489062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980C5E7-B1A1-4648-89D2-17B0F1E7F5B3}"/>
              </a:ext>
            </a:extLst>
          </p:cNvPr>
          <p:cNvSpPr>
            <a:spLocks noGrp="1"/>
          </p:cNvSpPr>
          <p:nvPr>
            <p:ph type="ctrTitle"/>
          </p:nvPr>
        </p:nvSpPr>
        <p:spPr>
          <a:xfrm>
            <a:off x="1524000" y="1122363"/>
            <a:ext cx="9144000" cy="2387600"/>
          </a:xfrm>
        </p:spPr>
        <p:txBody>
          <a:bodyPr rtlCol="0" anchor="b"/>
          <a:lstStyle>
            <a:lvl1pPr algn="ctr">
              <a:defRPr sz="6000"/>
            </a:lvl1pPr>
          </a:lstStyle>
          <a:p>
            <a:pPr rtl="0"/>
            <a:r>
              <a:rPr lang="es-ES" noProof="0"/>
              <a:t>Haga clic para modificar el estilo de título del patrón</a:t>
            </a:r>
          </a:p>
        </p:txBody>
      </p:sp>
      <p:sp>
        <p:nvSpPr>
          <p:cNvPr id="3" name="Subtítulo 2">
            <a:extLst>
              <a:ext uri="{FF2B5EF4-FFF2-40B4-BE49-F238E27FC236}">
                <a16:creationId xmlns:a16="http://schemas.microsoft.com/office/drawing/2014/main" id="{5D140298-3E00-4E73-B947-697E69282864}"/>
              </a:ext>
            </a:extLst>
          </p:cNvPr>
          <p:cNvSpPr>
            <a:spLocks noGrp="1"/>
          </p:cNvSpPr>
          <p:nvPr>
            <p:ph type="subTitle" idx="1" hasCustomPrompt="1"/>
          </p:nvPr>
        </p:nvSpPr>
        <p:spPr>
          <a:xfrm>
            <a:off x="1524000" y="3602038"/>
            <a:ext cx="9144000" cy="1655762"/>
          </a:xfrm>
        </p:spPr>
        <p:txBody>
          <a:bodyPr rtlCol="0"/>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s-ES" noProof="0"/>
              <a:t>Haga clic para editar el estilo de subtítulo del patrón</a:t>
            </a:r>
          </a:p>
        </p:txBody>
      </p:sp>
      <p:sp>
        <p:nvSpPr>
          <p:cNvPr id="4" name="Marcador de fecha 3">
            <a:extLst>
              <a:ext uri="{FF2B5EF4-FFF2-40B4-BE49-F238E27FC236}">
                <a16:creationId xmlns:a16="http://schemas.microsoft.com/office/drawing/2014/main" id="{A6BB99EB-0E86-4FEA-A9C4-501D4E755A2B}"/>
              </a:ext>
            </a:extLst>
          </p:cNvPr>
          <p:cNvSpPr>
            <a:spLocks noGrp="1"/>
          </p:cNvSpPr>
          <p:nvPr>
            <p:ph type="dt" sz="half" idx="10"/>
          </p:nvPr>
        </p:nvSpPr>
        <p:spPr/>
        <p:txBody>
          <a:bodyPr rtlCol="0"/>
          <a:lstStyle/>
          <a:p>
            <a:pPr rtl="0"/>
            <a:fld id="{5D55F8E0-15EE-4F5D-9B89-1204F0ACC521}" type="datetime1">
              <a:rPr lang="es-ES" noProof="0" smtClean="0"/>
              <a:t>14/10/2024</a:t>
            </a:fld>
            <a:endParaRPr lang="es-ES" noProof="0"/>
          </a:p>
        </p:txBody>
      </p:sp>
      <p:sp>
        <p:nvSpPr>
          <p:cNvPr id="5" name="Marcador de pie de página 4">
            <a:extLst>
              <a:ext uri="{FF2B5EF4-FFF2-40B4-BE49-F238E27FC236}">
                <a16:creationId xmlns:a16="http://schemas.microsoft.com/office/drawing/2014/main" id="{6731F536-58DF-4935-AE3B-7A08C03124E4}"/>
              </a:ext>
            </a:extLst>
          </p:cNvPr>
          <p:cNvSpPr>
            <a:spLocks noGrp="1"/>
          </p:cNvSpPr>
          <p:nvPr>
            <p:ph type="ftr" sz="quarter" idx="11"/>
          </p:nvPr>
        </p:nvSpPr>
        <p:spPr/>
        <p:txBody>
          <a:bodyPr rtlCol="0"/>
          <a:lstStyle/>
          <a:p>
            <a:pPr rtl="0"/>
            <a:endParaRPr lang="es-ES" noProof="0"/>
          </a:p>
        </p:txBody>
      </p:sp>
      <p:sp>
        <p:nvSpPr>
          <p:cNvPr id="6" name="Marcador de número de diapositiva 5">
            <a:extLst>
              <a:ext uri="{FF2B5EF4-FFF2-40B4-BE49-F238E27FC236}">
                <a16:creationId xmlns:a16="http://schemas.microsoft.com/office/drawing/2014/main" id="{FE995127-BE30-42B7-9BE5-B83CC6A2E685}"/>
              </a:ext>
            </a:extLst>
          </p:cNvPr>
          <p:cNvSpPr>
            <a:spLocks noGrp="1"/>
          </p:cNvSpPr>
          <p:nvPr>
            <p:ph type="sldNum" sz="quarter" idx="12"/>
          </p:nvPr>
        </p:nvSpPr>
        <p:spPr/>
        <p:txBody>
          <a:bodyPr rtlCol="0"/>
          <a:lstStyle/>
          <a:p>
            <a:pPr rtl="0"/>
            <a:fld id="{ACEC5C30-0B3A-4B13-ADDD-7C63C8AA921B}" type="slidenum">
              <a:rPr lang="es-ES" noProof="0" smtClean="0"/>
              <a:t>‹Nº›</a:t>
            </a:fld>
            <a:endParaRPr lang="es-ES" noProof="0"/>
          </a:p>
        </p:txBody>
      </p:sp>
    </p:spTree>
    <p:extLst>
      <p:ext uri="{BB962C8B-B14F-4D97-AF65-F5344CB8AC3E}">
        <p14:creationId xmlns:p14="http://schemas.microsoft.com/office/powerpoint/2010/main" val="30097518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conteni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AAE108-9C7F-4CDC-AD71-B576580A199F}"/>
              </a:ext>
            </a:extLst>
          </p:cNvPr>
          <p:cNvSpPr>
            <a:spLocks noGrp="1"/>
          </p:cNvSpPr>
          <p:nvPr>
            <p:ph type="title"/>
          </p:nvPr>
        </p:nvSpPr>
        <p:spPr/>
        <p:txBody>
          <a:bodyPr rtlCol="0"/>
          <a:lstStyle/>
          <a:p>
            <a:pPr rtl="0"/>
            <a:r>
              <a:rPr lang="es-ES" noProof="0"/>
              <a:t>Haga clic para modificar el estilo de título del patrón</a:t>
            </a:r>
          </a:p>
        </p:txBody>
      </p:sp>
      <p:sp>
        <p:nvSpPr>
          <p:cNvPr id="3" name="Marcador de contenido 2">
            <a:extLst>
              <a:ext uri="{FF2B5EF4-FFF2-40B4-BE49-F238E27FC236}">
                <a16:creationId xmlns:a16="http://schemas.microsoft.com/office/drawing/2014/main" id="{5A103746-779A-435F-995A-5BF82C86C297}"/>
              </a:ext>
            </a:extLst>
          </p:cNvPr>
          <p:cNvSpPr>
            <a:spLocks noGrp="1"/>
          </p:cNvSpPr>
          <p:nvPr>
            <p:ph idx="1"/>
          </p:nvPr>
        </p:nvSpPr>
        <p:spPr/>
        <p:txBody>
          <a:bodyPr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fecha 3">
            <a:extLst>
              <a:ext uri="{FF2B5EF4-FFF2-40B4-BE49-F238E27FC236}">
                <a16:creationId xmlns:a16="http://schemas.microsoft.com/office/drawing/2014/main" id="{5984E866-B322-455F-AC32-8C164B8CD9C7}"/>
              </a:ext>
            </a:extLst>
          </p:cNvPr>
          <p:cNvSpPr>
            <a:spLocks noGrp="1"/>
          </p:cNvSpPr>
          <p:nvPr>
            <p:ph type="dt" sz="half" idx="10"/>
          </p:nvPr>
        </p:nvSpPr>
        <p:spPr/>
        <p:txBody>
          <a:bodyPr rtlCol="0"/>
          <a:lstStyle/>
          <a:p>
            <a:pPr rtl="0"/>
            <a:fld id="{ADC1DAC4-6DB0-4047-AD64-D936B5B7EC85}" type="datetime1">
              <a:rPr lang="es-ES" noProof="0" smtClean="0"/>
              <a:t>14/10/2024</a:t>
            </a:fld>
            <a:endParaRPr lang="es-ES" noProof="0"/>
          </a:p>
        </p:txBody>
      </p:sp>
      <p:sp>
        <p:nvSpPr>
          <p:cNvPr id="5" name="Marcador de pie de página 4">
            <a:extLst>
              <a:ext uri="{FF2B5EF4-FFF2-40B4-BE49-F238E27FC236}">
                <a16:creationId xmlns:a16="http://schemas.microsoft.com/office/drawing/2014/main" id="{AC0D61E0-F80F-48E7-A817-F1CECBEE9A37}"/>
              </a:ext>
            </a:extLst>
          </p:cNvPr>
          <p:cNvSpPr>
            <a:spLocks noGrp="1"/>
          </p:cNvSpPr>
          <p:nvPr>
            <p:ph type="ftr" sz="quarter" idx="11"/>
          </p:nvPr>
        </p:nvSpPr>
        <p:spPr/>
        <p:txBody>
          <a:bodyPr rtlCol="0"/>
          <a:lstStyle/>
          <a:p>
            <a:pPr rtl="0"/>
            <a:endParaRPr lang="es-ES" noProof="0"/>
          </a:p>
        </p:txBody>
      </p:sp>
      <p:sp>
        <p:nvSpPr>
          <p:cNvPr id="6" name="Marcador de número de diapositiva 5">
            <a:extLst>
              <a:ext uri="{FF2B5EF4-FFF2-40B4-BE49-F238E27FC236}">
                <a16:creationId xmlns:a16="http://schemas.microsoft.com/office/drawing/2014/main" id="{5BF34AFC-4299-43F1-A312-79EF0102CEFF}"/>
              </a:ext>
            </a:extLst>
          </p:cNvPr>
          <p:cNvSpPr>
            <a:spLocks noGrp="1"/>
          </p:cNvSpPr>
          <p:nvPr>
            <p:ph type="sldNum" sz="quarter" idx="12"/>
          </p:nvPr>
        </p:nvSpPr>
        <p:spPr/>
        <p:txBody>
          <a:bodyPr rtlCol="0"/>
          <a:lstStyle/>
          <a:p>
            <a:pPr rtl="0"/>
            <a:fld id="{ACEC5C30-0B3A-4B13-ADDD-7C63C8AA921B}" type="slidenum">
              <a:rPr lang="es-ES" noProof="0" smtClean="0"/>
              <a:t>‹Nº›</a:t>
            </a:fld>
            <a:endParaRPr lang="es-ES" noProof="0"/>
          </a:p>
        </p:txBody>
      </p:sp>
    </p:spTree>
    <p:extLst>
      <p:ext uri="{BB962C8B-B14F-4D97-AF65-F5344CB8AC3E}">
        <p14:creationId xmlns:p14="http://schemas.microsoft.com/office/powerpoint/2010/main" val="15527462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la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B1E1D3E-E4B6-4EAA-BFB4-25A0557A6CB8}"/>
              </a:ext>
            </a:extLst>
          </p:cNvPr>
          <p:cNvSpPr>
            <a:spLocks noGrp="1"/>
          </p:cNvSpPr>
          <p:nvPr>
            <p:ph type="title"/>
          </p:nvPr>
        </p:nvSpPr>
        <p:spPr>
          <a:xfrm>
            <a:off x="831850" y="1709738"/>
            <a:ext cx="10515600" cy="2852737"/>
          </a:xfrm>
        </p:spPr>
        <p:txBody>
          <a:bodyPr rtlCol="0" anchor="b"/>
          <a:lstStyle>
            <a:lvl1pPr>
              <a:defRPr sz="6000"/>
            </a:lvl1pPr>
          </a:lstStyle>
          <a:p>
            <a:pPr rtl="0"/>
            <a:r>
              <a:rPr lang="es-ES" noProof="0"/>
              <a:t>Haga clic para modificar el estilo de título del patrón</a:t>
            </a:r>
          </a:p>
        </p:txBody>
      </p:sp>
      <p:sp>
        <p:nvSpPr>
          <p:cNvPr id="3" name="Marcador de texto 2">
            <a:extLst>
              <a:ext uri="{FF2B5EF4-FFF2-40B4-BE49-F238E27FC236}">
                <a16:creationId xmlns:a16="http://schemas.microsoft.com/office/drawing/2014/main" id="{6F7E0856-45A8-4EAD-A9D6-8A993968A1A8}"/>
              </a:ext>
            </a:extLst>
          </p:cNvPr>
          <p:cNvSpPr>
            <a:spLocks noGrp="1"/>
          </p:cNvSpPr>
          <p:nvPr>
            <p:ph type="body" idx="1"/>
          </p:nvPr>
        </p:nvSpPr>
        <p:spPr>
          <a:xfrm>
            <a:off x="831850" y="4589463"/>
            <a:ext cx="10515600" cy="1500187"/>
          </a:xfrm>
        </p:spPr>
        <p:txBody>
          <a:bodyPr rtlCol="0"/>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es-ES" noProof="0"/>
              <a:t>Haga clic para modificar los estilos de texto del patrón</a:t>
            </a:r>
          </a:p>
        </p:txBody>
      </p:sp>
      <p:sp>
        <p:nvSpPr>
          <p:cNvPr id="4" name="Marcador de fecha 3">
            <a:extLst>
              <a:ext uri="{FF2B5EF4-FFF2-40B4-BE49-F238E27FC236}">
                <a16:creationId xmlns:a16="http://schemas.microsoft.com/office/drawing/2014/main" id="{E90EEBE1-2BAF-4C94-8403-6E8454F9BC46}"/>
              </a:ext>
            </a:extLst>
          </p:cNvPr>
          <p:cNvSpPr>
            <a:spLocks noGrp="1"/>
          </p:cNvSpPr>
          <p:nvPr>
            <p:ph type="dt" sz="half" idx="10"/>
          </p:nvPr>
        </p:nvSpPr>
        <p:spPr/>
        <p:txBody>
          <a:bodyPr rtlCol="0"/>
          <a:lstStyle/>
          <a:p>
            <a:pPr rtl="0"/>
            <a:fld id="{D318F348-85C5-41D5-934E-0A075066DE5B}" type="datetime1">
              <a:rPr lang="es-ES" noProof="0" smtClean="0"/>
              <a:t>14/10/2024</a:t>
            </a:fld>
            <a:endParaRPr lang="es-ES" noProof="0"/>
          </a:p>
        </p:txBody>
      </p:sp>
      <p:sp>
        <p:nvSpPr>
          <p:cNvPr id="5" name="Marcador de pie de página 4">
            <a:extLst>
              <a:ext uri="{FF2B5EF4-FFF2-40B4-BE49-F238E27FC236}">
                <a16:creationId xmlns:a16="http://schemas.microsoft.com/office/drawing/2014/main" id="{F3358F46-E931-4D79-94A5-037AFD07333B}"/>
              </a:ext>
            </a:extLst>
          </p:cNvPr>
          <p:cNvSpPr>
            <a:spLocks noGrp="1"/>
          </p:cNvSpPr>
          <p:nvPr>
            <p:ph type="ftr" sz="quarter" idx="11"/>
          </p:nvPr>
        </p:nvSpPr>
        <p:spPr/>
        <p:txBody>
          <a:bodyPr rtlCol="0"/>
          <a:lstStyle/>
          <a:p>
            <a:pPr rtl="0"/>
            <a:endParaRPr lang="es-ES" noProof="0"/>
          </a:p>
        </p:txBody>
      </p:sp>
      <p:sp>
        <p:nvSpPr>
          <p:cNvPr id="6" name="Marcador de número de diapositiva 5">
            <a:extLst>
              <a:ext uri="{FF2B5EF4-FFF2-40B4-BE49-F238E27FC236}">
                <a16:creationId xmlns:a16="http://schemas.microsoft.com/office/drawing/2014/main" id="{E5130D95-EF5F-4A0A-93BD-73AEE2C2FF1B}"/>
              </a:ext>
            </a:extLst>
          </p:cNvPr>
          <p:cNvSpPr>
            <a:spLocks noGrp="1"/>
          </p:cNvSpPr>
          <p:nvPr>
            <p:ph type="sldNum" sz="quarter" idx="12"/>
          </p:nvPr>
        </p:nvSpPr>
        <p:spPr/>
        <p:txBody>
          <a:bodyPr rtlCol="0"/>
          <a:lstStyle/>
          <a:p>
            <a:pPr rtl="0"/>
            <a:fld id="{ACEC5C30-0B3A-4B13-ADDD-7C63C8AA921B}" type="slidenum">
              <a:rPr lang="es-ES" noProof="0" smtClean="0"/>
              <a:t>‹Nº›</a:t>
            </a:fld>
            <a:endParaRPr lang="es-ES" noProof="0"/>
          </a:p>
        </p:txBody>
      </p:sp>
    </p:spTree>
    <p:extLst>
      <p:ext uri="{BB962C8B-B14F-4D97-AF65-F5344CB8AC3E}">
        <p14:creationId xmlns:p14="http://schemas.microsoft.com/office/powerpoint/2010/main" val="36012567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conteni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1BABEC0-6253-4360-B586-B9D20933DE37}"/>
              </a:ext>
            </a:extLst>
          </p:cNvPr>
          <p:cNvSpPr>
            <a:spLocks noGrp="1"/>
          </p:cNvSpPr>
          <p:nvPr>
            <p:ph type="title"/>
          </p:nvPr>
        </p:nvSpPr>
        <p:spPr/>
        <p:txBody>
          <a:bodyPr rtlCol="0"/>
          <a:lstStyle/>
          <a:p>
            <a:pPr rtl="0"/>
            <a:r>
              <a:rPr lang="es-ES" noProof="0"/>
              <a:t>Haga clic para modificar el estilo de título del patrón</a:t>
            </a:r>
          </a:p>
        </p:txBody>
      </p:sp>
      <p:sp>
        <p:nvSpPr>
          <p:cNvPr id="3" name="Marcador de contenido 2">
            <a:extLst>
              <a:ext uri="{FF2B5EF4-FFF2-40B4-BE49-F238E27FC236}">
                <a16:creationId xmlns:a16="http://schemas.microsoft.com/office/drawing/2014/main" id="{A946E20B-8661-4C60-84FB-4892E8B48608}"/>
              </a:ext>
            </a:extLst>
          </p:cNvPr>
          <p:cNvSpPr>
            <a:spLocks noGrp="1"/>
          </p:cNvSpPr>
          <p:nvPr>
            <p:ph sz="half" idx="1"/>
          </p:nvPr>
        </p:nvSpPr>
        <p:spPr>
          <a:xfrm>
            <a:off x="838200" y="1825625"/>
            <a:ext cx="5181600" cy="4351338"/>
          </a:xfrm>
        </p:spPr>
        <p:txBody>
          <a:bodyPr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contenido 3">
            <a:extLst>
              <a:ext uri="{FF2B5EF4-FFF2-40B4-BE49-F238E27FC236}">
                <a16:creationId xmlns:a16="http://schemas.microsoft.com/office/drawing/2014/main" id="{5132BE45-79E4-479B-BD2F-46CCB0BEE628}"/>
              </a:ext>
            </a:extLst>
          </p:cNvPr>
          <p:cNvSpPr>
            <a:spLocks noGrp="1"/>
          </p:cNvSpPr>
          <p:nvPr>
            <p:ph sz="half" idx="2"/>
          </p:nvPr>
        </p:nvSpPr>
        <p:spPr>
          <a:xfrm>
            <a:off x="6172200" y="1825625"/>
            <a:ext cx="5181600" cy="4351338"/>
          </a:xfrm>
        </p:spPr>
        <p:txBody>
          <a:bodyPr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5" name="Marcador de fecha 4">
            <a:extLst>
              <a:ext uri="{FF2B5EF4-FFF2-40B4-BE49-F238E27FC236}">
                <a16:creationId xmlns:a16="http://schemas.microsoft.com/office/drawing/2014/main" id="{0589105E-DF25-4F38-BDE2-9B00C2C44FC6}"/>
              </a:ext>
            </a:extLst>
          </p:cNvPr>
          <p:cNvSpPr>
            <a:spLocks noGrp="1"/>
          </p:cNvSpPr>
          <p:nvPr>
            <p:ph type="dt" sz="half" idx="10"/>
          </p:nvPr>
        </p:nvSpPr>
        <p:spPr/>
        <p:txBody>
          <a:bodyPr rtlCol="0"/>
          <a:lstStyle/>
          <a:p>
            <a:pPr rtl="0"/>
            <a:fld id="{892EE1A9-D10A-4053-A6F4-3ACC0F92D709}" type="datetime1">
              <a:rPr lang="es-ES" noProof="0" smtClean="0"/>
              <a:t>14/10/2024</a:t>
            </a:fld>
            <a:endParaRPr lang="es-ES" noProof="0"/>
          </a:p>
        </p:txBody>
      </p:sp>
      <p:sp>
        <p:nvSpPr>
          <p:cNvPr id="6" name="Marcador de pie de página 5">
            <a:extLst>
              <a:ext uri="{FF2B5EF4-FFF2-40B4-BE49-F238E27FC236}">
                <a16:creationId xmlns:a16="http://schemas.microsoft.com/office/drawing/2014/main" id="{B1D9C4A8-7467-4BAD-98A2-0B63CAC19B66}"/>
              </a:ext>
            </a:extLst>
          </p:cNvPr>
          <p:cNvSpPr>
            <a:spLocks noGrp="1"/>
          </p:cNvSpPr>
          <p:nvPr>
            <p:ph type="ftr" sz="quarter" idx="11"/>
          </p:nvPr>
        </p:nvSpPr>
        <p:spPr/>
        <p:txBody>
          <a:bodyPr rtlCol="0"/>
          <a:lstStyle/>
          <a:p>
            <a:pPr rtl="0"/>
            <a:endParaRPr lang="es-ES" noProof="0"/>
          </a:p>
        </p:txBody>
      </p:sp>
      <p:sp>
        <p:nvSpPr>
          <p:cNvPr id="7" name="Marcador de posición de número de diapositiva 6">
            <a:extLst>
              <a:ext uri="{FF2B5EF4-FFF2-40B4-BE49-F238E27FC236}">
                <a16:creationId xmlns:a16="http://schemas.microsoft.com/office/drawing/2014/main" id="{8BC5C5C0-08E4-4F7B-9E80-8925539D221B}"/>
              </a:ext>
            </a:extLst>
          </p:cNvPr>
          <p:cNvSpPr>
            <a:spLocks noGrp="1"/>
          </p:cNvSpPr>
          <p:nvPr>
            <p:ph type="sldNum" sz="quarter" idx="12"/>
          </p:nvPr>
        </p:nvSpPr>
        <p:spPr/>
        <p:txBody>
          <a:bodyPr rtlCol="0"/>
          <a:lstStyle/>
          <a:p>
            <a:pPr rtl="0"/>
            <a:fld id="{ACEC5C30-0B3A-4B13-ADDD-7C63C8AA921B}" type="slidenum">
              <a:rPr lang="es-ES" noProof="0" smtClean="0"/>
              <a:t>‹Nº›</a:t>
            </a:fld>
            <a:endParaRPr lang="es-ES" noProof="0"/>
          </a:p>
        </p:txBody>
      </p:sp>
    </p:spTree>
    <p:extLst>
      <p:ext uri="{BB962C8B-B14F-4D97-AF65-F5344CB8AC3E}">
        <p14:creationId xmlns:p14="http://schemas.microsoft.com/office/powerpoint/2010/main" val="24384073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47FF641-A5CC-4263-A394-2112D623A8AD}"/>
              </a:ext>
            </a:extLst>
          </p:cNvPr>
          <p:cNvSpPr>
            <a:spLocks noGrp="1"/>
          </p:cNvSpPr>
          <p:nvPr>
            <p:ph type="title"/>
          </p:nvPr>
        </p:nvSpPr>
        <p:spPr>
          <a:xfrm>
            <a:off x="839788" y="365125"/>
            <a:ext cx="10515600" cy="1325563"/>
          </a:xfrm>
        </p:spPr>
        <p:txBody>
          <a:bodyPr rtlCol="0"/>
          <a:lstStyle/>
          <a:p>
            <a:pPr rtl="0"/>
            <a:r>
              <a:rPr lang="es-ES" noProof="0"/>
              <a:t>Haga clic para modificar el estilo de título del patrón</a:t>
            </a:r>
          </a:p>
        </p:txBody>
      </p:sp>
      <p:sp>
        <p:nvSpPr>
          <p:cNvPr id="3" name="Marcador de texto 2">
            <a:extLst>
              <a:ext uri="{FF2B5EF4-FFF2-40B4-BE49-F238E27FC236}">
                <a16:creationId xmlns:a16="http://schemas.microsoft.com/office/drawing/2014/main" id="{B24D6865-C632-473C-AEC8-8D3F71562BE6}"/>
              </a:ext>
            </a:extLst>
          </p:cNvPr>
          <p:cNvSpPr>
            <a:spLocks noGrp="1"/>
          </p:cNvSpPr>
          <p:nvPr>
            <p:ph type="body" idx="1"/>
          </p:nvPr>
        </p:nvSpPr>
        <p:spPr>
          <a:xfrm>
            <a:off x="839788" y="1681163"/>
            <a:ext cx="5157787"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modificar los estilos de texto del patrón</a:t>
            </a:r>
          </a:p>
        </p:txBody>
      </p:sp>
      <p:sp>
        <p:nvSpPr>
          <p:cNvPr id="4" name="Marcador de contenido 3">
            <a:extLst>
              <a:ext uri="{FF2B5EF4-FFF2-40B4-BE49-F238E27FC236}">
                <a16:creationId xmlns:a16="http://schemas.microsoft.com/office/drawing/2014/main" id="{D9FDBD19-4D33-4F6A-9938-6A04B3888ECC}"/>
              </a:ext>
            </a:extLst>
          </p:cNvPr>
          <p:cNvSpPr>
            <a:spLocks noGrp="1"/>
          </p:cNvSpPr>
          <p:nvPr>
            <p:ph sz="half" idx="2"/>
          </p:nvPr>
        </p:nvSpPr>
        <p:spPr>
          <a:xfrm>
            <a:off x="839788" y="2505075"/>
            <a:ext cx="5157787" cy="3684588"/>
          </a:xfrm>
        </p:spPr>
        <p:txBody>
          <a:bodyPr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5" name="Marcador de texto 4">
            <a:extLst>
              <a:ext uri="{FF2B5EF4-FFF2-40B4-BE49-F238E27FC236}">
                <a16:creationId xmlns:a16="http://schemas.microsoft.com/office/drawing/2014/main" id="{51697E46-CE4D-480E-A997-2B53B2DF55B2}"/>
              </a:ext>
            </a:extLst>
          </p:cNvPr>
          <p:cNvSpPr>
            <a:spLocks noGrp="1"/>
          </p:cNvSpPr>
          <p:nvPr>
            <p:ph type="body" sz="quarter" idx="3"/>
          </p:nvPr>
        </p:nvSpPr>
        <p:spPr>
          <a:xfrm>
            <a:off x="6172200" y="1681163"/>
            <a:ext cx="5183188"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modificar los estilos de texto del patrón</a:t>
            </a:r>
          </a:p>
        </p:txBody>
      </p:sp>
      <p:sp>
        <p:nvSpPr>
          <p:cNvPr id="6" name="Marcador de contenido 5">
            <a:extLst>
              <a:ext uri="{FF2B5EF4-FFF2-40B4-BE49-F238E27FC236}">
                <a16:creationId xmlns:a16="http://schemas.microsoft.com/office/drawing/2014/main" id="{8B8B7E36-823F-4FD4-B826-E450A1248008}"/>
              </a:ext>
            </a:extLst>
          </p:cNvPr>
          <p:cNvSpPr>
            <a:spLocks noGrp="1"/>
          </p:cNvSpPr>
          <p:nvPr>
            <p:ph sz="quarter" idx="4"/>
          </p:nvPr>
        </p:nvSpPr>
        <p:spPr>
          <a:xfrm>
            <a:off x="6172200" y="2505075"/>
            <a:ext cx="5183188" cy="3684588"/>
          </a:xfrm>
        </p:spPr>
        <p:txBody>
          <a:bodyPr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7" name="Marcador de fecha 6">
            <a:extLst>
              <a:ext uri="{FF2B5EF4-FFF2-40B4-BE49-F238E27FC236}">
                <a16:creationId xmlns:a16="http://schemas.microsoft.com/office/drawing/2014/main" id="{8DBB3B14-C886-4F84-9FD5-11C8320E1FED}"/>
              </a:ext>
            </a:extLst>
          </p:cNvPr>
          <p:cNvSpPr>
            <a:spLocks noGrp="1"/>
          </p:cNvSpPr>
          <p:nvPr>
            <p:ph type="dt" sz="half" idx="10"/>
          </p:nvPr>
        </p:nvSpPr>
        <p:spPr/>
        <p:txBody>
          <a:bodyPr rtlCol="0"/>
          <a:lstStyle/>
          <a:p>
            <a:pPr rtl="0"/>
            <a:fld id="{334B8034-4C7C-409B-9B30-A6875114DCE3}" type="datetime1">
              <a:rPr lang="es-ES" noProof="0" smtClean="0"/>
              <a:t>14/10/2024</a:t>
            </a:fld>
            <a:endParaRPr lang="es-ES" noProof="0"/>
          </a:p>
        </p:txBody>
      </p:sp>
      <p:sp>
        <p:nvSpPr>
          <p:cNvPr id="8" name="Marcador de pie de página 7">
            <a:extLst>
              <a:ext uri="{FF2B5EF4-FFF2-40B4-BE49-F238E27FC236}">
                <a16:creationId xmlns:a16="http://schemas.microsoft.com/office/drawing/2014/main" id="{DF9AF591-4BBF-4BF2-9EF7-F8B114DFA16A}"/>
              </a:ext>
            </a:extLst>
          </p:cNvPr>
          <p:cNvSpPr>
            <a:spLocks noGrp="1"/>
          </p:cNvSpPr>
          <p:nvPr>
            <p:ph type="ftr" sz="quarter" idx="11"/>
          </p:nvPr>
        </p:nvSpPr>
        <p:spPr/>
        <p:txBody>
          <a:bodyPr rtlCol="0"/>
          <a:lstStyle/>
          <a:p>
            <a:pPr rtl="0"/>
            <a:endParaRPr lang="es-ES" noProof="0"/>
          </a:p>
        </p:txBody>
      </p:sp>
      <p:sp>
        <p:nvSpPr>
          <p:cNvPr id="9" name="Marcador de número de diapositiva 8">
            <a:extLst>
              <a:ext uri="{FF2B5EF4-FFF2-40B4-BE49-F238E27FC236}">
                <a16:creationId xmlns:a16="http://schemas.microsoft.com/office/drawing/2014/main" id="{352B1A04-B244-4AE3-8997-9B075B105971}"/>
              </a:ext>
            </a:extLst>
          </p:cNvPr>
          <p:cNvSpPr>
            <a:spLocks noGrp="1"/>
          </p:cNvSpPr>
          <p:nvPr>
            <p:ph type="sldNum" sz="quarter" idx="12"/>
          </p:nvPr>
        </p:nvSpPr>
        <p:spPr/>
        <p:txBody>
          <a:bodyPr rtlCol="0"/>
          <a:lstStyle/>
          <a:p>
            <a:pPr rtl="0"/>
            <a:fld id="{ACEC5C30-0B3A-4B13-ADDD-7C63C8AA921B}" type="slidenum">
              <a:rPr lang="es-ES" noProof="0" smtClean="0"/>
              <a:t>‹Nº›</a:t>
            </a:fld>
            <a:endParaRPr lang="es-ES" noProof="0"/>
          </a:p>
        </p:txBody>
      </p:sp>
    </p:spTree>
    <p:extLst>
      <p:ext uri="{BB962C8B-B14F-4D97-AF65-F5344CB8AC3E}">
        <p14:creationId xmlns:p14="http://schemas.microsoft.com/office/powerpoint/2010/main" val="1110444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05408F1-BB29-4C6F-91C9-653A730BECC6}"/>
              </a:ext>
            </a:extLst>
          </p:cNvPr>
          <p:cNvSpPr>
            <a:spLocks noGrp="1"/>
          </p:cNvSpPr>
          <p:nvPr>
            <p:ph type="title"/>
          </p:nvPr>
        </p:nvSpPr>
        <p:spPr/>
        <p:txBody>
          <a:bodyPr rtlCol="0"/>
          <a:lstStyle/>
          <a:p>
            <a:pPr rtl="0"/>
            <a:r>
              <a:rPr lang="es-ES" noProof="0"/>
              <a:t>Haga clic para modificar el estilo de título del patrón</a:t>
            </a:r>
          </a:p>
        </p:txBody>
      </p:sp>
      <p:sp>
        <p:nvSpPr>
          <p:cNvPr id="3" name="Marcador de fecha 2">
            <a:extLst>
              <a:ext uri="{FF2B5EF4-FFF2-40B4-BE49-F238E27FC236}">
                <a16:creationId xmlns:a16="http://schemas.microsoft.com/office/drawing/2014/main" id="{2F54FEF9-8D09-4091-BE99-B6264EBD34B3}"/>
              </a:ext>
            </a:extLst>
          </p:cNvPr>
          <p:cNvSpPr>
            <a:spLocks noGrp="1"/>
          </p:cNvSpPr>
          <p:nvPr>
            <p:ph type="dt" sz="half" idx="10"/>
          </p:nvPr>
        </p:nvSpPr>
        <p:spPr/>
        <p:txBody>
          <a:bodyPr rtlCol="0"/>
          <a:lstStyle/>
          <a:p>
            <a:pPr rtl="0"/>
            <a:fld id="{064B1BBF-FF81-4427-BE2C-77E6F2EEB7CA}" type="datetime1">
              <a:rPr lang="es-ES" noProof="0" smtClean="0"/>
              <a:t>14/10/2024</a:t>
            </a:fld>
            <a:endParaRPr lang="es-ES" noProof="0"/>
          </a:p>
        </p:txBody>
      </p:sp>
      <p:sp>
        <p:nvSpPr>
          <p:cNvPr id="4" name="Marcador de pie de página 3">
            <a:extLst>
              <a:ext uri="{FF2B5EF4-FFF2-40B4-BE49-F238E27FC236}">
                <a16:creationId xmlns:a16="http://schemas.microsoft.com/office/drawing/2014/main" id="{0B5F49AA-83D5-4063-9CDE-AA7763048B63}"/>
              </a:ext>
            </a:extLst>
          </p:cNvPr>
          <p:cNvSpPr>
            <a:spLocks noGrp="1"/>
          </p:cNvSpPr>
          <p:nvPr>
            <p:ph type="ftr" sz="quarter" idx="11"/>
          </p:nvPr>
        </p:nvSpPr>
        <p:spPr/>
        <p:txBody>
          <a:bodyPr rtlCol="0"/>
          <a:lstStyle/>
          <a:p>
            <a:pPr rtl="0"/>
            <a:endParaRPr lang="es-ES" noProof="0"/>
          </a:p>
        </p:txBody>
      </p:sp>
      <p:sp>
        <p:nvSpPr>
          <p:cNvPr id="5" name="Marcador de posición de número de diapositiva 4">
            <a:extLst>
              <a:ext uri="{FF2B5EF4-FFF2-40B4-BE49-F238E27FC236}">
                <a16:creationId xmlns:a16="http://schemas.microsoft.com/office/drawing/2014/main" id="{B2A2B27C-3C99-4208-B425-775413C53651}"/>
              </a:ext>
            </a:extLst>
          </p:cNvPr>
          <p:cNvSpPr>
            <a:spLocks noGrp="1"/>
          </p:cNvSpPr>
          <p:nvPr>
            <p:ph type="sldNum" sz="quarter" idx="12"/>
          </p:nvPr>
        </p:nvSpPr>
        <p:spPr/>
        <p:txBody>
          <a:bodyPr rtlCol="0"/>
          <a:lstStyle/>
          <a:p>
            <a:pPr rtl="0"/>
            <a:fld id="{ACEC5C30-0B3A-4B13-ADDD-7C63C8AA921B}" type="slidenum">
              <a:rPr lang="es-ES" noProof="0" smtClean="0"/>
              <a:t>‹Nº›</a:t>
            </a:fld>
            <a:endParaRPr lang="es-ES" noProof="0"/>
          </a:p>
        </p:txBody>
      </p:sp>
    </p:spTree>
    <p:extLst>
      <p:ext uri="{BB962C8B-B14F-4D97-AF65-F5344CB8AC3E}">
        <p14:creationId xmlns:p14="http://schemas.microsoft.com/office/powerpoint/2010/main" val="1614035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042A62B2-A6D1-4A6F-8B20-80606F478544}"/>
              </a:ext>
            </a:extLst>
          </p:cNvPr>
          <p:cNvSpPr>
            <a:spLocks noGrp="1"/>
          </p:cNvSpPr>
          <p:nvPr>
            <p:ph type="dt" sz="half" idx="10"/>
          </p:nvPr>
        </p:nvSpPr>
        <p:spPr/>
        <p:txBody>
          <a:bodyPr rtlCol="0"/>
          <a:lstStyle/>
          <a:p>
            <a:pPr rtl="0"/>
            <a:fld id="{5573EE7A-CF46-4097-BEB8-1D85537352EF}" type="datetime1">
              <a:rPr lang="es-ES" noProof="0" smtClean="0"/>
              <a:t>14/10/2024</a:t>
            </a:fld>
            <a:endParaRPr lang="es-ES" noProof="0"/>
          </a:p>
        </p:txBody>
      </p:sp>
      <p:sp>
        <p:nvSpPr>
          <p:cNvPr id="3" name="Marcador de pie de página 2">
            <a:extLst>
              <a:ext uri="{FF2B5EF4-FFF2-40B4-BE49-F238E27FC236}">
                <a16:creationId xmlns:a16="http://schemas.microsoft.com/office/drawing/2014/main" id="{C02E4958-7A46-4331-B2D8-2C31D8FCBD73}"/>
              </a:ext>
            </a:extLst>
          </p:cNvPr>
          <p:cNvSpPr>
            <a:spLocks noGrp="1"/>
          </p:cNvSpPr>
          <p:nvPr>
            <p:ph type="ftr" sz="quarter" idx="11"/>
          </p:nvPr>
        </p:nvSpPr>
        <p:spPr/>
        <p:txBody>
          <a:bodyPr rtlCol="0"/>
          <a:lstStyle/>
          <a:p>
            <a:pPr rtl="0"/>
            <a:endParaRPr lang="es-ES" noProof="0"/>
          </a:p>
        </p:txBody>
      </p:sp>
      <p:sp>
        <p:nvSpPr>
          <p:cNvPr id="4" name="Marcador de número de diapositiva 3">
            <a:extLst>
              <a:ext uri="{FF2B5EF4-FFF2-40B4-BE49-F238E27FC236}">
                <a16:creationId xmlns:a16="http://schemas.microsoft.com/office/drawing/2014/main" id="{45C8548B-339B-46B2-BF01-1EE3DDC72AAD}"/>
              </a:ext>
            </a:extLst>
          </p:cNvPr>
          <p:cNvSpPr>
            <a:spLocks noGrp="1"/>
          </p:cNvSpPr>
          <p:nvPr>
            <p:ph type="sldNum" sz="quarter" idx="12"/>
          </p:nvPr>
        </p:nvSpPr>
        <p:spPr/>
        <p:txBody>
          <a:bodyPr rtlCol="0"/>
          <a:lstStyle/>
          <a:p>
            <a:pPr rtl="0"/>
            <a:fld id="{ACEC5C30-0B3A-4B13-ADDD-7C63C8AA921B}" type="slidenum">
              <a:rPr lang="es-ES" noProof="0" smtClean="0"/>
              <a:t>‹Nº›</a:t>
            </a:fld>
            <a:endParaRPr lang="es-ES" noProof="0"/>
          </a:p>
        </p:txBody>
      </p:sp>
    </p:spTree>
    <p:extLst>
      <p:ext uri="{BB962C8B-B14F-4D97-AF65-F5344CB8AC3E}">
        <p14:creationId xmlns:p14="http://schemas.microsoft.com/office/powerpoint/2010/main" val="19146615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8EF408F-8083-4F07-9628-074C7AFE41C0}"/>
              </a:ext>
            </a:extLst>
          </p:cNvPr>
          <p:cNvSpPr>
            <a:spLocks noGrp="1"/>
          </p:cNvSpPr>
          <p:nvPr>
            <p:ph type="title"/>
          </p:nvPr>
        </p:nvSpPr>
        <p:spPr>
          <a:xfrm>
            <a:off x="839788" y="457200"/>
            <a:ext cx="3932237" cy="1600200"/>
          </a:xfrm>
        </p:spPr>
        <p:txBody>
          <a:bodyPr rtlCol="0" anchor="b"/>
          <a:lstStyle>
            <a:lvl1pPr>
              <a:defRPr sz="3200"/>
            </a:lvl1pPr>
          </a:lstStyle>
          <a:p>
            <a:pPr rtl="0"/>
            <a:r>
              <a:rPr lang="es-ES" noProof="0"/>
              <a:t>Haga clic para modificar el estilo de título del patrón</a:t>
            </a:r>
          </a:p>
        </p:txBody>
      </p:sp>
      <p:sp>
        <p:nvSpPr>
          <p:cNvPr id="3" name="Marcador de contenido 2">
            <a:extLst>
              <a:ext uri="{FF2B5EF4-FFF2-40B4-BE49-F238E27FC236}">
                <a16:creationId xmlns:a16="http://schemas.microsoft.com/office/drawing/2014/main" id="{B70477E0-A333-439D-A531-30B39A813465}"/>
              </a:ext>
            </a:extLst>
          </p:cNvPr>
          <p:cNvSpPr>
            <a:spLocks noGrp="1"/>
          </p:cNvSpPr>
          <p:nvPr>
            <p:ph idx="1"/>
          </p:nvPr>
        </p:nvSpPr>
        <p:spPr>
          <a:xfrm>
            <a:off x="5183188" y="987425"/>
            <a:ext cx="6172200" cy="4873625"/>
          </a:xfrm>
        </p:spPr>
        <p:txBody>
          <a:bodyPr rtlCol="0"/>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texto 3">
            <a:extLst>
              <a:ext uri="{FF2B5EF4-FFF2-40B4-BE49-F238E27FC236}">
                <a16:creationId xmlns:a16="http://schemas.microsoft.com/office/drawing/2014/main" id="{D5D59501-D187-414C-AACE-F838720036CC}"/>
              </a:ext>
            </a:extLst>
          </p:cNvPr>
          <p:cNvSpPr>
            <a:spLocks noGrp="1"/>
          </p:cNvSpPr>
          <p:nvPr>
            <p:ph type="body" sz="half" idx="2"/>
          </p:nvPr>
        </p:nvSpPr>
        <p:spPr>
          <a:xfrm>
            <a:off x="839788" y="2057400"/>
            <a:ext cx="3932237" cy="3811588"/>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s-ES" noProof="0"/>
              <a:t>Haga clic para modificar los estilos de texto del patrón</a:t>
            </a:r>
          </a:p>
        </p:txBody>
      </p:sp>
      <p:sp>
        <p:nvSpPr>
          <p:cNvPr id="5" name="Marcador de fecha 4">
            <a:extLst>
              <a:ext uri="{FF2B5EF4-FFF2-40B4-BE49-F238E27FC236}">
                <a16:creationId xmlns:a16="http://schemas.microsoft.com/office/drawing/2014/main" id="{1235F890-BB8A-49E1-880A-924FD6FE4026}"/>
              </a:ext>
            </a:extLst>
          </p:cNvPr>
          <p:cNvSpPr>
            <a:spLocks noGrp="1"/>
          </p:cNvSpPr>
          <p:nvPr>
            <p:ph type="dt" sz="half" idx="10"/>
          </p:nvPr>
        </p:nvSpPr>
        <p:spPr/>
        <p:txBody>
          <a:bodyPr rtlCol="0"/>
          <a:lstStyle/>
          <a:p>
            <a:pPr rtl="0"/>
            <a:fld id="{9CB778B0-176B-4A13-AC17-74E4CFCDC958}" type="datetime1">
              <a:rPr lang="es-ES" noProof="0" smtClean="0"/>
              <a:t>14/10/2024</a:t>
            </a:fld>
            <a:endParaRPr lang="es-ES" noProof="0"/>
          </a:p>
        </p:txBody>
      </p:sp>
      <p:sp>
        <p:nvSpPr>
          <p:cNvPr id="6" name="Marcador de pie de página 5">
            <a:extLst>
              <a:ext uri="{FF2B5EF4-FFF2-40B4-BE49-F238E27FC236}">
                <a16:creationId xmlns:a16="http://schemas.microsoft.com/office/drawing/2014/main" id="{51CA38FE-429A-41E7-942D-ECCE639D3CA5}"/>
              </a:ext>
            </a:extLst>
          </p:cNvPr>
          <p:cNvSpPr>
            <a:spLocks noGrp="1"/>
          </p:cNvSpPr>
          <p:nvPr>
            <p:ph type="ftr" sz="quarter" idx="11"/>
          </p:nvPr>
        </p:nvSpPr>
        <p:spPr/>
        <p:txBody>
          <a:bodyPr rtlCol="0"/>
          <a:lstStyle/>
          <a:p>
            <a:pPr rtl="0"/>
            <a:endParaRPr lang="es-ES" noProof="0"/>
          </a:p>
        </p:txBody>
      </p:sp>
      <p:sp>
        <p:nvSpPr>
          <p:cNvPr id="7" name="Marcador de posición de número de diapositiva 6">
            <a:extLst>
              <a:ext uri="{FF2B5EF4-FFF2-40B4-BE49-F238E27FC236}">
                <a16:creationId xmlns:a16="http://schemas.microsoft.com/office/drawing/2014/main" id="{2401D9BC-0038-4041-AE2C-657BF99D41E9}"/>
              </a:ext>
            </a:extLst>
          </p:cNvPr>
          <p:cNvSpPr>
            <a:spLocks noGrp="1"/>
          </p:cNvSpPr>
          <p:nvPr>
            <p:ph type="sldNum" sz="quarter" idx="12"/>
          </p:nvPr>
        </p:nvSpPr>
        <p:spPr/>
        <p:txBody>
          <a:bodyPr rtlCol="0"/>
          <a:lstStyle/>
          <a:p>
            <a:pPr rtl="0"/>
            <a:fld id="{ACEC5C30-0B3A-4B13-ADDD-7C63C8AA921B}" type="slidenum">
              <a:rPr lang="es-ES" noProof="0" smtClean="0"/>
              <a:t>‹Nº›</a:t>
            </a:fld>
            <a:endParaRPr lang="es-ES" noProof="0"/>
          </a:p>
        </p:txBody>
      </p:sp>
    </p:spTree>
    <p:extLst>
      <p:ext uri="{BB962C8B-B14F-4D97-AF65-F5344CB8AC3E}">
        <p14:creationId xmlns:p14="http://schemas.microsoft.com/office/powerpoint/2010/main" val="12875613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ley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7956CFD-7F35-482C-A50F-B3D43ACB0AE3}"/>
              </a:ext>
            </a:extLst>
          </p:cNvPr>
          <p:cNvSpPr>
            <a:spLocks noGrp="1"/>
          </p:cNvSpPr>
          <p:nvPr>
            <p:ph type="title"/>
          </p:nvPr>
        </p:nvSpPr>
        <p:spPr>
          <a:xfrm>
            <a:off x="839788" y="457200"/>
            <a:ext cx="3932237" cy="1600200"/>
          </a:xfrm>
        </p:spPr>
        <p:txBody>
          <a:bodyPr rtlCol="0" anchor="b"/>
          <a:lstStyle>
            <a:lvl1pPr>
              <a:defRPr sz="3200"/>
            </a:lvl1pPr>
          </a:lstStyle>
          <a:p>
            <a:pPr rtl="0"/>
            <a:r>
              <a:rPr lang="es-ES" noProof="0"/>
              <a:t>Haga clic para modificar el estilo de título del patrón</a:t>
            </a:r>
          </a:p>
        </p:txBody>
      </p:sp>
      <p:sp>
        <p:nvSpPr>
          <p:cNvPr id="3" name="Marcador de posición de imagen 2">
            <a:extLst>
              <a:ext uri="{FF2B5EF4-FFF2-40B4-BE49-F238E27FC236}">
                <a16:creationId xmlns:a16="http://schemas.microsoft.com/office/drawing/2014/main" id="{7FD7F3EF-0FE9-46C4-A116-5DA6E26B0D5D}"/>
              </a:ext>
            </a:extLst>
          </p:cNvPr>
          <p:cNvSpPr>
            <a:spLocks noGrp="1"/>
          </p:cNvSpPr>
          <p:nvPr>
            <p:ph type="pic" idx="1"/>
          </p:nvPr>
        </p:nvSpPr>
        <p:spPr>
          <a:xfrm>
            <a:off x="5183188" y="987425"/>
            <a:ext cx="6172200" cy="4873625"/>
          </a:xfrm>
        </p:spPr>
        <p:txBody>
          <a:bodyPr rtlCol="0"/>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es-ES" noProof="0"/>
              <a:t>Haga clic en el icono para agregar una imagen</a:t>
            </a:r>
          </a:p>
        </p:txBody>
      </p:sp>
      <p:sp>
        <p:nvSpPr>
          <p:cNvPr id="4" name="Marcador de texto 3">
            <a:extLst>
              <a:ext uri="{FF2B5EF4-FFF2-40B4-BE49-F238E27FC236}">
                <a16:creationId xmlns:a16="http://schemas.microsoft.com/office/drawing/2014/main" id="{D10B4041-0F17-42D8-AF16-AB099A39FFBD}"/>
              </a:ext>
            </a:extLst>
          </p:cNvPr>
          <p:cNvSpPr>
            <a:spLocks noGrp="1"/>
          </p:cNvSpPr>
          <p:nvPr>
            <p:ph type="body" sz="half" idx="2"/>
          </p:nvPr>
        </p:nvSpPr>
        <p:spPr>
          <a:xfrm>
            <a:off x="839788" y="2057400"/>
            <a:ext cx="3932237" cy="3811588"/>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s-ES" noProof="0"/>
              <a:t>Haga clic para modificar los estilos de texto del patrón</a:t>
            </a:r>
          </a:p>
        </p:txBody>
      </p:sp>
      <p:sp>
        <p:nvSpPr>
          <p:cNvPr id="5" name="Marcador de fecha 4">
            <a:extLst>
              <a:ext uri="{FF2B5EF4-FFF2-40B4-BE49-F238E27FC236}">
                <a16:creationId xmlns:a16="http://schemas.microsoft.com/office/drawing/2014/main" id="{8BAF67FF-F8F1-4B22-A471-9317ED3A25F0}"/>
              </a:ext>
            </a:extLst>
          </p:cNvPr>
          <p:cNvSpPr>
            <a:spLocks noGrp="1"/>
          </p:cNvSpPr>
          <p:nvPr>
            <p:ph type="dt" sz="half" idx="10"/>
          </p:nvPr>
        </p:nvSpPr>
        <p:spPr/>
        <p:txBody>
          <a:bodyPr rtlCol="0"/>
          <a:lstStyle/>
          <a:p>
            <a:pPr rtl="0"/>
            <a:fld id="{81950155-364E-4450-A2CE-9737BC8ACD1E}" type="datetime1">
              <a:rPr lang="es-ES" noProof="0" smtClean="0"/>
              <a:t>14/10/2024</a:t>
            </a:fld>
            <a:endParaRPr lang="es-ES" noProof="0"/>
          </a:p>
        </p:txBody>
      </p:sp>
      <p:sp>
        <p:nvSpPr>
          <p:cNvPr id="6" name="Marcador de pie de página 5">
            <a:extLst>
              <a:ext uri="{FF2B5EF4-FFF2-40B4-BE49-F238E27FC236}">
                <a16:creationId xmlns:a16="http://schemas.microsoft.com/office/drawing/2014/main" id="{A73D6993-98F8-4234-B24A-02D4DB41CE93}"/>
              </a:ext>
            </a:extLst>
          </p:cNvPr>
          <p:cNvSpPr>
            <a:spLocks noGrp="1"/>
          </p:cNvSpPr>
          <p:nvPr>
            <p:ph type="ftr" sz="quarter" idx="11"/>
          </p:nvPr>
        </p:nvSpPr>
        <p:spPr/>
        <p:txBody>
          <a:bodyPr rtlCol="0"/>
          <a:lstStyle/>
          <a:p>
            <a:pPr rtl="0"/>
            <a:endParaRPr lang="es-ES" noProof="0"/>
          </a:p>
        </p:txBody>
      </p:sp>
      <p:sp>
        <p:nvSpPr>
          <p:cNvPr id="7" name="Marcador de posición de número de diapositiva 6">
            <a:extLst>
              <a:ext uri="{FF2B5EF4-FFF2-40B4-BE49-F238E27FC236}">
                <a16:creationId xmlns:a16="http://schemas.microsoft.com/office/drawing/2014/main" id="{F2A34037-0E7D-4379-ACA0-98611B2F76ED}"/>
              </a:ext>
            </a:extLst>
          </p:cNvPr>
          <p:cNvSpPr>
            <a:spLocks noGrp="1"/>
          </p:cNvSpPr>
          <p:nvPr>
            <p:ph type="sldNum" sz="quarter" idx="12"/>
          </p:nvPr>
        </p:nvSpPr>
        <p:spPr/>
        <p:txBody>
          <a:bodyPr rtlCol="0"/>
          <a:lstStyle/>
          <a:p>
            <a:pPr rtl="0"/>
            <a:fld id="{ACEC5C30-0B3A-4B13-ADDD-7C63C8AA921B}" type="slidenum">
              <a:rPr lang="es-ES" noProof="0" smtClean="0"/>
              <a:t>‹Nº›</a:t>
            </a:fld>
            <a:endParaRPr lang="es-ES" noProof="0"/>
          </a:p>
        </p:txBody>
      </p:sp>
    </p:spTree>
    <p:extLst>
      <p:ext uri="{BB962C8B-B14F-4D97-AF65-F5344CB8AC3E}">
        <p14:creationId xmlns:p14="http://schemas.microsoft.com/office/powerpoint/2010/main" val="39391979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E645B175-C851-453B-B2A0-9A5CFCADC07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pPr rtl="0"/>
            <a:r>
              <a:rPr lang="es-ES" noProof="0"/>
              <a:t>Haga clic para modificar el estilo de título del patrón</a:t>
            </a:r>
          </a:p>
        </p:txBody>
      </p:sp>
      <p:sp>
        <p:nvSpPr>
          <p:cNvPr id="3" name="Marcador de texto 2">
            <a:extLst>
              <a:ext uri="{FF2B5EF4-FFF2-40B4-BE49-F238E27FC236}">
                <a16:creationId xmlns:a16="http://schemas.microsoft.com/office/drawing/2014/main" id="{2E65F4A2-0E4F-4E49-A0BF-BEEC7220330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fecha 3">
            <a:extLst>
              <a:ext uri="{FF2B5EF4-FFF2-40B4-BE49-F238E27FC236}">
                <a16:creationId xmlns:a16="http://schemas.microsoft.com/office/drawing/2014/main" id="{9328AA27-3F13-4BFD-B949-21CF3191088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rtl="0"/>
            <a:fld id="{57E25641-FCAC-4BCF-A80D-8CA0AC705B42}" type="datetime1">
              <a:rPr lang="es-ES" noProof="0" smtClean="0"/>
              <a:t>14/10/2024</a:t>
            </a:fld>
            <a:endParaRPr lang="es-ES" noProof="0"/>
          </a:p>
        </p:txBody>
      </p:sp>
      <p:sp>
        <p:nvSpPr>
          <p:cNvPr id="5" name="Marcador de pie de página 4">
            <a:extLst>
              <a:ext uri="{FF2B5EF4-FFF2-40B4-BE49-F238E27FC236}">
                <a16:creationId xmlns:a16="http://schemas.microsoft.com/office/drawing/2014/main" id="{EEEE99A2-0FED-42D4-9FBD-08CC1C3F81B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rtl="0"/>
            <a:endParaRPr lang="es-ES" noProof="0"/>
          </a:p>
        </p:txBody>
      </p:sp>
      <p:sp>
        <p:nvSpPr>
          <p:cNvPr id="6" name="Marcador de número de diapositiva 5">
            <a:extLst>
              <a:ext uri="{FF2B5EF4-FFF2-40B4-BE49-F238E27FC236}">
                <a16:creationId xmlns:a16="http://schemas.microsoft.com/office/drawing/2014/main" id="{DF2468D4-5440-4CE2-BAB3-61D83F628C5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rtl="0"/>
            <a:fld id="{ACEC5C30-0B3A-4B13-ADDD-7C63C8AA921B}" type="slidenum">
              <a:rPr lang="es-ES" noProof="0" smtClean="0"/>
              <a:t>‹Nº›</a:t>
            </a:fld>
            <a:endParaRPr lang="es-ES" noProof="0"/>
          </a:p>
        </p:txBody>
      </p:sp>
    </p:spTree>
    <p:extLst>
      <p:ext uri="{BB962C8B-B14F-4D97-AF65-F5344CB8AC3E}">
        <p14:creationId xmlns:p14="http://schemas.microsoft.com/office/powerpoint/2010/main" val="41220394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svg"/><Relationship Id="rId13"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svg"/><Relationship Id="rId17" Type="http://schemas.openxmlformats.org/officeDocument/2006/relationships/image" Target="../media/image15.png"/><Relationship Id="rId2" Type="http://schemas.openxmlformats.org/officeDocument/2006/relationships/notesSlide" Target="../notesSlides/notesSlide1.xml"/><Relationship Id="rId16" Type="http://schemas.openxmlformats.org/officeDocument/2006/relationships/image" Target="../media/image14.svg"/><Relationship Id="rId1" Type="http://schemas.openxmlformats.org/officeDocument/2006/relationships/slideLayout" Target="../slideLayouts/slideLayout1.xml"/><Relationship Id="rId6" Type="http://schemas.openxmlformats.org/officeDocument/2006/relationships/image" Target="../media/image4.svg"/><Relationship Id="rId11" Type="http://schemas.openxmlformats.org/officeDocument/2006/relationships/image" Target="../media/image9.png"/><Relationship Id="rId5" Type="http://schemas.openxmlformats.org/officeDocument/2006/relationships/image" Target="../media/image3.png"/><Relationship Id="rId15" Type="http://schemas.openxmlformats.org/officeDocument/2006/relationships/image" Target="../media/image13.png"/><Relationship Id="rId10" Type="http://schemas.openxmlformats.org/officeDocument/2006/relationships/image" Target="../media/image8.svg"/><Relationship Id="rId4" Type="http://schemas.openxmlformats.org/officeDocument/2006/relationships/image" Target="../media/image2.svg"/><Relationship Id="rId9" Type="http://schemas.openxmlformats.org/officeDocument/2006/relationships/image" Target="../media/image7.png"/><Relationship Id="rId14" Type="http://schemas.openxmlformats.org/officeDocument/2006/relationships/image" Target="../media/image12.svg"/></Relationships>
</file>

<file path=ppt/slides/_rels/slide1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41.png"/></Relationships>
</file>

<file path=ppt/slides/_rels/slide11.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41.png"/></Relationships>
</file>

<file path=ppt/slides/_rels/slide1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41.png"/></Relationships>
</file>

<file path=ppt/slides/_rels/slide15.xml.rels><?xml version="1.0" encoding="UTF-8" standalone="yes"?>
<Relationships xmlns="http://schemas.openxmlformats.org/package/2006/relationships"><Relationship Id="rId3" Type="http://schemas.openxmlformats.org/officeDocument/2006/relationships/image" Target="../media/image44.jp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41.png"/></Relationships>
</file>

<file path=ppt/slides/_rels/slide19.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21.jpeg"/><Relationship Id="rId13" Type="http://schemas.openxmlformats.org/officeDocument/2006/relationships/image" Target="../media/image26.png"/><Relationship Id="rId3" Type="http://schemas.openxmlformats.org/officeDocument/2006/relationships/image" Target="../media/image16.jpeg"/><Relationship Id="rId7" Type="http://schemas.openxmlformats.org/officeDocument/2006/relationships/image" Target="../media/image20.png"/><Relationship Id="rId12" Type="http://schemas.openxmlformats.org/officeDocument/2006/relationships/image" Target="../media/image25.jpe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19.png"/><Relationship Id="rId11" Type="http://schemas.openxmlformats.org/officeDocument/2006/relationships/image" Target="../media/image24.jpeg"/><Relationship Id="rId5" Type="http://schemas.openxmlformats.org/officeDocument/2006/relationships/image" Target="../media/image18.jpeg"/><Relationship Id="rId10" Type="http://schemas.openxmlformats.org/officeDocument/2006/relationships/image" Target="../media/image23.jpeg"/><Relationship Id="rId4" Type="http://schemas.openxmlformats.org/officeDocument/2006/relationships/image" Target="../media/image17.jpeg"/><Relationship Id="rId9" Type="http://schemas.openxmlformats.org/officeDocument/2006/relationships/image" Target="../media/image22.jpeg"/><Relationship Id="rId14" Type="http://schemas.openxmlformats.org/officeDocument/2006/relationships/image" Target="../media/image27.png"/></Relationships>
</file>

<file path=ppt/slides/_rels/slide20.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1.xml"/><Relationship Id="rId1" Type="http://schemas.openxmlformats.org/officeDocument/2006/relationships/slideLayout" Target="../slideLayouts/slideLayout1.xml"/><Relationship Id="rId4" Type="http://schemas.openxmlformats.org/officeDocument/2006/relationships/image" Target="../media/image41.png"/></Relationships>
</file>

<file path=ppt/slides/_rels/slide22.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3.xml"/><Relationship Id="rId1" Type="http://schemas.openxmlformats.org/officeDocument/2006/relationships/slideLayout" Target="../slideLayouts/slideLayout1.xml"/><Relationship Id="rId4" Type="http://schemas.openxmlformats.org/officeDocument/2006/relationships/image" Target="../media/image41.png"/></Relationships>
</file>

<file path=ppt/slides/_rels/slide24.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5.xml"/><Relationship Id="rId1" Type="http://schemas.openxmlformats.org/officeDocument/2006/relationships/slideLayout" Target="../slideLayouts/slideLayout1.xml"/><Relationship Id="rId4" Type="http://schemas.openxmlformats.org/officeDocument/2006/relationships/image" Target="../media/image41.png"/></Relationships>
</file>

<file path=ppt/slides/_rels/slide26.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7.xml"/><Relationship Id="rId1" Type="http://schemas.openxmlformats.org/officeDocument/2006/relationships/slideLayout" Target="../slideLayouts/slideLayout1.xml"/><Relationship Id="rId4" Type="http://schemas.openxmlformats.org/officeDocument/2006/relationships/image" Target="../media/image41.png"/></Relationships>
</file>

<file path=ppt/slides/_rels/slide28.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9.xml"/><Relationship Id="rId1" Type="http://schemas.openxmlformats.org/officeDocument/2006/relationships/slideLayout" Target="../slideLayouts/slideLayout1.xml"/><Relationship Id="rId4" Type="http://schemas.openxmlformats.org/officeDocument/2006/relationships/image" Target="../media/image41.png"/></Relationships>
</file>

<file path=ppt/slides/_rels/slide3.xml.rels><?xml version="1.0" encoding="UTF-8" standalone="yes"?>
<Relationships xmlns="http://schemas.openxmlformats.org/package/2006/relationships"><Relationship Id="rId8" Type="http://schemas.openxmlformats.org/officeDocument/2006/relationships/image" Target="../media/image33.jpg"/><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jpeg"/><Relationship Id="rId9" Type="http://schemas.openxmlformats.org/officeDocument/2006/relationships/image" Target="../media/image34.jpg"/></Relationships>
</file>

<file path=ppt/slides/_rels/slide3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0.xml"/><Relationship Id="rId1" Type="http://schemas.openxmlformats.org/officeDocument/2006/relationships/slideLayout" Target="../slideLayouts/slideLayout1.xml"/><Relationship Id="rId5" Type="http://schemas.openxmlformats.org/officeDocument/2006/relationships/image" Target="../media/image52.png"/><Relationship Id="rId4" Type="http://schemas.openxmlformats.org/officeDocument/2006/relationships/image" Target="../media/image41.png"/></Relationships>
</file>

<file path=ppt/slides/_rels/slide31.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1.xml"/><Relationship Id="rId1" Type="http://schemas.openxmlformats.org/officeDocument/2006/relationships/slideLayout" Target="../slideLayouts/slideLayout1.xml"/><Relationship Id="rId4" Type="http://schemas.openxmlformats.org/officeDocument/2006/relationships/image" Target="../media/image41.png"/></Relationships>
</file>

<file path=ppt/slides/_rels/slide3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2.xml"/><Relationship Id="rId1" Type="http://schemas.openxmlformats.org/officeDocument/2006/relationships/slideLayout" Target="../slideLayouts/slideLayout1.xml"/><Relationship Id="rId5" Type="http://schemas.openxmlformats.org/officeDocument/2006/relationships/image" Target="../media/image56.png"/><Relationship Id="rId4" Type="http://schemas.openxmlformats.org/officeDocument/2006/relationships/image" Target="../media/image41.png"/></Relationships>
</file>

<file path=ppt/slides/_rels/slide3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3.xml"/><Relationship Id="rId1" Type="http://schemas.openxmlformats.org/officeDocument/2006/relationships/slideLayout" Target="../slideLayouts/slideLayout1.xml"/><Relationship Id="rId5" Type="http://schemas.openxmlformats.org/officeDocument/2006/relationships/image" Target="../media/image57.png"/><Relationship Id="rId4" Type="http://schemas.openxmlformats.org/officeDocument/2006/relationships/image" Target="../media/image41.png"/></Relationships>
</file>

<file path=ppt/slides/_rels/slide3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4.xml"/><Relationship Id="rId1" Type="http://schemas.openxmlformats.org/officeDocument/2006/relationships/slideLayout" Target="../slideLayouts/slideLayout1.xml"/><Relationship Id="rId5" Type="http://schemas.openxmlformats.org/officeDocument/2006/relationships/image" Target="../media/image58.png"/><Relationship Id="rId4" Type="http://schemas.openxmlformats.org/officeDocument/2006/relationships/image" Target="../media/image41.png"/></Relationships>
</file>

<file path=ppt/slides/_rels/slide3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5.xml"/><Relationship Id="rId1" Type="http://schemas.openxmlformats.org/officeDocument/2006/relationships/slideLayout" Target="../slideLayouts/slideLayout1.xml"/><Relationship Id="rId5" Type="http://schemas.openxmlformats.org/officeDocument/2006/relationships/image" Target="../media/image59.png"/><Relationship Id="rId4" Type="http://schemas.openxmlformats.org/officeDocument/2006/relationships/image" Target="../media/image41.png"/></Relationships>
</file>

<file path=ppt/slides/_rels/slide3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6.xml"/><Relationship Id="rId1" Type="http://schemas.openxmlformats.org/officeDocument/2006/relationships/slideLayout" Target="../slideLayouts/slideLayout1.xml"/><Relationship Id="rId5" Type="http://schemas.openxmlformats.org/officeDocument/2006/relationships/image" Target="../media/image60.png"/><Relationship Id="rId4" Type="http://schemas.openxmlformats.org/officeDocument/2006/relationships/image" Target="../media/image41.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7.xml"/><Relationship Id="rId1" Type="http://schemas.openxmlformats.org/officeDocument/2006/relationships/slideLayout" Target="../slideLayouts/slideLayout1.xml"/><Relationship Id="rId4" Type="http://schemas.openxmlformats.org/officeDocument/2006/relationships/image" Target="../media/image41.png"/></Relationships>
</file>

<file path=ppt/slides/_rels/slide4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8.xml"/><Relationship Id="rId1" Type="http://schemas.openxmlformats.org/officeDocument/2006/relationships/slideLayout" Target="../slideLayouts/slideLayout1.xml"/><Relationship Id="rId4" Type="http://schemas.openxmlformats.org/officeDocument/2006/relationships/image" Target="../media/image41.png"/></Relationships>
</file>

<file path=ppt/slides/_rels/slide42.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0.xml"/><Relationship Id="rId1" Type="http://schemas.openxmlformats.org/officeDocument/2006/relationships/slideLayout" Target="../slideLayouts/slideLayout1.xml"/><Relationship Id="rId4" Type="http://schemas.openxmlformats.org/officeDocument/2006/relationships/image" Target="../media/image41.png"/></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4.xml"/><Relationship Id="rId1" Type="http://schemas.openxmlformats.org/officeDocument/2006/relationships/slideLayout" Target="../slideLayouts/slideLayout1.xml"/><Relationship Id="rId4" Type="http://schemas.openxmlformats.org/officeDocument/2006/relationships/image" Target="../media/image41.png"/></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35.png"/><Relationship Id="rId4" Type="http://schemas.openxmlformats.org/officeDocument/2006/relationships/image" Target="../media/image4.svg"/></Relationships>
</file>

<file path=ppt/slides/_rels/slide50.xml.rels><?xml version="1.0" encoding="UTF-8" standalone="yes"?>
<Relationships xmlns="http://schemas.openxmlformats.org/package/2006/relationships"><Relationship Id="rId8" Type="http://schemas.openxmlformats.org/officeDocument/2006/relationships/image" Target="../media/image6.svg"/><Relationship Id="rId13"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svg"/><Relationship Id="rId17" Type="http://schemas.openxmlformats.org/officeDocument/2006/relationships/image" Target="../media/image15.png"/><Relationship Id="rId2" Type="http://schemas.openxmlformats.org/officeDocument/2006/relationships/notesSlide" Target="../notesSlides/notesSlide47.xml"/><Relationship Id="rId16" Type="http://schemas.openxmlformats.org/officeDocument/2006/relationships/image" Target="../media/image14.svg"/><Relationship Id="rId1" Type="http://schemas.openxmlformats.org/officeDocument/2006/relationships/slideLayout" Target="../slideLayouts/slideLayout1.xml"/><Relationship Id="rId6" Type="http://schemas.openxmlformats.org/officeDocument/2006/relationships/image" Target="../media/image4.svg"/><Relationship Id="rId11" Type="http://schemas.openxmlformats.org/officeDocument/2006/relationships/image" Target="../media/image9.png"/><Relationship Id="rId5" Type="http://schemas.openxmlformats.org/officeDocument/2006/relationships/image" Target="../media/image3.png"/><Relationship Id="rId15" Type="http://schemas.openxmlformats.org/officeDocument/2006/relationships/image" Target="../media/image13.png"/><Relationship Id="rId10" Type="http://schemas.openxmlformats.org/officeDocument/2006/relationships/image" Target="../media/image8.svg"/><Relationship Id="rId4" Type="http://schemas.openxmlformats.org/officeDocument/2006/relationships/image" Target="../media/image2.svg"/><Relationship Id="rId9" Type="http://schemas.openxmlformats.org/officeDocument/2006/relationships/image" Target="../media/image7.png"/><Relationship Id="rId14" Type="http://schemas.openxmlformats.org/officeDocument/2006/relationships/image" Target="../media/image12.svg"/></Relationships>
</file>

<file path=ppt/slides/_rels/slide5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8.xml"/><Relationship Id="rId1" Type="http://schemas.openxmlformats.org/officeDocument/2006/relationships/slideLayout" Target="../slideLayouts/slideLayout1.xml"/><Relationship Id="rId4" Type="http://schemas.openxmlformats.org/officeDocument/2006/relationships/image" Target="../media/image41.png"/></Relationships>
</file>

<file path=ppt/slides/_rels/slide5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9.xml"/><Relationship Id="rId1" Type="http://schemas.openxmlformats.org/officeDocument/2006/relationships/slideLayout" Target="../slideLayouts/slideLayout1.xml"/><Relationship Id="rId4" Type="http://schemas.openxmlformats.org/officeDocument/2006/relationships/image" Target="../media/image41.png"/></Relationships>
</file>

<file path=ppt/slides/_rels/slide5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50.xml"/><Relationship Id="rId1" Type="http://schemas.openxmlformats.org/officeDocument/2006/relationships/slideLayout" Target="../slideLayouts/slideLayout1.xml"/><Relationship Id="rId4" Type="http://schemas.openxmlformats.org/officeDocument/2006/relationships/image" Target="../media/image41.png"/></Relationships>
</file>

<file path=ppt/slides/_rels/slide54.xml.rels><?xml version="1.0" encoding="UTF-8" standalone="yes"?>
<Relationships xmlns="http://schemas.openxmlformats.org/package/2006/relationships"><Relationship Id="rId8" Type="http://schemas.openxmlformats.org/officeDocument/2006/relationships/diagramData" Target="../diagrams/data3.xml"/><Relationship Id="rId3" Type="http://schemas.openxmlformats.org/officeDocument/2006/relationships/diagramData" Target="../diagrams/data2.xml"/><Relationship Id="rId7" Type="http://schemas.microsoft.com/office/2007/relationships/diagramDrawing" Target="../diagrams/drawing2.xml"/><Relationship Id="rId12" Type="http://schemas.microsoft.com/office/2007/relationships/diagramDrawing" Target="../diagrams/drawing3.xml"/><Relationship Id="rId2" Type="http://schemas.openxmlformats.org/officeDocument/2006/relationships/notesSlide" Target="../notesSlides/notesSlide51.xml"/><Relationship Id="rId1" Type="http://schemas.openxmlformats.org/officeDocument/2006/relationships/slideLayout" Target="../slideLayouts/slideLayout1.xml"/><Relationship Id="rId6" Type="http://schemas.openxmlformats.org/officeDocument/2006/relationships/diagramColors" Target="../diagrams/colors2.xml"/><Relationship Id="rId11" Type="http://schemas.openxmlformats.org/officeDocument/2006/relationships/diagramColors" Target="../diagrams/colors3.xml"/><Relationship Id="rId5" Type="http://schemas.openxmlformats.org/officeDocument/2006/relationships/diagramQuickStyle" Target="../diagrams/quickStyle2.xml"/><Relationship Id="rId10" Type="http://schemas.openxmlformats.org/officeDocument/2006/relationships/diagramQuickStyle" Target="../diagrams/quickStyle3.xml"/><Relationship Id="rId4" Type="http://schemas.openxmlformats.org/officeDocument/2006/relationships/diagramLayout" Target="../diagrams/layout2.xml"/><Relationship Id="rId9" Type="http://schemas.openxmlformats.org/officeDocument/2006/relationships/diagramLayout" Target="../diagrams/layout3.xml"/></Relationships>
</file>

<file path=ppt/slides/_rels/slide5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52.xml"/><Relationship Id="rId1" Type="http://schemas.openxmlformats.org/officeDocument/2006/relationships/slideLayout" Target="../slideLayouts/slideLayout1.xml"/><Relationship Id="rId4" Type="http://schemas.openxmlformats.org/officeDocument/2006/relationships/image" Target="../media/image41.png"/></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54.xml"/><Relationship Id="rId1" Type="http://schemas.openxmlformats.org/officeDocument/2006/relationships/slideLayout" Target="../slideLayouts/slideLayout1.xml"/><Relationship Id="rId4" Type="http://schemas.openxmlformats.org/officeDocument/2006/relationships/image" Target="../media/image41.png"/></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56.xml"/><Relationship Id="rId1" Type="http://schemas.openxmlformats.org/officeDocument/2006/relationships/slideLayout" Target="../slideLayouts/slideLayout1.xml"/><Relationship Id="rId4" Type="http://schemas.openxmlformats.org/officeDocument/2006/relationships/image" Target="../media/image41.png"/></Relationships>
</file>

<file path=ppt/slides/_rels/slide6.xml.rels><?xml version="1.0" encoding="UTF-8" standalone="yes"?>
<Relationships xmlns="http://schemas.openxmlformats.org/package/2006/relationships"><Relationship Id="rId8" Type="http://schemas.openxmlformats.org/officeDocument/2006/relationships/image" Target="../media/image8.svg"/><Relationship Id="rId13" Type="http://schemas.openxmlformats.org/officeDocument/2006/relationships/image" Target="../media/image13.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sv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6.sv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 Id="rId14" Type="http://schemas.openxmlformats.org/officeDocument/2006/relationships/image" Target="../media/image14.svg"/></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58.xml"/><Relationship Id="rId1" Type="http://schemas.openxmlformats.org/officeDocument/2006/relationships/slideLayout" Target="../slideLayouts/slideLayout1.xml"/><Relationship Id="rId4" Type="http://schemas.openxmlformats.org/officeDocument/2006/relationships/image" Target="../media/image41.png"/></Relationships>
</file>

<file path=ppt/slides/_rels/slide6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59.xml"/><Relationship Id="rId1" Type="http://schemas.openxmlformats.org/officeDocument/2006/relationships/slideLayout" Target="../slideLayouts/slideLayout1.xml"/><Relationship Id="rId4" Type="http://schemas.openxmlformats.org/officeDocument/2006/relationships/image" Target="../media/image41.png"/></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61.xml"/><Relationship Id="rId1" Type="http://schemas.openxmlformats.org/officeDocument/2006/relationships/slideLayout" Target="../slideLayouts/slideLayout1.xml"/><Relationship Id="rId4" Type="http://schemas.openxmlformats.org/officeDocument/2006/relationships/image" Target="../media/image41.png"/></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63.xml"/><Relationship Id="rId1" Type="http://schemas.openxmlformats.org/officeDocument/2006/relationships/slideLayout" Target="../slideLayouts/slideLayout1.xml"/><Relationship Id="rId4" Type="http://schemas.openxmlformats.org/officeDocument/2006/relationships/image" Target="../media/image41.png"/></Relationships>
</file>

<file path=ppt/slides/_rels/slide6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64.xml"/><Relationship Id="rId1" Type="http://schemas.openxmlformats.org/officeDocument/2006/relationships/slideLayout" Target="../slideLayouts/slideLayout1.xml"/><Relationship Id="rId4" Type="http://schemas.openxmlformats.org/officeDocument/2006/relationships/image" Target="../media/image41.png"/></Relationships>
</file>

<file path=ppt/slides/_rels/slide68.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65.xml"/><Relationship Id="rId1" Type="http://schemas.openxmlformats.org/officeDocument/2006/relationships/slideLayout" Target="../slideLayouts/slideLayout1.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6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66.xml"/><Relationship Id="rId1" Type="http://schemas.openxmlformats.org/officeDocument/2006/relationships/slideLayout" Target="../slideLayouts/slideLayout1.xml"/><Relationship Id="rId4" Type="http://schemas.openxmlformats.org/officeDocument/2006/relationships/image" Target="../media/image41.png"/></Relationships>
</file>

<file path=ppt/slides/_rels/slide7.xml.rels><?xml version="1.0" encoding="UTF-8" standalone="yes"?>
<Relationships xmlns="http://schemas.openxmlformats.org/package/2006/relationships"><Relationship Id="rId8" Type="http://schemas.openxmlformats.org/officeDocument/2006/relationships/image" Target="../media/image8.svg"/><Relationship Id="rId13" Type="http://schemas.openxmlformats.org/officeDocument/2006/relationships/image" Target="../media/image13.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sv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6.sv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 Id="rId14" Type="http://schemas.openxmlformats.org/officeDocument/2006/relationships/image" Target="../media/image14.svg"/></Relationships>
</file>

<file path=ppt/slides/_rels/slide70.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67.xml"/><Relationship Id="rId1" Type="http://schemas.openxmlformats.org/officeDocument/2006/relationships/slideLayout" Target="../slideLayouts/slideLayout1.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71.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68.xml"/><Relationship Id="rId1" Type="http://schemas.openxmlformats.org/officeDocument/2006/relationships/slideLayout" Target="../slideLayouts/slideLayout1.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8.xml.rels><?xml version="1.0" encoding="UTF-8" standalone="yes"?>
<Relationships xmlns="http://schemas.openxmlformats.org/package/2006/relationships"><Relationship Id="rId8" Type="http://schemas.openxmlformats.org/officeDocument/2006/relationships/image" Target="../media/image8.svg"/><Relationship Id="rId13" Type="http://schemas.openxmlformats.org/officeDocument/2006/relationships/image" Target="../media/image13.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sv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6.sv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 Id="rId14" Type="http://schemas.openxmlformats.org/officeDocument/2006/relationships/image" Target="../media/image14.svg"/></Relationships>
</file>

<file path=ppt/slides/_rels/slide9.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40.jfif"/></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a:cxnSpLocks/>
          </p:cNvCxnSpPr>
          <p:nvPr/>
        </p:nvCxnSpPr>
        <p:spPr>
          <a:xfrm>
            <a:off x="3604264" y="3829323"/>
            <a:ext cx="49149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15" name="Gráfico 14">
            <a:extLst>
              <a:ext uri="{FF2B5EF4-FFF2-40B4-BE49-F238E27FC236}">
                <a16:creationId xmlns:a16="http://schemas.microsoft.com/office/drawing/2014/main" id="{2A123BD8-A09C-49C0-98E8-54B55610A928}"/>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631394">
            <a:off x="10814629" y="5702817"/>
            <a:ext cx="1694503" cy="1694503"/>
          </a:xfrm>
          <a:prstGeom prst="rect">
            <a:avLst/>
          </a:prstGeom>
        </p:spPr>
      </p:pic>
      <p:pic>
        <p:nvPicPr>
          <p:cNvPr id="11" name="Gráfico 10">
            <a:extLst>
              <a:ext uri="{FF2B5EF4-FFF2-40B4-BE49-F238E27FC236}">
                <a16:creationId xmlns:a16="http://schemas.microsoft.com/office/drawing/2014/main" id="{3CB00449-E308-4DF3-9CFD-9A7D30B672DE}"/>
              </a:ex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rot="1338607" flipH="1">
            <a:off x="-187665" y="3699503"/>
            <a:ext cx="1775173" cy="1775173"/>
          </a:xfrm>
          <a:prstGeom prst="rect">
            <a:avLst/>
          </a:prstGeom>
        </p:spPr>
      </p:pic>
      <p:pic>
        <p:nvPicPr>
          <p:cNvPr id="13" name="Gráfico 12">
            <a:extLst>
              <a:ext uri="{FF2B5EF4-FFF2-40B4-BE49-F238E27FC236}">
                <a16:creationId xmlns:a16="http://schemas.microsoft.com/office/drawing/2014/main" id="{6A56DF0C-1331-406E-AEE6-06E0E59FB9A8}"/>
              </a:ext>
              <a:ext uri="{C183D7F6-B498-43B3-948B-1728B52AA6E4}">
                <adec:decorative xmlns:adec="http://schemas.microsoft.com/office/drawing/2017/decorative" val="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rot="21078969">
            <a:off x="10160408" y="4284461"/>
            <a:ext cx="1518695" cy="1518695"/>
          </a:xfrm>
          <a:prstGeom prst="rect">
            <a:avLst/>
          </a:prstGeom>
        </p:spPr>
      </p:pic>
      <p:pic>
        <p:nvPicPr>
          <p:cNvPr id="7" name="Gráfico 6">
            <a:extLst>
              <a:ext uri="{FF2B5EF4-FFF2-40B4-BE49-F238E27FC236}">
                <a16:creationId xmlns:a16="http://schemas.microsoft.com/office/drawing/2014/main" id="{88D22565-F42F-439B-A6A4-CF161165E6B6}"/>
              </a:ext>
              <a:ext uri="{C183D7F6-B498-43B3-948B-1728B52AA6E4}">
                <adec:decorative xmlns:adec="http://schemas.microsoft.com/office/drawing/2017/decorative" val="1"/>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rot="1213697">
            <a:off x="44660" y="5116532"/>
            <a:ext cx="2155477" cy="2155477"/>
          </a:xfrm>
          <a:prstGeom prst="rect">
            <a:avLst/>
          </a:prstGeom>
        </p:spPr>
      </p:pic>
      <p:pic>
        <p:nvPicPr>
          <p:cNvPr id="9" name="Gráfico 8">
            <a:extLst>
              <a:ext uri="{FF2B5EF4-FFF2-40B4-BE49-F238E27FC236}">
                <a16:creationId xmlns:a16="http://schemas.microsoft.com/office/drawing/2014/main" id="{B46E3E84-D1E6-4422-AA93-3EE98A821B98}"/>
              </a:ext>
              <a:ext uri="{C183D7F6-B498-43B3-948B-1728B52AA6E4}">
                <adec:decorative xmlns:adec="http://schemas.microsoft.com/office/drawing/2017/decorative" val="1"/>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rot="20451125">
            <a:off x="9293460" y="-51962"/>
            <a:ext cx="1716264" cy="1716264"/>
          </a:xfrm>
          <a:prstGeom prst="rect">
            <a:avLst/>
          </a:prstGeom>
        </p:spPr>
      </p:pic>
      <p:pic>
        <p:nvPicPr>
          <p:cNvPr id="19" name="Gráfico 18">
            <a:extLst>
              <a:ext uri="{FF2B5EF4-FFF2-40B4-BE49-F238E27FC236}">
                <a16:creationId xmlns:a16="http://schemas.microsoft.com/office/drawing/2014/main" id="{39130E3C-1E93-4315-AE76-13C55147DCF2}"/>
              </a:ext>
              <a:ext uri="{C183D7F6-B498-43B3-948B-1728B52AA6E4}">
                <adec:decorative xmlns:adec="http://schemas.microsoft.com/office/drawing/2017/decorative" val="1"/>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rot="18889495">
            <a:off x="10444537" y="208860"/>
            <a:ext cx="1008483" cy="1008483"/>
          </a:xfrm>
          <a:prstGeom prst="rect">
            <a:avLst/>
          </a:prstGeom>
        </p:spPr>
      </p:pic>
      <p:pic>
        <p:nvPicPr>
          <p:cNvPr id="21" name="Gráfico 20">
            <a:extLst>
              <a:ext uri="{FF2B5EF4-FFF2-40B4-BE49-F238E27FC236}">
                <a16:creationId xmlns:a16="http://schemas.microsoft.com/office/drawing/2014/main" id="{FFEC1660-205F-490E-800A-0D57D250BAE4}"/>
              </a:ext>
              <a:ext uri="{C183D7F6-B498-43B3-948B-1728B52AA6E4}">
                <adec:decorative xmlns:adec="http://schemas.microsoft.com/office/drawing/2017/decorative" val="1"/>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rot="20520790">
            <a:off x="11220241" y="275315"/>
            <a:ext cx="1061711" cy="1061711"/>
          </a:xfrm>
          <a:prstGeom prst="rect">
            <a:avLst/>
          </a:prstGeom>
        </p:spPr>
      </p:pic>
      <p:pic>
        <p:nvPicPr>
          <p:cNvPr id="4" name="Picture 1">
            <a:extLst>
              <a:ext uri="{FF2B5EF4-FFF2-40B4-BE49-F238E27FC236}">
                <a16:creationId xmlns:a16="http://schemas.microsoft.com/office/drawing/2014/main" id="{8E830A1B-243B-9B6D-CF99-CF21A467A9B2}"/>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19575" y="38382"/>
            <a:ext cx="4126605" cy="922956"/>
          </a:xfrm>
          <a:prstGeom prst="rect">
            <a:avLst/>
          </a:prstGeom>
          <a:noFill/>
          <a:extLst>
            <a:ext uri="{909E8E84-426E-40DD-AFC4-6F175D3DCCD1}">
              <a14:hiddenFill xmlns:a14="http://schemas.microsoft.com/office/drawing/2010/main">
                <a:solidFill>
                  <a:srgbClr val="FFFFFF"/>
                </a:solidFill>
              </a14:hiddenFill>
            </a:ext>
          </a:extLst>
        </p:spPr>
      </p:pic>
      <p:sp>
        <p:nvSpPr>
          <p:cNvPr id="10" name="Google Shape;90206;p60">
            <a:extLst>
              <a:ext uri="{FF2B5EF4-FFF2-40B4-BE49-F238E27FC236}">
                <a16:creationId xmlns:a16="http://schemas.microsoft.com/office/drawing/2014/main" id="{A0108CF3-5546-40C9-5D36-8B212811D1BA}"/>
              </a:ext>
            </a:extLst>
          </p:cNvPr>
          <p:cNvSpPr txBox="1">
            <a:spLocks/>
          </p:cNvSpPr>
          <p:nvPr/>
        </p:nvSpPr>
        <p:spPr>
          <a:xfrm>
            <a:off x="3063967" y="4041294"/>
            <a:ext cx="5995495" cy="129026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r" rtl="0">
              <a:lnSpc>
                <a:spcPct val="100000"/>
              </a:lnSpc>
              <a:spcBef>
                <a:spcPts val="0"/>
              </a:spcBef>
              <a:spcAft>
                <a:spcPts val="0"/>
              </a:spcAft>
              <a:buClr>
                <a:schemeClr val="accent2"/>
              </a:buClr>
              <a:buSzPts val="2800"/>
              <a:buFont typeface="Ubuntu"/>
              <a:buNone/>
              <a:defRPr sz="1800" b="0" i="0" u="none" strike="noStrike" cap="none">
                <a:solidFill>
                  <a:schemeClr val="accent2"/>
                </a:solidFill>
                <a:latin typeface="Ubuntu"/>
                <a:ea typeface="Ubuntu"/>
                <a:cs typeface="Ubuntu"/>
                <a:sym typeface="Ubuntu"/>
              </a:defRPr>
            </a:lvl1pPr>
            <a:lvl2pPr marL="914400" marR="0" lvl="1" indent="-317500" algn="ctr" rtl="0">
              <a:lnSpc>
                <a:spcPct val="100000"/>
              </a:lnSpc>
              <a:spcBef>
                <a:spcPts val="0"/>
              </a:spcBef>
              <a:spcAft>
                <a:spcPts val="0"/>
              </a:spcAft>
              <a:buClr>
                <a:schemeClr val="accent2"/>
              </a:buClr>
              <a:buSzPts val="2800"/>
              <a:buFont typeface="Ubuntu"/>
              <a:buNone/>
              <a:defRPr sz="2800" b="0" i="0" u="none" strike="noStrike" cap="none">
                <a:solidFill>
                  <a:schemeClr val="accent2"/>
                </a:solidFill>
                <a:latin typeface="Ubuntu"/>
                <a:ea typeface="Ubuntu"/>
                <a:cs typeface="Ubuntu"/>
                <a:sym typeface="Ubuntu"/>
              </a:defRPr>
            </a:lvl2pPr>
            <a:lvl3pPr marL="1371600" marR="0" lvl="2" indent="-317500" algn="ctr" rtl="0">
              <a:lnSpc>
                <a:spcPct val="100000"/>
              </a:lnSpc>
              <a:spcBef>
                <a:spcPts val="0"/>
              </a:spcBef>
              <a:spcAft>
                <a:spcPts val="0"/>
              </a:spcAft>
              <a:buClr>
                <a:schemeClr val="accent2"/>
              </a:buClr>
              <a:buSzPts val="2800"/>
              <a:buFont typeface="Ubuntu"/>
              <a:buNone/>
              <a:defRPr sz="2800" b="0" i="0" u="none" strike="noStrike" cap="none">
                <a:solidFill>
                  <a:schemeClr val="accent2"/>
                </a:solidFill>
                <a:latin typeface="Ubuntu"/>
                <a:ea typeface="Ubuntu"/>
                <a:cs typeface="Ubuntu"/>
                <a:sym typeface="Ubuntu"/>
              </a:defRPr>
            </a:lvl3pPr>
            <a:lvl4pPr marL="1828800" marR="0" lvl="3" indent="-317500" algn="ctr" rtl="0">
              <a:lnSpc>
                <a:spcPct val="100000"/>
              </a:lnSpc>
              <a:spcBef>
                <a:spcPts val="0"/>
              </a:spcBef>
              <a:spcAft>
                <a:spcPts val="0"/>
              </a:spcAft>
              <a:buClr>
                <a:schemeClr val="accent2"/>
              </a:buClr>
              <a:buSzPts val="2800"/>
              <a:buFont typeface="Ubuntu"/>
              <a:buNone/>
              <a:defRPr sz="2800" b="0" i="0" u="none" strike="noStrike" cap="none">
                <a:solidFill>
                  <a:schemeClr val="accent2"/>
                </a:solidFill>
                <a:latin typeface="Ubuntu"/>
                <a:ea typeface="Ubuntu"/>
                <a:cs typeface="Ubuntu"/>
                <a:sym typeface="Ubuntu"/>
              </a:defRPr>
            </a:lvl4pPr>
            <a:lvl5pPr marL="2286000" marR="0" lvl="4" indent="-317500" algn="ctr" rtl="0">
              <a:lnSpc>
                <a:spcPct val="100000"/>
              </a:lnSpc>
              <a:spcBef>
                <a:spcPts val="0"/>
              </a:spcBef>
              <a:spcAft>
                <a:spcPts val="0"/>
              </a:spcAft>
              <a:buClr>
                <a:schemeClr val="accent2"/>
              </a:buClr>
              <a:buSzPts val="2800"/>
              <a:buFont typeface="Ubuntu"/>
              <a:buNone/>
              <a:defRPr sz="2800" b="0" i="0" u="none" strike="noStrike" cap="none">
                <a:solidFill>
                  <a:schemeClr val="accent2"/>
                </a:solidFill>
                <a:latin typeface="Ubuntu"/>
                <a:ea typeface="Ubuntu"/>
                <a:cs typeface="Ubuntu"/>
                <a:sym typeface="Ubuntu"/>
              </a:defRPr>
            </a:lvl5pPr>
            <a:lvl6pPr marL="2743200" marR="0" lvl="5" indent="-317500" algn="ctr" rtl="0">
              <a:lnSpc>
                <a:spcPct val="100000"/>
              </a:lnSpc>
              <a:spcBef>
                <a:spcPts val="0"/>
              </a:spcBef>
              <a:spcAft>
                <a:spcPts val="0"/>
              </a:spcAft>
              <a:buClr>
                <a:schemeClr val="accent2"/>
              </a:buClr>
              <a:buSzPts val="2800"/>
              <a:buFont typeface="Ubuntu"/>
              <a:buNone/>
              <a:defRPr sz="2800" b="0" i="0" u="none" strike="noStrike" cap="none">
                <a:solidFill>
                  <a:schemeClr val="accent2"/>
                </a:solidFill>
                <a:latin typeface="Ubuntu"/>
                <a:ea typeface="Ubuntu"/>
                <a:cs typeface="Ubuntu"/>
                <a:sym typeface="Ubuntu"/>
              </a:defRPr>
            </a:lvl6pPr>
            <a:lvl7pPr marL="3200400" marR="0" lvl="6" indent="-317500" algn="ctr" rtl="0">
              <a:lnSpc>
                <a:spcPct val="100000"/>
              </a:lnSpc>
              <a:spcBef>
                <a:spcPts val="0"/>
              </a:spcBef>
              <a:spcAft>
                <a:spcPts val="0"/>
              </a:spcAft>
              <a:buClr>
                <a:schemeClr val="accent2"/>
              </a:buClr>
              <a:buSzPts val="2800"/>
              <a:buFont typeface="Ubuntu"/>
              <a:buNone/>
              <a:defRPr sz="2800" b="0" i="0" u="none" strike="noStrike" cap="none">
                <a:solidFill>
                  <a:schemeClr val="accent2"/>
                </a:solidFill>
                <a:latin typeface="Ubuntu"/>
                <a:ea typeface="Ubuntu"/>
                <a:cs typeface="Ubuntu"/>
                <a:sym typeface="Ubuntu"/>
              </a:defRPr>
            </a:lvl7pPr>
            <a:lvl8pPr marL="3657600" marR="0" lvl="7" indent="-317500" algn="ctr" rtl="0">
              <a:lnSpc>
                <a:spcPct val="100000"/>
              </a:lnSpc>
              <a:spcBef>
                <a:spcPts val="0"/>
              </a:spcBef>
              <a:spcAft>
                <a:spcPts val="0"/>
              </a:spcAft>
              <a:buClr>
                <a:schemeClr val="accent2"/>
              </a:buClr>
              <a:buSzPts val="2800"/>
              <a:buFont typeface="Ubuntu"/>
              <a:buNone/>
              <a:defRPr sz="2800" b="0" i="0" u="none" strike="noStrike" cap="none">
                <a:solidFill>
                  <a:schemeClr val="accent2"/>
                </a:solidFill>
                <a:latin typeface="Ubuntu"/>
                <a:ea typeface="Ubuntu"/>
                <a:cs typeface="Ubuntu"/>
                <a:sym typeface="Ubuntu"/>
              </a:defRPr>
            </a:lvl8pPr>
            <a:lvl9pPr marL="4114800" marR="0" lvl="8" indent="-317500" algn="ctr" rtl="0">
              <a:lnSpc>
                <a:spcPct val="100000"/>
              </a:lnSpc>
              <a:spcBef>
                <a:spcPts val="0"/>
              </a:spcBef>
              <a:spcAft>
                <a:spcPts val="0"/>
              </a:spcAft>
              <a:buClr>
                <a:schemeClr val="accent2"/>
              </a:buClr>
              <a:buSzPts val="2800"/>
              <a:buFont typeface="Ubuntu"/>
              <a:buNone/>
              <a:defRPr sz="2800" b="0" i="0" u="none" strike="noStrike" cap="none">
                <a:solidFill>
                  <a:schemeClr val="accent2"/>
                </a:solidFill>
                <a:latin typeface="Ubuntu"/>
                <a:ea typeface="Ubuntu"/>
                <a:cs typeface="Ubuntu"/>
                <a:sym typeface="Ubuntu"/>
              </a:defRPr>
            </a:lvl9pPr>
          </a:lstStyle>
          <a:p>
            <a:pPr marL="0" marR="0" lvl="0" indent="0" algn="ctr" defTabSz="914400" rtl="0" eaLnBrk="1" fontAlgn="auto" latinLnBrk="0" hangingPunct="1">
              <a:lnSpc>
                <a:spcPct val="100000"/>
              </a:lnSpc>
              <a:spcBef>
                <a:spcPts val="0"/>
              </a:spcBef>
              <a:spcAft>
                <a:spcPts val="0"/>
              </a:spcAft>
              <a:buClr>
                <a:srgbClr val="007785"/>
              </a:buClr>
              <a:buSzPts val="2800"/>
              <a:buFont typeface="Ubuntu"/>
              <a:buNone/>
              <a:tabLst/>
              <a:defRPr/>
            </a:pPr>
            <a:r>
              <a:rPr kumimoji="0" lang="en" sz="2400" b="0" i="0" u="none" strike="noStrike" kern="0" cap="none" spc="0" normalizeH="0" baseline="0" noProof="0" dirty="0">
                <a:ln>
                  <a:noFill/>
                </a:ln>
                <a:solidFill>
                  <a:srgbClr val="F4F8F8">
                    <a:lumMod val="25000"/>
                  </a:srgbClr>
                </a:solidFill>
                <a:effectLst/>
                <a:uLnTx/>
                <a:uFillTx/>
                <a:latin typeface="Arial"/>
                <a:sym typeface="Ubuntu"/>
              </a:rPr>
              <a:t>Autora: </a:t>
            </a:r>
          </a:p>
          <a:p>
            <a:pPr marL="0" marR="0" lvl="0" indent="0" algn="ctr" defTabSz="914400" rtl="0" eaLnBrk="1" fontAlgn="auto" latinLnBrk="0" hangingPunct="1">
              <a:lnSpc>
                <a:spcPct val="100000"/>
              </a:lnSpc>
              <a:spcBef>
                <a:spcPts val="0"/>
              </a:spcBef>
              <a:spcAft>
                <a:spcPts val="0"/>
              </a:spcAft>
              <a:buClr>
                <a:srgbClr val="007785"/>
              </a:buClr>
              <a:buSzPts val="2800"/>
              <a:buFont typeface="Ubuntu"/>
              <a:buNone/>
              <a:tabLst/>
              <a:defRPr/>
            </a:pPr>
            <a:r>
              <a:rPr kumimoji="0" lang="en" sz="2400" b="0" i="0" u="none" strike="noStrike" kern="0" cap="none" spc="0" normalizeH="0" baseline="0" noProof="0" dirty="0">
                <a:ln>
                  <a:noFill/>
                </a:ln>
                <a:solidFill>
                  <a:srgbClr val="007785"/>
                </a:solidFill>
                <a:effectLst/>
                <a:uLnTx/>
                <a:uFillTx/>
                <a:latin typeface="Arial"/>
                <a:sym typeface="Ubuntu"/>
              </a:rPr>
              <a:t>Amy Milagro Padrón Lugones. </a:t>
            </a:r>
          </a:p>
          <a:p>
            <a:pPr marL="0" marR="0" lvl="0" indent="0" algn="ctr" defTabSz="914400" rtl="0" eaLnBrk="1" fontAlgn="auto" latinLnBrk="0" hangingPunct="1">
              <a:lnSpc>
                <a:spcPct val="100000"/>
              </a:lnSpc>
              <a:spcBef>
                <a:spcPts val="0"/>
              </a:spcBef>
              <a:spcAft>
                <a:spcPts val="0"/>
              </a:spcAft>
              <a:buClr>
                <a:srgbClr val="007785"/>
              </a:buClr>
              <a:buSzPts val="2800"/>
              <a:buFont typeface="Ubuntu"/>
              <a:buNone/>
              <a:tabLst/>
              <a:defRPr/>
            </a:pPr>
            <a:r>
              <a:rPr kumimoji="0" lang="en" sz="2400" b="0" i="0" u="none" strike="noStrike" kern="0" cap="none" spc="0" normalizeH="0" baseline="0" noProof="0" dirty="0">
                <a:ln>
                  <a:noFill/>
                </a:ln>
                <a:solidFill>
                  <a:srgbClr val="F4F8F8">
                    <a:lumMod val="25000"/>
                  </a:srgbClr>
                </a:solidFill>
                <a:effectLst/>
                <a:uLnTx/>
                <a:uFillTx/>
                <a:latin typeface="Arial"/>
                <a:sym typeface="Ubuntu"/>
              </a:rPr>
              <a:t>Carrera: </a:t>
            </a:r>
          </a:p>
          <a:p>
            <a:pPr marL="0" marR="0" lvl="0" indent="0" algn="ctr" defTabSz="914400" rtl="0" eaLnBrk="1" fontAlgn="auto" latinLnBrk="0" hangingPunct="1">
              <a:lnSpc>
                <a:spcPct val="100000"/>
              </a:lnSpc>
              <a:spcBef>
                <a:spcPts val="0"/>
              </a:spcBef>
              <a:spcAft>
                <a:spcPts val="0"/>
              </a:spcAft>
              <a:buClr>
                <a:srgbClr val="007785"/>
              </a:buClr>
              <a:buSzPts val="2800"/>
              <a:buFont typeface="Ubuntu"/>
              <a:buNone/>
              <a:tabLst/>
              <a:defRPr/>
            </a:pPr>
            <a:r>
              <a:rPr kumimoji="0" lang="en" sz="2400" b="0" i="0" u="none" strike="noStrike" kern="0" cap="none" spc="0" normalizeH="0" baseline="0" noProof="0" dirty="0">
                <a:ln>
                  <a:noFill/>
                </a:ln>
                <a:solidFill>
                  <a:srgbClr val="007785"/>
                </a:solidFill>
                <a:effectLst/>
                <a:uLnTx/>
                <a:uFillTx/>
                <a:latin typeface="Arial"/>
                <a:sym typeface="Ubuntu"/>
              </a:rPr>
              <a:t>Ingieneria Informática</a:t>
            </a:r>
            <a:r>
              <a:rPr lang="en" sz="2400" kern="0" dirty="0">
                <a:solidFill>
                  <a:srgbClr val="007785"/>
                </a:solidFill>
                <a:latin typeface="Arial"/>
              </a:rPr>
              <a:t>.</a:t>
            </a:r>
            <a:endParaRPr kumimoji="0" lang="en" sz="2400" b="0" i="0" u="none" strike="noStrike" kern="0" cap="none" spc="0" normalizeH="0" baseline="0" noProof="0" dirty="0">
              <a:ln>
                <a:noFill/>
              </a:ln>
              <a:solidFill>
                <a:srgbClr val="007785"/>
              </a:solidFill>
              <a:effectLst/>
              <a:uLnTx/>
              <a:uFillTx/>
              <a:latin typeface="Arial"/>
              <a:sym typeface="Ubuntu"/>
            </a:endParaRPr>
          </a:p>
          <a:p>
            <a:pPr marL="0" marR="0" lvl="0" indent="0" algn="ctr" defTabSz="914400" rtl="0" eaLnBrk="1" fontAlgn="auto" latinLnBrk="0" hangingPunct="1">
              <a:lnSpc>
                <a:spcPct val="100000"/>
              </a:lnSpc>
              <a:spcBef>
                <a:spcPts val="0"/>
              </a:spcBef>
              <a:spcAft>
                <a:spcPts val="0"/>
              </a:spcAft>
              <a:buClr>
                <a:srgbClr val="007785"/>
              </a:buClr>
              <a:buSzPts val="2800"/>
              <a:buFont typeface="Ubuntu"/>
              <a:buNone/>
              <a:tabLst/>
              <a:defRPr/>
            </a:pPr>
            <a:r>
              <a:rPr kumimoji="0" lang="en" sz="2400" b="0" i="0" u="none" strike="noStrike" kern="0" cap="none" spc="0" normalizeH="0" baseline="0" noProof="0" dirty="0">
                <a:ln>
                  <a:noFill/>
                </a:ln>
                <a:solidFill>
                  <a:srgbClr val="F4F8F8">
                    <a:lumMod val="25000"/>
                  </a:srgbClr>
                </a:solidFill>
                <a:effectLst/>
                <a:uLnTx/>
                <a:uFillTx/>
                <a:latin typeface="Arial"/>
                <a:sym typeface="Ubuntu"/>
              </a:rPr>
              <a:t>Tutores: </a:t>
            </a:r>
          </a:p>
          <a:p>
            <a:pPr marL="0" marR="0" lvl="0" indent="0" algn="ctr" defTabSz="914400" rtl="0" eaLnBrk="1" fontAlgn="auto" latinLnBrk="0" hangingPunct="1">
              <a:lnSpc>
                <a:spcPct val="100000"/>
              </a:lnSpc>
              <a:spcBef>
                <a:spcPts val="0"/>
              </a:spcBef>
              <a:spcAft>
                <a:spcPts val="0"/>
              </a:spcAft>
              <a:buClr>
                <a:srgbClr val="007785"/>
              </a:buClr>
              <a:buSzPts val="2800"/>
              <a:buFont typeface="Ubuntu"/>
              <a:buNone/>
              <a:tabLst/>
              <a:defRPr/>
            </a:pPr>
            <a:r>
              <a:rPr kumimoji="0" lang="es-ES_tradnl" sz="2400" b="0" i="0" u="none" strike="noStrike" kern="0" cap="none" spc="0" normalizeH="0" baseline="0" noProof="0" dirty="0">
                <a:ln>
                  <a:noFill/>
                </a:ln>
                <a:solidFill>
                  <a:srgbClr val="007785"/>
                </a:solidFill>
                <a:effectLst/>
                <a:uLnTx/>
                <a:uFillTx/>
                <a:latin typeface="Arial"/>
                <a:ea typeface="Times New Roman" panose="02020603050405020304" pitchFamily="18" charset="0"/>
                <a:sym typeface="Ubuntu"/>
              </a:rPr>
              <a:t>Dr.C.Luis A Quintero Domínguez.</a:t>
            </a:r>
          </a:p>
          <a:p>
            <a:pPr marL="0" marR="0" lvl="0" indent="0" algn="ctr" defTabSz="914400" rtl="0" eaLnBrk="1" fontAlgn="auto" latinLnBrk="0" hangingPunct="1">
              <a:lnSpc>
                <a:spcPct val="100000"/>
              </a:lnSpc>
              <a:spcBef>
                <a:spcPts val="0"/>
              </a:spcBef>
              <a:spcAft>
                <a:spcPts val="0"/>
              </a:spcAft>
              <a:buClr>
                <a:srgbClr val="007785"/>
              </a:buClr>
              <a:buSzPts val="2800"/>
              <a:buFont typeface="Ubuntu"/>
              <a:buNone/>
              <a:tabLst/>
              <a:defRPr/>
            </a:pPr>
            <a:r>
              <a:rPr kumimoji="0" lang="es-ES_tradnl" sz="2400" b="0" i="0" u="none" strike="noStrike" kern="0" cap="none" spc="0" normalizeH="0" baseline="0" noProof="0" dirty="0">
                <a:ln>
                  <a:noFill/>
                </a:ln>
                <a:solidFill>
                  <a:srgbClr val="007785"/>
                </a:solidFill>
                <a:effectLst/>
                <a:uLnTx/>
                <a:uFillTx/>
                <a:latin typeface="Arial"/>
                <a:ea typeface="Times New Roman" panose="02020603050405020304" pitchFamily="18" charset="0"/>
                <a:sym typeface="Ubuntu"/>
              </a:rPr>
              <a:t>  Ing. Sandra Pérez Madrigal</a:t>
            </a:r>
          </a:p>
          <a:p>
            <a:pPr marL="0" marR="0" lvl="0" indent="0" algn="just" defTabSz="914400" rtl="0" eaLnBrk="1" fontAlgn="auto" latinLnBrk="0" hangingPunct="1">
              <a:lnSpc>
                <a:spcPct val="100000"/>
              </a:lnSpc>
              <a:spcBef>
                <a:spcPts val="0"/>
              </a:spcBef>
              <a:spcAft>
                <a:spcPts val="0"/>
              </a:spcAft>
              <a:buClr>
                <a:srgbClr val="007785"/>
              </a:buClr>
              <a:buSzPts val="2800"/>
              <a:buFont typeface="Ubuntu"/>
              <a:buNone/>
              <a:tabLst/>
              <a:defRPr/>
            </a:pPr>
            <a:endParaRPr kumimoji="0" lang="en" sz="2000" b="0" i="0" u="sng" strike="noStrike" kern="0" cap="none" spc="0" normalizeH="0" baseline="0" noProof="0" dirty="0">
              <a:ln>
                <a:noFill/>
              </a:ln>
              <a:solidFill>
                <a:srgbClr val="007785"/>
              </a:solidFill>
              <a:effectLst/>
              <a:uLnTx/>
              <a:uFillTx/>
              <a:latin typeface="Arial"/>
              <a:sym typeface="Ubuntu"/>
            </a:endParaRPr>
          </a:p>
        </p:txBody>
      </p:sp>
      <p:sp>
        <p:nvSpPr>
          <p:cNvPr id="17" name="Google Shape;90205;p60">
            <a:extLst>
              <a:ext uri="{FF2B5EF4-FFF2-40B4-BE49-F238E27FC236}">
                <a16:creationId xmlns:a16="http://schemas.microsoft.com/office/drawing/2014/main" id="{D4E5490A-8464-7AB2-C988-D6728A6B09BB}"/>
              </a:ext>
            </a:extLst>
          </p:cNvPr>
          <p:cNvSpPr txBox="1">
            <a:spLocks/>
          </p:cNvSpPr>
          <p:nvPr/>
        </p:nvSpPr>
        <p:spPr>
          <a:xfrm>
            <a:off x="793531" y="1522161"/>
            <a:ext cx="10604938" cy="218426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90000"/>
              </a:lnSpc>
              <a:spcBef>
                <a:spcPts val="0"/>
              </a:spcBef>
              <a:spcAft>
                <a:spcPts val="0"/>
              </a:spcAft>
              <a:buClr>
                <a:schemeClr val="accent5"/>
              </a:buClr>
              <a:buSzPts val="5200"/>
              <a:buFont typeface="Quicksand"/>
              <a:buNone/>
              <a:defRPr sz="5800" b="1" i="0" u="none" strike="noStrike" cap="none">
                <a:solidFill>
                  <a:schemeClr val="accent5"/>
                </a:solidFill>
                <a:latin typeface="Quicksand"/>
                <a:ea typeface="Quicksand"/>
                <a:cs typeface="Quicksand"/>
                <a:sym typeface="Quicksand"/>
              </a:defRPr>
            </a:lvl1pPr>
            <a:lvl2pPr marR="0" lvl="1"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2pPr>
            <a:lvl3pPr marR="0" lvl="2"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3pPr>
            <a:lvl4pPr marR="0" lvl="3"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4pPr>
            <a:lvl5pPr marR="0" lvl="4"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5pPr>
            <a:lvl6pPr marR="0" lvl="5"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6pPr>
            <a:lvl7pPr marR="0" lvl="6"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7pPr>
            <a:lvl8pPr marR="0" lvl="7"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8pPr>
            <a:lvl9pPr marR="0" lvl="8"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9pPr>
          </a:lstStyle>
          <a:p>
            <a:pPr marL="0" marR="0" lvl="0" indent="0" algn="just" defTabSz="914400" rtl="0" eaLnBrk="1" fontAlgn="auto" latinLnBrk="0" hangingPunct="1">
              <a:lnSpc>
                <a:spcPct val="90000"/>
              </a:lnSpc>
              <a:spcBef>
                <a:spcPts val="0"/>
              </a:spcBef>
              <a:spcAft>
                <a:spcPts val="0"/>
              </a:spcAft>
              <a:buClr>
                <a:srgbClr val="02A58D"/>
              </a:buClr>
              <a:buSzPts val="5200"/>
              <a:buFont typeface="Quicksand"/>
              <a:buNone/>
              <a:tabLst/>
              <a:defRPr/>
            </a:pPr>
            <a:r>
              <a:rPr kumimoji="0" lang="es-419" sz="2800" b="1" i="0" u="none" strike="noStrike" kern="0" cap="none" spc="0" normalizeH="0" baseline="0" noProof="0" dirty="0">
                <a:ln>
                  <a:noFill/>
                </a:ln>
                <a:solidFill>
                  <a:srgbClr val="007785"/>
                </a:solidFill>
                <a:effectLst/>
                <a:uLnTx/>
                <a:uFillTx/>
                <a:latin typeface="Arial"/>
                <a:sym typeface="Quicksand"/>
              </a:rPr>
              <a:t>Sistema de gestión de experimentos durante el proceso de digestión anaerobia en el laboratorio de biogás de UDI-CEEPI en la Universidad de Sancti Spíritus José Martí Pérez</a:t>
            </a:r>
          </a:p>
        </p:txBody>
      </p:sp>
    </p:spTree>
    <p:extLst>
      <p:ext uri="{BB962C8B-B14F-4D97-AF65-F5344CB8AC3E}">
        <p14:creationId xmlns:p14="http://schemas.microsoft.com/office/powerpoint/2010/main" val="29063970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a:cxnSpLocks/>
          </p:cNvCxnSpPr>
          <p:nvPr/>
        </p:nvCxnSpPr>
        <p:spPr>
          <a:xfrm>
            <a:off x="3012013" y="3499186"/>
            <a:ext cx="508700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CuadroTexto 3">
            <a:extLst>
              <a:ext uri="{FF2B5EF4-FFF2-40B4-BE49-F238E27FC236}">
                <a16:creationId xmlns:a16="http://schemas.microsoft.com/office/drawing/2014/main" id="{CBB7AFBA-CD8C-AD2F-8088-4B18F9BC9446}"/>
              </a:ext>
            </a:extLst>
          </p:cNvPr>
          <p:cNvSpPr txBox="1"/>
          <p:nvPr/>
        </p:nvSpPr>
        <p:spPr>
          <a:xfrm>
            <a:off x="2322777" y="2854044"/>
            <a:ext cx="6837759"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Modelo de casos de uso del negocio</a:t>
            </a:r>
            <a:endParaRPr kumimoji="0" lang="es-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6" name="Imagen 5">
            <a:extLst>
              <a:ext uri="{FF2B5EF4-FFF2-40B4-BE49-F238E27FC236}">
                <a16:creationId xmlns:a16="http://schemas.microsoft.com/office/drawing/2014/main" id="{3125A663-751E-96B9-3616-BA8AD048C51E}"/>
              </a:ext>
            </a:extLst>
          </p:cNvPr>
          <p:cNvPicPr>
            <a:picLocks noChangeAspect="1"/>
          </p:cNvPicPr>
          <p:nvPr/>
        </p:nvPicPr>
        <p:blipFill>
          <a:blip r:embed="rId3"/>
          <a:stretch>
            <a:fillRect/>
          </a:stretch>
        </p:blipFill>
        <p:spPr>
          <a:xfrm>
            <a:off x="9389341" y="468685"/>
            <a:ext cx="1737511" cy="1737511"/>
          </a:xfrm>
          <a:prstGeom prst="rect">
            <a:avLst/>
          </a:prstGeom>
        </p:spPr>
      </p:pic>
      <p:pic>
        <p:nvPicPr>
          <p:cNvPr id="7" name="Imagen 6">
            <a:extLst>
              <a:ext uri="{FF2B5EF4-FFF2-40B4-BE49-F238E27FC236}">
                <a16:creationId xmlns:a16="http://schemas.microsoft.com/office/drawing/2014/main" id="{4B3C8370-4371-4919-522D-4C35786DF1E6}"/>
              </a:ext>
            </a:extLst>
          </p:cNvPr>
          <p:cNvPicPr>
            <a:picLocks noChangeAspect="1"/>
          </p:cNvPicPr>
          <p:nvPr/>
        </p:nvPicPr>
        <p:blipFill>
          <a:blip r:embed="rId4"/>
          <a:stretch>
            <a:fillRect/>
          </a:stretch>
        </p:blipFill>
        <p:spPr>
          <a:xfrm>
            <a:off x="0" y="4169983"/>
            <a:ext cx="2322777" cy="2322777"/>
          </a:xfrm>
          <a:prstGeom prst="rect">
            <a:avLst/>
          </a:prstGeom>
        </p:spPr>
      </p:pic>
    </p:spTree>
    <p:extLst>
      <p:ext uri="{BB962C8B-B14F-4D97-AF65-F5344CB8AC3E}">
        <p14:creationId xmlns:p14="http://schemas.microsoft.com/office/powerpoint/2010/main" val="8903657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D4CE72AF-358D-3EED-088E-3CEDF30AB440}"/>
              </a:ext>
            </a:extLst>
          </p:cNvPr>
          <p:cNvPicPr>
            <a:picLocks noChangeAspect="1"/>
          </p:cNvPicPr>
          <p:nvPr/>
        </p:nvPicPr>
        <p:blipFill>
          <a:blip r:embed="rId3"/>
          <a:stretch>
            <a:fillRect/>
          </a:stretch>
        </p:blipFill>
        <p:spPr>
          <a:xfrm>
            <a:off x="0" y="0"/>
            <a:ext cx="12148010" cy="6858000"/>
          </a:xfrm>
          <a:prstGeom prst="rect">
            <a:avLst/>
          </a:prstGeom>
        </p:spPr>
      </p:pic>
    </p:spTree>
    <p:extLst>
      <p:ext uri="{BB962C8B-B14F-4D97-AF65-F5344CB8AC3E}">
        <p14:creationId xmlns:p14="http://schemas.microsoft.com/office/powerpoint/2010/main" val="30287054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a:cxnSpLocks/>
          </p:cNvCxnSpPr>
          <p:nvPr/>
        </p:nvCxnSpPr>
        <p:spPr>
          <a:xfrm>
            <a:off x="3012013" y="3499186"/>
            <a:ext cx="508700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CuadroTexto 3">
            <a:extLst>
              <a:ext uri="{FF2B5EF4-FFF2-40B4-BE49-F238E27FC236}">
                <a16:creationId xmlns:a16="http://schemas.microsoft.com/office/drawing/2014/main" id="{CBB7AFBA-CD8C-AD2F-8088-4B18F9BC9446}"/>
              </a:ext>
            </a:extLst>
          </p:cNvPr>
          <p:cNvSpPr txBox="1"/>
          <p:nvPr/>
        </p:nvSpPr>
        <p:spPr>
          <a:xfrm>
            <a:off x="4186153" y="2914411"/>
            <a:ext cx="6837759"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Modelo de </a:t>
            </a:r>
            <a:r>
              <a:rPr lang="es-ES" sz="3200" dirty="0">
                <a:solidFill>
                  <a:prstClr val="black"/>
                </a:solidFill>
                <a:latin typeface="Arial" panose="020B0604020202020204" pitchFamily="34" charset="0"/>
                <a:cs typeface="Arial" panose="020B0604020202020204" pitchFamily="34" charset="0"/>
              </a:rPr>
              <a:t>objetos</a:t>
            </a:r>
            <a:endParaRPr kumimoji="0" lang="es-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6" name="Imagen 5">
            <a:extLst>
              <a:ext uri="{FF2B5EF4-FFF2-40B4-BE49-F238E27FC236}">
                <a16:creationId xmlns:a16="http://schemas.microsoft.com/office/drawing/2014/main" id="{3125A663-751E-96B9-3616-BA8AD048C51E}"/>
              </a:ext>
            </a:extLst>
          </p:cNvPr>
          <p:cNvPicPr>
            <a:picLocks noChangeAspect="1"/>
          </p:cNvPicPr>
          <p:nvPr/>
        </p:nvPicPr>
        <p:blipFill>
          <a:blip r:embed="rId3"/>
          <a:stretch>
            <a:fillRect/>
          </a:stretch>
        </p:blipFill>
        <p:spPr>
          <a:xfrm>
            <a:off x="9389341" y="468685"/>
            <a:ext cx="1737511" cy="1737511"/>
          </a:xfrm>
          <a:prstGeom prst="rect">
            <a:avLst/>
          </a:prstGeom>
        </p:spPr>
      </p:pic>
      <p:pic>
        <p:nvPicPr>
          <p:cNvPr id="7" name="Imagen 6">
            <a:extLst>
              <a:ext uri="{FF2B5EF4-FFF2-40B4-BE49-F238E27FC236}">
                <a16:creationId xmlns:a16="http://schemas.microsoft.com/office/drawing/2014/main" id="{4B3C8370-4371-4919-522D-4C35786DF1E6}"/>
              </a:ext>
            </a:extLst>
          </p:cNvPr>
          <p:cNvPicPr>
            <a:picLocks noChangeAspect="1"/>
          </p:cNvPicPr>
          <p:nvPr/>
        </p:nvPicPr>
        <p:blipFill>
          <a:blip r:embed="rId4"/>
          <a:stretch>
            <a:fillRect/>
          </a:stretch>
        </p:blipFill>
        <p:spPr>
          <a:xfrm>
            <a:off x="0" y="4169983"/>
            <a:ext cx="2322777" cy="2322777"/>
          </a:xfrm>
          <a:prstGeom prst="rect">
            <a:avLst/>
          </a:prstGeom>
        </p:spPr>
      </p:pic>
    </p:spTree>
    <p:extLst>
      <p:ext uri="{BB962C8B-B14F-4D97-AF65-F5344CB8AC3E}">
        <p14:creationId xmlns:p14="http://schemas.microsoft.com/office/powerpoint/2010/main" val="39795867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B0493075-FD9F-8A87-53A9-88C948F03AA9}"/>
              </a:ext>
            </a:extLst>
          </p:cNvPr>
          <p:cNvPicPr>
            <a:picLocks noChangeAspect="1"/>
          </p:cNvPicPr>
          <p:nvPr/>
        </p:nvPicPr>
        <p:blipFill>
          <a:blip r:embed="rId3"/>
          <a:stretch>
            <a:fillRect/>
          </a:stretch>
        </p:blipFill>
        <p:spPr>
          <a:xfrm>
            <a:off x="0" y="0"/>
            <a:ext cx="12207416" cy="6858000"/>
          </a:xfrm>
          <a:prstGeom prst="rect">
            <a:avLst/>
          </a:prstGeom>
        </p:spPr>
      </p:pic>
    </p:spTree>
    <p:extLst>
      <p:ext uri="{BB962C8B-B14F-4D97-AF65-F5344CB8AC3E}">
        <p14:creationId xmlns:p14="http://schemas.microsoft.com/office/powerpoint/2010/main" val="34147635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a:cxnSpLocks/>
          </p:cNvCxnSpPr>
          <p:nvPr/>
        </p:nvCxnSpPr>
        <p:spPr>
          <a:xfrm>
            <a:off x="3012013" y="3499186"/>
            <a:ext cx="508700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CuadroTexto 3">
            <a:extLst>
              <a:ext uri="{FF2B5EF4-FFF2-40B4-BE49-F238E27FC236}">
                <a16:creationId xmlns:a16="http://schemas.microsoft.com/office/drawing/2014/main" id="{CBB7AFBA-CD8C-AD2F-8088-4B18F9BC9446}"/>
              </a:ext>
            </a:extLst>
          </p:cNvPr>
          <p:cNvSpPr txBox="1"/>
          <p:nvPr/>
        </p:nvSpPr>
        <p:spPr>
          <a:xfrm>
            <a:off x="2322777" y="2844225"/>
            <a:ext cx="6837759"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Modelo de </a:t>
            </a:r>
            <a:r>
              <a:rPr lang="es-ES" sz="3200" dirty="0">
                <a:solidFill>
                  <a:prstClr val="black"/>
                </a:solidFill>
                <a:latin typeface="Arial" panose="020B0604020202020204" pitchFamily="34" charset="0"/>
                <a:cs typeface="Arial" panose="020B0604020202020204" pitchFamily="34" charset="0"/>
              </a:rPr>
              <a:t>casos de uso del sistema</a:t>
            </a:r>
            <a:endParaRPr kumimoji="0" lang="es-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6" name="Imagen 5">
            <a:extLst>
              <a:ext uri="{FF2B5EF4-FFF2-40B4-BE49-F238E27FC236}">
                <a16:creationId xmlns:a16="http://schemas.microsoft.com/office/drawing/2014/main" id="{3125A663-751E-96B9-3616-BA8AD048C51E}"/>
              </a:ext>
            </a:extLst>
          </p:cNvPr>
          <p:cNvPicPr>
            <a:picLocks noChangeAspect="1"/>
          </p:cNvPicPr>
          <p:nvPr/>
        </p:nvPicPr>
        <p:blipFill>
          <a:blip r:embed="rId3"/>
          <a:stretch>
            <a:fillRect/>
          </a:stretch>
        </p:blipFill>
        <p:spPr>
          <a:xfrm>
            <a:off x="9389341" y="468685"/>
            <a:ext cx="1737511" cy="1737511"/>
          </a:xfrm>
          <a:prstGeom prst="rect">
            <a:avLst/>
          </a:prstGeom>
        </p:spPr>
      </p:pic>
      <p:pic>
        <p:nvPicPr>
          <p:cNvPr id="7" name="Imagen 6">
            <a:extLst>
              <a:ext uri="{FF2B5EF4-FFF2-40B4-BE49-F238E27FC236}">
                <a16:creationId xmlns:a16="http://schemas.microsoft.com/office/drawing/2014/main" id="{4B3C8370-4371-4919-522D-4C35786DF1E6}"/>
              </a:ext>
            </a:extLst>
          </p:cNvPr>
          <p:cNvPicPr>
            <a:picLocks noChangeAspect="1"/>
          </p:cNvPicPr>
          <p:nvPr/>
        </p:nvPicPr>
        <p:blipFill>
          <a:blip r:embed="rId4"/>
          <a:stretch>
            <a:fillRect/>
          </a:stretch>
        </p:blipFill>
        <p:spPr>
          <a:xfrm>
            <a:off x="0" y="4169983"/>
            <a:ext cx="2322777" cy="2322777"/>
          </a:xfrm>
          <a:prstGeom prst="rect">
            <a:avLst/>
          </a:prstGeom>
        </p:spPr>
      </p:pic>
    </p:spTree>
    <p:extLst>
      <p:ext uri="{BB962C8B-B14F-4D97-AF65-F5344CB8AC3E}">
        <p14:creationId xmlns:p14="http://schemas.microsoft.com/office/powerpoint/2010/main" val="28582441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CBAF1CE8-62A3-7EEE-0AF3-DEA67955D43C}"/>
              </a:ext>
            </a:extLst>
          </p:cNvPr>
          <p:cNvPicPr>
            <a:picLocks noChangeAspect="1"/>
          </p:cNvPicPr>
          <p:nvPr/>
        </p:nvPicPr>
        <p:blipFill>
          <a:blip r:embed="rId3"/>
          <a:stretch>
            <a:fillRect/>
          </a:stretch>
        </p:blipFill>
        <p:spPr>
          <a:xfrm>
            <a:off x="0" y="0"/>
            <a:ext cx="12192000" cy="6858000"/>
          </a:xfrm>
          <a:prstGeom prst="rect">
            <a:avLst/>
          </a:prstGeom>
          <a:ln>
            <a:solidFill>
              <a:schemeClr val="bg1"/>
            </a:solidFill>
          </a:ln>
        </p:spPr>
      </p:pic>
      <p:sp>
        <p:nvSpPr>
          <p:cNvPr id="2" name="Rectángulo 1">
            <a:extLst>
              <a:ext uri="{FF2B5EF4-FFF2-40B4-BE49-F238E27FC236}">
                <a16:creationId xmlns:a16="http://schemas.microsoft.com/office/drawing/2014/main" id="{3BCF3756-0BAA-3CB8-A1B2-6C7E5CAA3875}"/>
              </a:ext>
            </a:extLst>
          </p:cNvPr>
          <p:cNvSpPr/>
          <p:nvPr/>
        </p:nvSpPr>
        <p:spPr>
          <a:xfrm>
            <a:off x="7725507" y="5216769"/>
            <a:ext cx="3915508" cy="91440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dirty="0">
                <a:solidFill>
                  <a:schemeClr val="tx1"/>
                </a:solidFill>
              </a:rPr>
              <a:t>Por cuestiones de organización las funcionalidades que realiza el investigador se representan por separado </a:t>
            </a:r>
            <a:endParaRPr lang="es-US" dirty="0">
              <a:solidFill>
                <a:schemeClr val="tx1"/>
              </a:solidFill>
            </a:endParaRPr>
          </a:p>
        </p:txBody>
      </p:sp>
    </p:spTree>
    <p:extLst>
      <p:ext uri="{BB962C8B-B14F-4D97-AF65-F5344CB8AC3E}">
        <p14:creationId xmlns:p14="http://schemas.microsoft.com/office/powerpoint/2010/main" val="40924248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A83DE2F5-2FD3-BD50-A784-74D7A94F8B41}"/>
              </a:ext>
            </a:extLst>
          </p:cNvPr>
          <p:cNvPicPr>
            <a:picLocks noChangeAspect="1"/>
          </p:cNvPicPr>
          <p:nvPr/>
        </p:nvPicPr>
        <p:blipFill>
          <a:blip r:embed="rId3"/>
          <a:stretch>
            <a:fillRect/>
          </a:stretch>
        </p:blipFill>
        <p:spPr>
          <a:xfrm>
            <a:off x="0" y="0"/>
            <a:ext cx="12192000" cy="6858000"/>
          </a:xfrm>
          <a:prstGeom prst="rect">
            <a:avLst/>
          </a:prstGeom>
        </p:spPr>
      </p:pic>
    </p:spTree>
    <p:extLst>
      <p:ext uri="{BB962C8B-B14F-4D97-AF65-F5344CB8AC3E}">
        <p14:creationId xmlns:p14="http://schemas.microsoft.com/office/powerpoint/2010/main" val="756371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55A172B6-8B1D-7D81-D08B-6D8C628622EF}"/>
              </a:ext>
            </a:extLst>
          </p:cNvPr>
          <p:cNvPicPr>
            <a:picLocks noChangeAspect="1"/>
          </p:cNvPicPr>
          <p:nvPr/>
        </p:nvPicPr>
        <p:blipFill>
          <a:blip r:embed="rId3"/>
          <a:stretch>
            <a:fillRect/>
          </a:stretch>
        </p:blipFill>
        <p:spPr>
          <a:xfrm>
            <a:off x="0" y="0"/>
            <a:ext cx="12192000" cy="6858000"/>
          </a:xfrm>
          <a:prstGeom prst="rect">
            <a:avLst/>
          </a:prstGeom>
        </p:spPr>
      </p:pic>
    </p:spTree>
    <p:extLst>
      <p:ext uri="{BB962C8B-B14F-4D97-AF65-F5344CB8AC3E}">
        <p14:creationId xmlns:p14="http://schemas.microsoft.com/office/powerpoint/2010/main" val="25063217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a:cxnSpLocks/>
          </p:cNvCxnSpPr>
          <p:nvPr/>
        </p:nvCxnSpPr>
        <p:spPr>
          <a:xfrm>
            <a:off x="3012013" y="3499186"/>
            <a:ext cx="508700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CuadroTexto 3">
            <a:extLst>
              <a:ext uri="{FF2B5EF4-FFF2-40B4-BE49-F238E27FC236}">
                <a16:creationId xmlns:a16="http://schemas.microsoft.com/office/drawing/2014/main" id="{CBB7AFBA-CD8C-AD2F-8088-4B18F9BC9446}"/>
              </a:ext>
            </a:extLst>
          </p:cNvPr>
          <p:cNvSpPr txBox="1"/>
          <p:nvPr/>
        </p:nvSpPr>
        <p:spPr>
          <a:xfrm>
            <a:off x="3084007" y="2774039"/>
            <a:ext cx="5015013"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Diagrama entidad relación</a:t>
            </a:r>
            <a:endParaRPr kumimoji="0" lang="es-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6" name="Imagen 5">
            <a:extLst>
              <a:ext uri="{FF2B5EF4-FFF2-40B4-BE49-F238E27FC236}">
                <a16:creationId xmlns:a16="http://schemas.microsoft.com/office/drawing/2014/main" id="{3125A663-751E-96B9-3616-BA8AD048C51E}"/>
              </a:ext>
            </a:extLst>
          </p:cNvPr>
          <p:cNvPicPr>
            <a:picLocks noChangeAspect="1"/>
          </p:cNvPicPr>
          <p:nvPr/>
        </p:nvPicPr>
        <p:blipFill>
          <a:blip r:embed="rId3"/>
          <a:stretch>
            <a:fillRect/>
          </a:stretch>
        </p:blipFill>
        <p:spPr>
          <a:xfrm>
            <a:off x="9389341" y="468685"/>
            <a:ext cx="1737511" cy="1737511"/>
          </a:xfrm>
          <a:prstGeom prst="rect">
            <a:avLst/>
          </a:prstGeom>
        </p:spPr>
      </p:pic>
      <p:pic>
        <p:nvPicPr>
          <p:cNvPr id="7" name="Imagen 6">
            <a:extLst>
              <a:ext uri="{FF2B5EF4-FFF2-40B4-BE49-F238E27FC236}">
                <a16:creationId xmlns:a16="http://schemas.microsoft.com/office/drawing/2014/main" id="{4B3C8370-4371-4919-522D-4C35786DF1E6}"/>
              </a:ext>
            </a:extLst>
          </p:cNvPr>
          <p:cNvPicPr>
            <a:picLocks noChangeAspect="1"/>
          </p:cNvPicPr>
          <p:nvPr/>
        </p:nvPicPr>
        <p:blipFill>
          <a:blip r:embed="rId4"/>
          <a:stretch>
            <a:fillRect/>
          </a:stretch>
        </p:blipFill>
        <p:spPr>
          <a:xfrm>
            <a:off x="0" y="4169983"/>
            <a:ext cx="2322777" cy="2322777"/>
          </a:xfrm>
          <a:prstGeom prst="rect">
            <a:avLst/>
          </a:prstGeom>
        </p:spPr>
      </p:pic>
    </p:spTree>
    <p:extLst>
      <p:ext uri="{BB962C8B-B14F-4D97-AF65-F5344CB8AC3E}">
        <p14:creationId xmlns:p14="http://schemas.microsoft.com/office/powerpoint/2010/main" val="25673720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pic>
        <p:nvPicPr>
          <p:cNvPr id="10" name="Imagen 9">
            <a:extLst>
              <a:ext uri="{FF2B5EF4-FFF2-40B4-BE49-F238E27FC236}">
                <a16:creationId xmlns:a16="http://schemas.microsoft.com/office/drawing/2014/main" id="{5A818436-1768-EE71-2F93-2BC9D518DB2C}"/>
              </a:ext>
            </a:extLst>
          </p:cNvPr>
          <p:cNvPicPr>
            <a:picLocks noChangeAspect="1"/>
          </p:cNvPicPr>
          <p:nvPr/>
        </p:nvPicPr>
        <p:blipFill>
          <a:blip r:embed="rId3"/>
          <a:stretch>
            <a:fillRect/>
          </a:stretch>
        </p:blipFill>
        <p:spPr>
          <a:xfrm>
            <a:off x="0" y="93784"/>
            <a:ext cx="12192000" cy="6588369"/>
          </a:xfrm>
          <a:prstGeom prst="rect">
            <a:avLst/>
          </a:prstGeom>
        </p:spPr>
      </p:pic>
    </p:spTree>
    <p:extLst>
      <p:ext uri="{BB962C8B-B14F-4D97-AF65-F5344CB8AC3E}">
        <p14:creationId xmlns:p14="http://schemas.microsoft.com/office/powerpoint/2010/main" val="20237782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p:nvPr/>
        </p:nvCxnSpPr>
        <p:spPr>
          <a:xfrm>
            <a:off x="3500391" y="1067701"/>
            <a:ext cx="49149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Google Shape;90205;p60">
            <a:extLst>
              <a:ext uri="{FF2B5EF4-FFF2-40B4-BE49-F238E27FC236}">
                <a16:creationId xmlns:a16="http://schemas.microsoft.com/office/drawing/2014/main" id="{D4E5490A-8464-7AB2-C988-D6728A6B09BB}"/>
              </a:ext>
            </a:extLst>
          </p:cNvPr>
          <p:cNvSpPr txBox="1">
            <a:spLocks/>
          </p:cNvSpPr>
          <p:nvPr/>
        </p:nvSpPr>
        <p:spPr>
          <a:xfrm>
            <a:off x="2115671" y="82970"/>
            <a:ext cx="7684341" cy="108127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90000"/>
              </a:lnSpc>
              <a:spcBef>
                <a:spcPts val="0"/>
              </a:spcBef>
              <a:spcAft>
                <a:spcPts val="0"/>
              </a:spcAft>
              <a:buClr>
                <a:schemeClr val="accent5"/>
              </a:buClr>
              <a:buSzPts val="5200"/>
              <a:buFont typeface="Quicksand"/>
              <a:buNone/>
              <a:defRPr sz="5800" b="1" i="0" u="none" strike="noStrike" cap="none">
                <a:solidFill>
                  <a:schemeClr val="accent5"/>
                </a:solidFill>
                <a:latin typeface="Quicksand"/>
                <a:ea typeface="Quicksand"/>
                <a:cs typeface="Quicksand"/>
                <a:sym typeface="Quicksand"/>
              </a:defRPr>
            </a:lvl1pPr>
            <a:lvl2pPr marR="0" lvl="1"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2pPr>
            <a:lvl3pPr marR="0" lvl="2"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3pPr>
            <a:lvl4pPr marR="0" lvl="3"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4pPr>
            <a:lvl5pPr marR="0" lvl="4"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5pPr>
            <a:lvl6pPr marR="0" lvl="5"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6pPr>
            <a:lvl7pPr marR="0" lvl="6"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7pPr>
            <a:lvl8pPr marR="0" lvl="7"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8pPr>
            <a:lvl9pPr marR="0" lvl="8"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9pPr>
          </a:lstStyle>
          <a:p>
            <a:pPr marL="0" marR="0" lvl="0" indent="0" algn="ctr" defTabSz="914400" rtl="0" eaLnBrk="1" fontAlgn="auto" latinLnBrk="0" hangingPunct="1">
              <a:lnSpc>
                <a:spcPct val="90000"/>
              </a:lnSpc>
              <a:spcBef>
                <a:spcPts val="0"/>
              </a:spcBef>
              <a:spcAft>
                <a:spcPts val="0"/>
              </a:spcAft>
              <a:buClr>
                <a:srgbClr val="02A58D"/>
              </a:buClr>
              <a:buSzPts val="5200"/>
              <a:buFont typeface="Quicksand"/>
              <a:buNone/>
              <a:tabLst/>
              <a:defRPr/>
            </a:pPr>
            <a:r>
              <a:rPr lang="es-419" sz="4800" kern="0" dirty="0">
                <a:solidFill>
                  <a:srgbClr val="007785"/>
                </a:solidFill>
                <a:latin typeface="Arial"/>
              </a:rPr>
              <a:t>Introducción:</a:t>
            </a:r>
            <a:endParaRPr kumimoji="0" lang="es-419" sz="4800" b="1" i="0" u="none" strike="noStrike" kern="0" cap="none" spc="0" normalizeH="0" baseline="0" noProof="0" dirty="0">
              <a:ln>
                <a:noFill/>
              </a:ln>
              <a:solidFill>
                <a:srgbClr val="007785"/>
              </a:solidFill>
              <a:effectLst/>
              <a:uLnTx/>
              <a:uFillTx/>
              <a:latin typeface="Arial"/>
              <a:sym typeface="Quicksand"/>
            </a:endParaRPr>
          </a:p>
        </p:txBody>
      </p:sp>
      <p:sp>
        <p:nvSpPr>
          <p:cNvPr id="3" name="Elipse 2">
            <a:extLst>
              <a:ext uri="{FF2B5EF4-FFF2-40B4-BE49-F238E27FC236}">
                <a16:creationId xmlns:a16="http://schemas.microsoft.com/office/drawing/2014/main" id="{D2BCE52A-FBED-005F-25BE-1D655132539F}"/>
              </a:ext>
            </a:extLst>
          </p:cNvPr>
          <p:cNvSpPr/>
          <p:nvPr/>
        </p:nvSpPr>
        <p:spPr>
          <a:xfrm>
            <a:off x="3294164" y="3024228"/>
            <a:ext cx="1610093" cy="1208826"/>
          </a:xfrm>
          <a:prstGeom prst="ellipse">
            <a:avLst/>
          </a:prstGeom>
          <a:solidFill>
            <a:srgbClr val="92D050"/>
          </a:solid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b="1" dirty="0">
                <a:solidFill>
                  <a:schemeClr val="tx1"/>
                </a:solidFill>
              </a:rPr>
              <a:t>Digestión</a:t>
            </a:r>
            <a:r>
              <a:rPr lang="es-ES" dirty="0"/>
              <a:t> </a:t>
            </a:r>
            <a:r>
              <a:rPr lang="es-ES" b="1" dirty="0">
                <a:solidFill>
                  <a:schemeClr val="tx1"/>
                </a:solidFill>
              </a:rPr>
              <a:t>anaerobia</a:t>
            </a:r>
            <a:endParaRPr lang="es-US" b="1" dirty="0">
              <a:solidFill>
                <a:schemeClr val="tx1"/>
              </a:solidFill>
            </a:endParaRPr>
          </a:p>
        </p:txBody>
      </p:sp>
      <p:pic>
        <p:nvPicPr>
          <p:cNvPr id="6" name="Imagen 5">
            <a:extLst>
              <a:ext uri="{FF2B5EF4-FFF2-40B4-BE49-F238E27FC236}">
                <a16:creationId xmlns:a16="http://schemas.microsoft.com/office/drawing/2014/main" id="{BD90533E-E649-1F84-4F1D-8BFD8F10364A}"/>
              </a:ext>
            </a:extLst>
          </p:cNvPr>
          <p:cNvPicPr>
            <a:picLocks noChangeAspect="1"/>
          </p:cNvPicPr>
          <p:nvPr/>
        </p:nvPicPr>
        <p:blipFill>
          <a:blip r:embed="rId3"/>
          <a:stretch>
            <a:fillRect/>
          </a:stretch>
        </p:blipFill>
        <p:spPr>
          <a:xfrm>
            <a:off x="362968" y="1067701"/>
            <a:ext cx="1358584" cy="1358584"/>
          </a:xfrm>
          <a:prstGeom prst="ellipse">
            <a:avLst/>
          </a:prstGeom>
          <a:ln>
            <a:noFill/>
          </a:ln>
          <a:effectLst>
            <a:softEdge rad="112500"/>
          </a:effectLst>
        </p:spPr>
      </p:pic>
      <p:pic>
        <p:nvPicPr>
          <p:cNvPr id="10" name="Imagen 9">
            <a:extLst>
              <a:ext uri="{FF2B5EF4-FFF2-40B4-BE49-F238E27FC236}">
                <a16:creationId xmlns:a16="http://schemas.microsoft.com/office/drawing/2014/main" id="{789D7B9D-92C5-FC26-C17E-FB2DECC0F591}"/>
              </a:ext>
            </a:extLst>
          </p:cNvPr>
          <p:cNvPicPr>
            <a:picLocks noChangeAspect="1"/>
          </p:cNvPicPr>
          <p:nvPr/>
        </p:nvPicPr>
        <p:blipFill rotWithShape="1">
          <a:blip r:embed="rId4"/>
          <a:srcRect b="2132"/>
          <a:stretch/>
        </p:blipFill>
        <p:spPr>
          <a:xfrm>
            <a:off x="300622" y="3024228"/>
            <a:ext cx="1358583" cy="1439599"/>
          </a:xfrm>
          <a:prstGeom prst="ellipse">
            <a:avLst/>
          </a:prstGeom>
          <a:ln>
            <a:noFill/>
          </a:ln>
          <a:effectLst>
            <a:softEdge rad="112500"/>
          </a:effectLst>
        </p:spPr>
      </p:pic>
      <p:pic>
        <p:nvPicPr>
          <p:cNvPr id="14" name="Imagen 13">
            <a:extLst>
              <a:ext uri="{FF2B5EF4-FFF2-40B4-BE49-F238E27FC236}">
                <a16:creationId xmlns:a16="http://schemas.microsoft.com/office/drawing/2014/main" id="{573CD76E-5398-015D-1F45-7F79980349C8}"/>
              </a:ext>
            </a:extLst>
          </p:cNvPr>
          <p:cNvPicPr>
            <a:picLocks noChangeAspect="1"/>
          </p:cNvPicPr>
          <p:nvPr/>
        </p:nvPicPr>
        <p:blipFill>
          <a:blip r:embed="rId5"/>
          <a:stretch>
            <a:fillRect/>
          </a:stretch>
        </p:blipFill>
        <p:spPr>
          <a:xfrm>
            <a:off x="362968" y="4833433"/>
            <a:ext cx="1233889" cy="1319182"/>
          </a:xfrm>
          <a:prstGeom prst="ellipse">
            <a:avLst/>
          </a:prstGeom>
          <a:ln>
            <a:noFill/>
          </a:ln>
          <a:effectLst>
            <a:softEdge rad="112500"/>
          </a:effectLst>
        </p:spPr>
      </p:pic>
      <p:sp>
        <p:nvSpPr>
          <p:cNvPr id="15" name="CuadroTexto 14">
            <a:extLst>
              <a:ext uri="{FF2B5EF4-FFF2-40B4-BE49-F238E27FC236}">
                <a16:creationId xmlns:a16="http://schemas.microsoft.com/office/drawing/2014/main" id="{16527240-50A1-68FC-5CDC-3ABF3ECBB091}"/>
              </a:ext>
            </a:extLst>
          </p:cNvPr>
          <p:cNvSpPr txBox="1"/>
          <p:nvPr/>
        </p:nvSpPr>
        <p:spPr>
          <a:xfrm>
            <a:off x="725214" y="2827283"/>
            <a:ext cx="184731" cy="369332"/>
          </a:xfrm>
          <a:prstGeom prst="rect">
            <a:avLst/>
          </a:prstGeom>
          <a:noFill/>
        </p:spPr>
        <p:txBody>
          <a:bodyPr wrap="none" rtlCol="0">
            <a:spAutoFit/>
          </a:bodyPr>
          <a:lstStyle/>
          <a:p>
            <a:endParaRPr lang="es-US" dirty="0"/>
          </a:p>
        </p:txBody>
      </p:sp>
      <p:sp>
        <p:nvSpPr>
          <p:cNvPr id="18" name="CuadroTexto 17">
            <a:extLst>
              <a:ext uri="{FF2B5EF4-FFF2-40B4-BE49-F238E27FC236}">
                <a16:creationId xmlns:a16="http://schemas.microsoft.com/office/drawing/2014/main" id="{6205FE2C-A812-7743-4BFD-E6CD3BA4CDA4}"/>
              </a:ext>
            </a:extLst>
          </p:cNvPr>
          <p:cNvSpPr txBox="1"/>
          <p:nvPr/>
        </p:nvSpPr>
        <p:spPr>
          <a:xfrm>
            <a:off x="89347" y="4291440"/>
            <a:ext cx="1781129" cy="369332"/>
          </a:xfrm>
          <a:prstGeom prst="rect">
            <a:avLst/>
          </a:prstGeom>
          <a:noFill/>
        </p:spPr>
        <p:txBody>
          <a:bodyPr wrap="none" rtlCol="0">
            <a:spAutoFit/>
          </a:bodyPr>
          <a:lstStyle/>
          <a:p>
            <a:r>
              <a:rPr lang="es-ES" dirty="0"/>
              <a:t>restos de comida</a:t>
            </a:r>
            <a:endParaRPr lang="es-US" dirty="0"/>
          </a:p>
        </p:txBody>
      </p:sp>
      <p:sp>
        <p:nvSpPr>
          <p:cNvPr id="20" name="CuadroTexto 19">
            <a:extLst>
              <a:ext uri="{FF2B5EF4-FFF2-40B4-BE49-F238E27FC236}">
                <a16:creationId xmlns:a16="http://schemas.microsoft.com/office/drawing/2014/main" id="{00A83F20-1625-CE08-28B5-465DF9FD6B95}"/>
              </a:ext>
            </a:extLst>
          </p:cNvPr>
          <p:cNvSpPr txBox="1"/>
          <p:nvPr/>
        </p:nvSpPr>
        <p:spPr>
          <a:xfrm>
            <a:off x="54080" y="6140153"/>
            <a:ext cx="1851661" cy="369332"/>
          </a:xfrm>
          <a:prstGeom prst="rect">
            <a:avLst/>
          </a:prstGeom>
          <a:noFill/>
        </p:spPr>
        <p:txBody>
          <a:bodyPr wrap="none" rtlCol="0">
            <a:spAutoFit/>
          </a:bodyPr>
          <a:lstStyle/>
          <a:p>
            <a:r>
              <a:rPr lang="es-ES" dirty="0"/>
              <a:t>residuos agrícolas</a:t>
            </a:r>
            <a:endParaRPr lang="es-US" dirty="0"/>
          </a:p>
        </p:txBody>
      </p:sp>
      <p:sp>
        <p:nvSpPr>
          <p:cNvPr id="22" name="CuadroTexto 21">
            <a:extLst>
              <a:ext uri="{FF2B5EF4-FFF2-40B4-BE49-F238E27FC236}">
                <a16:creationId xmlns:a16="http://schemas.microsoft.com/office/drawing/2014/main" id="{053ADA18-66C5-D026-DD0E-B60EF35EC5BE}"/>
              </a:ext>
            </a:extLst>
          </p:cNvPr>
          <p:cNvSpPr txBox="1"/>
          <p:nvPr/>
        </p:nvSpPr>
        <p:spPr>
          <a:xfrm>
            <a:off x="365994" y="2320373"/>
            <a:ext cx="1560325" cy="646331"/>
          </a:xfrm>
          <a:prstGeom prst="rect">
            <a:avLst/>
          </a:prstGeom>
          <a:noFill/>
        </p:spPr>
        <p:txBody>
          <a:bodyPr wrap="square" rtlCol="0">
            <a:spAutoFit/>
          </a:bodyPr>
          <a:lstStyle/>
          <a:p>
            <a:r>
              <a:rPr lang="es-ES" dirty="0"/>
              <a:t>excrementos de animales</a:t>
            </a:r>
            <a:endParaRPr lang="es-US" dirty="0"/>
          </a:p>
        </p:txBody>
      </p:sp>
      <p:pic>
        <p:nvPicPr>
          <p:cNvPr id="23" name="Imagen 22">
            <a:extLst>
              <a:ext uri="{FF2B5EF4-FFF2-40B4-BE49-F238E27FC236}">
                <a16:creationId xmlns:a16="http://schemas.microsoft.com/office/drawing/2014/main" id="{71C3F6D1-59AA-1C6C-C27E-4BD0A811A677}"/>
              </a:ext>
            </a:extLst>
          </p:cNvPr>
          <p:cNvPicPr>
            <a:picLocks noChangeAspect="1"/>
          </p:cNvPicPr>
          <p:nvPr/>
        </p:nvPicPr>
        <p:blipFill>
          <a:blip r:embed="rId6"/>
          <a:stretch>
            <a:fillRect/>
          </a:stretch>
        </p:blipFill>
        <p:spPr>
          <a:xfrm rot="7703873">
            <a:off x="1865612" y="1930205"/>
            <a:ext cx="1358584" cy="1743516"/>
          </a:xfrm>
          <a:prstGeom prst="rect">
            <a:avLst/>
          </a:prstGeom>
        </p:spPr>
      </p:pic>
      <p:pic>
        <p:nvPicPr>
          <p:cNvPr id="24" name="Imagen 23">
            <a:extLst>
              <a:ext uri="{FF2B5EF4-FFF2-40B4-BE49-F238E27FC236}">
                <a16:creationId xmlns:a16="http://schemas.microsoft.com/office/drawing/2014/main" id="{CB5F3527-8138-CFB4-7CD9-91E4F9CECC28}"/>
              </a:ext>
            </a:extLst>
          </p:cNvPr>
          <p:cNvPicPr>
            <a:picLocks noChangeAspect="1"/>
          </p:cNvPicPr>
          <p:nvPr/>
        </p:nvPicPr>
        <p:blipFill>
          <a:blip r:embed="rId7"/>
          <a:stretch>
            <a:fillRect/>
          </a:stretch>
        </p:blipFill>
        <p:spPr>
          <a:xfrm rot="19384578">
            <a:off x="1204048" y="2663325"/>
            <a:ext cx="2213040" cy="2152075"/>
          </a:xfrm>
          <a:prstGeom prst="rect">
            <a:avLst/>
          </a:prstGeom>
        </p:spPr>
      </p:pic>
      <p:pic>
        <p:nvPicPr>
          <p:cNvPr id="25" name="Imagen 24">
            <a:extLst>
              <a:ext uri="{FF2B5EF4-FFF2-40B4-BE49-F238E27FC236}">
                <a16:creationId xmlns:a16="http://schemas.microsoft.com/office/drawing/2014/main" id="{395AACD2-870D-2AC7-C291-2CFC61448907}"/>
              </a:ext>
            </a:extLst>
          </p:cNvPr>
          <p:cNvPicPr>
            <a:picLocks noChangeAspect="1"/>
          </p:cNvPicPr>
          <p:nvPr/>
        </p:nvPicPr>
        <p:blipFill>
          <a:blip r:embed="rId7"/>
          <a:stretch>
            <a:fillRect/>
          </a:stretch>
        </p:blipFill>
        <p:spPr>
          <a:xfrm rot="16430458">
            <a:off x="1713364" y="3874481"/>
            <a:ext cx="2213040" cy="2152075"/>
          </a:xfrm>
          <a:prstGeom prst="rect">
            <a:avLst/>
          </a:prstGeom>
        </p:spPr>
      </p:pic>
      <p:sp>
        <p:nvSpPr>
          <p:cNvPr id="26" name="Elipse 25">
            <a:extLst>
              <a:ext uri="{FF2B5EF4-FFF2-40B4-BE49-F238E27FC236}">
                <a16:creationId xmlns:a16="http://schemas.microsoft.com/office/drawing/2014/main" id="{03F4CB0A-723C-C53B-33CB-7CC05E6970E0}"/>
              </a:ext>
            </a:extLst>
          </p:cNvPr>
          <p:cNvSpPr/>
          <p:nvPr/>
        </p:nvSpPr>
        <p:spPr>
          <a:xfrm>
            <a:off x="6702130" y="3169990"/>
            <a:ext cx="1610093" cy="1208826"/>
          </a:xfrm>
          <a:prstGeom prst="ellipse">
            <a:avLst/>
          </a:prstGeom>
          <a:solidFill>
            <a:srgbClr val="92D050"/>
          </a:solid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b="1" dirty="0">
                <a:solidFill>
                  <a:schemeClr val="tx1"/>
                </a:solidFill>
              </a:rPr>
              <a:t>biogás</a:t>
            </a:r>
            <a:endParaRPr lang="es-US" b="1" dirty="0">
              <a:solidFill>
                <a:schemeClr val="tx1"/>
              </a:solidFill>
            </a:endParaRPr>
          </a:p>
        </p:txBody>
      </p:sp>
      <p:pic>
        <p:nvPicPr>
          <p:cNvPr id="27" name="Imagen 26">
            <a:extLst>
              <a:ext uri="{FF2B5EF4-FFF2-40B4-BE49-F238E27FC236}">
                <a16:creationId xmlns:a16="http://schemas.microsoft.com/office/drawing/2014/main" id="{C10B702C-B0DF-AA11-79CF-DF4D559B215A}"/>
              </a:ext>
            </a:extLst>
          </p:cNvPr>
          <p:cNvPicPr>
            <a:picLocks noChangeAspect="1"/>
          </p:cNvPicPr>
          <p:nvPr/>
        </p:nvPicPr>
        <p:blipFill>
          <a:blip r:embed="rId7"/>
          <a:stretch>
            <a:fillRect/>
          </a:stretch>
        </p:blipFill>
        <p:spPr>
          <a:xfrm rot="8544929">
            <a:off x="4791579" y="2712294"/>
            <a:ext cx="2259945" cy="2197686"/>
          </a:xfrm>
          <a:prstGeom prst="rect">
            <a:avLst/>
          </a:prstGeom>
        </p:spPr>
      </p:pic>
      <p:pic>
        <p:nvPicPr>
          <p:cNvPr id="29" name="Imagen 28">
            <a:extLst>
              <a:ext uri="{FF2B5EF4-FFF2-40B4-BE49-F238E27FC236}">
                <a16:creationId xmlns:a16="http://schemas.microsoft.com/office/drawing/2014/main" id="{E1047B6C-E242-4CDC-0ED5-8A873A7226C5}"/>
              </a:ext>
            </a:extLst>
          </p:cNvPr>
          <p:cNvPicPr>
            <a:picLocks noChangeAspect="1"/>
          </p:cNvPicPr>
          <p:nvPr/>
        </p:nvPicPr>
        <p:blipFill>
          <a:blip r:embed="rId8"/>
          <a:stretch>
            <a:fillRect/>
          </a:stretch>
        </p:blipFill>
        <p:spPr>
          <a:xfrm>
            <a:off x="7984798" y="1362991"/>
            <a:ext cx="1581637" cy="1368617"/>
          </a:xfrm>
          <a:prstGeom prst="ellipse">
            <a:avLst/>
          </a:prstGeom>
          <a:ln>
            <a:noFill/>
          </a:ln>
          <a:effectLst>
            <a:softEdge rad="112500"/>
          </a:effectLst>
        </p:spPr>
      </p:pic>
      <p:sp>
        <p:nvSpPr>
          <p:cNvPr id="30" name="CuadroTexto 29">
            <a:extLst>
              <a:ext uri="{FF2B5EF4-FFF2-40B4-BE49-F238E27FC236}">
                <a16:creationId xmlns:a16="http://schemas.microsoft.com/office/drawing/2014/main" id="{22ED3B71-3D53-C097-339C-5C0D865C9F0D}"/>
              </a:ext>
            </a:extLst>
          </p:cNvPr>
          <p:cNvSpPr txBox="1"/>
          <p:nvPr/>
        </p:nvSpPr>
        <p:spPr>
          <a:xfrm>
            <a:off x="8271147" y="2538218"/>
            <a:ext cx="911596" cy="369332"/>
          </a:xfrm>
          <a:prstGeom prst="rect">
            <a:avLst/>
          </a:prstGeom>
          <a:noFill/>
        </p:spPr>
        <p:txBody>
          <a:bodyPr wrap="none" rtlCol="0">
            <a:spAutoFit/>
          </a:bodyPr>
          <a:lstStyle/>
          <a:p>
            <a:r>
              <a:rPr lang="es-ES" dirty="0"/>
              <a:t>metano</a:t>
            </a:r>
            <a:endParaRPr lang="es-US" dirty="0"/>
          </a:p>
        </p:txBody>
      </p:sp>
      <p:pic>
        <p:nvPicPr>
          <p:cNvPr id="32" name="Imagen 31">
            <a:extLst>
              <a:ext uri="{FF2B5EF4-FFF2-40B4-BE49-F238E27FC236}">
                <a16:creationId xmlns:a16="http://schemas.microsoft.com/office/drawing/2014/main" id="{FC544957-CD2F-74F8-0A2C-5F53F48884DB}"/>
              </a:ext>
            </a:extLst>
          </p:cNvPr>
          <p:cNvPicPr>
            <a:picLocks noChangeAspect="1"/>
          </p:cNvPicPr>
          <p:nvPr/>
        </p:nvPicPr>
        <p:blipFill>
          <a:blip r:embed="rId9"/>
          <a:stretch>
            <a:fillRect/>
          </a:stretch>
        </p:blipFill>
        <p:spPr>
          <a:xfrm>
            <a:off x="10532795" y="638087"/>
            <a:ext cx="1438312" cy="1438312"/>
          </a:xfrm>
          <a:prstGeom prst="ellipse">
            <a:avLst/>
          </a:prstGeom>
          <a:ln>
            <a:noFill/>
          </a:ln>
          <a:effectLst>
            <a:softEdge rad="112500"/>
          </a:effectLst>
        </p:spPr>
      </p:pic>
      <p:pic>
        <p:nvPicPr>
          <p:cNvPr id="34" name="Imagen 33">
            <a:extLst>
              <a:ext uri="{FF2B5EF4-FFF2-40B4-BE49-F238E27FC236}">
                <a16:creationId xmlns:a16="http://schemas.microsoft.com/office/drawing/2014/main" id="{79FDDEED-80D3-67BD-BE75-8C857253E395}"/>
              </a:ext>
            </a:extLst>
          </p:cNvPr>
          <p:cNvPicPr>
            <a:picLocks noChangeAspect="1"/>
          </p:cNvPicPr>
          <p:nvPr/>
        </p:nvPicPr>
        <p:blipFill>
          <a:blip r:embed="rId10"/>
          <a:stretch>
            <a:fillRect/>
          </a:stretch>
        </p:blipFill>
        <p:spPr>
          <a:xfrm>
            <a:off x="10807595" y="4975742"/>
            <a:ext cx="1335294" cy="1389920"/>
          </a:xfrm>
          <a:prstGeom prst="ellipse">
            <a:avLst/>
          </a:prstGeom>
          <a:ln>
            <a:noFill/>
          </a:ln>
          <a:effectLst>
            <a:softEdge rad="112500"/>
          </a:effectLst>
        </p:spPr>
      </p:pic>
      <p:pic>
        <p:nvPicPr>
          <p:cNvPr id="38" name="Imagen 37">
            <a:extLst>
              <a:ext uri="{FF2B5EF4-FFF2-40B4-BE49-F238E27FC236}">
                <a16:creationId xmlns:a16="http://schemas.microsoft.com/office/drawing/2014/main" id="{C7570010-0427-C9E2-2F76-FCDF43EF6C79}"/>
              </a:ext>
            </a:extLst>
          </p:cNvPr>
          <p:cNvPicPr>
            <a:picLocks noChangeAspect="1"/>
          </p:cNvPicPr>
          <p:nvPr/>
        </p:nvPicPr>
        <p:blipFill>
          <a:blip r:embed="rId11"/>
          <a:stretch>
            <a:fillRect/>
          </a:stretch>
        </p:blipFill>
        <p:spPr>
          <a:xfrm>
            <a:off x="10730670" y="3032222"/>
            <a:ext cx="1461330" cy="1461330"/>
          </a:xfrm>
          <a:prstGeom prst="ellipse">
            <a:avLst/>
          </a:prstGeom>
          <a:ln>
            <a:noFill/>
          </a:ln>
          <a:effectLst>
            <a:softEdge rad="112500"/>
          </a:effectLst>
        </p:spPr>
      </p:pic>
      <p:pic>
        <p:nvPicPr>
          <p:cNvPr id="40" name="Imagen 39">
            <a:extLst>
              <a:ext uri="{FF2B5EF4-FFF2-40B4-BE49-F238E27FC236}">
                <a16:creationId xmlns:a16="http://schemas.microsoft.com/office/drawing/2014/main" id="{41AD5743-B6BE-F7AB-1ED1-E038A41E62D0}"/>
              </a:ext>
            </a:extLst>
          </p:cNvPr>
          <p:cNvPicPr>
            <a:picLocks noChangeAspect="1"/>
          </p:cNvPicPr>
          <p:nvPr/>
        </p:nvPicPr>
        <p:blipFill>
          <a:blip r:embed="rId12"/>
          <a:stretch>
            <a:fillRect/>
          </a:stretch>
        </p:blipFill>
        <p:spPr>
          <a:xfrm>
            <a:off x="8162431" y="4910483"/>
            <a:ext cx="1794227" cy="1495425"/>
          </a:xfrm>
          <a:prstGeom prst="ellipse">
            <a:avLst/>
          </a:prstGeom>
          <a:ln>
            <a:noFill/>
          </a:ln>
          <a:effectLst>
            <a:softEdge rad="112500"/>
          </a:effectLst>
        </p:spPr>
      </p:pic>
      <p:sp>
        <p:nvSpPr>
          <p:cNvPr id="41" name="CuadroTexto 40">
            <a:extLst>
              <a:ext uri="{FF2B5EF4-FFF2-40B4-BE49-F238E27FC236}">
                <a16:creationId xmlns:a16="http://schemas.microsoft.com/office/drawing/2014/main" id="{83A5718A-4557-C53D-EA88-B9E194CBE049}"/>
              </a:ext>
            </a:extLst>
          </p:cNvPr>
          <p:cNvSpPr txBox="1"/>
          <p:nvPr/>
        </p:nvSpPr>
        <p:spPr>
          <a:xfrm>
            <a:off x="8162431" y="6221242"/>
            <a:ext cx="1989647" cy="369332"/>
          </a:xfrm>
          <a:prstGeom prst="rect">
            <a:avLst/>
          </a:prstGeom>
          <a:noFill/>
        </p:spPr>
        <p:txBody>
          <a:bodyPr wrap="none" rtlCol="0">
            <a:spAutoFit/>
          </a:bodyPr>
          <a:lstStyle/>
          <a:p>
            <a:r>
              <a:rPr lang="es-ES" dirty="0"/>
              <a:t>dióxido de carbono</a:t>
            </a:r>
            <a:endParaRPr lang="es-US" dirty="0"/>
          </a:p>
        </p:txBody>
      </p:sp>
      <p:sp>
        <p:nvSpPr>
          <p:cNvPr id="43" name="CuadroTexto 42">
            <a:extLst>
              <a:ext uri="{FF2B5EF4-FFF2-40B4-BE49-F238E27FC236}">
                <a16:creationId xmlns:a16="http://schemas.microsoft.com/office/drawing/2014/main" id="{66B6D848-C1F2-5D6C-D6ED-28F5C104B23D}"/>
              </a:ext>
            </a:extLst>
          </p:cNvPr>
          <p:cNvSpPr txBox="1"/>
          <p:nvPr/>
        </p:nvSpPr>
        <p:spPr>
          <a:xfrm>
            <a:off x="10709931" y="1906534"/>
            <a:ext cx="1172885" cy="369332"/>
          </a:xfrm>
          <a:prstGeom prst="rect">
            <a:avLst/>
          </a:prstGeom>
          <a:noFill/>
        </p:spPr>
        <p:txBody>
          <a:bodyPr wrap="none" rtlCol="0">
            <a:spAutoFit/>
          </a:bodyPr>
          <a:lstStyle/>
          <a:p>
            <a:r>
              <a:rPr lang="es-ES" dirty="0"/>
              <a:t>transporte</a:t>
            </a:r>
            <a:endParaRPr lang="es-US" dirty="0"/>
          </a:p>
        </p:txBody>
      </p:sp>
      <p:sp>
        <p:nvSpPr>
          <p:cNvPr id="44" name="CuadroTexto 43">
            <a:extLst>
              <a:ext uri="{FF2B5EF4-FFF2-40B4-BE49-F238E27FC236}">
                <a16:creationId xmlns:a16="http://schemas.microsoft.com/office/drawing/2014/main" id="{13EE0378-6ABF-B166-325A-5DF527C06C91}"/>
              </a:ext>
            </a:extLst>
          </p:cNvPr>
          <p:cNvSpPr txBox="1"/>
          <p:nvPr/>
        </p:nvSpPr>
        <p:spPr>
          <a:xfrm>
            <a:off x="10721895" y="4363430"/>
            <a:ext cx="1561164" cy="646331"/>
          </a:xfrm>
          <a:prstGeom prst="rect">
            <a:avLst/>
          </a:prstGeom>
          <a:noFill/>
        </p:spPr>
        <p:txBody>
          <a:bodyPr wrap="square" rtlCol="0">
            <a:spAutoFit/>
          </a:bodyPr>
          <a:lstStyle/>
          <a:p>
            <a:r>
              <a:rPr lang="es-ES" dirty="0"/>
              <a:t>generación de electricidad</a:t>
            </a:r>
            <a:endParaRPr lang="es-US" dirty="0"/>
          </a:p>
        </p:txBody>
      </p:sp>
      <p:sp>
        <p:nvSpPr>
          <p:cNvPr id="45" name="CuadroTexto 44">
            <a:extLst>
              <a:ext uri="{FF2B5EF4-FFF2-40B4-BE49-F238E27FC236}">
                <a16:creationId xmlns:a16="http://schemas.microsoft.com/office/drawing/2014/main" id="{2AEF8ABD-0204-091B-4D8F-846715AE4518}"/>
              </a:ext>
            </a:extLst>
          </p:cNvPr>
          <p:cNvSpPr txBox="1"/>
          <p:nvPr/>
        </p:nvSpPr>
        <p:spPr>
          <a:xfrm>
            <a:off x="10878265" y="6271096"/>
            <a:ext cx="1226170" cy="369332"/>
          </a:xfrm>
          <a:prstGeom prst="rect">
            <a:avLst/>
          </a:prstGeom>
          <a:noFill/>
        </p:spPr>
        <p:txBody>
          <a:bodyPr wrap="none" rtlCol="0">
            <a:spAutoFit/>
          </a:bodyPr>
          <a:lstStyle/>
          <a:p>
            <a:r>
              <a:rPr lang="es-ES" dirty="0"/>
              <a:t>calefacción</a:t>
            </a:r>
            <a:endParaRPr lang="es-US" dirty="0"/>
          </a:p>
        </p:txBody>
      </p:sp>
      <p:pic>
        <p:nvPicPr>
          <p:cNvPr id="46" name="Imagen 45">
            <a:extLst>
              <a:ext uri="{FF2B5EF4-FFF2-40B4-BE49-F238E27FC236}">
                <a16:creationId xmlns:a16="http://schemas.microsoft.com/office/drawing/2014/main" id="{8FDC0BB3-B919-3519-D5C9-3E857AC2259F}"/>
              </a:ext>
            </a:extLst>
          </p:cNvPr>
          <p:cNvPicPr>
            <a:picLocks noChangeAspect="1"/>
          </p:cNvPicPr>
          <p:nvPr/>
        </p:nvPicPr>
        <p:blipFill>
          <a:blip r:embed="rId7"/>
          <a:stretch>
            <a:fillRect/>
          </a:stretch>
        </p:blipFill>
        <p:spPr>
          <a:xfrm rot="8544929">
            <a:off x="8798509" y="2712295"/>
            <a:ext cx="2259945" cy="2197686"/>
          </a:xfrm>
          <a:prstGeom prst="rect">
            <a:avLst/>
          </a:prstGeom>
        </p:spPr>
      </p:pic>
      <p:pic>
        <p:nvPicPr>
          <p:cNvPr id="47" name="Imagen 46">
            <a:extLst>
              <a:ext uri="{FF2B5EF4-FFF2-40B4-BE49-F238E27FC236}">
                <a16:creationId xmlns:a16="http://schemas.microsoft.com/office/drawing/2014/main" id="{F1D588D7-6A07-E1A4-4792-1C5B8BAA0EEA}"/>
              </a:ext>
            </a:extLst>
          </p:cNvPr>
          <p:cNvPicPr>
            <a:picLocks noChangeAspect="1"/>
          </p:cNvPicPr>
          <p:nvPr/>
        </p:nvPicPr>
        <p:blipFill>
          <a:blip r:embed="rId13"/>
          <a:stretch>
            <a:fillRect/>
          </a:stretch>
        </p:blipFill>
        <p:spPr>
          <a:xfrm rot="18373629">
            <a:off x="6804092" y="1121135"/>
            <a:ext cx="2030281" cy="3127519"/>
          </a:xfrm>
          <a:prstGeom prst="rect">
            <a:avLst/>
          </a:prstGeom>
        </p:spPr>
      </p:pic>
      <p:pic>
        <p:nvPicPr>
          <p:cNvPr id="48" name="Imagen 47">
            <a:extLst>
              <a:ext uri="{FF2B5EF4-FFF2-40B4-BE49-F238E27FC236}">
                <a16:creationId xmlns:a16="http://schemas.microsoft.com/office/drawing/2014/main" id="{F816C5EE-6159-8559-60DA-D97ED078B8F8}"/>
              </a:ext>
            </a:extLst>
          </p:cNvPr>
          <p:cNvPicPr>
            <a:picLocks noChangeAspect="1"/>
          </p:cNvPicPr>
          <p:nvPr/>
        </p:nvPicPr>
        <p:blipFill>
          <a:blip r:embed="rId13"/>
          <a:stretch>
            <a:fillRect/>
          </a:stretch>
        </p:blipFill>
        <p:spPr>
          <a:xfrm rot="2542998">
            <a:off x="6789379" y="3446002"/>
            <a:ext cx="2165659" cy="3127519"/>
          </a:xfrm>
          <a:prstGeom prst="rect">
            <a:avLst/>
          </a:prstGeom>
        </p:spPr>
      </p:pic>
      <p:pic>
        <p:nvPicPr>
          <p:cNvPr id="49" name="Imagen 48">
            <a:extLst>
              <a:ext uri="{FF2B5EF4-FFF2-40B4-BE49-F238E27FC236}">
                <a16:creationId xmlns:a16="http://schemas.microsoft.com/office/drawing/2014/main" id="{9540A74C-C10D-6E82-76E7-2B0622741B28}"/>
              </a:ext>
            </a:extLst>
          </p:cNvPr>
          <p:cNvPicPr>
            <a:picLocks noChangeAspect="1"/>
          </p:cNvPicPr>
          <p:nvPr/>
        </p:nvPicPr>
        <p:blipFill>
          <a:blip r:embed="rId13"/>
          <a:stretch>
            <a:fillRect/>
          </a:stretch>
        </p:blipFill>
        <p:spPr>
          <a:xfrm rot="19068713">
            <a:off x="8216719" y="1018265"/>
            <a:ext cx="3139712" cy="3127519"/>
          </a:xfrm>
          <a:prstGeom prst="rect">
            <a:avLst/>
          </a:prstGeom>
        </p:spPr>
      </p:pic>
      <p:pic>
        <p:nvPicPr>
          <p:cNvPr id="50" name="Imagen 49">
            <a:extLst>
              <a:ext uri="{FF2B5EF4-FFF2-40B4-BE49-F238E27FC236}">
                <a16:creationId xmlns:a16="http://schemas.microsoft.com/office/drawing/2014/main" id="{960DAEA4-BBDC-2875-5EDB-F5E5EA233020}"/>
              </a:ext>
            </a:extLst>
          </p:cNvPr>
          <p:cNvPicPr>
            <a:picLocks noChangeAspect="1"/>
          </p:cNvPicPr>
          <p:nvPr/>
        </p:nvPicPr>
        <p:blipFill>
          <a:blip r:embed="rId13"/>
          <a:stretch>
            <a:fillRect/>
          </a:stretch>
        </p:blipFill>
        <p:spPr>
          <a:xfrm rot="2104999">
            <a:off x="8376141" y="3445477"/>
            <a:ext cx="3139712" cy="3127519"/>
          </a:xfrm>
          <a:prstGeom prst="rect">
            <a:avLst/>
          </a:prstGeom>
        </p:spPr>
      </p:pic>
      <p:pic>
        <p:nvPicPr>
          <p:cNvPr id="2" name="Imagen 1">
            <a:extLst>
              <a:ext uri="{FF2B5EF4-FFF2-40B4-BE49-F238E27FC236}">
                <a16:creationId xmlns:a16="http://schemas.microsoft.com/office/drawing/2014/main" id="{29BE8BA0-2F60-1EEF-0637-96699F8A17DC}"/>
              </a:ext>
            </a:extLst>
          </p:cNvPr>
          <p:cNvPicPr>
            <a:picLocks noChangeAspect="1"/>
          </p:cNvPicPr>
          <p:nvPr/>
        </p:nvPicPr>
        <p:blipFill>
          <a:blip r:embed="rId14"/>
          <a:stretch>
            <a:fillRect/>
          </a:stretch>
        </p:blipFill>
        <p:spPr>
          <a:xfrm>
            <a:off x="5994934" y="5000686"/>
            <a:ext cx="1692668" cy="1448864"/>
          </a:xfrm>
          <a:prstGeom prst="ellipse">
            <a:avLst/>
          </a:prstGeom>
          <a:ln>
            <a:noFill/>
          </a:ln>
          <a:effectLst>
            <a:softEdge rad="112500"/>
          </a:effectLst>
        </p:spPr>
      </p:pic>
      <p:sp>
        <p:nvSpPr>
          <p:cNvPr id="8" name="CuadroTexto 7">
            <a:extLst>
              <a:ext uri="{FF2B5EF4-FFF2-40B4-BE49-F238E27FC236}">
                <a16:creationId xmlns:a16="http://schemas.microsoft.com/office/drawing/2014/main" id="{41A9517A-53E9-385B-82F2-A424D3943E2B}"/>
              </a:ext>
            </a:extLst>
          </p:cNvPr>
          <p:cNvSpPr txBox="1"/>
          <p:nvPr/>
        </p:nvSpPr>
        <p:spPr>
          <a:xfrm>
            <a:off x="6210074" y="6297720"/>
            <a:ext cx="1145635" cy="369332"/>
          </a:xfrm>
          <a:prstGeom prst="rect">
            <a:avLst/>
          </a:prstGeom>
          <a:noFill/>
        </p:spPr>
        <p:txBody>
          <a:bodyPr wrap="none" rtlCol="0">
            <a:spAutoFit/>
          </a:bodyPr>
          <a:lstStyle/>
          <a:p>
            <a:r>
              <a:rPr lang="es-ES" dirty="0"/>
              <a:t>hidrógeno</a:t>
            </a:r>
            <a:endParaRPr lang="es-US" dirty="0"/>
          </a:p>
        </p:txBody>
      </p:sp>
      <p:pic>
        <p:nvPicPr>
          <p:cNvPr id="4" name="Imagen 3">
            <a:extLst>
              <a:ext uri="{FF2B5EF4-FFF2-40B4-BE49-F238E27FC236}">
                <a16:creationId xmlns:a16="http://schemas.microsoft.com/office/drawing/2014/main" id="{3958E588-A5D4-8FF4-5CE2-BB4A44CA26D7}"/>
              </a:ext>
            </a:extLst>
          </p:cNvPr>
          <p:cNvPicPr>
            <a:picLocks noChangeAspect="1"/>
          </p:cNvPicPr>
          <p:nvPr/>
        </p:nvPicPr>
        <p:blipFill>
          <a:blip r:embed="rId13"/>
          <a:stretch>
            <a:fillRect/>
          </a:stretch>
        </p:blipFill>
        <p:spPr>
          <a:xfrm rot="6352178">
            <a:off x="6286496" y="3098583"/>
            <a:ext cx="1324073" cy="3259353"/>
          </a:xfrm>
          <a:prstGeom prst="rect">
            <a:avLst/>
          </a:prstGeom>
        </p:spPr>
      </p:pic>
    </p:spTree>
    <p:extLst>
      <p:ext uri="{BB962C8B-B14F-4D97-AF65-F5344CB8AC3E}">
        <p14:creationId xmlns:p14="http://schemas.microsoft.com/office/powerpoint/2010/main" val="19636616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AD880807-F90E-0657-EF08-266E33A7793D}"/>
              </a:ext>
            </a:extLst>
          </p:cNvPr>
          <p:cNvPicPr>
            <a:picLocks noChangeAspect="1"/>
          </p:cNvPicPr>
          <p:nvPr/>
        </p:nvPicPr>
        <p:blipFill rotWithShape="1">
          <a:blip r:embed="rId3"/>
          <a:srcRect l="24250" t="12495" r="4607" b="33937"/>
          <a:stretch/>
        </p:blipFill>
        <p:spPr>
          <a:xfrm>
            <a:off x="0" y="0"/>
            <a:ext cx="12192000" cy="7141580"/>
          </a:xfrm>
          <a:prstGeom prst="rect">
            <a:avLst/>
          </a:prstGeom>
        </p:spPr>
      </p:pic>
    </p:spTree>
    <p:extLst>
      <p:ext uri="{BB962C8B-B14F-4D97-AF65-F5344CB8AC3E}">
        <p14:creationId xmlns:p14="http://schemas.microsoft.com/office/powerpoint/2010/main" val="23430213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a:cxnSpLocks/>
          </p:cNvCxnSpPr>
          <p:nvPr/>
        </p:nvCxnSpPr>
        <p:spPr>
          <a:xfrm>
            <a:off x="3012013" y="3499186"/>
            <a:ext cx="508700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CuadroTexto 3">
            <a:extLst>
              <a:ext uri="{FF2B5EF4-FFF2-40B4-BE49-F238E27FC236}">
                <a16:creationId xmlns:a16="http://schemas.microsoft.com/office/drawing/2014/main" id="{CBB7AFBA-CD8C-AD2F-8088-4B18F9BC9446}"/>
              </a:ext>
            </a:extLst>
          </p:cNvPr>
          <p:cNvSpPr txBox="1"/>
          <p:nvPr/>
        </p:nvSpPr>
        <p:spPr>
          <a:xfrm>
            <a:off x="2403649" y="2774039"/>
            <a:ext cx="7384701"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3200" dirty="0">
                <a:solidFill>
                  <a:prstClr val="black"/>
                </a:solidFill>
                <a:latin typeface="Arial" panose="020B0604020202020204" pitchFamily="34" charset="0"/>
                <a:cs typeface="Arial" panose="020B0604020202020204" pitchFamily="34" charset="0"/>
              </a:rPr>
              <a:t>Modelo físico de la base de datos</a:t>
            </a:r>
            <a:endParaRPr kumimoji="0" lang="es-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6" name="Imagen 5">
            <a:extLst>
              <a:ext uri="{FF2B5EF4-FFF2-40B4-BE49-F238E27FC236}">
                <a16:creationId xmlns:a16="http://schemas.microsoft.com/office/drawing/2014/main" id="{3125A663-751E-96B9-3616-BA8AD048C51E}"/>
              </a:ext>
            </a:extLst>
          </p:cNvPr>
          <p:cNvPicPr>
            <a:picLocks noChangeAspect="1"/>
          </p:cNvPicPr>
          <p:nvPr/>
        </p:nvPicPr>
        <p:blipFill>
          <a:blip r:embed="rId3"/>
          <a:stretch>
            <a:fillRect/>
          </a:stretch>
        </p:blipFill>
        <p:spPr>
          <a:xfrm>
            <a:off x="9389341" y="468685"/>
            <a:ext cx="1737511" cy="1737511"/>
          </a:xfrm>
          <a:prstGeom prst="rect">
            <a:avLst/>
          </a:prstGeom>
        </p:spPr>
      </p:pic>
      <p:pic>
        <p:nvPicPr>
          <p:cNvPr id="7" name="Imagen 6">
            <a:extLst>
              <a:ext uri="{FF2B5EF4-FFF2-40B4-BE49-F238E27FC236}">
                <a16:creationId xmlns:a16="http://schemas.microsoft.com/office/drawing/2014/main" id="{4B3C8370-4371-4919-522D-4C35786DF1E6}"/>
              </a:ext>
            </a:extLst>
          </p:cNvPr>
          <p:cNvPicPr>
            <a:picLocks noChangeAspect="1"/>
          </p:cNvPicPr>
          <p:nvPr/>
        </p:nvPicPr>
        <p:blipFill>
          <a:blip r:embed="rId4"/>
          <a:stretch>
            <a:fillRect/>
          </a:stretch>
        </p:blipFill>
        <p:spPr>
          <a:xfrm>
            <a:off x="0" y="4169983"/>
            <a:ext cx="2322777" cy="2322777"/>
          </a:xfrm>
          <a:prstGeom prst="rect">
            <a:avLst/>
          </a:prstGeom>
        </p:spPr>
      </p:pic>
    </p:spTree>
    <p:extLst>
      <p:ext uri="{BB962C8B-B14F-4D97-AF65-F5344CB8AC3E}">
        <p14:creationId xmlns:p14="http://schemas.microsoft.com/office/powerpoint/2010/main" val="28234900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6F9232EE-A026-392E-69D3-0FB5E85871E5}"/>
              </a:ext>
            </a:extLst>
          </p:cNvPr>
          <p:cNvPicPr>
            <a:picLocks noChangeAspect="1"/>
          </p:cNvPicPr>
          <p:nvPr/>
        </p:nvPicPr>
        <p:blipFill>
          <a:blip r:embed="rId3"/>
          <a:stretch>
            <a:fillRect/>
          </a:stretch>
        </p:blipFill>
        <p:spPr>
          <a:xfrm>
            <a:off x="-78074" y="0"/>
            <a:ext cx="12270073" cy="6858000"/>
          </a:xfrm>
          <a:prstGeom prst="rect">
            <a:avLst/>
          </a:prstGeom>
        </p:spPr>
      </p:pic>
    </p:spTree>
    <p:extLst>
      <p:ext uri="{BB962C8B-B14F-4D97-AF65-F5344CB8AC3E}">
        <p14:creationId xmlns:p14="http://schemas.microsoft.com/office/powerpoint/2010/main" val="36758720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a:cxnSpLocks/>
          </p:cNvCxnSpPr>
          <p:nvPr/>
        </p:nvCxnSpPr>
        <p:spPr>
          <a:xfrm>
            <a:off x="3012013" y="3499186"/>
            <a:ext cx="508700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CuadroTexto 3">
            <a:extLst>
              <a:ext uri="{FF2B5EF4-FFF2-40B4-BE49-F238E27FC236}">
                <a16:creationId xmlns:a16="http://schemas.microsoft.com/office/drawing/2014/main" id="{CBB7AFBA-CD8C-AD2F-8088-4B18F9BC9446}"/>
              </a:ext>
            </a:extLst>
          </p:cNvPr>
          <p:cNvSpPr txBox="1"/>
          <p:nvPr/>
        </p:nvSpPr>
        <p:spPr>
          <a:xfrm>
            <a:off x="256910" y="2893138"/>
            <a:ext cx="11977511"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3200" dirty="0">
                <a:solidFill>
                  <a:prstClr val="black"/>
                </a:solidFill>
                <a:latin typeface="Arial" panose="020B0604020202020204" pitchFamily="34" charset="0"/>
                <a:cs typeface="Arial" panose="020B0604020202020204" pitchFamily="34" charset="0"/>
              </a:rPr>
              <a:t>Diagrama de casos de uso del sistema (Gestionar Experimento)</a:t>
            </a:r>
            <a:endParaRPr kumimoji="0" lang="es-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6" name="Imagen 5">
            <a:extLst>
              <a:ext uri="{FF2B5EF4-FFF2-40B4-BE49-F238E27FC236}">
                <a16:creationId xmlns:a16="http://schemas.microsoft.com/office/drawing/2014/main" id="{3125A663-751E-96B9-3616-BA8AD048C51E}"/>
              </a:ext>
            </a:extLst>
          </p:cNvPr>
          <p:cNvPicPr>
            <a:picLocks noChangeAspect="1"/>
          </p:cNvPicPr>
          <p:nvPr/>
        </p:nvPicPr>
        <p:blipFill>
          <a:blip r:embed="rId3"/>
          <a:stretch>
            <a:fillRect/>
          </a:stretch>
        </p:blipFill>
        <p:spPr>
          <a:xfrm>
            <a:off x="9389341" y="468685"/>
            <a:ext cx="1737511" cy="1737511"/>
          </a:xfrm>
          <a:prstGeom prst="rect">
            <a:avLst/>
          </a:prstGeom>
        </p:spPr>
      </p:pic>
      <p:pic>
        <p:nvPicPr>
          <p:cNvPr id="7" name="Imagen 6">
            <a:extLst>
              <a:ext uri="{FF2B5EF4-FFF2-40B4-BE49-F238E27FC236}">
                <a16:creationId xmlns:a16="http://schemas.microsoft.com/office/drawing/2014/main" id="{4B3C8370-4371-4919-522D-4C35786DF1E6}"/>
              </a:ext>
            </a:extLst>
          </p:cNvPr>
          <p:cNvPicPr>
            <a:picLocks noChangeAspect="1"/>
          </p:cNvPicPr>
          <p:nvPr/>
        </p:nvPicPr>
        <p:blipFill>
          <a:blip r:embed="rId4"/>
          <a:stretch>
            <a:fillRect/>
          </a:stretch>
        </p:blipFill>
        <p:spPr>
          <a:xfrm>
            <a:off x="0" y="4169983"/>
            <a:ext cx="2322777" cy="2322777"/>
          </a:xfrm>
          <a:prstGeom prst="rect">
            <a:avLst/>
          </a:prstGeom>
        </p:spPr>
      </p:pic>
    </p:spTree>
    <p:extLst>
      <p:ext uri="{BB962C8B-B14F-4D97-AF65-F5344CB8AC3E}">
        <p14:creationId xmlns:p14="http://schemas.microsoft.com/office/powerpoint/2010/main" val="16357101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pic>
        <p:nvPicPr>
          <p:cNvPr id="6" name="Imagen 5">
            <a:extLst>
              <a:ext uri="{FF2B5EF4-FFF2-40B4-BE49-F238E27FC236}">
                <a16:creationId xmlns:a16="http://schemas.microsoft.com/office/drawing/2014/main" id="{21E976E7-082F-5E49-24B7-162CA19CA639}"/>
              </a:ext>
            </a:extLst>
          </p:cNvPr>
          <p:cNvPicPr>
            <a:picLocks noChangeAspect="1"/>
          </p:cNvPicPr>
          <p:nvPr/>
        </p:nvPicPr>
        <p:blipFill>
          <a:blip r:embed="rId3"/>
          <a:stretch>
            <a:fillRect/>
          </a:stretch>
        </p:blipFill>
        <p:spPr>
          <a:xfrm>
            <a:off x="0" y="0"/>
            <a:ext cx="12192000" cy="6858000"/>
          </a:xfrm>
          <a:prstGeom prst="rect">
            <a:avLst/>
          </a:prstGeom>
        </p:spPr>
      </p:pic>
    </p:spTree>
    <p:extLst>
      <p:ext uri="{BB962C8B-B14F-4D97-AF65-F5344CB8AC3E}">
        <p14:creationId xmlns:p14="http://schemas.microsoft.com/office/powerpoint/2010/main" val="10802373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a:cxnSpLocks/>
          </p:cNvCxnSpPr>
          <p:nvPr/>
        </p:nvCxnSpPr>
        <p:spPr>
          <a:xfrm>
            <a:off x="3012013" y="3499186"/>
            <a:ext cx="508700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CuadroTexto 3">
            <a:extLst>
              <a:ext uri="{FF2B5EF4-FFF2-40B4-BE49-F238E27FC236}">
                <a16:creationId xmlns:a16="http://schemas.microsoft.com/office/drawing/2014/main" id="{CBB7AFBA-CD8C-AD2F-8088-4B18F9BC9446}"/>
              </a:ext>
            </a:extLst>
          </p:cNvPr>
          <p:cNvSpPr txBox="1"/>
          <p:nvPr/>
        </p:nvSpPr>
        <p:spPr>
          <a:xfrm>
            <a:off x="3095296" y="2774039"/>
            <a:ext cx="5015013"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Diagrama </a:t>
            </a:r>
            <a:r>
              <a:rPr lang="es-ES" sz="3200" dirty="0">
                <a:solidFill>
                  <a:prstClr val="black"/>
                </a:solidFill>
                <a:latin typeface="Arial" panose="020B0604020202020204" pitchFamily="34" charset="0"/>
                <a:cs typeface="Arial" panose="020B0604020202020204" pitchFamily="34" charset="0"/>
              </a:rPr>
              <a:t>de componente</a:t>
            </a:r>
            <a:endParaRPr kumimoji="0" lang="es-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6" name="Imagen 5">
            <a:extLst>
              <a:ext uri="{FF2B5EF4-FFF2-40B4-BE49-F238E27FC236}">
                <a16:creationId xmlns:a16="http://schemas.microsoft.com/office/drawing/2014/main" id="{3125A663-751E-96B9-3616-BA8AD048C51E}"/>
              </a:ext>
            </a:extLst>
          </p:cNvPr>
          <p:cNvPicPr>
            <a:picLocks noChangeAspect="1"/>
          </p:cNvPicPr>
          <p:nvPr/>
        </p:nvPicPr>
        <p:blipFill>
          <a:blip r:embed="rId3"/>
          <a:stretch>
            <a:fillRect/>
          </a:stretch>
        </p:blipFill>
        <p:spPr>
          <a:xfrm>
            <a:off x="9389341" y="468685"/>
            <a:ext cx="1737511" cy="1737511"/>
          </a:xfrm>
          <a:prstGeom prst="rect">
            <a:avLst/>
          </a:prstGeom>
        </p:spPr>
      </p:pic>
      <p:pic>
        <p:nvPicPr>
          <p:cNvPr id="7" name="Imagen 6">
            <a:extLst>
              <a:ext uri="{FF2B5EF4-FFF2-40B4-BE49-F238E27FC236}">
                <a16:creationId xmlns:a16="http://schemas.microsoft.com/office/drawing/2014/main" id="{4B3C8370-4371-4919-522D-4C35786DF1E6}"/>
              </a:ext>
            </a:extLst>
          </p:cNvPr>
          <p:cNvPicPr>
            <a:picLocks noChangeAspect="1"/>
          </p:cNvPicPr>
          <p:nvPr/>
        </p:nvPicPr>
        <p:blipFill>
          <a:blip r:embed="rId4"/>
          <a:stretch>
            <a:fillRect/>
          </a:stretch>
        </p:blipFill>
        <p:spPr>
          <a:xfrm>
            <a:off x="0" y="4169983"/>
            <a:ext cx="2322777" cy="2322777"/>
          </a:xfrm>
          <a:prstGeom prst="rect">
            <a:avLst/>
          </a:prstGeom>
        </p:spPr>
      </p:pic>
    </p:spTree>
    <p:extLst>
      <p:ext uri="{BB962C8B-B14F-4D97-AF65-F5344CB8AC3E}">
        <p14:creationId xmlns:p14="http://schemas.microsoft.com/office/powerpoint/2010/main" val="17934938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094B781F-192E-8776-5950-5F76A7CB5DF8}"/>
              </a:ext>
            </a:extLst>
          </p:cNvPr>
          <p:cNvPicPr>
            <a:picLocks noChangeAspect="1"/>
          </p:cNvPicPr>
          <p:nvPr/>
        </p:nvPicPr>
        <p:blipFill>
          <a:blip r:embed="rId3"/>
          <a:stretch>
            <a:fillRect/>
          </a:stretch>
        </p:blipFill>
        <p:spPr>
          <a:xfrm>
            <a:off x="0" y="0"/>
            <a:ext cx="12191999" cy="6858000"/>
          </a:xfrm>
          <a:prstGeom prst="rect">
            <a:avLst/>
          </a:prstGeom>
        </p:spPr>
      </p:pic>
    </p:spTree>
    <p:extLst>
      <p:ext uri="{BB962C8B-B14F-4D97-AF65-F5344CB8AC3E}">
        <p14:creationId xmlns:p14="http://schemas.microsoft.com/office/powerpoint/2010/main" val="33076840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a:cxnSpLocks/>
          </p:cNvCxnSpPr>
          <p:nvPr/>
        </p:nvCxnSpPr>
        <p:spPr>
          <a:xfrm>
            <a:off x="3012013" y="3499186"/>
            <a:ext cx="508700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CuadroTexto 3">
            <a:extLst>
              <a:ext uri="{FF2B5EF4-FFF2-40B4-BE49-F238E27FC236}">
                <a16:creationId xmlns:a16="http://schemas.microsoft.com/office/drawing/2014/main" id="{CBB7AFBA-CD8C-AD2F-8088-4B18F9BC9446}"/>
              </a:ext>
            </a:extLst>
          </p:cNvPr>
          <p:cNvSpPr txBox="1"/>
          <p:nvPr/>
        </p:nvSpPr>
        <p:spPr>
          <a:xfrm>
            <a:off x="3095296" y="2774039"/>
            <a:ext cx="5015013"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Diagrama </a:t>
            </a:r>
            <a:r>
              <a:rPr lang="es-ES" sz="3200" dirty="0">
                <a:solidFill>
                  <a:prstClr val="black"/>
                </a:solidFill>
                <a:latin typeface="Arial" panose="020B0604020202020204" pitchFamily="34" charset="0"/>
                <a:cs typeface="Arial" panose="020B0604020202020204" pitchFamily="34" charset="0"/>
              </a:rPr>
              <a:t>de despliegue</a:t>
            </a:r>
            <a:endParaRPr kumimoji="0" lang="es-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6" name="Imagen 5">
            <a:extLst>
              <a:ext uri="{FF2B5EF4-FFF2-40B4-BE49-F238E27FC236}">
                <a16:creationId xmlns:a16="http://schemas.microsoft.com/office/drawing/2014/main" id="{3125A663-751E-96B9-3616-BA8AD048C51E}"/>
              </a:ext>
            </a:extLst>
          </p:cNvPr>
          <p:cNvPicPr>
            <a:picLocks noChangeAspect="1"/>
          </p:cNvPicPr>
          <p:nvPr/>
        </p:nvPicPr>
        <p:blipFill>
          <a:blip r:embed="rId3"/>
          <a:stretch>
            <a:fillRect/>
          </a:stretch>
        </p:blipFill>
        <p:spPr>
          <a:xfrm>
            <a:off x="9389341" y="468685"/>
            <a:ext cx="1737511" cy="1737511"/>
          </a:xfrm>
          <a:prstGeom prst="rect">
            <a:avLst/>
          </a:prstGeom>
        </p:spPr>
      </p:pic>
      <p:pic>
        <p:nvPicPr>
          <p:cNvPr id="7" name="Imagen 6">
            <a:extLst>
              <a:ext uri="{FF2B5EF4-FFF2-40B4-BE49-F238E27FC236}">
                <a16:creationId xmlns:a16="http://schemas.microsoft.com/office/drawing/2014/main" id="{4B3C8370-4371-4919-522D-4C35786DF1E6}"/>
              </a:ext>
            </a:extLst>
          </p:cNvPr>
          <p:cNvPicPr>
            <a:picLocks noChangeAspect="1"/>
          </p:cNvPicPr>
          <p:nvPr/>
        </p:nvPicPr>
        <p:blipFill>
          <a:blip r:embed="rId4"/>
          <a:stretch>
            <a:fillRect/>
          </a:stretch>
        </p:blipFill>
        <p:spPr>
          <a:xfrm>
            <a:off x="0" y="4169983"/>
            <a:ext cx="2322777" cy="2322777"/>
          </a:xfrm>
          <a:prstGeom prst="rect">
            <a:avLst/>
          </a:prstGeom>
        </p:spPr>
      </p:pic>
    </p:spTree>
    <p:extLst>
      <p:ext uri="{BB962C8B-B14F-4D97-AF65-F5344CB8AC3E}">
        <p14:creationId xmlns:p14="http://schemas.microsoft.com/office/powerpoint/2010/main" val="279286556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12DC2F83-8D51-E278-62F3-7A1409EFF3A5}"/>
              </a:ext>
            </a:extLst>
          </p:cNvPr>
          <p:cNvPicPr>
            <a:picLocks noChangeAspect="1"/>
          </p:cNvPicPr>
          <p:nvPr/>
        </p:nvPicPr>
        <p:blipFill>
          <a:blip r:embed="rId3"/>
          <a:stretch>
            <a:fillRect/>
          </a:stretch>
        </p:blipFill>
        <p:spPr>
          <a:xfrm>
            <a:off x="0" y="0"/>
            <a:ext cx="12191999" cy="6858000"/>
          </a:xfrm>
          <a:prstGeom prst="rect">
            <a:avLst/>
          </a:prstGeom>
        </p:spPr>
      </p:pic>
    </p:spTree>
    <p:extLst>
      <p:ext uri="{BB962C8B-B14F-4D97-AF65-F5344CB8AC3E}">
        <p14:creationId xmlns:p14="http://schemas.microsoft.com/office/powerpoint/2010/main" val="35759541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a:cxnSpLocks/>
          </p:cNvCxnSpPr>
          <p:nvPr/>
        </p:nvCxnSpPr>
        <p:spPr>
          <a:xfrm>
            <a:off x="3012013" y="3499186"/>
            <a:ext cx="508700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CuadroTexto 3">
            <a:extLst>
              <a:ext uri="{FF2B5EF4-FFF2-40B4-BE49-F238E27FC236}">
                <a16:creationId xmlns:a16="http://schemas.microsoft.com/office/drawing/2014/main" id="{CBB7AFBA-CD8C-AD2F-8088-4B18F9BC9446}"/>
              </a:ext>
            </a:extLst>
          </p:cNvPr>
          <p:cNvSpPr txBox="1"/>
          <p:nvPr/>
        </p:nvSpPr>
        <p:spPr>
          <a:xfrm>
            <a:off x="3951514" y="2844225"/>
            <a:ext cx="5015013"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Principales vistas </a:t>
            </a:r>
            <a:endParaRPr kumimoji="0" lang="es-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6" name="Imagen 5">
            <a:extLst>
              <a:ext uri="{FF2B5EF4-FFF2-40B4-BE49-F238E27FC236}">
                <a16:creationId xmlns:a16="http://schemas.microsoft.com/office/drawing/2014/main" id="{3125A663-751E-96B9-3616-BA8AD048C51E}"/>
              </a:ext>
            </a:extLst>
          </p:cNvPr>
          <p:cNvPicPr>
            <a:picLocks noChangeAspect="1"/>
          </p:cNvPicPr>
          <p:nvPr/>
        </p:nvPicPr>
        <p:blipFill>
          <a:blip r:embed="rId3"/>
          <a:stretch>
            <a:fillRect/>
          </a:stretch>
        </p:blipFill>
        <p:spPr>
          <a:xfrm>
            <a:off x="9389341" y="468685"/>
            <a:ext cx="1737511" cy="1737511"/>
          </a:xfrm>
          <a:prstGeom prst="rect">
            <a:avLst/>
          </a:prstGeom>
        </p:spPr>
      </p:pic>
      <p:pic>
        <p:nvPicPr>
          <p:cNvPr id="7" name="Imagen 6">
            <a:extLst>
              <a:ext uri="{FF2B5EF4-FFF2-40B4-BE49-F238E27FC236}">
                <a16:creationId xmlns:a16="http://schemas.microsoft.com/office/drawing/2014/main" id="{4B3C8370-4371-4919-522D-4C35786DF1E6}"/>
              </a:ext>
            </a:extLst>
          </p:cNvPr>
          <p:cNvPicPr>
            <a:picLocks noChangeAspect="1"/>
          </p:cNvPicPr>
          <p:nvPr/>
        </p:nvPicPr>
        <p:blipFill>
          <a:blip r:embed="rId4"/>
          <a:stretch>
            <a:fillRect/>
          </a:stretch>
        </p:blipFill>
        <p:spPr>
          <a:xfrm>
            <a:off x="0" y="4169983"/>
            <a:ext cx="2322777" cy="2322777"/>
          </a:xfrm>
          <a:prstGeom prst="rect">
            <a:avLst/>
          </a:prstGeom>
        </p:spPr>
      </p:pic>
    </p:spTree>
    <p:extLst>
      <p:ext uri="{BB962C8B-B14F-4D97-AF65-F5344CB8AC3E}">
        <p14:creationId xmlns:p14="http://schemas.microsoft.com/office/powerpoint/2010/main" val="17917666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69F368C5-7BC6-CFD1-D1CC-C78F9FC98713}"/>
              </a:ext>
            </a:extLst>
          </p:cNvPr>
          <p:cNvSpPr txBox="1"/>
          <p:nvPr/>
        </p:nvSpPr>
        <p:spPr>
          <a:xfrm>
            <a:off x="2963917" y="2963917"/>
            <a:ext cx="184731" cy="369332"/>
          </a:xfrm>
          <a:prstGeom prst="rect">
            <a:avLst/>
          </a:prstGeom>
          <a:noFill/>
        </p:spPr>
        <p:txBody>
          <a:bodyPr wrap="none" rtlCol="0">
            <a:spAutoFit/>
          </a:bodyPr>
          <a:lstStyle/>
          <a:p>
            <a:endParaRPr lang="es-US" dirty="0"/>
          </a:p>
        </p:txBody>
      </p:sp>
      <p:pic>
        <p:nvPicPr>
          <p:cNvPr id="4" name="Imagen 3">
            <a:extLst>
              <a:ext uri="{FF2B5EF4-FFF2-40B4-BE49-F238E27FC236}">
                <a16:creationId xmlns:a16="http://schemas.microsoft.com/office/drawing/2014/main" id="{013FC8CC-542C-E07A-579F-83F8D9FAA712}"/>
              </a:ext>
            </a:extLst>
          </p:cNvPr>
          <p:cNvPicPr>
            <a:picLocks noChangeAspect="1"/>
          </p:cNvPicPr>
          <p:nvPr/>
        </p:nvPicPr>
        <p:blipFill>
          <a:blip r:embed="rId3"/>
          <a:stretch>
            <a:fillRect/>
          </a:stretch>
        </p:blipFill>
        <p:spPr>
          <a:xfrm>
            <a:off x="598106" y="5263977"/>
            <a:ext cx="1418405" cy="1418405"/>
          </a:xfrm>
          <a:prstGeom prst="rect">
            <a:avLst/>
          </a:prstGeom>
        </p:spPr>
      </p:pic>
      <p:pic>
        <p:nvPicPr>
          <p:cNvPr id="8" name="Imagen 7">
            <a:extLst>
              <a:ext uri="{FF2B5EF4-FFF2-40B4-BE49-F238E27FC236}">
                <a16:creationId xmlns:a16="http://schemas.microsoft.com/office/drawing/2014/main" id="{5D67403B-8AE5-5F69-A555-85AECA2AA512}"/>
              </a:ext>
            </a:extLst>
          </p:cNvPr>
          <p:cNvPicPr>
            <a:picLocks noChangeAspect="1"/>
          </p:cNvPicPr>
          <p:nvPr/>
        </p:nvPicPr>
        <p:blipFill>
          <a:blip r:embed="rId4"/>
          <a:stretch>
            <a:fillRect/>
          </a:stretch>
        </p:blipFill>
        <p:spPr>
          <a:xfrm>
            <a:off x="3813908" y="5098147"/>
            <a:ext cx="3179684" cy="1418406"/>
          </a:xfrm>
          <a:prstGeom prst="rect">
            <a:avLst/>
          </a:prstGeom>
        </p:spPr>
      </p:pic>
      <p:pic>
        <p:nvPicPr>
          <p:cNvPr id="15" name="Imagen 14">
            <a:extLst>
              <a:ext uri="{FF2B5EF4-FFF2-40B4-BE49-F238E27FC236}">
                <a16:creationId xmlns:a16="http://schemas.microsoft.com/office/drawing/2014/main" id="{16185B77-CC7F-98EF-6253-89777D609C54}"/>
              </a:ext>
            </a:extLst>
          </p:cNvPr>
          <p:cNvPicPr>
            <a:picLocks noChangeAspect="1"/>
          </p:cNvPicPr>
          <p:nvPr/>
        </p:nvPicPr>
        <p:blipFill>
          <a:blip r:embed="rId5"/>
          <a:stretch>
            <a:fillRect/>
          </a:stretch>
        </p:blipFill>
        <p:spPr>
          <a:xfrm>
            <a:off x="5774842" y="2051188"/>
            <a:ext cx="1608082" cy="1608082"/>
          </a:xfrm>
          <a:prstGeom prst="rect">
            <a:avLst/>
          </a:prstGeom>
        </p:spPr>
      </p:pic>
      <p:pic>
        <p:nvPicPr>
          <p:cNvPr id="18" name="Imagen 17">
            <a:extLst>
              <a:ext uri="{FF2B5EF4-FFF2-40B4-BE49-F238E27FC236}">
                <a16:creationId xmlns:a16="http://schemas.microsoft.com/office/drawing/2014/main" id="{E3AE57F0-538A-BC81-EAE5-AB9B5E85FB71}"/>
              </a:ext>
            </a:extLst>
          </p:cNvPr>
          <p:cNvPicPr>
            <a:picLocks noChangeAspect="1"/>
          </p:cNvPicPr>
          <p:nvPr/>
        </p:nvPicPr>
        <p:blipFill>
          <a:blip r:embed="rId6"/>
          <a:stretch>
            <a:fillRect/>
          </a:stretch>
        </p:blipFill>
        <p:spPr>
          <a:xfrm>
            <a:off x="9228083" y="1975132"/>
            <a:ext cx="1644300" cy="1608082"/>
          </a:xfrm>
          <a:prstGeom prst="rect">
            <a:avLst/>
          </a:prstGeom>
        </p:spPr>
      </p:pic>
      <p:pic>
        <p:nvPicPr>
          <p:cNvPr id="37" name="Imagen 36">
            <a:extLst>
              <a:ext uri="{FF2B5EF4-FFF2-40B4-BE49-F238E27FC236}">
                <a16:creationId xmlns:a16="http://schemas.microsoft.com/office/drawing/2014/main" id="{092CA372-590B-7FE0-418D-B11010BC059E}"/>
              </a:ext>
            </a:extLst>
          </p:cNvPr>
          <p:cNvPicPr>
            <a:picLocks noChangeAspect="1"/>
          </p:cNvPicPr>
          <p:nvPr/>
        </p:nvPicPr>
        <p:blipFill>
          <a:blip r:embed="rId7"/>
          <a:stretch>
            <a:fillRect/>
          </a:stretch>
        </p:blipFill>
        <p:spPr>
          <a:xfrm rot="20317164">
            <a:off x="886286" y="1929246"/>
            <a:ext cx="416511" cy="801587"/>
          </a:xfrm>
          <a:prstGeom prst="rect">
            <a:avLst/>
          </a:prstGeom>
        </p:spPr>
      </p:pic>
      <p:pic>
        <p:nvPicPr>
          <p:cNvPr id="39" name="Imagen 38">
            <a:extLst>
              <a:ext uri="{FF2B5EF4-FFF2-40B4-BE49-F238E27FC236}">
                <a16:creationId xmlns:a16="http://schemas.microsoft.com/office/drawing/2014/main" id="{3FDD93E3-3F3B-7919-49A7-6CDF480D7548}"/>
              </a:ext>
            </a:extLst>
          </p:cNvPr>
          <p:cNvPicPr>
            <a:picLocks noChangeAspect="1"/>
          </p:cNvPicPr>
          <p:nvPr/>
        </p:nvPicPr>
        <p:blipFill>
          <a:blip r:embed="rId7"/>
          <a:stretch>
            <a:fillRect/>
          </a:stretch>
        </p:blipFill>
        <p:spPr>
          <a:xfrm rot="20175497">
            <a:off x="946717" y="4550614"/>
            <a:ext cx="430740" cy="828971"/>
          </a:xfrm>
          <a:prstGeom prst="rect">
            <a:avLst/>
          </a:prstGeom>
        </p:spPr>
      </p:pic>
      <p:pic>
        <p:nvPicPr>
          <p:cNvPr id="40" name="Imagen 39">
            <a:extLst>
              <a:ext uri="{FF2B5EF4-FFF2-40B4-BE49-F238E27FC236}">
                <a16:creationId xmlns:a16="http://schemas.microsoft.com/office/drawing/2014/main" id="{4281231B-7BF3-B184-30C3-D10F2B456C7C}"/>
              </a:ext>
            </a:extLst>
          </p:cNvPr>
          <p:cNvPicPr>
            <a:picLocks noChangeAspect="1"/>
          </p:cNvPicPr>
          <p:nvPr/>
        </p:nvPicPr>
        <p:blipFill>
          <a:blip r:embed="rId7"/>
          <a:stretch>
            <a:fillRect/>
          </a:stretch>
        </p:blipFill>
        <p:spPr>
          <a:xfrm rot="14826641">
            <a:off x="2594292" y="5241654"/>
            <a:ext cx="771435" cy="1484648"/>
          </a:xfrm>
          <a:prstGeom prst="rect">
            <a:avLst/>
          </a:prstGeom>
        </p:spPr>
      </p:pic>
      <p:pic>
        <p:nvPicPr>
          <p:cNvPr id="41" name="Imagen 40">
            <a:extLst>
              <a:ext uri="{FF2B5EF4-FFF2-40B4-BE49-F238E27FC236}">
                <a16:creationId xmlns:a16="http://schemas.microsoft.com/office/drawing/2014/main" id="{956B5289-D51F-511C-E2BA-8F6FBEED15F1}"/>
              </a:ext>
            </a:extLst>
          </p:cNvPr>
          <p:cNvPicPr>
            <a:picLocks noChangeAspect="1"/>
          </p:cNvPicPr>
          <p:nvPr/>
        </p:nvPicPr>
        <p:blipFill>
          <a:blip r:embed="rId7"/>
          <a:stretch>
            <a:fillRect/>
          </a:stretch>
        </p:blipFill>
        <p:spPr>
          <a:xfrm rot="9423970">
            <a:off x="5595578" y="3575981"/>
            <a:ext cx="723360" cy="1392127"/>
          </a:xfrm>
          <a:prstGeom prst="rect">
            <a:avLst/>
          </a:prstGeom>
        </p:spPr>
      </p:pic>
      <p:pic>
        <p:nvPicPr>
          <p:cNvPr id="42" name="Imagen 41">
            <a:extLst>
              <a:ext uri="{FF2B5EF4-FFF2-40B4-BE49-F238E27FC236}">
                <a16:creationId xmlns:a16="http://schemas.microsoft.com/office/drawing/2014/main" id="{B714DC4C-5368-AA72-FE43-D30D140294B4}"/>
              </a:ext>
            </a:extLst>
          </p:cNvPr>
          <p:cNvPicPr>
            <a:picLocks noChangeAspect="1"/>
          </p:cNvPicPr>
          <p:nvPr/>
        </p:nvPicPr>
        <p:blipFill>
          <a:blip r:embed="rId7"/>
          <a:stretch>
            <a:fillRect/>
          </a:stretch>
        </p:blipFill>
        <p:spPr>
          <a:xfrm rot="14730890">
            <a:off x="7936178" y="2138397"/>
            <a:ext cx="713884" cy="1373890"/>
          </a:xfrm>
          <a:prstGeom prst="rect">
            <a:avLst/>
          </a:prstGeom>
        </p:spPr>
      </p:pic>
      <p:sp>
        <p:nvSpPr>
          <p:cNvPr id="44" name="CuadroTexto 43">
            <a:extLst>
              <a:ext uri="{FF2B5EF4-FFF2-40B4-BE49-F238E27FC236}">
                <a16:creationId xmlns:a16="http://schemas.microsoft.com/office/drawing/2014/main" id="{027742D1-0DC5-84CC-2D30-FC0AFDD60E1E}"/>
              </a:ext>
            </a:extLst>
          </p:cNvPr>
          <p:cNvSpPr txBox="1"/>
          <p:nvPr/>
        </p:nvSpPr>
        <p:spPr>
          <a:xfrm>
            <a:off x="139732" y="6558566"/>
            <a:ext cx="2485552" cy="369332"/>
          </a:xfrm>
          <a:prstGeom prst="rect">
            <a:avLst/>
          </a:prstGeom>
          <a:noFill/>
        </p:spPr>
        <p:txBody>
          <a:bodyPr wrap="none" rtlCol="0">
            <a:spAutoFit/>
          </a:bodyPr>
          <a:lstStyle/>
          <a:p>
            <a:r>
              <a:rPr lang="es-ES" dirty="0"/>
              <a:t>tratamiento de residuos </a:t>
            </a:r>
            <a:endParaRPr lang="es-US" dirty="0"/>
          </a:p>
        </p:txBody>
      </p:sp>
      <p:sp>
        <p:nvSpPr>
          <p:cNvPr id="47" name="CuadroTexto 46">
            <a:extLst>
              <a:ext uri="{FF2B5EF4-FFF2-40B4-BE49-F238E27FC236}">
                <a16:creationId xmlns:a16="http://schemas.microsoft.com/office/drawing/2014/main" id="{6B67BC89-0AE5-50A7-1098-9F6D0215A3FD}"/>
              </a:ext>
            </a:extLst>
          </p:cNvPr>
          <p:cNvSpPr txBox="1"/>
          <p:nvPr/>
        </p:nvSpPr>
        <p:spPr>
          <a:xfrm>
            <a:off x="4384977" y="6467621"/>
            <a:ext cx="2037545" cy="369332"/>
          </a:xfrm>
          <a:prstGeom prst="rect">
            <a:avLst/>
          </a:prstGeom>
          <a:noFill/>
        </p:spPr>
        <p:txBody>
          <a:bodyPr wrap="none" rtlCol="0">
            <a:spAutoFit/>
          </a:bodyPr>
          <a:lstStyle/>
          <a:p>
            <a:r>
              <a:rPr lang="es-ES" dirty="0"/>
              <a:t>digestión anaerobia</a:t>
            </a:r>
            <a:endParaRPr lang="es-US" dirty="0"/>
          </a:p>
        </p:txBody>
      </p:sp>
      <p:sp>
        <p:nvSpPr>
          <p:cNvPr id="49" name="CuadroTexto 48">
            <a:extLst>
              <a:ext uri="{FF2B5EF4-FFF2-40B4-BE49-F238E27FC236}">
                <a16:creationId xmlns:a16="http://schemas.microsoft.com/office/drawing/2014/main" id="{E4C560BF-A0F0-3900-E388-A85C8F6D814F}"/>
              </a:ext>
            </a:extLst>
          </p:cNvPr>
          <p:cNvSpPr txBox="1"/>
          <p:nvPr/>
        </p:nvSpPr>
        <p:spPr>
          <a:xfrm>
            <a:off x="6030199" y="3648804"/>
            <a:ext cx="1725831" cy="369332"/>
          </a:xfrm>
          <a:prstGeom prst="rect">
            <a:avLst/>
          </a:prstGeom>
          <a:noFill/>
        </p:spPr>
        <p:txBody>
          <a:bodyPr wrap="square" rtlCol="0">
            <a:spAutoFit/>
          </a:bodyPr>
          <a:lstStyle/>
          <a:p>
            <a:r>
              <a:rPr lang="es-ES" dirty="0"/>
              <a:t>información</a:t>
            </a:r>
            <a:endParaRPr lang="es-US" dirty="0"/>
          </a:p>
        </p:txBody>
      </p:sp>
      <p:pic>
        <p:nvPicPr>
          <p:cNvPr id="6" name="Picture 5">
            <a:extLst>
              <a:ext uri="{FF2B5EF4-FFF2-40B4-BE49-F238E27FC236}">
                <a16:creationId xmlns:a16="http://schemas.microsoft.com/office/drawing/2014/main" id="{1893215D-CC71-8506-0EDF-ED32D2E7A2C9}"/>
              </a:ext>
            </a:extLst>
          </p:cNvPr>
          <p:cNvPicPr>
            <a:picLocks noChangeAspect="1"/>
          </p:cNvPicPr>
          <p:nvPr/>
        </p:nvPicPr>
        <p:blipFill>
          <a:blip r:embed="rId8"/>
          <a:stretch>
            <a:fillRect/>
          </a:stretch>
        </p:blipFill>
        <p:spPr>
          <a:xfrm>
            <a:off x="598106" y="246712"/>
            <a:ext cx="2365811" cy="1329285"/>
          </a:xfrm>
          <a:prstGeom prst="rect">
            <a:avLst/>
          </a:prstGeom>
        </p:spPr>
      </p:pic>
      <p:pic>
        <p:nvPicPr>
          <p:cNvPr id="9" name="Picture 8">
            <a:extLst>
              <a:ext uri="{FF2B5EF4-FFF2-40B4-BE49-F238E27FC236}">
                <a16:creationId xmlns:a16="http://schemas.microsoft.com/office/drawing/2014/main" id="{B8F393A2-45AA-40E6-BD91-C96DB4E40E48}"/>
              </a:ext>
            </a:extLst>
          </p:cNvPr>
          <p:cNvPicPr>
            <a:picLocks noChangeAspect="1"/>
          </p:cNvPicPr>
          <p:nvPr/>
        </p:nvPicPr>
        <p:blipFill>
          <a:blip r:embed="rId9"/>
          <a:stretch>
            <a:fillRect/>
          </a:stretch>
        </p:blipFill>
        <p:spPr>
          <a:xfrm>
            <a:off x="368539" y="2740906"/>
            <a:ext cx="2256745" cy="1501761"/>
          </a:xfrm>
          <a:prstGeom prst="rect">
            <a:avLst/>
          </a:prstGeom>
        </p:spPr>
      </p:pic>
      <p:sp>
        <p:nvSpPr>
          <p:cNvPr id="10" name="CuadroTexto 43">
            <a:extLst>
              <a:ext uri="{FF2B5EF4-FFF2-40B4-BE49-F238E27FC236}">
                <a16:creationId xmlns:a16="http://schemas.microsoft.com/office/drawing/2014/main" id="{E6011DB4-6BA0-897B-36AD-B08EDC22FE22}"/>
              </a:ext>
            </a:extLst>
          </p:cNvPr>
          <p:cNvSpPr txBox="1"/>
          <p:nvPr/>
        </p:nvSpPr>
        <p:spPr>
          <a:xfrm>
            <a:off x="819738" y="4227575"/>
            <a:ext cx="1604798" cy="369332"/>
          </a:xfrm>
          <a:prstGeom prst="rect">
            <a:avLst/>
          </a:prstGeom>
          <a:noFill/>
        </p:spPr>
        <p:txBody>
          <a:bodyPr wrap="none" rtlCol="0">
            <a:spAutoFit/>
          </a:bodyPr>
          <a:lstStyle/>
          <a:p>
            <a:r>
              <a:rPr lang="es-ES" dirty="0"/>
              <a:t>investigaciones</a:t>
            </a:r>
            <a:endParaRPr lang="es-US" dirty="0"/>
          </a:p>
        </p:txBody>
      </p:sp>
      <p:sp>
        <p:nvSpPr>
          <p:cNvPr id="11" name="CuadroTexto 43">
            <a:extLst>
              <a:ext uri="{FF2B5EF4-FFF2-40B4-BE49-F238E27FC236}">
                <a16:creationId xmlns:a16="http://schemas.microsoft.com/office/drawing/2014/main" id="{2D896E01-9A3C-5D8E-D8D3-7F16E2F01BE7}"/>
              </a:ext>
            </a:extLst>
          </p:cNvPr>
          <p:cNvSpPr txBox="1"/>
          <p:nvPr/>
        </p:nvSpPr>
        <p:spPr>
          <a:xfrm>
            <a:off x="1053056" y="1589681"/>
            <a:ext cx="1127232" cy="646331"/>
          </a:xfrm>
          <a:prstGeom prst="rect">
            <a:avLst/>
          </a:prstGeom>
          <a:noFill/>
        </p:spPr>
        <p:txBody>
          <a:bodyPr wrap="none" rtlCol="0">
            <a:spAutoFit/>
          </a:bodyPr>
          <a:lstStyle/>
          <a:p>
            <a:r>
              <a:rPr lang="es-ES" dirty="0"/>
              <a:t>UDI-CEEPI</a:t>
            </a:r>
            <a:endParaRPr lang="en-US" dirty="0"/>
          </a:p>
          <a:p>
            <a:endParaRPr lang="es-US" dirty="0"/>
          </a:p>
        </p:txBody>
      </p:sp>
    </p:spTree>
    <p:extLst>
      <p:ext uri="{BB962C8B-B14F-4D97-AF65-F5344CB8AC3E}">
        <p14:creationId xmlns:p14="http://schemas.microsoft.com/office/powerpoint/2010/main" val="109483147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a:cxnSpLocks/>
          </p:cNvCxnSpPr>
          <p:nvPr/>
        </p:nvCxnSpPr>
        <p:spPr>
          <a:xfrm>
            <a:off x="3012013" y="3499186"/>
            <a:ext cx="508700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CuadroTexto 3">
            <a:extLst>
              <a:ext uri="{FF2B5EF4-FFF2-40B4-BE49-F238E27FC236}">
                <a16:creationId xmlns:a16="http://schemas.microsoft.com/office/drawing/2014/main" id="{CBB7AFBA-CD8C-AD2F-8088-4B18F9BC9446}"/>
              </a:ext>
            </a:extLst>
          </p:cNvPr>
          <p:cNvSpPr txBox="1"/>
          <p:nvPr/>
        </p:nvSpPr>
        <p:spPr>
          <a:xfrm>
            <a:off x="3951514" y="2844225"/>
            <a:ext cx="5015013"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Principales vistas </a:t>
            </a:r>
            <a:endParaRPr kumimoji="0" lang="es-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6" name="Imagen 5">
            <a:extLst>
              <a:ext uri="{FF2B5EF4-FFF2-40B4-BE49-F238E27FC236}">
                <a16:creationId xmlns:a16="http://schemas.microsoft.com/office/drawing/2014/main" id="{3125A663-751E-96B9-3616-BA8AD048C51E}"/>
              </a:ext>
            </a:extLst>
          </p:cNvPr>
          <p:cNvPicPr>
            <a:picLocks noChangeAspect="1"/>
          </p:cNvPicPr>
          <p:nvPr/>
        </p:nvPicPr>
        <p:blipFill>
          <a:blip r:embed="rId3"/>
          <a:stretch>
            <a:fillRect/>
          </a:stretch>
        </p:blipFill>
        <p:spPr>
          <a:xfrm>
            <a:off x="9389341" y="468685"/>
            <a:ext cx="1737511" cy="1737511"/>
          </a:xfrm>
          <a:prstGeom prst="rect">
            <a:avLst/>
          </a:prstGeom>
        </p:spPr>
      </p:pic>
      <p:pic>
        <p:nvPicPr>
          <p:cNvPr id="7" name="Imagen 6">
            <a:extLst>
              <a:ext uri="{FF2B5EF4-FFF2-40B4-BE49-F238E27FC236}">
                <a16:creationId xmlns:a16="http://schemas.microsoft.com/office/drawing/2014/main" id="{4B3C8370-4371-4919-522D-4C35786DF1E6}"/>
              </a:ext>
            </a:extLst>
          </p:cNvPr>
          <p:cNvPicPr>
            <a:picLocks noChangeAspect="1"/>
          </p:cNvPicPr>
          <p:nvPr/>
        </p:nvPicPr>
        <p:blipFill>
          <a:blip r:embed="rId4"/>
          <a:stretch>
            <a:fillRect/>
          </a:stretch>
        </p:blipFill>
        <p:spPr>
          <a:xfrm>
            <a:off x="0" y="4169983"/>
            <a:ext cx="2322777" cy="2322777"/>
          </a:xfrm>
          <a:prstGeom prst="rect">
            <a:avLst/>
          </a:prstGeom>
        </p:spPr>
      </p:pic>
      <p:pic>
        <p:nvPicPr>
          <p:cNvPr id="8" name="Imagen 7">
            <a:extLst>
              <a:ext uri="{FF2B5EF4-FFF2-40B4-BE49-F238E27FC236}">
                <a16:creationId xmlns:a16="http://schemas.microsoft.com/office/drawing/2014/main" id="{2453C287-F67B-B2B3-22CF-19D2EDC33897}"/>
              </a:ext>
            </a:extLst>
          </p:cNvPr>
          <p:cNvPicPr>
            <a:picLocks noChangeAspect="1"/>
          </p:cNvPicPr>
          <p:nvPr/>
        </p:nvPicPr>
        <p:blipFill>
          <a:blip r:embed="rId5"/>
          <a:stretch>
            <a:fillRect/>
          </a:stretch>
        </p:blipFill>
        <p:spPr>
          <a:xfrm>
            <a:off x="-144379" y="0"/>
            <a:ext cx="12336379" cy="7399421"/>
          </a:xfrm>
          <a:prstGeom prst="rect">
            <a:avLst/>
          </a:prstGeom>
        </p:spPr>
      </p:pic>
    </p:spTree>
    <p:extLst>
      <p:ext uri="{BB962C8B-B14F-4D97-AF65-F5344CB8AC3E}">
        <p14:creationId xmlns:p14="http://schemas.microsoft.com/office/powerpoint/2010/main" val="325456356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43AF026-FD55-88BD-7A30-F4A00B633CCD}"/>
              </a:ext>
            </a:extLst>
          </p:cNvPr>
          <p:cNvSpPr>
            <a:spLocks noGrp="1"/>
          </p:cNvSpPr>
          <p:nvPr>
            <p:ph type="title"/>
          </p:nvPr>
        </p:nvSpPr>
        <p:spPr/>
        <p:txBody>
          <a:bodyPr/>
          <a:lstStyle/>
          <a:p>
            <a:endParaRPr lang="es-US" dirty="0"/>
          </a:p>
        </p:txBody>
      </p:sp>
      <p:pic>
        <p:nvPicPr>
          <p:cNvPr id="7" name="Marcador de contenido 6">
            <a:extLst>
              <a:ext uri="{FF2B5EF4-FFF2-40B4-BE49-F238E27FC236}">
                <a16:creationId xmlns:a16="http://schemas.microsoft.com/office/drawing/2014/main" id="{97B45D5F-E511-9DC0-D396-B992B691CD24}"/>
              </a:ext>
            </a:extLst>
          </p:cNvPr>
          <p:cNvPicPr>
            <a:picLocks noGrp="1" noChangeAspect="1"/>
          </p:cNvPicPr>
          <p:nvPr>
            <p:ph idx="1"/>
          </p:nvPr>
        </p:nvPicPr>
        <p:blipFill>
          <a:blip r:embed="rId2"/>
          <a:stretch>
            <a:fillRect/>
          </a:stretch>
        </p:blipFill>
        <p:spPr>
          <a:xfrm>
            <a:off x="-60074" y="0"/>
            <a:ext cx="12252074" cy="6858000"/>
          </a:xfrm>
        </p:spPr>
      </p:pic>
    </p:spTree>
    <p:extLst>
      <p:ext uri="{BB962C8B-B14F-4D97-AF65-F5344CB8AC3E}">
        <p14:creationId xmlns:p14="http://schemas.microsoft.com/office/powerpoint/2010/main" val="132234817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D2D82EB-919A-6CBF-BE5C-551BB25D459A}"/>
              </a:ext>
            </a:extLst>
          </p:cNvPr>
          <p:cNvSpPr>
            <a:spLocks noGrp="1"/>
          </p:cNvSpPr>
          <p:nvPr>
            <p:ph type="title"/>
          </p:nvPr>
        </p:nvSpPr>
        <p:spPr/>
        <p:txBody>
          <a:bodyPr/>
          <a:lstStyle/>
          <a:p>
            <a:endParaRPr lang="es-US"/>
          </a:p>
        </p:txBody>
      </p:sp>
      <p:pic>
        <p:nvPicPr>
          <p:cNvPr id="7" name="Marcador de contenido 6">
            <a:extLst>
              <a:ext uri="{FF2B5EF4-FFF2-40B4-BE49-F238E27FC236}">
                <a16:creationId xmlns:a16="http://schemas.microsoft.com/office/drawing/2014/main" id="{23522BFF-4D73-829A-0FEA-919CE933A4F1}"/>
              </a:ext>
            </a:extLst>
          </p:cNvPr>
          <p:cNvPicPr>
            <a:picLocks noGrp="1" noChangeAspect="1"/>
          </p:cNvPicPr>
          <p:nvPr>
            <p:ph idx="1"/>
          </p:nvPr>
        </p:nvPicPr>
        <p:blipFill>
          <a:blip r:embed="rId2"/>
          <a:stretch>
            <a:fillRect/>
          </a:stretch>
        </p:blipFill>
        <p:spPr>
          <a:xfrm>
            <a:off x="-96252" y="0"/>
            <a:ext cx="12288252" cy="6858000"/>
          </a:xfrm>
        </p:spPr>
      </p:pic>
    </p:spTree>
    <p:extLst>
      <p:ext uri="{BB962C8B-B14F-4D97-AF65-F5344CB8AC3E}">
        <p14:creationId xmlns:p14="http://schemas.microsoft.com/office/powerpoint/2010/main" val="378105689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F928C35-6F16-2611-E444-C3DB6E0F79F3}"/>
              </a:ext>
            </a:extLst>
          </p:cNvPr>
          <p:cNvSpPr>
            <a:spLocks noGrp="1"/>
          </p:cNvSpPr>
          <p:nvPr>
            <p:ph type="title"/>
          </p:nvPr>
        </p:nvSpPr>
        <p:spPr/>
        <p:txBody>
          <a:bodyPr/>
          <a:lstStyle/>
          <a:p>
            <a:endParaRPr lang="es-US"/>
          </a:p>
        </p:txBody>
      </p:sp>
      <p:pic>
        <p:nvPicPr>
          <p:cNvPr id="5" name="Marcador de contenido 4">
            <a:extLst>
              <a:ext uri="{FF2B5EF4-FFF2-40B4-BE49-F238E27FC236}">
                <a16:creationId xmlns:a16="http://schemas.microsoft.com/office/drawing/2014/main" id="{F433FEF8-5142-15C0-82C6-1184B18C4A4C}"/>
              </a:ext>
            </a:extLst>
          </p:cNvPr>
          <p:cNvPicPr>
            <a:picLocks noGrp="1" noChangeAspect="1"/>
          </p:cNvPicPr>
          <p:nvPr>
            <p:ph idx="1"/>
          </p:nvPr>
        </p:nvPicPr>
        <p:blipFill>
          <a:blip r:embed="rId2"/>
          <a:stretch>
            <a:fillRect/>
          </a:stretch>
        </p:blipFill>
        <p:spPr>
          <a:xfrm>
            <a:off x="0" y="0"/>
            <a:ext cx="12192000" cy="6858000"/>
          </a:xfrm>
        </p:spPr>
      </p:pic>
    </p:spTree>
    <p:extLst>
      <p:ext uri="{BB962C8B-B14F-4D97-AF65-F5344CB8AC3E}">
        <p14:creationId xmlns:p14="http://schemas.microsoft.com/office/powerpoint/2010/main" val="82409034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a:cxnSpLocks/>
          </p:cNvCxnSpPr>
          <p:nvPr/>
        </p:nvCxnSpPr>
        <p:spPr>
          <a:xfrm>
            <a:off x="3012013" y="3499186"/>
            <a:ext cx="508700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CuadroTexto 3">
            <a:extLst>
              <a:ext uri="{FF2B5EF4-FFF2-40B4-BE49-F238E27FC236}">
                <a16:creationId xmlns:a16="http://schemas.microsoft.com/office/drawing/2014/main" id="{CBB7AFBA-CD8C-AD2F-8088-4B18F9BC9446}"/>
              </a:ext>
            </a:extLst>
          </p:cNvPr>
          <p:cNvSpPr txBox="1"/>
          <p:nvPr/>
        </p:nvSpPr>
        <p:spPr>
          <a:xfrm>
            <a:off x="4748249" y="2774039"/>
            <a:ext cx="5015013"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3200" dirty="0">
                <a:solidFill>
                  <a:prstClr val="black"/>
                </a:solidFill>
                <a:latin typeface="Arial" panose="020B0604020202020204" pitchFamily="34" charset="0"/>
                <a:cs typeface="Arial" panose="020B0604020202020204" pitchFamily="34" charset="0"/>
              </a:rPr>
              <a:t>Pruebas </a:t>
            </a:r>
            <a:endParaRPr kumimoji="0" lang="es-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6" name="Imagen 5">
            <a:extLst>
              <a:ext uri="{FF2B5EF4-FFF2-40B4-BE49-F238E27FC236}">
                <a16:creationId xmlns:a16="http://schemas.microsoft.com/office/drawing/2014/main" id="{3125A663-751E-96B9-3616-BA8AD048C51E}"/>
              </a:ext>
            </a:extLst>
          </p:cNvPr>
          <p:cNvPicPr>
            <a:picLocks noChangeAspect="1"/>
          </p:cNvPicPr>
          <p:nvPr/>
        </p:nvPicPr>
        <p:blipFill>
          <a:blip r:embed="rId3"/>
          <a:stretch>
            <a:fillRect/>
          </a:stretch>
        </p:blipFill>
        <p:spPr>
          <a:xfrm>
            <a:off x="9389341" y="468685"/>
            <a:ext cx="1737511" cy="1737511"/>
          </a:xfrm>
          <a:prstGeom prst="rect">
            <a:avLst/>
          </a:prstGeom>
        </p:spPr>
      </p:pic>
      <p:pic>
        <p:nvPicPr>
          <p:cNvPr id="7" name="Imagen 6">
            <a:extLst>
              <a:ext uri="{FF2B5EF4-FFF2-40B4-BE49-F238E27FC236}">
                <a16:creationId xmlns:a16="http://schemas.microsoft.com/office/drawing/2014/main" id="{4B3C8370-4371-4919-522D-4C35786DF1E6}"/>
              </a:ext>
            </a:extLst>
          </p:cNvPr>
          <p:cNvPicPr>
            <a:picLocks noChangeAspect="1"/>
          </p:cNvPicPr>
          <p:nvPr/>
        </p:nvPicPr>
        <p:blipFill>
          <a:blip r:embed="rId4"/>
          <a:stretch>
            <a:fillRect/>
          </a:stretch>
        </p:blipFill>
        <p:spPr>
          <a:xfrm>
            <a:off x="0" y="4169983"/>
            <a:ext cx="2322777" cy="2322777"/>
          </a:xfrm>
          <a:prstGeom prst="rect">
            <a:avLst/>
          </a:prstGeom>
        </p:spPr>
      </p:pic>
    </p:spTree>
    <p:extLst>
      <p:ext uri="{BB962C8B-B14F-4D97-AF65-F5344CB8AC3E}">
        <p14:creationId xmlns:p14="http://schemas.microsoft.com/office/powerpoint/2010/main" val="378838286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a:cxnSpLocks/>
          </p:cNvCxnSpPr>
          <p:nvPr/>
        </p:nvCxnSpPr>
        <p:spPr>
          <a:xfrm>
            <a:off x="3012013" y="3499186"/>
            <a:ext cx="508700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CuadroTexto 3">
            <a:extLst>
              <a:ext uri="{FF2B5EF4-FFF2-40B4-BE49-F238E27FC236}">
                <a16:creationId xmlns:a16="http://schemas.microsoft.com/office/drawing/2014/main" id="{CBB7AFBA-CD8C-AD2F-8088-4B18F9BC9446}"/>
              </a:ext>
            </a:extLst>
          </p:cNvPr>
          <p:cNvSpPr txBox="1"/>
          <p:nvPr/>
        </p:nvSpPr>
        <p:spPr>
          <a:xfrm>
            <a:off x="4748249" y="2774039"/>
            <a:ext cx="5015013"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3200" dirty="0">
                <a:solidFill>
                  <a:prstClr val="black"/>
                </a:solidFill>
                <a:latin typeface="Arial" panose="020B0604020202020204" pitchFamily="34" charset="0"/>
                <a:cs typeface="Arial" panose="020B0604020202020204" pitchFamily="34" charset="0"/>
              </a:rPr>
              <a:t>Pruebas </a:t>
            </a:r>
            <a:endParaRPr kumimoji="0" lang="es-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6" name="Imagen 5">
            <a:extLst>
              <a:ext uri="{FF2B5EF4-FFF2-40B4-BE49-F238E27FC236}">
                <a16:creationId xmlns:a16="http://schemas.microsoft.com/office/drawing/2014/main" id="{3125A663-751E-96B9-3616-BA8AD048C51E}"/>
              </a:ext>
            </a:extLst>
          </p:cNvPr>
          <p:cNvPicPr>
            <a:picLocks noChangeAspect="1"/>
          </p:cNvPicPr>
          <p:nvPr/>
        </p:nvPicPr>
        <p:blipFill>
          <a:blip r:embed="rId3"/>
          <a:stretch>
            <a:fillRect/>
          </a:stretch>
        </p:blipFill>
        <p:spPr>
          <a:xfrm>
            <a:off x="10454489" y="-86900"/>
            <a:ext cx="1737511" cy="1737511"/>
          </a:xfrm>
          <a:prstGeom prst="rect">
            <a:avLst/>
          </a:prstGeom>
        </p:spPr>
      </p:pic>
      <p:pic>
        <p:nvPicPr>
          <p:cNvPr id="7" name="Imagen 6">
            <a:extLst>
              <a:ext uri="{FF2B5EF4-FFF2-40B4-BE49-F238E27FC236}">
                <a16:creationId xmlns:a16="http://schemas.microsoft.com/office/drawing/2014/main" id="{4B3C8370-4371-4919-522D-4C35786DF1E6}"/>
              </a:ext>
            </a:extLst>
          </p:cNvPr>
          <p:cNvPicPr>
            <a:picLocks noChangeAspect="1"/>
          </p:cNvPicPr>
          <p:nvPr/>
        </p:nvPicPr>
        <p:blipFill>
          <a:blip r:embed="rId4"/>
          <a:stretch>
            <a:fillRect/>
          </a:stretch>
        </p:blipFill>
        <p:spPr>
          <a:xfrm>
            <a:off x="0" y="4169983"/>
            <a:ext cx="2322777" cy="2322777"/>
          </a:xfrm>
          <a:prstGeom prst="rect">
            <a:avLst/>
          </a:prstGeom>
        </p:spPr>
      </p:pic>
      <p:pic>
        <p:nvPicPr>
          <p:cNvPr id="3" name="Imagen 2">
            <a:extLst>
              <a:ext uri="{FF2B5EF4-FFF2-40B4-BE49-F238E27FC236}">
                <a16:creationId xmlns:a16="http://schemas.microsoft.com/office/drawing/2014/main" id="{CF9A4E4F-1778-59FB-4E31-D1ABA5745650}"/>
              </a:ext>
            </a:extLst>
          </p:cNvPr>
          <p:cNvPicPr>
            <a:picLocks noChangeAspect="1"/>
          </p:cNvPicPr>
          <p:nvPr/>
        </p:nvPicPr>
        <p:blipFill>
          <a:blip r:embed="rId5"/>
          <a:stretch>
            <a:fillRect/>
          </a:stretch>
        </p:blipFill>
        <p:spPr>
          <a:xfrm>
            <a:off x="0" y="0"/>
            <a:ext cx="12191999" cy="6858000"/>
          </a:xfrm>
          <a:prstGeom prst="rect">
            <a:avLst/>
          </a:prstGeom>
        </p:spPr>
      </p:pic>
    </p:spTree>
    <p:extLst>
      <p:ext uri="{BB962C8B-B14F-4D97-AF65-F5344CB8AC3E}">
        <p14:creationId xmlns:p14="http://schemas.microsoft.com/office/powerpoint/2010/main" val="352511131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a:cxnSpLocks/>
          </p:cNvCxnSpPr>
          <p:nvPr/>
        </p:nvCxnSpPr>
        <p:spPr>
          <a:xfrm>
            <a:off x="3012013" y="3499186"/>
            <a:ext cx="508700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CuadroTexto 3">
            <a:extLst>
              <a:ext uri="{FF2B5EF4-FFF2-40B4-BE49-F238E27FC236}">
                <a16:creationId xmlns:a16="http://schemas.microsoft.com/office/drawing/2014/main" id="{CBB7AFBA-CD8C-AD2F-8088-4B18F9BC9446}"/>
              </a:ext>
            </a:extLst>
          </p:cNvPr>
          <p:cNvSpPr txBox="1"/>
          <p:nvPr/>
        </p:nvSpPr>
        <p:spPr>
          <a:xfrm>
            <a:off x="4748249" y="2774039"/>
            <a:ext cx="5015013"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3200" dirty="0">
                <a:solidFill>
                  <a:prstClr val="black"/>
                </a:solidFill>
                <a:latin typeface="Arial" panose="020B0604020202020204" pitchFamily="34" charset="0"/>
                <a:cs typeface="Arial" panose="020B0604020202020204" pitchFamily="34" charset="0"/>
              </a:rPr>
              <a:t>Pruebas </a:t>
            </a:r>
            <a:endParaRPr kumimoji="0" lang="es-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6" name="Imagen 5">
            <a:extLst>
              <a:ext uri="{FF2B5EF4-FFF2-40B4-BE49-F238E27FC236}">
                <a16:creationId xmlns:a16="http://schemas.microsoft.com/office/drawing/2014/main" id="{3125A663-751E-96B9-3616-BA8AD048C51E}"/>
              </a:ext>
            </a:extLst>
          </p:cNvPr>
          <p:cNvPicPr>
            <a:picLocks noChangeAspect="1"/>
          </p:cNvPicPr>
          <p:nvPr/>
        </p:nvPicPr>
        <p:blipFill>
          <a:blip r:embed="rId3"/>
          <a:stretch>
            <a:fillRect/>
          </a:stretch>
        </p:blipFill>
        <p:spPr>
          <a:xfrm>
            <a:off x="10316432" y="32443"/>
            <a:ext cx="1737511" cy="1737511"/>
          </a:xfrm>
          <a:prstGeom prst="rect">
            <a:avLst/>
          </a:prstGeom>
        </p:spPr>
      </p:pic>
      <p:pic>
        <p:nvPicPr>
          <p:cNvPr id="7" name="Imagen 6">
            <a:extLst>
              <a:ext uri="{FF2B5EF4-FFF2-40B4-BE49-F238E27FC236}">
                <a16:creationId xmlns:a16="http://schemas.microsoft.com/office/drawing/2014/main" id="{4B3C8370-4371-4919-522D-4C35786DF1E6}"/>
              </a:ext>
            </a:extLst>
          </p:cNvPr>
          <p:cNvPicPr>
            <a:picLocks noChangeAspect="1"/>
          </p:cNvPicPr>
          <p:nvPr/>
        </p:nvPicPr>
        <p:blipFill>
          <a:blip r:embed="rId4"/>
          <a:stretch>
            <a:fillRect/>
          </a:stretch>
        </p:blipFill>
        <p:spPr>
          <a:xfrm>
            <a:off x="0" y="4169983"/>
            <a:ext cx="2322777" cy="2322777"/>
          </a:xfrm>
          <a:prstGeom prst="rect">
            <a:avLst/>
          </a:prstGeom>
        </p:spPr>
      </p:pic>
      <p:pic>
        <p:nvPicPr>
          <p:cNvPr id="3" name="Imagen 2">
            <a:extLst>
              <a:ext uri="{FF2B5EF4-FFF2-40B4-BE49-F238E27FC236}">
                <a16:creationId xmlns:a16="http://schemas.microsoft.com/office/drawing/2014/main" id="{41D97226-C864-8174-5AA6-F564E54D3C9A}"/>
              </a:ext>
            </a:extLst>
          </p:cNvPr>
          <p:cNvPicPr>
            <a:picLocks noChangeAspect="1"/>
          </p:cNvPicPr>
          <p:nvPr/>
        </p:nvPicPr>
        <p:blipFill>
          <a:blip r:embed="rId5"/>
          <a:stretch>
            <a:fillRect/>
          </a:stretch>
        </p:blipFill>
        <p:spPr>
          <a:xfrm>
            <a:off x="2568378" y="1251601"/>
            <a:ext cx="7194884" cy="4354798"/>
          </a:xfrm>
          <a:prstGeom prst="rect">
            <a:avLst/>
          </a:prstGeom>
        </p:spPr>
      </p:pic>
    </p:spTree>
    <p:extLst>
      <p:ext uri="{BB962C8B-B14F-4D97-AF65-F5344CB8AC3E}">
        <p14:creationId xmlns:p14="http://schemas.microsoft.com/office/powerpoint/2010/main" val="246231563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a:cxnSpLocks/>
          </p:cNvCxnSpPr>
          <p:nvPr/>
        </p:nvCxnSpPr>
        <p:spPr>
          <a:xfrm>
            <a:off x="3012013" y="3499186"/>
            <a:ext cx="508700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CuadroTexto 3">
            <a:extLst>
              <a:ext uri="{FF2B5EF4-FFF2-40B4-BE49-F238E27FC236}">
                <a16:creationId xmlns:a16="http://schemas.microsoft.com/office/drawing/2014/main" id="{CBB7AFBA-CD8C-AD2F-8088-4B18F9BC9446}"/>
              </a:ext>
            </a:extLst>
          </p:cNvPr>
          <p:cNvSpPr txBox="1"/>
          <p:nvPr/>
        </p:nvSpPr>
        <p:spPr>
          <a:xfrm>
            <a:off x="4748249" y="2774039"/>
            <a:ext cx="5015013"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3200" dirty="0">
                <a:solidFill>
                  <a:prstClr val="black"/>
                </a:solidFill>
                <a:latin typeface="Arial" panose="020B0604020202020204" pitchFamily="34" charset="0"/>
                <a:cs typeface="Arial" panose="020B0604020202020204" pitchFamily="34" charset="0"/>
              </a:rPr>
              <a:t>Pruebas </a:t>
            </a:r>
            <a:endParaRPr kumimoji="0" lang="es-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6" name="Imagen 5">
            <a:extLst>
              <a:ext uri="{FF2B5EF4-FFF2-40B4-BE49-F238E27FC236}">
                <a16:creationId xmlns:a16="http://schemas.microsoft.com/office/drawing/2014/main" id="{3125A663-751E-96B9-3616-BA8AD048C51E}"/>
              </a:ext>
            </a:extLst>
          </p:cNvPr>
          <p:cNvPicPr>
            <a:picLocks noChangeAspect="1"/>
          </p:cNvPicPr>
          <p:nvPr/>
        </p:nvPicPr>
        <p:blipFill>
          <a:blip r:embed="rId3"/>
          <a:stretch>
            <a:fillRect/>
          </a:stretch>
        </p:blipFill>
        <p:spPr>
          <a:xfrm>
            <a:off x="9389341" y="468685"/>
            <a:ext cx="1737511" cy="1737511"/>
          </a:xfrm>
          <a:prstGeom prst="rect">
            <a:avLst/>
          </a:prstGeom>
        </p:spPr>
      </p:pic>
      <p:pic>
        <p:nvPicPr>
          <p:cNvPr id="7" name="Imagen 6">
            <a:extLst>
              <a:ext uri="{FF2B5EF4-FFF2-40B4-BE49-F238E27FC236}">
                <a16:creationId xmlns:a16="http://schemas.microsoft.com/office/drawing/2014/main" id="{4B3C8370-4371-4919-522D-4C35786DF1E6}"/>
              </a:ext>
            </a:extLst>
          </p:cNvPr>
          <p:cNvPicPr>
            <a:picLocks noChangeAspect="1"/>
          </p:cNvPicPr>
          <p:nvPr/>
        </p:nvPicPr>
        <p:blipFill>
          <a:blip r:embed="rId4"/>
          <a:stretch>
            <a:fillRect/>
          </a:stretch>
        </p:blipFill>
        <p:spPr>
          <a:xfrm>
            <a:off x="0" y="4169983"/>
            <a:ext cx="2322777" cy="2322777"/>
          </a:xfrm>
          <a:prstGeom prst="rect">
            <a:avLst/>
          </a:prstGeom>
        </p:spPr>
      </p:pic>
      <p:pic>
        <p:nvPicPr>
          <p:cNvPr id="8" name="Imagen 7">
            <a:extLst>
              <a:ext uri="{FF2B5EF4-FFF2-40B4-BE49-F238E27FC236}">
                <a16:creationId xmlns:a16="http://schemas.microsoft.com/office/drawing/2014/main" id="{14ED7610-75C3-D25D-48B8-BE895876E5A1}"/>
              </a:ext>
            </a:extLst>
          </p:cNvPr>
          <p:cNvPicPr>
            <a:picLocks noChangeAspect="1"/>
          </p:cNvPicPr>
          <p:nvPr/>
        </p:nvPicPr>
        <p:blipFill>
          <a:blip r:embed="rId5"/>
          <a:stretch>
            <a:fillRect/>
          </a:stretch>
        </p:blipFill>
        <p:spPr>
          <a:xfrm>
            <a:off x="0" y="0"/>
            <a:ext cx="12192000" cy="6858000"/>
          </a:xfrm>
          <a:prstGeom prst="rect">
            <a:avLst/>
          </a:prstGeom>
        </p:spPr>
      </p:pic>
    </p:spTree>
    <p:extLst>
      <p:ext uri="{BB962C8B-B14F-4D97-AF65-F5344CB8AC3E}">
        <p14:creationId xmlns:p14="http://schemas.microsoft.com/office/powerpoint/2010/main" val="256397669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a:cxnSpLocks/>
          </p:cNvCxnSpPr>
          <p:nvPr/>
        </p:nvCxnSpPr>
        <p:spPr>
          <a:xfrm>
            <a:off x="3012013" y="3499186"/>
            <a:ext cx="508700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CuadroTexto 3">
            <a:extLst>
              <a:ext uri="{FF2B5EF4-FFF2-40B4-BE49-F238E27FC236}">
                <a16:creationId xmlns:a16="http://schemas.microsoft.com/office/drawing/2014/main" id="{CBB7AFBA-CD8C-AD2F-8088-4B18F9BC9446}"/>
              </a:ext>
            </a:extLst>
          </p:cNvPr>
          <p:cNvSpPr txBox="1"/>
          <p:nvPr/>
        </p:nvSpPr>
        <p:spPr>
          <a:xfrm>
            <a:off x="4748249" y="2774039"/>
            <a:ext cx="5015013"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3200" dirty="0">
                <a:solidFill>
                  <a:prstClr val="black"/>
                </a:solidFill>
                <a:latin typeface="Arial" panose="020B0604020202020204" pitchFamily="34" charset="0"/>
                <a:cs typeface="Arial" panose="020B0604020202020204" pitchFamily="34" charset="0"/>
              </a:rPr>
              <a:t>Pruebas </a:t>
            </a:r>
            <a:endParaRPr kumimoji="0" lang="es-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6" name="Imagen 5">
            <a:extLst>
              <a:ext uri="{FF2B5EF4-FFF2-40B4-BE49-F238E27FC236}">
                <a16:creationId xmlns:a16="http://schemas.microsoft.com/office/drawing/2014/main" id="{3125A663-751E-96B9-3616-BA8AD048C51E}"/>
              </a:ext>
            </a:extLst>
          </p:cNvPr>
          <p:cNvPicPr>
            <a:picLocks noChangeAspect="1"/>
          </p:cNvPicPr>
          <p:nvPr/>
        </p:nvPicPr>
        <p:blipFill>
          <a:blip r:embed="rId3"/>
          <a:stretch>
            <a:fillRect/>
          </a:stretch>
        </p:blipFill>
        <p:spPr>
          <a:xfrm>
            <a:off x="10242276" y="0"/>
            <a:ext cx="1737511" cy="1737511"/>
          </a:xfrm>
          <a:prstGeom prst="rect">
            <a:avLst/>
          </a:prstGeom>
        </p:spPr>
      </p:pic>
      <p:pic>
        <p:nvPicPr>
          <p:cNvPr id="7" name="Imagen 6">
            <a:extLst>
              <a:ext uri="{FF2B5EF4-FFF2-40B4-BE49-F238E27FC236}">
                <a16:creationId xmlns:a16="http://schemas.microsoft.com/office/drawing/2014/main" id="{4B3C8370-4371-4919-522D-4C35786DF1E6}"/>
              </a:ext>
            </a:extLst>
          </p:cNvPr>
          <p:cNvPicPr>
            <a:picLocks noChangeAspect="1"/>
          </p:cNvPicPr>
          <p:nvPr/>
        </p:nvPicPr>
        <p:blipFill>
          <a:blip r:embed="rId4"/>
          <a:stretch>
            <a:fillRect/>
          </a:stretch>
        </p:blipFill>
        <p:spPr>
          <a:xfrm>
            <a:off x="0" y="4169983"/>
            <a:ext cx="2322777" cy="2322777"/>
          </a:xfrm>
          <a:prstGeom prst="rect">
            <a:avLst/>
          </a:prstGeom>
        </p:spPr>
      </p:pic>
      <p:pic>
        <p:nvPicPr>
          <p:cNvPr id="3" name="Imagen 2">
            <a:extLst>
              <a:ext uri="{FF2B5EF4-FFF2-40B4-BE49-F238E27FC236}">
                <a16:creationId xmlns:a16="http://schemas.microsoft.com/office/drawing/2014/main" id="{5C43ACB4-3F54-3E62-00DD-B4435711BCE2}"/>
              </a:ext>
            </a:extLst>
          </p:cNvPr>
          <p:cNvPicPr>
            <a:picLocks noChangeAspect="1"/>
          </p:cNvPicPr>
          <p:nvPr/>
        </p:nvPicPr>
        <p:blipFill>
          <a:blip r:embed="rId5"/>
          <a:stretch>
            <a:fillRect/>
          </a:stretch>
        </p:blipFill>
        <p:spPr>
          <a:xfrm>
            <a:off x="2629944" y="1172001"/>
            <a:ext cx="6932111" cy="4373626"/>
          </a:xfrm>
          <a:prstGeom prst="rect">
            <a:avLst/>
          </a:prstGeom>
        </p:spPr>
      </p:pic>
    </p:spTree>
    <p:extLst>
      <p:ext uri="{BB962C8B-B14F-4D97-AF65-F5344CB8AC3E}">
        <p14:creationId xmlns:p14="http://schemas.microsoft.com/office/powerpoint/2010/main" val="174533766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a:cxnSpLocks/>
          </p:cNvCxnSpPr>
          <p:nvPr/>
        </p:nvCxnSpPr>
        <p:spPr>
          <a:xfrm>
            <a:off x="3012013" y="3499186"/>
            <a:ext cx="508700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CuadroTexto 3">
            <a:extLst>
              <a:ext uri="{FF2B5EF4-FFF2-40B4-BE49-F238E27FC236}">
                <a16:creationId xmlns:a16="http://schemas.microsoft.com/office/drawing/2014/main" id="{CBB7AFBA-CD8C-AD2F-8088-4B18F9BC9446}"/>
              </a:ext>
            </a:extLst>
          </p:cNvPr>
          <p:cNvSpPr txBox="1"/>
          <p:nvPr/>
        </p:nvSpPr>
        <p:spPr>
          <a:xfrm>
            <a:off x="4748249" y="2774039"/>
            <a:ext cx="5015013"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3200" dirty="0">
                <a:solidFill>
                  <a:prstClr val="black"/>
                </a:solidFill>
                <a:latin typeface="Arial" panose="020B0604020202020204" pitchFamily="34" charset="0"/>
                <a:cs typeface="Arial" panose="020B0604020202020204" pitchFamily="34" charset="0"/>
              </a:rPr>
              <a:t>Pruebas </a:t>
            </a:r>
            <a:endParaRPr kumimoji="0" lang="es-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6" name="Imagen 5">
            <a:extLst>
              <a:ext uri="{FF2B5EF4-FFF2-40B4-BE49-F238E27FC236}">
                <a16:creationId xmlns:a16="http://schemas.microsoft.com/office/drawing/2014/main" id="{3125A663-751E-96B9-3616-BA8AD048C51E}"/>
              </a:ext>
            </a:extLst>
          </p:cNvPr>
          <p:cNvPicPr>
            <a:picLocks noChangeAspect="1"/>
          </p:cNvPicPr>
          <p:nvPr/>
        </p:nvPicPr>
        <p:blipFill>
          <a:blip r:embed="rId3"/>
          <a:stretch>
            <a:fillRect/>
          </a:stretch>
        </p:blipFill>
        <p:spPr>
          <a:xfrm>
            <a:off x="9389341" y="468685"/>
            <a:ext cx="1737511" cy="1737511"/>
          </a:xfrm>
          <a:prstGeom prst="rect">
            <a:avLst/>
          </a:prstGeom>
        </p:spPr>
      </p:pic>
      <p:pic>
        <p:nvPicPr>
          <p:cNvPr id="7" name="Imagen 6">
            <a:extLst>
              <a:ext uri="{FF2B5EF4-FFF2-40B4-BE49-F238E27FC236}">
                <a16:creationId xmlns:a16="http://schemas.microsoft.com/office/drawing/2014/main" id="{4B3C8370-4371-4919-522D-4C35786DF1E6}"/>
              </a:ext>
            </a:extLst>
          </p:cNvPr>
          <p:cNvPicPr>
            <a:picLocks noChangeAspect="1"/>
          </p:cNvPicPr>
          <p:nvPr/>
        </p:nvPicPr>
        <p:blipFill>
          <a:blip r:embed="rId4"/>
          <a:stretch>
            <a:fillRect/>
          </a:stretch>
        </p:blipFill>
        <p:spPr>
          <a:xfrm>
            <a:off x="0" y="4169983"/>
            <a:ext cx="2322777" cy="2322777"/>
          </a:xfrm>
          <a:prstGeom prst="rect">
            <a:avLst/>
          </a:prstGeom>
        </p:spPr>
      </p:pic>
      <p:pic>
        <p:nvPicPr>
          <p:cNvPr id="8" name="Imagen 7">
            <a:extLst>
              <a:ext uri="{FF2B5EF4-FFF2-40B4-BE49-F238E27FC236}">
                <a16:creationId xmlns:a16="http://schemas.microsoft.com/office/drawing/2014/main" id="{68F1E4DE-B9A9-49ED-85B8-5868AE280E75}"/>
              </a:ext>
            </a:extLst>
          </p:cNvPr>
          <p:cNvPicPr>
            <a:picLocks noChangeAspect="1"/>
          </p:cNvPicPr>
          <p:nvPr/>
        </p:nvPicPr>
        <p:blipFill>
          <a:blip r:embed="rId5"/>
          <a:stretch>
            <a:fillRect/>
          </a:stretch>
        </p:blipFill>
        <p:spPr>
          <a:xfrm>
            <a:off x="-96253" y="0"/>
            <a:ext cx="12288253" cy="6857999"/>
          </a:xfrm>
          <a:prstGeom prst="rect">
            <a:avLst/>
          </a:prstGeom>
        </p:spPr>
      </p:pic>
    </p:spTree>
    <p:extLst>
      <p:ext uri="{BB962C8B-B14F-4D97-AF65-F5344CB8AC3E}">
        <p14:creationId xmlns:p14="http://schemas.microsoft.com/office/powerpoint/2010/main" val="4519929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a:cxnSpLocks/>
          </p:cNvCxnSpPr>
          <p:nvPr/>
        </p:nvCxnSpPr>
        <p:spPr>
          <a:xfrm>
            <a:off x="3416934" y="847797"/>
            <a:ext cx="505440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Google Shape;90205;p60">
            <a:extLst>
              <a:ext uri="{FF2B5EF4-FFF2-40B4-BE49-F238E27FC236}">
                <a16:creationId xmlns:a16="http://schemas.microsoft.com/office/drawing/2014/main" id="{D4E5490A-8464-7AB2-C988-D6728A6B09BB}"/>
              </a:ext>
            </a:extLst>
          </p:cNvPr>
          <p:cNvSpPr txBox="1">
            <a:spLocks/>
          </p:cNvSpPr>
          <p:nvPr/>
        </p:nvSpPr>
        <p:spPr>
          <a:xfrm>
            <a:off x="3238546" y="-56658"/>
            <a:ext cx="5583488" cy="105281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90000"/>
              </a:lnSpc>
              <a:spcBef>
                <a:spcPts val="0"/>
              </a:spcBef>
              <a:spcAft>
                <a:spcPts val="0"/>
              </a:spcAft>
              <a:buClr>
                <a:schemeClr val="accent5"/>
              </a:buClr>
              <a:buSzPts val="5200"/>
              <a:buFont typeface="Quicksand"/>
              <a:buNone/>
              <a:defRPr sz="5800" b="1" i="0" u="none" strike="noStrike" cap="none">
                <a:solidFill>
                  <a:schemeClr val="accent5"/>
                </a:solidFill>
                <a:latin typeface="Quicksand"/>
                <a:ea typeface="Quicksand"/>
                <a:cs typeface="Quicksand"/>
                <a:sym typeface="Quicksand"/>
              </a:defRPr>
            </a:lvl1pPr>
            <a:lvl2pPr marR="0" lvl="1"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2pPr>
            <a:lvl3pPr marR="0" lvl="2"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3pPr>
            <a:lvl4pPr marR="0" lvl="3"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4pPr>
            <a:lvl5pPr marR="0" lvl="4"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5pPr>
            <a:lvl6pPr marR="0" lvl="5"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6pPr>
            <a:lvl7pPr marR="0" lvl="6"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7pPr>
            <a:lvl8pPr marR="0" lvl="7"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8pPr>
            <a:lvl9pPr marR="0" lvl="8"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9pPr>
          </a:lstStyle>
          <a:p>
            <a:pPr marL="0" marR="0" lvl="0" indent="0" algn="ctr" defTabSz="914400" rtl="0" eaLnBrk="1" fontAlgn="auto" latinLnBrk="0" hangingPunct="1">
              <a:lnSpc>
                <a:spcPct val="90000"/>
              </a:lnSpc>
              <a:spcBef>
                <a:spcPts val="0"/>
              </a:spcBef>
              <a:spcAft>
                <a:spcPts val="0"/>
              </a:spcAft>
              <a:buClr>
                <a:srgbClr val="02A58D"/>
              </a:buClr>
              <a:buSzPts val="5200"/>
              <a:buFont typeface="Quicksand"/>
              <a:buNone/>
              <a:tabLst/>
              <a:defRPr/>
            </a:pPr>
            <a:r>
              <a:rPr kumimoji="0" lang="es-419" sz="3600" b="1" i="0" u="none" strike="noStrike" kern="0" cap="none" spc="0" normalizeH="0" baseline="0" noProof="0" dirty="0">
                <a:ln>
                  <a:noFill/>
                </a:ln>
                <a:solidFill>
                  <a:srgbClr val="007785"/>
                </a:solidFill>
                <a:effectLst/>
                <a:uLnTx/>
                <a:uFillTx/>
                <a:latin typeface="Arial"/>
                <a:sym typeface="Quicksand"/>
              </a:rPr>
              <a:t>Situación Problemática:</a:t>
            </a:r>
          </a:p>
        </p:txBody>
      </p:sp>
      <p:sp>
        <p:nvSpPr>
          <p:cNvPr id="7" name="Marcador de contenido 6">
            <a:extLst>
              <a:ext uri="{FF2B5EF4-FFF2-40B4-BE49-F238E27FC236}">
                <a16:creationId xmlns:a16="http://schemas.microsoft.com/office/drawing/2014/main" id="{1488DC68-0306-907F-064F-FADAD81B041F}"/>
              </a:ext>
            </a:extLst>
          </p:cNvPr>
          <p:cNvSpPr>
            <a:spLocks noGrp="1"/>
          </p:cNvSpPr>
          <p:nvPr>
            <p:ph idx="1"/>
          </p:nvPr>
        </p:nvSpPr>
        <p:spPr>
          <a:xfrm>
            <a:off x="838200" y="1825624"/>
            <a:ext cx="10515600" cy="4184579"/>
          </a:xfrm>
        </p:spPr>
        <p:txBody>
          <a:bodyPr>
            <a:normAutofit/>
          </a:bodyPr>
          <a:lstStyle/>
          <a:p>
            <a:pPr algn="just">
              <a:buFont typeface="Wingdings" panose="05000000000000000000" pitchFamily="2" charset="2"/>
              <a:buChar char="v"/>
            </a:pPr>
            <a:r>
              <a:rPr lang="es-ES" sz="3600" dirty="0">
                <a:latin typeface="Arial" panose="020B0604020202020204" pitchFamily="34" charset="0"/>
                <a:cs typeface="Arial" panose="020B0604020202020204" pitchFamily="34" charset="0"/>
              </a:rPr>
              <a:t>Pérdida de información.</a:t>
            </a:r>
          </a:p>
          <a:p>
            <a:pPr algn="just">
              <a:buFont typeface="Wingdings" panose="05000000000000000000" pitchFamily="2" charset="2"/>
              <a:buChar char="v"/>
            </a:pPr>
            <a:r>
              <a:rPr lang="es-419" sz="3600" dirty="0">
                <a:latin typeface="Arial" panose="020B0604020202020204" pitchFamily="34" charset="0"/>
                <a:cs typeface="Arial" panose="020B0604020202020204" pitchFamily="34" charset="0"/>
              </a:rPr>
              <a:t>Dificultad de acceso a la información. </a:t>
            </a:r>
          </a:p>
          <a:p>
            <a:pPr algn="just">
              <a:buFont typeface="Wingdings" panose="05000000000000000000" pitchFamily="2" charset="2"/>
              <a:buChar char="v"/>
            </a:pPr>
            <a:r>
              <a:rPr lang="es-US" sz="3600" dirty="0">
                <a:latin typeface="Arial" panose="020B0604020202020204" pitchFamily="34" charset="0"/>
                <a:cs typeface="Arial" panose="020B0604020202020204" pitchFamily="34" charset="0"/>
              </a:rPr>
              <a:t>Inconsistencia en los datos. </a:t>
            </a:r>
          </a:p>
          <a:p>
            <a:pPr algn="just">
              <a:buFont typeface="Wingdings" panose="05000000000000000000" pitchFamily="2" charset="2"/>
              <a:buChar char="v"/>
            </a:pPr>
            <a:r>
              <a:rPr lang="es-419" sz="3600" dirty="0">
                <a:latin typeface="Arial" panose="020B0604020202020204" pitchFamily="34" charset="0"/>
                <a:cs typeface="Arial" panose="020B0604020202020204" pitchFamily="34" charset="0"/>
              </a:rPr>
              <a:t>Dificultad en el procesamiento de grandes volúmenes de información.</a:t>
            </a:r>
            <a:endParaRPr lang="es-US" sz="3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9168166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a:cxnSpLocks/>
          </p:cNvCxnSpPr>
          <p:nvPr/>
        </p:nvCxnSpPr>
        <p:spPr>
          <a:xfrm>
            <a:off x="3012013" y="3499186"/>
            <a:ext cx="508700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CuadroTexto 3">
            <a:extLst>
              <a:ext uri="{FF2B5EF4-FFF2-40B4-BE49-F238E27FC236}">
                <a16:creationId xmlns:a16="http://schemas.microsoft.com/office/drawing/2014/main" id="{CBB7AFBA-CD8C-AD2F-8088-4B18F9BC9446}"/>
              </a:ext>
            </a:extLst>
          </p:cNvPr>
          <p:cNvSpPr txBox="1"/>
          <p:nvPr/>
        </p:nvSpPr>
        <p:spPr>
          <a:xfrm>
            <a:off x="925611" y="2786071"/>
            <a:ext cx="10340778" cy="1077218"/>
          </a:xfrm>
          <a:prstGeom prst="rect">
            <a:avLst/>
          </a:prstGeom>
          <a:noFill/>
        </p:spPr>
        <p:txBody>
          <a:bodyPr wrap="square" rtlCol="0">
            <a:spAutoFit/>
          </a:bodyPr>
          <a:lstStyle/>
          <a:p>
            <a:pPr>
              <a:defRPr/>
            </a:pPr>
            <a:r>
              <a:rPr lang="es-419" sz="3200" b="1" dirty="0">
                <a:effectLst/>
              </a:rPr>
              <a:t>Pruebas realizadas al sistema con la herramienta </a:t>
            </a:r>
            <a:r>
              <a:rPr lang="es-419" sz="3200" b="1" dirty="0" err="1">
                <a:effectLst/>
              </a:rPr>
              <a:t>LightHouse</a:t>
            </a:r>
            <a:endParaRPr lang="es-419" sz="3200" b="1" dirty="0">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s-ES" sz="3200" dirty="0">
                <a:solidFill>
                  <a:prstClr val="black"/>
                </a:solidFill>
                <a:latin typeface="Arial" panose="020B0604020202020204" pitchFamily="34" charset="0"/>
                <a:cs typeface="Arial" panose="020B0604020202020204" pitchFamily="34" charset="0"/>
              </a:rPr>
              <a:t> </a:t>
            </a:r>
            <a:endParaRPr kumimoji="0" lang="es-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6" name="Imagen 5">
            <a:extLst>
              <a:ext uri="{FF2B5EF4-FFF2-40B4-BE49-F238E27FC236}">
                <a16:creationId xmlns:a16="http://schemas.microsoft.com/office/drawing/2014/main" id="{3125A663-751E-96B9-3616-BA8AD048C51E}"/>
              </a:ext>
            </a:extLst>
          </p:cNvPr>
          <p:cNvPicPr>
            <a:picLocks noChangeAspect="1"/>
          </p:cNvPicPr>
          <p:nvPr/>
        </p:nvPicPr>
        <p:blipFill>
          <a:blip r:embed="rId3"/>
          <a:stretch>
            <a:fillRect/>
          </a:stretch>
        </p:blipFill>
        <p:spPr>
          <a:xfrm>
            <a:off x="9389341" y="468685"/>
            <a:ext cx="1737511" cy="1737511"/>
          </a:xfrm>
          <a:prstGeom prst="rect">
            <a:avLst/>
          </a:prstGeom>
        </p:spPr>
      </p:pic>
      <p:pic>
        <p:nvPicPr>
          <p:cNvPr id="7" name="Imagen 6">
            <a:extLst>
              <a:ext uri="{FF2B5EF4-FFF2-40B4-BE49-F238E27FC236}">
                <a16:creationId xmlns:a16="http://schemas.microsoft.com/office/drawing/2014/main" id="{4B3C8370-4371-4919-522D-4C35786DF1E6}"/>
              </a:ext>
            </a:extLst>
          </p:cNvPr>
          <p:cNvPicPr>
            <a:picLocks noChangeAspect="1"/>
          </p:cNvPicPr>
          <p:nvPr/>
        </p:nvPicPr>
        <p:blipFill>
          <a:blip r:embed="rId4"/>
          <a:stretch>
            <a:fillRect/>
          </a:stretch>
        </p:blipFill>
        <p:spPr>
          <a:xfrm>
            <a:off x="0" y="4169983"/>
            <a:ext cx="2322777" cy="2322777"/>
          </a:xfrm>
          <a:prstGeom prst="rect">
            <a:avLst/>
          </a:prstGeom>
        </p:spPr>
      </p:pic>
    </p:spTree>
    <p:extLst>
      <p:ext uri="{BB962C8B-B14F-4D97-AF65-F5344CB8AC3E}">
        <p14:creationId xmlns:p14="http://schemas.microsoft.com/office/powerpoint/2010/main" val="66409808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a:cxnSpLocks/>
          </p:cNvCxnSpPr>
          <p:nvPr/>
        </p:nvCxnSpPr>
        <p:spPr>
          <a:xfrm>
            <a:off x="3012013" y="3499186"/>
            <a:ext cx="508700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CuadroTexto 3">
            <a:extLst>
              <a:ext uri="{FF2B5EF4-FFF2-40B4-BE49-F238E27FC236}">
                <a16:creationId xmlns:a16="http://schemas.microsoft.com/office/drawing/2014/main" id="{CBB7AFBA-CD8C-AD2F-8088-4B18F9BC9446}"/>
              </a:ext>
            </a:extLst>
          </p:cNvPr>
          <p:cNvSpPr txBox="1"/>
          <p:nvPr/>
        </p:nvSpPr>
        <p:spPr>
          <a:xfrm>
            <a:off x="2538458" y="2210613"/>
            <a:ext cx="7115084" cy="2062103"/>
          </a:xfrm>
          <a:prstGeom prst="rect">
            <a:avLst/>
          </a:prstGeom>
          <a:noFill/>
        </p:spPr>
        <p:txBody>
          <a:bodyPr wrap="square" rtlCol="0">
            <a:spAutoFit/>
          </a:bodyPr>
          <a:lstStyle/>
          <a:p>
            <a:pPr>
              <a:defRPr/>
            </a:pPr>
            <a:r>
              <a:rPr lang="es-419" sz="3200" b="1" dirty="0">
                <a:effectLst/>
              </a:rPr>
              <a:t>Pruebas a la interfaz definida para el caso de uso "Añadir Experimentos"</a:t>
            </a:r>
          </a:p>
          <a:p>
            <a:pPr>
              <a:defRPr/>
            </a:pPr>
            <a:endParaRPr lang="es-419" sz="3200" b="1" dirty="0">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s-ES" sz="3200" dirty="0">
                <a:solidFill>
                  <a:prstClr val="black"/>
                </a:solidFill>
                <a:latin typeface="Arial" panose="020B0604020202020204" pitchFamily="34" charset="0"/>
                <a:cs typeface="Arial" panose="020B0604020202020204" pitchFamily="34" charset="0"/>
              </a:rPr>
              <a:t> </a:t>
            </a:r>
            <a:endParaRPr kumimoji="0" lang="es-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6" name="Imagen 5">
            <a:extLst>
              <a:ext uri="{FF2B5EF4-FFF2-40B4-BE49-F238E27FC236}">
                <a16:creationId xmlns:a16="http://schemas.microsoft.com/office/drawing/2014/main" id="{3125A663-751E-96B9-3616-BA8AD048C51E}"/>
              </a:ext>
            </a:extLst>
          </p:cNvPr>
          <p:cNvPicPr>
            <a:picLocks noChangeAspect="1"/>
          </p:cNvPicPr>
          <p:nvPr/>
        </p:nvPicPr>
        <p:blipFill>
          <a:blip r:embed="rId3"/>
          <a:stretch>
            <a:fillRect/>
          </a:stretch>
        </p:blipFill>
        <p:spPr>
          <a:xfrm>
            <a:off x="9389341" y="468685"/>
            <a:ext cx="1737511" cy="1737511"/>
          </a:xfrm>
          <a:prstGeom prst="rect">
            <a:avLst/>
          </a:prstGeom>
        </p:spPr>
      </p:pic>
      <p:pic>
        <p:nvPicPr>
          <p:cNvPr id="7" name="Imagen 6">
            <a:extLst>
              <a:ext uri="{FF2B5EF4-FFF2-40B4-BE49-F238E27FC236}">
                <a16:creationId xmlns:a16="http://schemas.microsoft.com/office/drawing/2014/main" id="{4B3C8370-4371-4919-522D-4C35786DF1E6}"/>
              </a:ext>
            </a:extLst>
          </p:cNvPr>
          <p:cNvPicPr>
            <a:picLocks noChangeAspect="1"/>
          </p:cNvPicPr>
          <p:nvPr/>
        </p:nvPicPr>
        <p:blipFill>
          <a:blip r:embed="rId4"/>
          <a:stretch>
            <a:fillRect/>
          </a:stretch>
        </p:blipFill>
        <p:spPr>
          <a:xfrm>
            <a:off x="0" y="4169983"/>
            <a:ext cx="2322777" cy="2322777"/>
          </a:xfrm>
          <a:prstGeom prst="rect">
            <a:avLst/>
          </a:prstGeom>
        </p:spPr>
      </p:pic>
    </p:spTree>
    <p:extLst>
      <p:ext uri="{BB962C8B-B14F-4D97-AF65-F5344CB8AC3E}">
        <p14:creationId xmlns:p14="http://schemas.microsoft.com/office/powerpoint/2010/main" val="260401015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5DED4005-CA98-01C9-04F0-2A417E2AD72F}"/>
              </a:ext>
            </a:extLst>
          </p:cNvPr>
          <p:cNvPicPr>
            <a:picLocks noChangeAspect="1"/>
          </p:cNvPicPr>
          <p:nvPr/>
        </p:nvPicPr>
        <p:blipFill>
          <a:blip r:embed="rId3"/>
          <a:stretch>
            <a:fillRect/>
          </a:stretch>
        </p:blipFill>
        <p:spPr>
          <a:xfrm>
            <a:off x="2697079" y="1"/>
            <a:ext cx="6797842" cy="6857999"/>
          </a:xfrm>
          <a:prstGeom prst="rect">
            <a:avLst/>
          </a:prstGeom>
        </p:spPr>
      </p:pic>
    </p:spTree>
    <p:extLst>
      <p:ext uri="{BB962C8B-B14F-4D97-AF65-F5344CB8AC3E}">
        <p14:creationId xmlns:p14="http://schemas.microsoft.com/office/powerpoint/2010/main" val="142529756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a:cxnSpLocks/>
          </p:cNvCxnSpPr>
          <p:nvPr/>
        </p:nvCxnSpPr>
        <p:spPr>
          <a:xfrm>
            <a:off x="3012013" y="3499186"/>
            <a:ext cx="508700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CuadroTexto 3">
            <a:extLst>
              <a:ext uri="{FF2B5EF4-FFF2-40B4-BE49-F238E27FC236}">
                <a16:creationId xmlns:a16="http://schemas.microsoft.com/office/drawing/2014/main" id="{CBB7AFBA-CD8C-AD2F-8088-4B18F9BC9446}"/>
              </a:ext>
            </a:extLst>
          </p:cNvPr>
          <p:cNvSpPr txBox="1"/>
          <p:nvPr/>
        </p:nvSpPr>
        <p:spPr>
          <a:xfrm>
            <a:off x="4274390" y="2844225"/>
            <a:ext cx="5015013"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3200" dirty="0">
                <a:solidFill>
                  <a:prstClr val="black"/>
                </a:solidFill>
                <a:latin typeface="Arial" panose="020B0604020202020204" pitchFamily="34" charset="0"/>
                <a:cs typeface="Arial" panose="020B0604020202020204" pitchFamily="34" charset="0"/>
              </a:rPr>
              <a:t>Conclusiones </a:t>
            </a:r>
            <a:endParaRPr kumimoji="0" lang="es-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6" name="Imagen 5">
            <a:extLst>
              <a:ext uri="{FF2B5EF4-FFF2-40B4-BE49-F238E27FC236}">
                <a16:creationId xmlns:a16="http://schemas.microsoft.com/office/drawing/2014/main" id="{3125A663-751E-96B9-3616-BA8AD048C51E}"/>
              </a:ext>
            </a:extLst>
          </p:cNvPr>
          <p:cNvPicPr>
            <a:picLocks noChangeAspect="1"/>
          </p:cNvPicPr>
          <p:nvPr/>
        </p:nvPicPr>
        <p:blipFill>
          <a:blip r:embed="rId3"/>
          <a:stretch>
            <a:fillRect/>
          </a:stretch>
        </p:blipFill>
        <p:spPr>
          <a:xfrm>
            <a:off x="9389341" y="468685"/>
            <a:ext cx="1737511" cy="1737511"/>
          </a:xfrm>
          <a:prstGeom prst="rect">
            <a:avLst/>
          </a:prstGeom>
        </p:spPr>
      </p:pic>
      <p:pic>
        <p:nvPicPr>
          <p:cNvPr id="7" name="Imagen 6">
            <a:extLst>
              <a:ext uri="{FF2B5EF4-FFF2-40B4-BE49-F238E27FC236}">
                <a16:creationId xmlns:a16="http://schemas.microsoft.com/office/drawing/2014/main" id="{4B3C8370-4371-4919-522D-4C35786DF1E6}"/>
              </a:ext>
            </a:extLst>
          </p:cNvPr>
          <p:cNvPicPr>
            <a:picLocks noChangeAspect="1"/>
          </p:cNvPicPr>
          <p:nvPr/>
        </p:nvPicPr>
        <p:blipFill>
          <a:blip r:embed="rId4"/>
          <a:stretch>
            <a:fillRect/>
          </a:stretch>
        </p:blipFill>
        <p:spPr>
          <a:xfrm>
            <a:off x="0" y="4169983"/>
            <a:ext cx="2322777" cy="2322777"/>
          </a:xfrm>
          <a:prstGeom prst="rect">
            <a:avLst/>
          </a:prstGeom>
        </p:spPr>
      </p:pic>
    </p:spTree>
    <p:extLst>
      <p:ext uri="{BB962C8B-B14F-4D97-AF65-F5344CB8AC3E}">
        <p14:creationId xmlns:p14="http://schemas.microsoft.com/office/powerpoint/2010/main" val="29326687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CBB7AFBA-CD8C-AD2F-8088-4B18F9BC9446}"/>
              </a:ext>
            </a:extLst>
          </p:cNvPr>
          <p:cNvSpPr txBox="1"/>
          <p:nvPr/>
        </p:nvSpPr>
        <p:spPr>
          <a:xfrm>
            <a:off x="421106" y="2844225"/>
            <a:ext cx="11129210"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3200" dirty="0">
                <a:solidFill>
                  <a:prstClr val="black"/>
                </a:solidFill>
                <a:latin typeface="Arial" panose="020B0604020202020204" pitchFamily="34" charset="0"/>
                <a:cs typeface="Arial" panose="020B0604020202020204" pitchFamily="34" charset="0"/>
              </a:rPr>
              <a:t> </a:t>
            </a:r>
            <a:endParaRPr kumimoji="0" lang="es-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3" name="CuadroTexto 2">
            <a:extLst>
              <a:ext uri="{FF2B5EF4-FFF2-40B4-BE49-F238E27FC236}">
                <a16:creationId xmlns:a16="http://schemas.microsoft.com/office/drawing/2014/main" id="{79580F95-45F5-BBA1-43A3-D3230A5619D7}"/>
              </a:ext>
            </a:extLst>
          </p:cNvPr>
          <p:cNvSpPr txBox="1"/>
          <p:nvPr/>
        </p:nvSpPr>
        <p:spPr>
          <a:xfrm>
            <a:off x="356937" y="1351508"/>
            <a:ext cx="11193379" cy="3785652"/>
          </a:xfrm>
          <a:prstGeom prst="rect">
            <a:avLst/>
          </a:prstGeom>
          <a:noFill/>
        </p:spPr>
        <p:txBody>
          <a:bodyPr wrap="square">
            <a:spAutoFit/>
          </a:bodyPr>
          <a:lstStyle/>
          <a:p>
            <a:pPr marL="342900" indent="-342900" algn="just">
              <a:buFont typeface="Wingdings" panose="05000000000000000000" pitchFamily="2" charset="2"/>
              <a:buChar char="Ø"/>
            </a:pPr>
            <a:r>
              <a:rPr lang="es-419" sz="2400" dirty="0">
                <a:effectLst/>
                <a:latin typeface="Arial" panose="020B0604020202020204" pitchFamily="34" charset="0"/>
                <a:cs typeface="Arial" panose="020B0604020202020204" pitchFamily="34" charset="0"/>
              </a:rPr>
              <a:t>Tras un análisis exhaustivo de los fundamentos teóricos y metodológicos, se determinó que la metodología RUP es la más adecuada para la documentación del sistema propuesto </a:t>
            </a:r>
            <a:r>
              <a:rPr lang="es-419" sz="2400" dirty="0">
                <a:latin typeface="Arial" panose="020B0604020202020204" pitchFamily="34" charset="0"/>
                <a:cs typeface="Arial" panose="020B0604020202020204" pitchFamily="34" charset="0"/>
              </a:rPr>
              <a:t>por su capacidad para estructurar y gestionar eficientemente el ciclo de vida del proyecto.</a:t>
            </a:r>
          </a:p>
          <a:p>
            <a:pPr marL="342900" indent="-342900" algn="just">
              <a:buFont typeface="Wingdings" panose="05000000000000000000" pitchFamily="2" charset="2"/>
              <a:buChar char="Ø"/>
            </a:pPr>
            <a:r>
              <a:rPr lang="es-419" sz="2400" dirty="0">
                <a:latin typeface="Arial" panose="020B0604020202020204" pitchFamily="34" charset="0"/>
                <a:cs typeface="Arial" panose="020B0604020202020204" pitchFamily="34" charset="0"/>
              </a:rPr>
              <a:t>Para el </a:t>
            </a:r>
            <a:r>
              <a:rPr lang="es-419" sz="2400" dirty="0" err="1">
                <a:latin typeface="Arial" panose="020B0604020202020204" pitchFamily="34" charset="0"/>
                <a:cs typeface="Arial" panose="020B0604020202020204" pitchFamily="34" charset="0"/>
              </a:rPr>
              <a:t>backend</a:t>
            </a:r>
            <a:r>
              <a:rPr lang="es-419" sz="2400" dirty="0">
                <a:latin typeface="Arial" panose="020B0604020202020204" pitchFamily="34" charset="0"/>
                <a:cs typeface="Arial" panose="020B0604020202020204" pitchFamily="34" charset="0"/>
              </a:rPr>
              <a:t> se eligió Express.js y para el </a:t>
            </a:r>
            <a:r>
              <a:rPr lang="es-419" sz="2400" dirty="0" err="1">
                <a:latin typeface="Arial" panose="020B0604020202020204" pitchFamily="34" charset="0"/>
                <a:cs typeface="Arial" panose="020B0604020202020204" pitchFamily="34" charset="0"/>
              </a:rPr>
              <a:t>frontend</a:t>
            </a:r>
            <a:r>
              <a:rPr lang="es-419" sz="2400" dirty="0">
                <a:latin typeface="Arial" panose="020B0604020202020204" pitchFamily="34" charset="0"/>
                <a:cs typeface="Arial" panose="020B0604020202020204" pitchFamily="34" charset="0"/>
              </a:rPr>
              <a:t> </a:t>
            </a:r>
            <a:r>
              <a:rPr lang="es-419" sz="2400" dirty="0" err="1">
                <a:latin typeface="Arial" panose="020B0604020202020204" pitchFamily="34" charset="0"/>
                <a:cs typeface="Arial" panose="020B0604020202020204" pitchFamily="34" charset="0"/>
              </a:rPr>
              <a:t>Nuxt</a:t>
            </a:r>
            <a:r>
              <a:rPr lang="es-419" sz="2400" dirty="0">
                <a:latin typeface="Arial" panose="020B0604020202020204" pitchFamily="34" charset="0"/>
                <a:cs typeface="Arial" panose="020B0604020202020204" pitchFamily="34" charset="0"/>
              </a:rPr>
              <a:t> 3 con </a:t>
            </a:r>
            <a:r>
              <a:rPr lang="es-419" sz="2400" dirty="0" err="1">
                <a:latin typeface="Arial" panose="020B0604020202020204" pitchFamily="34" charset="0"/>
                <a:cs typeface="Arial" panose="020B0604020202020204" pitchFamily="34" charset="0"/>
              </a:rPr>
              <a:t>Tailwind</a:t>
            </a:r>
            <a:r>
              <a:rPr lang="es-419" sz="2400" dirty="0">
                <a:latin typeface="Arial" panose="020B0604020202020204" pitchFamily="34" charset="0"/>
                <a:cs typeface="Arial" panose="020B0604020202020204" pitchFamily="34" charset="0"/>
              </a:rPr>
              <a:t> CSS, debido a su flexibilidad e integración eficiente.</a:t>
            </a:r>
          </a:p>
          <a:p>
            <a:pPr marL="342900" indent="-342900" algn="just">
              <a:buFont typeface="Wingdings" panose="05000000000000000000" pitchFamily="2" charset="2"/>
              <a:buChar char="Ø"/>
            </a:pPr>
            <a:r>
              <a:rPr lang="es-419" sz="2400" dirty="0">
                <a:latin typeface="Arial" panose="020B0604020202020204" pitchFamily="34" charset="0"/>
                <a:cs typeface="Arial" panose="020B0604020202020204" pitchFamily="34" charset="0"/>
              </a:rPr>
              <a:t>PostgreSQL fue la mejor opción para la gestión de bases de datos por su robustez y escalabilidad.</a:t>
            </a:r>
          </a:p>
          <a:p>
            <a:pPr marL="342900" indent="-342900" algn="just">
              <a:buFont typeface="Wingdings" panose="05000000000000000000" pitchFamily="2" charset="2"/>
              <a:buChar char="Ø"/>
            </a:pPr>
            <a:r>
              <a:rPr lang="es-419" sz="2400" dirty="0">
                <a:latin typeface="Arial" panose="020B0604020202020204" pitchFamily="34" charset="0"/>
                <a:cs typeface="Arial" panose="020B0604020202020204" pitchFamily="34" charset="0"/>
              </a:rPr>
              <a:t>Todas las herramientas elegidas son de código abierto, lo que asegura compatibilidad y adaptación en diversos entornos.</a:t>
            </a:r>
            <a:endParaRPr lang="es-419" sz="2400" dirty="0">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516340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E6B5C405-9A67-44D3-12F0-3306E3269710}"/>
              </a:ext>
            </a:extLst>
          </p:cNvPr>
          <p:cNvSpPr>
            <a:spLocks noChangeArrowheads="1"/>
          </p:cNvSpPr>
          <p:nvPr/>
        </p:nvSpPr>
        <p:spPr bwMode="auto">
          <a:xfrm>
            <a:off x="687588" y="1337491"/>
            <a:ext cx="10816823" cy="41830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s-US" altLang="es-US" sz="2400" i="0" u="none" strike="noStrike" cap="none" normalizeH="0" baseline="0" dirty="0">
                <a:ln>
                  <a:noFill/>
                </a:ln>
                <a:solidFill>
                  <a:schemeClr val="tx1"/>
                </a:solidFill>
                <a:effectLst/>
                <a:latin typeface="Arial" panose="020B0604020202020204" pitchFamily="34" charset="0"/>
              </a:rPr>
              <a:t>El uso de la metodología RUP permitió estructurar de manera eficiente todas las fases del proyecto, desde la identificación de los requisitos hasta la creación de la arquitectura del sistema. </a:t>
            </a:r>
          </a:p>
          <a:p>
            <a:pPr marL="342900" marR="0" lvl="0" indent="-34290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s-US" altLang="es-US" sz="2400" i="0" u="none" strike="noStrike" cap="none" normalizeH="0" baseline="0" dirty="0">
                <a:ln>
                  <a:noFill/>
                </a:ln>
                <a:solidFill>
                  <a:schemeClr val="tx1"/>
                </a:solidFill>
                <a:effectLst/>
                <a:latin typeface="Arial" panose="020B0604020202020204" pitchFamily="34" charset="0"/>
              </a:rPr>
              <a:t>El enfoque orientado a objetos, combinado con herramientas de código abierto, resultó en un diseño que cumple con los requerimientos iniciales y es flexible para futuras necesidades. </a:t>
            </a:r>
          </a:p>
          <a:p>
            <a:pPr marL="342900" marR="0" lvl="0" indent="-34290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s-US" altLang="es-US" sz="2400" i="0" u="none" strike="noStrike" cap="none" normalizeH="0" baseline="0" dirty="0">
                <a:ln>
                  <a:noFill/>
                </a:ln>
                <a:solidFill>
                  <a:schemeClr val="tx1"/>
                </a:solidFill>
                <a:effectLst/>
                <a:latin typeface="Arial" panose="020B0604020202020204" pitchFamily="34" charset="0"/>
              </a:rPr>
              <a:t>El sistema gestiona los datos de los experimentos de manera efectiva, manteniéndose escalable y sostenible en el tiempo. </a:t>
            </a:r>
          </a:p>
          <a:p>
            <a:pPr marL="342900" marR="0" lvl="0" indent="-34290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s-US" altLang="es-US" sz="2400" i="0" u="none" strike="noStrike" cap="none" normalizeH="0" baseline="0" dirty="0">
                <a:ln>
                  <a:noFill/>
                </a:ln>
                <a:solidFill>
                  <a:schemeClr val="tx1"/>
                </a:solidFill>
                <a:effectLst/>
                <a:latin typeface="Arial" panose="020B0604020202020204" pitchFamily="34" charset="0"/>
              </a:rPr>
              <a:t> Facilita futuras actualizaciones y la integración de nuevas funcionalidades según las necesidades del Centro de Estudios de Energía y Procesos Industriales. </a:t>
            </a:r>
          </a:p>
        </p:txBody>
      </p:sp>
    </p:spTree>
    <p:extLst>
      <p:ext uri="{BB962C8B-B14F-4D97-AF65-F5344CB8AC3E}">
        <p14:creationId xmlns:p14="http://schemas.microsoft.com/office/powerpoint/2010/main" val="334695764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0E242502-3E4A-2842-22CF-C8202AD1D325}"/>
              </a:ext>
            </a:extLst>
          </p:cNvPr>
          <p:cNvSpPr>
            <a:spLocks noChangeArrowheads="1"/>
          </p:cNvSpPr>
          <p:nvPr/>
        </p:nvSpPr>
        <p:spPr bwMode="auto">
          <a:xfrm>
            <a:off x="640221" y="1720840"/>
            <a:ext cx="10911558"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s-US" altLang="es-US" sz="2400" i="0" u="none" strike="noStrike" cap="none" normalizeH="0" baseline="0" dirty="0">
                <a:ln>
                  <a:noFill/>
                </a:ln>
                <a:solidFill>
                  <a:schemeClr val="tx1"/>
                </a:solidFill>
                <a:effectLst/>
                <a:latin typeface="Arial" panose="020B0604020202020204" pitchFamily="34" charset="0"/>
              </a:rPr>
              <a:t>La implementación incluyó pruebas de aceptación y con la herramienta </a:t>
            </a:r>
            <a:r>
              <a:rPr kumimoji="0" lang="es-US" altLang="es-US" sz="2400" i="0" u="none" strike="noStrike" cap="none" normalizeH="0" baseline="0" dirty="0" err="1">
                <a:ln>
                  <a:noFill/>
                </a:ln>
                <a:solidFill>
                  <a:schemeClr val="tx1"/>
                </a:solidFill>
                <a:effectLst/>
                <a:latin typeface="Arial" panose="020B0604020202020204" pitchFamily="34" charset="0"/>
              </a:rPr>
              <a:t>LightHouse</a:t>
            </a:r>
            <a:r>
              <a:rPr kumimoji="0" lang="es-US" altLang="es-US" sz="2400" i="0" u="none" strike="noStrike" cap="none" normalizeH="0" baseline="0" dirty="0">
                <a:ln>
                  <a:noFill/>
                </a:ln>
                <a:solidFill>
                  <a:schemeClr val="tx1"/>
                </a:solidFill>
                <a:effectLst/>
                <a:latin typeface="Arial" panose="020B0604020202020204" pitchFamily="34" charset="0"/>
              </a:rPr>
              <a:t> para validar el cumplimiento de los requisitos establecidos. </a:t>
            </a:r>
          </a:p>
          <a:p>
            <a:pPr marL="342900" marR="0" lvl="0" indent="-34290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s-US" altLang="es-US" sz="2400" i="0" u="none" strike="noStrike" cap="none" normalizeH="0" baseline="0" dirty="0">
                <a:ln>
                  <a:noFill/>
                </a:ln>
                <a:solidFill>
                  <a:schemeClr val="tx1"/>
                </a:solidFill>
                <a:effectLst/>
                <a:latin typeface="Arial" panose="020B0604020202020204" pitchFamily="34" charset="0"/>
              </a:rPr>
              <a:t>Las pruebas garantizaron una gestión efectiva de los experimentos, ofreciendo una experiencia de usuario intuitiva y eficiente. </a:t>
            </a:r>
          </a:p>
          <a:p>
            <a:pPr marL="342900" marR="0" lvl="0" indent="-34290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s-US" altLang="es-US" sz="2400" i="0" u="none" strike="noStrike" cap="none" normalizeH="0" baseline="0" dirty="0">
                <a:ln>
                  <a:noFill/>
                </a:ln>
                <a:solidFill>
                  <a:schemeClr val="tx1"/>
                </a:solidFill>
                <a:effectLst/>
                <a:latin typeface="Arial" panose="020B0604020202020204" pitchFamily="34" charset="0"/>
              </a:rPr>
              <a:t>Se confirmó que el sistema es operativamente confiable y estable en un entorno real de uso. </a:t>
            </a:r>
          </a:p>
          <a:p>
            <a:pPr marL="342900" marR="0" lvl="0" indent="-34290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s-US" altLang="es-US" sz="2400" i="0" u="none" strike="noStrike" cap="none" normalizeH="0" baseline="0" dirty="0">
                <a:ln>
                  <a:noFill/>
                </a:ln>
                <a:solidFill>
                  <a:schemeClr val="tx1"/>
                </a:solidFill>
                <a:effectLst/>
                <a:latin typeface="Arial" panose="020B0604020202020204" pitchFamily="34" charset="0"/>
              </a:rPr>
              <a:t>El sistema no solo cumple los objetivos planteados, sino que también proporciona un marco robusto para la gestión de experimentos, mejorando la eficiencia en el laboratorio.</a:t>
            </a:r>
          </a:p>
        </p:txBody>
      </p:sp>
    </p:spTree>
    <p:extLst>
      <p:ext uri="{BB962C8B-B14F-4D97-AF65-F5344CB8AC3E}">
        <p14:creationId xmlns:p14="http://schemas.microsoft.com/office/powerpoint/2010/main" val="201632020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a:cxnSpLocks/>
          </p:cNvCxnSpPr>
          <p:nvPr/>
        </p:nvCxnSpPr>
        <p:spPr>
          <a:xfrm>
            <a:off x="3012013" y="3499186"/>
            <a:ext cx="508700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CuadroTexto 3">
            <a:extLst>
              <a:ext uri="{FF2B5EF4-FFF2-40B4-BE49-F238E27FC236}">
                <a16:creationId xmlns:a16="http://schemas.microsoft.com/office/drawing/2014/main" id="{CBB7AFBA-CD8C-AD2F-8088-4B18F9BC9446}"/>
              </a:ext>
            </a:extLst>
          </p:cNvPr>
          <p:cNvSpPr txBox="1"/>
          <p:nvPr/>
        </p:nvSpPr>
        <p:spPr>
          <a:xfrm>
            <a:off x="3588493" y="2774039"/>
            <a:ext cx="5015013"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3200" dirty="0">
                <a:solidFill>
                  <a:prstClr val="black"/>
                </a:solidFill>
                <a:latin typeface="Arial" panose="020B0604020202020204" pitchFamily="34" charset="0"/>
                <a:cs typeface="Arial" panose="020B0604020202020204" pitchFamily="34" charset="0"/>
              </a:rPr>
              <a:t>Recomendaciones </a:t>
            </a:r>
            <a:endParaRPr kumimoji="0" lang="es-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6" name="Imagen 5">
            <a:extLst>
              <a:ext uri="{FF2B5EF4-FFF2-40B4-BE49-F238E27FC236}">
                <a16:creationId xmlns:a16="http://schemas.microsoft.com/office/drawing/2014/main" id="{3125A663-751E-96B9-3616-BA8AD048C51E}"/>
              </a:ext>
            </a:extLst>
          </p:cNvPr>
          <p:cNvPicPr>
            <a:picLocks noChangeAspect="1"/>
          </p:cNvPicPr>
          <p:nvPr/>
        </p:nvPicPr>
        <p:blipFill>
          <a:blip r:embed="rId3"/>
          <a:stretch>
            <a:fillRect/>
          </a:stretch>
        </p:blipFill>
        <p:spPr>
          <a:xfrm>
            <a:off x="9389341" y="468685"/>
            <a:ext cx="1737511" cy="1737511"/>
          </a:xfrm>
          <a:prstGeom prst="rect">
            <a:avLst/>
          </a:prstGeom>
        </p:spPr>
      </p:pic>
      <p:pic>
        <p:nvPicPr>
          <p:cNvPr id="7" name="Imagen 6">
            <a:extLst>
              <a:ext uri="{FF2B5EF4-FFF2-40B4-BE49-F238E27FC236}">
                <a16:creationId xmlns:a16="http://schemas.microsoft.com/office/drawing/2014/main" id="{4B3C8370-4371-4919-522D-4C35786DF1E6}"/>
              </a:ext>
            </a:extLst>
          </p:cNvPr>
          <p:cNvPicPr>
            <a:picLocks noChangeAspect="1"/>
          </p:cNvPicPr>
          <p:nvPr/>
        </p:nvPicPr>
        <p:blipFill>
          <a:blip r:embed="rId4"/>
          <a:stretch>
            <a:fillRect/>
          </a:stretch>
        </p:blipFill>
        <p:spPr>
          <a:xfrm>
            <a:off x="0" y="4169983"/>
            <a:ext cx="2322777" cy="2322777"/>
          </a:xfrm>
          <a:prstGeom prst="rect">
            <a:avLst/>
          </a:prstGeom>
        </p:spPr>
      </p:pic>
    </p:spTree>
    <p:extLst>
      <p:ext uri="{BB962C8B-B14F-4D97-AF65-F5344CB8AC3E}">
        <p14:creationId xmlns:p14="http://schemas.microsoft.com/office/powerpoint/2010/main" val="261411733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0A1E4BF7-9886-EC5E-90B3-4BA86E7928D8}"/>
              </a:ext>
            </a:extLst>
          </p:cNvPr>
          <p:cNvSpPr txBox="1"/>
          <p:nvPr/>
        </p:nvSpPr>
        <p:spPr>
          <a:xfrm>
            <a:off x="971550" y="1659285"/>
            <a:ext cx="10248900" cy="3539430"/>
          </a:xfrm>
          <a:prstGeom prst="rect">
            <a:avLst/>
          </a:prstGeom>
          <a:noFill/>
        </p:spPr>
        <p:txBody>
          <a:bodyPr wrap="square">
            <a:spAutoFit/>
          </a:bodyPr>
          <a:lstStyle/>
          <a:p>
            <a:pPr algn="l">
              <a:buFont typeface="Arial" panose="020B0604020202020204" pitchFamily="34" charset="0"/>
              <a:buChar char="•"/>
            </a:pPr>
            <a:r>
              <a:rPr lang="es-419" sz="2800" b="1" dirty="0">
                <a:effectLst/>
              </a:rPr>
              <a:t>Integración de fuentes externas de datos:</a:t>
            </a:r>
            <a:r>
              <a:rPr lang="es-419" sz="2800" dirty="0">
                <a:effectLst/>
              </a:rPr>
              <a:t> Se recomienda explorar la posibilidad de integrar fuentes de datos externas, como sensores en tiempo real que midan condiciones del reactor (temperatura, pH, etc.) o sistemas de monitoreo remoto. Esto permitiría que el sistema no solo gestione los datos manuales de experimentación, sino que automatice la recolección y análisis de datos, aumentando la eficiencia del proceso.</a:t>
            </a:r>
          </a:p>
          <a:p>
            <a:pPr algn="l"/>
            <a:endParaRPr lang="es-419" sz="2800" dirty="0">
              <a:effectLst/>
            </a:endParaRPr>
          </a:p>
        </p:txBody>
      </p:sp>
    </p:spTree>
    <p:extLst>
      <p:ext uri="{BB962C8B-B14F-4D97-AF65-F5344CB8AC3E}">
        <p14:creationId xmlns:p14="http://schemas.microsoft.com/office/powerpoint/2010/main" val="210170019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0A1E4BF7-9886-EC5E-90B3-4BA86E7928D8}"/>
              </a:ext>
            </a:extLst>
          </p:cNvPr>
          <p:cNvSpPr txBox="1"/>
          <p:nvPr/>
        </p:nvSpPr>
        <p:spPr>
          <a:xfrm>
            <a:off x="863265" y="2090172"/>
            <a:ext cx="10465469" cy="2677656"/>
          </a:xfrm>
          <a:prstGeom prst="rect">
            <a:avLst/>
          </a:prstGeom>
          <a:noFill/>
        </p:spPr>
        <p:txBody>
          <a:bodyPr wrap="square">
            <a:spAutoFit/>
          </a:bodyPr>
          <a:lstStyle/>
          <a:p>
            <a:pPr>
              <a:buFont typeface="Arial" panose="020B0604020202020204" pitchFamily="34" charset="0"/>
              <a:buChar char="•"/>
            </a:pPr>
            <a:r>
              <a:rPr lang="es-419" sz="2800" b="1" dirty="0">
                <a:effectLst/>
              </a:rPr>
              <a:t>Aplicación de nuevas metodologías de análisis de datos:</a:t>
            </a:r>
            <a:r>
              <a:rPr lang="es-419" sz="2800" dirty="0">
                <a:effectLst/>
              </a:rPr>
              <a:t> A medida que el sistema recopile más datos experimentales, se recomienda aplicar técnicas avanzadas de análisis de datos, como machine </a:t>
            </a:r>
            <a:r>
              <a:rPr lang="es-419" sz="2800" dirty="0" err="1">
                <a:effectLst/>
              </a:rPr>
              <a:t>learning</a:t>
            </a:r>
            <a:r>
              <a:rPr lang="es-419" sz="2800" dirty="0">
                <a:effectLst/>
              </a:rPr>
              <a:t> o inteligencia artificial, para identificar patrones, mejorar la predicción de resultados y optimizar los procesos experimentales</a:t>
            </a:r>
          </a:p>
          <a:p>
            <a:pPr algn="l">
              <a:buFont typeface="Arial" panose="020B0604020202020204" pitchFamily="34" charset="0"/>
              <a:buChar char="•"/>
            </a:pPr>
            <a:endParaRPr lang="es-419" sz="2800" dirty="0">
              <a:effectLst/>
            </a:endParaRPr>
          </a:p>
        </p:txBody>
      </p:sp>
    </p:spTree>
    <p:extLst>
      <p:ext uri="{BB962C8B-B14F-4D97-AF65-F5344CB8AC3E}">
        <p14:creationId xmlns:p14="http://schemas.microsoft.com/office/powerpoint/2010/main" val="35599643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a:cxnSpLocks/>
          </p:cNvCxnSpPr>
          <p:nvPr/>
        </p:nvCxnSpPr>
        <p:spPr>
          <a:xfrm>
            <a:off x="3863733" y="1478572"/>
            <a:ext cx="3482998"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11" name="Gráfico 10">
            <a:extLst>
              <a:ext uri="{FF2B5EF4-FFF2-40B4-BE49-F238E27FC236}">
                <a16:creationId xmlns:a16="http://schemas.microsoft.com/office/drawing/2014/main" id="{3CB00449-E308-4DF3-9CFD-9A7D30B672DE}"/>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1338607" flipH="1">
            <a:off x="270504" y="148728"/>
            <a:ext cx="1775173" cy="1775173"/>
          </a:xfrm>
          <a:prstGeom prst="rect">
            <a:avLst/>
          </a:prstGeom>
        </p:spPr>
      </p:pic>
      <p:sp>
        <p:nvSpPr>
          <p:cNvPr id="17" name="Google Shape;90205;p60">
            <a:extLst>
              <a:ext uri="{FF2B5EF4-FFF2-40B4-BE49-F238E27FC236}">
                <a16:creationId xmlns:a16="http://schemas.microsoft.com/office/drawing/2014/main" id="{D4E5490A-8464-7AB2-C988-D6728A6B09BB}"/>
              </a:ext>
            </a:extLst>
          </p:cNvPr>
          <p:cNvSpPr txBox="1">
            <a:spLocks/>
          </p:cNvSpPr>
          <p:nvPr/>
        </p:nvSpPr>
        <p:spPr>
          <a:xfrm>
            <a:off x="1943290" y="42411"/>
            <a:ext cx="7794356" cy="1987809"/>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90000"/>
              </a:lnSpc>
              <a:spcBef>
                <a:spcPts val="0"/>
              </a:spcBef>
              <a:spcAft>
                <a:spcPts val="0"/>
              </a:spcAft>
              <a:buClr>
                <a:schemeClr val="accent5"/>
              </a:buClr>
              <a:buSzPts val="5200"/>
              <a:buFont typeface="Quicksand"/>
              <a:buNone/>
              <a:defRPr sz="5800" b="1" i="0" u="none" strike="noStrike" cap="none">
                <a:solidFill>
                  <a:schemeClr val="accent5"/>
                </a:solidFill>
                <a:latin typeface="Quicksand"/>
                <a:ea typeface="Quicksand"/>
                <a:cs typeface="Quicksand"/>
                <a:sym typeface="Quicksand"/>
              </a:defRPr>
            </a:lvl1pPr>
            <a:lvl2pPr marR="0" lvl="1"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2pPr>
            <a:lvl3pPr marR="0" lvl="2"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3pPr>
            <a:lvl4pPr marR="0" lvl="3"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4pPr>
            <a:lvl5pPr marR="0" lvl="4"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5pPr>
            <a:lvl6pPr marR="0" lvl="5"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6pPr>
            <a:lvl7pPr marR="0" lvl="6"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7pPr>
            <a:lvl8pPr marR="0" lvl="7"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8pPr>
            <a:lvl9pPr marR="0" lvl="8"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9pPr>
          </a:lstStyle>
          <a:p>
            <a:pPr marL="0" marR="0" lvl="0" indent="0" algn="ctr" defTabSz="914400" rtl="0" eaLnBrk="1" fontAlgn="auto" latinLnBrk="0" hangingPunct="1">
              <a:lnSpc>
                <a:spcPct val="90000"/>
              </a:lnSpc>
              <a:spcBef>
                <a:spcPts val="0"/>
              </a:spcBef>
              <a:spcAft>
                <a:spcPts val="0"/>
              </a:spcAft>
              <a:buClr>
                <a:srgbClr val="02A58D"/>
              </a:buClr>
              <a:buSzPts val="5200"/>
              <a:buFont typeface="Quicksand"/>
              <a:buNone/>
              <a:tabLst/>
              <a:defRPr/>
            </a:pPr>
            <a:r>
              <a:rPr kumimoji="0" lang="es-419" sz="4000" b="1" i="0" u="none" strike="noStrike" kern="0" cap="none" spc="0" normalizeH="0" baseline="0" noProof="0" dirty="0">
                <a:ln>
                  <a:noFill/>
                </a:ln>
                <a:solidFill>
                  <a:srgbClr val="007785"/>
                </a:solidFill>
                <a:effectLst/>
                <a:uLnTx/>
                <a:uFillTx/>
                <a:latin typeface="Arial"/>
                <a:sym typeface="Quicksand"/>
              </a:rPr>
              <a:t>Problema de investigación</a:t>
            </a:r>
            <a:r>
              <a:rPr kumimoji="0" lang="es-419" sz="3600" b="1" i="0" u="none" strike="noStrike" kern="0" cap="none" spc="0" normalizeH="0" baseline="0" noProof="0" dirty="0">
                <a:ln>
                  <a:noFill/>
                </a:ln>
                <a:solidFill>
                  <a:srgbClr val="007785"/>
                </a:solidFill>
                <a:effectLst/>
                <a:uLnTx/>
                <a:uFillTx/>
                <a:latin typeface="Arial"/>
                <a:sym typeface="Quicksand"/>
              </a:rPr>
              <a:t>:</a:t>
            </a:r>
          </a:p>
        </p:txBody>
      </p:sp>
      <p:sp>
        <p:nvSpPr>
          <p:cNvPr id="3" name="CuadroTexto 2">
            <a:extLst>
              <a:ext uri="{FF2B5EF4-FFF2-40B4-BE49-F238E27FC236}">
                <a16:creationId xmlns:a16="http://schemas.microsoft.com/office/drawing/2014/main" id="{B37A23EA-1E6F-3466-3935-64B1846560B7}"/>
              </a:ext>
            </a:extLst>
          </p:cNvPr>
          <p:cNvSpPr txBox="1"/>
          <p:nvPr/>
        </p:nvSpPr>
        <p:spPr>
          <a:xfrm>
            <a:off x="698589" y="2573960"/>
            <a:ext cx="10545133" cy="954107"/>
          </a:xfrm>
          <a:prstGeom prst="rect">
            <a:avLst/>
          </a:prstGeom>
          <a:noFill/>
        </p:spPr>
        <p:txBody>
          <a:bodyPr wrap="square">
            <a:spAutoFit/>
          </a:bodyPr>
          <a:lstStyle/>
          <a:p>
            <a:pPr marL="342900" marR="0" lvl="0" indent="-342900" algn="just"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s-419" sz="2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¿Cómo contribuir a la gestión de experimentos de digestión anaerobia en el UDI-CEEPI en la UNISS?</a:t>
            </a:r>
          </a:p>
        </p:txBody>
      </p:sp>
      <p:pic>
        <p:nvPicPr>
          <p:cNvPr id="2" name="Imagen 1">
            <a:extLst>
              <a:ext uri="{FF2B5EF4-FFF2-40B4-BE49-F238E27FC236}">
                <a16:creationId xmlns:a16="http://schemas.microsoft.com/office/drawing/2014/main" id="{3C9D1998-299C-7B25-2448-38340693D1FF}"/>
              </a:ext>
            </a:extLst>
          </p:cNvPr>
          <p:cNvPicPr>
            <a:picLocks noChangeAspect="1"/>
          </p:cNvPicPr>
          <p:nvPr/>
        </p:nvPicPr>
        <p:blipFill>
          <a:blip r:embed="rId5"/>
          <a:stretch>
            <a:fillRect/>
          </a:stretch>
        </p:blipFill>
        <p:spPr>
          <a:xfrm>
            <a:off x="9662610" y="42411"/>
            <a:ext cx="1737511" cy="1737511"/>
          </a:xfrm>
          <a:prstGeom prst="rect">
            <a:avLst/>
          </a:prstGeom>
        </p:spPr>
      </p:pic>
    </p:spTree>
    <p:extLst>
      <p:ext uri="{BB962C8B-B14F-4D97-AF65-F5344CB8AC3E}">
        <p14:creationId xmlns:p14="http://schemas.microsoft.com/office/powerpoint/2010/main" val="317703420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a:cxnSpLocks/>
          </p:cNvCxnSpPr>
          <p:nvPr/>
        </p:nvCxnSpPr>
        <p:spPr>
          <a:xfrm>
            <a:off x="3604264" y="3829323"/>
            <a:ext cx="49149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15" name="Gráfico 14">
            <a:extLst>
              <a:ext uri="{FF2B5EF4-FFF2-40B4-BE49-F238E27FC236}">
                <a16:creationId xmlns:a16="http://schemas.microsoft.com/office/drawing/2014/main" id="{2A123BD8-A09C-49C0-98E8-54B55610A928}"/>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631394">
            <a:off x="10814629" y="5702817"/>
            <a:ext cx="1694503" cy="1694503"/>
          </a:xfrm>
          <a:prstGeom prst="rect">
            <a:avLst/>
          </a:prstGeom>
        </p:spPr>
      </p:pic>
      <p:pic>
        <p:nvPicPr>
          <p:cNvPr id="11" name="Gráfico 10">
            <a:extLst>
              <a:ext uri="{FF2B5EF4-FFF2-40B4-BE49-F238E27FC236}">
                <a16:creationId xmlns:a16="http://schemas.microsoft.com/office/drawing/2014/main" id="{3CB00449-E308-4DF3-9CFD-9A7D30B672DE}"/>
              </a:ex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rot="1338607" flipH="1">
            <a:off x="-187665" y="3699503"/>
            <a:ext cx="1775173" cy="1775173"/>
          </a:xfrm>
          <a:prstGeom prst="rect">
            <a:avLst/>
          </a:prstGeom>
        </p:spPr>
      </p:pic>
      <p:pic>
        <p:nvPicPr>
          <p:cNvPr id="13" name="Gráfico 12">
            <a:extLst>
              <a:ext uri="{FF2B5EF4-FFF2-40B4-BE49-F238E27FC236}">
                <a16:creationId xmlns:a16="http://schemas.microsoft.com/office/drawing/2014/main" id="{6A56DF0C-1331-406E-AEE6-06E0E59FB9A8}"/>
              </a:ext>
              <a:ext uri="{C183D7F6-B498-43B3-948B-1728B52AA6E4}">
                <adec:decorative xmlns:adec="http://schemas.microsoft.com/office/drawing/2017/decorative" val="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rot="21078969">
            <a:off x="10160408" y="4284461"/>
            <a:ext cx="1518695" cy="1518695"/>
          </a:xfrm>
          <a:prstGeom prst="rect">
            <a:avLst/>
          </a:prstGeom>
        </p:spPr>
      </p:pic>
      <p:pic>
        <p:nvPicPr>
          <p:cNvPr id="7" name="Gráfico 6">
            <a:extLst>
              <a:ext uri="{FF2B5EF4-FFF2-40B4-BE49-F238E27FC236}">
                <a16:creationId xmlns:a16="http://schemas.microsoft.com/office/drawing/2014/main" id="{88D22565-F42F-439B-A6A4-CF161165E6B6}"/>
              </a:ext>
              <a:ext uri="{C183D7F6-B498-43B3-948B-1728B52AA6E4}">
                <adec:decorative xmlns:adec="http://schemas.microsoft.com/office/drawing/2017/decorative" val="1"/>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rot="1213697">
            <a:off x="44660" y="5116532"/>
            <a:ext cx="2155477" cy="2155477"/>
          </a:xfrm>
          <a:prstGeom prst="rect">
            <a:avLst/>
          </a:prstGeom>
        </p:spPr>
      </p:pic>
      <p:pic>
        <p:nvPicPr>
          <p:cNvPr id="9" name="Gráfico 8">
            <a:extLst>
              <a:ext uri="{FF2B5EF4-FFF2-40B4-BE49-F238E27FC236}">
                <a16:creationId xmlns:a16="http://schemas.microsoft.com/office/drawing/2014/main" id="{B46E3E84-D1E6-4422-AA93-3EE98A821B98}"/>
              </a:ext>
              <a:ext uri="{C183D7F6-B498-43B3-948B-1728B52AA6E4}">
                <adec:decorative xmlns:adec="http://schemas.microsoft.com/office/drawing/2017/decorative" val="1"/>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rot="20451125">
            <a:off x="9293460" y="-51962"/>
            <a:ext cx="1716264" cy="1716264"/>
          </a:xfrm>
          <a:prstGeom prst="rect">
            <a:avLst/>
          </a:prstGeom>
        </p:spPr>
      </p:pic>
      <p:pic>
        <p:nvPicPr>
          <p:cNvPr id="19" name="Gráfico 18">
            <a:extLst>
              <a:ext uri="{FF2B5EF4-FFF2-40B4-BE49-F238E27FC236}">
                <a16:creationId xmlns:a16="http://schemas.microsoft.com/office/drawing/2014/main" id="{39130E3C-1E93-4315-AE76-13C55147DCF2}"/>
              </a:ext>
              <a:ext uri="{C183D7F6-B498-43B3-948B-1728B52AA6E4}">
                <adec:decorative xmlns:adec="http://schemas.microsoft.com/office/drawing/2017/decorative" val="1"/>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rot="18889495">
            <a:off x="10444537" y="208860"/>
            <a:ext cx="1008483" cy="1008483"/>
          </a:xfrm>
          <a:prstGeom prst="rect">
            <a:avLst/>
          </a:prstGeom>
        </p:spPr>
      </p:pic>
      <p:pic>
        <p:nvPicPr>
          <p:cNvPr id="21" name="Gráfico 20">
            <a:extLst>
              <a:ext uri="{FF2B5EF4-FFF2-40B4-BE49-F238E27FC236}">
                <a16:creationId xmlns:a16="http://schemas.microsoft.com/office/drawing/2014/main" id="{FFEC1660-205F-490E-800A-0D57D250BAE4}"/>
              </a:ext>
              <a:ext uri="{C183D7F6-B498-43B3-948B-1728B52AA6E4}">
                <adec:decorative xmlns:adec="http://schemas.microsoft.com/office/drawing/2017/decorative" val="1"/>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rot="20520790">
            <a:off x="11220241" y="275315"/>
            <a:ext cx="1061711" cy="1061711"/>
          </a:xfrm>
          <a:prstGeom prst="rect">
            <a:avLst/>
          </a:prstGeom>
        </p:spPr>
      </p:pic>
      <p:pic>
        <p:nvPicPr>
          <p:cNvPr id="4" name="Picture 1">
            <a:extLst>
              <a:ext uri="{FF2B5EF4-FFF2-40B4-BE49-F238E27FC236}">
                <a16:creationId xmlns:a16="http://schemas.microsoft.com/office/drawing/2014/main" id="{8E830A1B-243B-9B6D-CF99-CF21A467A9B2}"/>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19575" y="38382"/>
            <a:ext cx="4126605" cy="922956"/>
          </a:xfrm>
          <a:prstGeom prst="rect">
            <a:avLst/>
          </a:prstGeom>
          <a:noFill/>
          <a:extLst>
            <a:ext uri="{909E8E84-426E-40DD-AFC4-6F175D3DCCD1}">
              <a14:hiddenFill xmlns:a14="http://schemas.microsoft.com/office/drawing/2010/main">
                <a:solidFill>
                  <a:srgbClr val="FFFFFF"/>
                </a:solidFill>
              </a14:hiddenFill>
            </a:ext>
          </a:extLst>
        </p:spPr>
      </p:pic>
      <p:sp>
        <p:nvSpPr>
          <p:cNvPr id="10" name="Google Shape;90206;p60">
            <a:extLst>
              <a:ext uri="{FF2B5EF4-FFF2-40B4-BE49-F238E27FC236}">
                <a16:creationId xmlns:a16="http://schemas.microsoft.com/office/drawing/2014/main" id="{A0108CF3-5546-40C9-5D36-8B212811D1BA}"/>
              </a:ext>
            </a:extLst>
          </p:cNvPr>
          <p:cNvSpPr txBox="1">
            <a:spLocks/>
          </p:cNvSpPr>
          <p:nvPr/>
        </p:nvSpPr>
        <p:spPr>
          <a:xfrm>
            <a:off x="3063967" y="4041294"/>
            <a:ext cx="5995495" cy="129026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r" rtl="0">
              <a:lnSpc>
                <a:spcPct val="100000"/>
              </a:lnSpc>
              <a:spcBef>
                <a:spcPts val="0"/>
              </a:spcBef>
              <a:spcAft>
                <a:spcPts val="0"/>
              </a:spcAft>
              <a:buClr>
                <a:schemeClr val="accent2"/>
              </a:buClr>
              <a:buSzPts val="2800"/>
              <a:buFont typeface="Ubuntu"/>
              <a:buNone/>
              <a:defRPr sz="1800" b="0" i="0" u="none" strike="noStrike" cap="none">
                <a:solidFill>
                  <a:schemeClr val="accent2"/>
                </a:solidFill>
                <a:latin typeface="Ubuntu"/>
                <a:ea typeface="Ubuntu"/>
                <a:cs typeface="Ubuntu"/>
                <a:sym typeface="Ubuntu"/>
              </a:defRPr>
            </a:lvl1pPr>
            <a:lvl2pPr marL="914400" marR="0" lvl="1" indent="-317500" algn="ctr" rtl="0">
              <a:lnSpc>
                <a:spcPct val="100000"/>
              </a:lnSpc>
              <a:spcBef>
                <a:spcPts val="0"/>
              </a:spcBef>
              <a:spcAft>
                <a:spcPts val="0"/>
              </a:spcAft>
              <a:buClr>
                <a:schemeClr val="accent2"/>
              </a:buClr>
              <a:buSzPts val="2800"/>
              <a:buFont typeface="Ubuntu"/>
              <a:buNone/>
              <a:defRPr sz="2800" b="0" i="0" u="none" strike="noStrike" cap="none">
                <a:solidFill>
                  <a:schemeClr val="accent2"/>
                </a:solidFill>
                <a:latin typeface="Ubuntu"/>
                <a:ea typeface="Ubuntu"/>
                <a:cs typeface="Ubuntu"/>
                <a:sym typeface="Ubuntu"/>
              </a:defRPr>
            </a:lvl2pPr>
            <a:lvl3pPr marL="1371600" marR="0" lvl="2" indent="-317500" algn="ctr" rtl="0">
              <a:lnSpc>
                <a:spcPct val="100000"/>
              </a:lnSpc>
              <a:spcBef>
                <a:spcPts val="0"/>
              </a:spcBef>
              <a:spcAft>
                <a:spcPts val="0"/>
              </a:spcAft>
              <a:buClr>
                <a:schemeClr val="accent2"/>
              </a:buClr>
              <a:buSzPts val="2800"/>
              <a:buFont typeface="Ubuntu"/>
              <a:buNone/>
              <a:defRPr sz="2800" b="0" i="0" u="none" strike="noStrike" cap="none">
                <a:solidFill>
                  <a:schemeClr val="accent2"/>
                </a:solidFill>
                <a:latin typeface="Ubuntu"/>
                <a:ea typeface="Ubuntu"/>
                <a:cs typeface="Ubuntu"/>
                <a:sym typeface="Ubuntu"/>
              </a:defRPr>
            </a:lvl3pPr>
            <a:lvl4pPr marL="1828800" marR="0" lvl="3" indent="-317500" algn="ctr" rtl="0">
              <a:lnSpc>
                <a:spcPct val="100000"/>
              </a:lnSpc>
              <a:spcBef>
                <a:spcPts val="0"/>
              </a:spcBef>
              <a:spcAft>
                <a:spcPts val="0"/>
              </a:spcAft>
              <a:buClr>
                <a:schemeClr val="accent2"/>
              </a:buClr>
              <a:buSzPts val="2800"/>
              <a:buFont typeface="Ubuntu"/>
              <a:buNone/>
              <a:defRPr sz="2800" b="0" i="0" u="none" strike="noStrike" cap="none">
                <a:solidFill>
                  <a:schemeClr val="accent2"/>
                </a:solidFill>
                <a:latin typeface="Ubuntu"/>
                <a:ea typeface="Ubuntu"/>
                <a:cs typeface="Ubuntu"/>
                <a:sym typeface="Ubuntu"/>
              </a:defRPr>
            </a:lvl4pPr>
            <a:lvl5pPr marL="2286000" marR="0" lvl="4" indent="-317500" algn="ctr" rtl="0">
              <a:lnSpc>
                <a:spcPct val="100000"/>
              </a:lnSpc>
              <a:spcBef>
                <a:spcPts val="0"/>
              </a:spcBef>
              <a:spcAft>
                <a:spcPts val="0"/>
              </a:spcAft>
              <a:buClr>
                <a:schemeClr val="accent2"/>
              </a:buClr>
              <a:buSzPts val="2800"/>
              <a:buFont typeface="Ubuntu"/>
              <a:buNone/>
              <a:defRPr sz="2800" b="0" i="0" u="none" strike="noStrike" cap="none">
                <a:solidFill>
                  <a:schemeClr val="accent2"/>
                </a:solidFill>
                <a:latin typeface="Ubuntu"/>
                <a:ea typeface="Ubuntu"/>
                <a:cs typeface="Ubuntu"/>
                <a:sym typeface="Ubuntu"/>
              </a:defRPr>
            </a:lvl5pPr>
            <a:lvl6pPr marL="2743200" marR="0" lvl="5" indent="-317500" algn="ctr" rtl="0">
              <a:lnSpc>
                <a:spcPct val="100000"/>
              </a:lnSpc>
              <a:spcBef>
                <a:spcPts val="0"/>
              </a:spcBef>
              <a:spcAft>
                <a:spcPts val="0"/>
              </a:spcAft>
              <a:buClr>
                <a:schemeClr val="accent2"/>
              </a:buClr>
              <a:buSzPts val="2800"/>
              <a:buFont typeface="Ubuntu"/>
              <a:buNone/>
              <a:defRPr sz="2800" b="0" i="0" u="none" strike="noStrike" cap="none">
                <a:solidFill>
                  <a:schemeClr val="accent2"/>
                </a:solidFill>
                <a:latin typeface="Ubuntu"/>
                <a:ea typeface="Ubuntu"/>
                <a:cs typeface="Ubuntu"/>
                <a:sym typeface="Ubuntu"/>
              </a:defRPr>
            </a:lvl6pPr>
            <a:lvl7pPr marL="3200400" marR="0" lvl="6" indent="-317500" algn="ctr" rtl="0">
              <a:lnSpc>
                <a:spcPct val="100000"/>
              </a:lnSpc>
              <a:spcBef>
                <a:spcPts val="0"/>
              </a:spcBef>
              <a:spcAft>
                <a:spcPts val="0"/>
              </a:spcAft>
              <a:buClr>
                <a:schemeClr val="accent2"/>
              </a:buClr>
              <a:buSzPts val="2800"/>
              <a:buFont typeface="Ubuntu"/>
              <a:buNone/>
              <a:defRPr sz="2800" b="0" i="0" u="none" strike="noStrike" cap="none">
                <a:solidFill>
                  <a:schemeClr val="accent2"/>
                </a:solidFill>
                <a:latin typeface="Ubuntu"/>
                <a:ea typeface="Ubuntu"/>
                <a:cs typeface="Ubuntu"/>
                <a:sym typeface="Ubuntu"/>
              </a:defRPr>
            </a:lvl7pPr>
            <a:lvl8pPr marL="3657600" marR="0" lvl="7" indent="-317500" algn="ctr" rtl="0">
              <a:lnSpc>
                <a:spcPct val="100000"/>
              </a:lnSpc>
              <a:spcBef>
                <a:spcPts val="0"/>
              </a:spcBef>
              <a:spcAft>
                <a:spcPts val="0"/>
              </a:spcAft>
              <a:buClr>
                <a:schemeClr val="accent2"/>
              </a:buClr>
              <a:buSzPts val="2800"/>
              <a:buFont typeface="Ubuntu"/>
              <a:buNone/>
              <a:defRPr sz="2800" b="0" i="0" u="none" strike="noStrike" cap="none">
                <a:solidFill>
                  <a:schemeClr val="accent2"/>
                </a:solidFill>
                <a:latin typeface="Ubuntu"/>
                <a:ea typeface="Ubuntu"/>
                <a:cs typeface="Ubuntu"/>
                <a:sym typeface="Ubuntu"/>
              </a:defRPr>
            </a:lvl8pPr>
            <a:lvl9pPr marL="4114800" marR="0" lvl="8" indent="-317500" algn="ctr" rtl="0">
              <a:lnSpc>
                <a:spcPct val="100000"/>
              </a:lnSpc>
              <a:spcBef>
                <a:spcPts val="0"/>
              </a:spcBef>
              <a:spcAft>
                <a:spcPts val="0"/>
              </a:spcAft>
              <a:buClr>
                <a:schemeClr val="accent2"/>
              </a:buClr>
              <a:buSzPts val="2800"/>
              <a:buFont typeface="Ubuntu"/>
              <a:buNone/>
              <a:defRPr sz="2800" b="0" i="0" u="none" strike="noStrike" cap="none">
                <a:solidFill>
                  <a:schemeClr val="accent2"/>
                </a:solidFill>
                <a:latin typeface="Ubuntu"/>
                <a:ea typeface="Ubuntu"/>
                <a:cs typeface="Ubuntu"/>
                <a:sym typeface="Ubuntu"/>
              </a:defRPr>
            </a:lvl9pPr>
          </a:lstStyle>
          <a:p>
            <a:pPr marL="0" marR="0" lvl="0" indent="0" algn="ctr" defTabSz="914400" rtl="0" eaLnBrk="1" fontAlgn="auto" latinLnBrk="0" hangingPunct="1">
              <a:lnSpc>
                <a:spcPct val="100000"/>
              </a:lnSpc>
              <a:spcBef>
                <a:spcPts val="0"/>
              </a:spcBef>
              <a:spcAft>
                <a:spcPts val="0"/>
              </a:spcAft>
              <a:buClr>
                <a:srgbClr val="007785"/>
              </a:buClr>
              <a:buSzPts val="2800"/>
              <a:buFont typeface="Ubuntu"/>
              <a:buNone/>
              <a:tabLst/>
              <a:defRPr/>
            </a:pPr>
            <a:r>
              <a:rPr kumimoji="0" lang="en" sz="2400" b="0" i="0" u="none" strike="noStrike" kern="0" cap="none" spc="0" normalizeH="0" baseline="0" noProof="0" dirty="0">
                <a:ln>
                  <a:noFill/>
                </a:ln>
                <a:solidFill>
                  <a:srgbClr val="F4F8F8">
                    <a:lumMod val="25000"/>
                  </a:srgbClr>
                </a:solidFill>
                <a:effectLst/>
                <a:uLnTx/>
                <a:uFillTx/>
                <a:latin typeface="Arial"/>
                <a:sym typeface="Ubuntu"/>
              </a:rPr>
              <a:t>Autora: </a:t>
            </a:r>
          </a:p>
          <a:p>
            <a:pPr marL="0" marR="0" lvl="0" indent="0" algn="ctr" defTabSz="914400" rtl="0" eaLnBrk="1" fontAlgn="auto" latinLnBrk="0" hangingPunct="1">
              <a:lnSpc>
                <a:spcPct val="100000"/>
              </a:lnSpc>
              <a:spcBef>
                <a:spcPts val="0"/>
              </a:spcBef>
              <a:spcAft>
                <a:spcPts val="0"/>
              </a:spcAft>
              <a:buClr>
                <a:srgbClr val="007785"/>
              </a:buClr>
              <a:buSzPts val="2800"/>
              <a:buFont typeface="Ubuntu"/>
              <a:buNone/>
              <a:tabLst/>
              <a:defRPr/>
            </a:pPr>
            <a:r>
              <a:rPr kumimoji="0" lang="en" sz="2400" b="0" i="0" u="none" strike="noStrike" kern="0" cap="none" spc="0" normalizeH="0" baseline="0" noProof="0" dirty="0">
                <a:ln>
                  <a:noFill/>
                </a:ln>
                <a:solidFill>
                  <a:srgbClr val="007785"/>
                </a:solidFill>
                <a:effectLst/>
                <a:uLnTx/>
                <a:uFillTx/>
                <a:latin typeface="Arial"/>
                <a:sym typeface="Ubuntu"/>
              </a:rPr>
              <a:t>Amy Milagro Padrón Lugones. </a:t>
            </a:r>
          </a:p>
          <a:p>
            <a:pPr marL="0" marR="0" lvl="0" indent="0" algn="ctr" defTabSz="914400" rtl="0" eaLnBrk="1" fontAlgn="auto" latinLnBrk="0" hangingPunct="1">
              <a:lnSpc>
                <a:spcPct val="100000"/>
              </a:lnSpc>
              <a:spcBef>
                <a:spcPts val="0"/>
              </a:spcBef>
              <a:spcAft>
                <a:spcPts val="0"/>
              </a:spcAft>
              <a:buClr>
                <a:srgbClr val="007785"/>
              </a:buClr>
              <a:buSzPts val="2800"/>
              <a:buFont typeface="Ubuntu"/>
              <a:buNone/>
              <a:tabLst/>
              <a:defRPr/>
            </a:pPr>
            <a:r>
              <a:rPr kumimoji="0" lang="en" sz="2400" b="0" i="0" u="none" strike="noStrike" kern="0" cap="none" spc="0" normalizeH="0" baseline="0" noProof="0" dirty="0">
                <a:ln>
                  <a:noFill/>
                </a:ln>
                <a:solidFill>
                  <a:srgbClr val="F4F8F8">
                    <a:lumMod val="25000"/>
                  </a:srgbClr>
                </a:solidFill>
                <a:effectLst/>
                <a:uLnTx/>
                <a:uFillTx/>
                <a:latin typeface="Arial"/>
                <a:sym typeface="Ubuntu"/>
              </a:rPr>
              <a:t>Carrera: </a:t>
            </a:r>
          </a:p>
          <a:p>
            <a:pPr marL="0" marR="0" lvl="0" indent="0" algn="ctr" defTabSz="914400" rtl="0" eaLnBrk="1" fontAlgn="auto" latinLnBrk="0" hangingPunct="1">
              <a:lnSpc>
                <a:spcPct val="100000"/>
              </a:lnSpc>
              <a:spcBef>
                <a:spcPts val="0"/>
              </a:spcBef>
              <a:spcAft>
                <a:spcPts val="0"/>
              </a:spcAft>
              <a:buClr>
                <a:srgbClr val="007785"/>
              </a:buClr>
              <a:buSzPts val="2800"/>
              <a:buFont typeface="Ubuntu"/>
              <a:buNone/>
              <a:tabLst/>
              <a:defRPr/>
            </a:pPr>
            <a:r>
              <a:rPr kumimoji="0" lang="en" sz="2400" b="0" i="0" u="none" strike="noStrike" kern="0" cap="none" spc="0" normalizeH="0" baseline="0" noProof="0" dirty="0">
                <a:ln>
                  <a:noFill/>
                </a:ln>
                <a:solidFill>
                  <a:srgbClr val="007785"/>
                </a:solidFill>
                <a:effectLst/>
                <a:uLnTx/>
                <a:uFillTx/>
                <a:latin typeface="Arial"/>
                <a:sym typeface="Ubuntu"/>
              </a:rPr>
              <a:t>Ingieneria Informática</a:t>
            </a:r>
            <a:r>
              <a:rPr lang="en" sz="2400" kern="0" dirty="0">
                <a:solidFill>
                  <a:srgbClr val="007785"/>
                </a:solidFill>
                <a:latin typeface="Arial"/>
              </a:rPr>
              <a:t>.</a:t>
            </a:r>
            <a:endParaRPr kumimoji="0" lang="en" sz="2400" b="0" i="0" u="none" strike="noStrike" kern="0" cap="none" spc="0" normalizeH="0" baseline="0" noProof="0" dirty="0">
              <a:ln>
                <a:noFill/>
              </a:ln>
              <a:solidFill>
                <a:srgbClr val="007785"/>
              </a:solidFill>
              <a:effectLst/>
              <a:uLnTx/>
              <a:uFillTx/>
              <a:latin typeface="Arial"/>
              <a:sym typeface="Ubuntu"/>
            </a:endParaRPr>
          </a:p>
          <a:p>
            <a:pPr marL="0" marR="0" lvl="0" indent="0" algn="ctr" defTabSz="914400" rtl="0" eaLnBrk="1" fontAlgn="auto" latinLnBrk="0" hangingPunct="1">
              <a:lnSpc>
                <a:spcPct val="100000"/>
              </a:lnSpc>
              <a:spcBef>
                <a:spcPts val="0"/>
              </a:spcBef>
              <a:spcAft>
                <a:spcPts val="0"/>
              </a:spcAft>
              <a:buClr>
                <a:srgbClr val="007785"/>
              </a:buClr>
              <a:buSzPts val="2800"/>
              <a:buFont typeface="Ubuntu"/>
              <a:buNone/>
              <a:tabLst/>
              <a:defRPr/>
            </a:pPr>
            <a:r>
              <a:rPr kumimoji="0" lang="en" sz="2400" b="0" i="0" u="none" strike="noStrike" kern="0" cap="none" spc="0" normalizeH="0" baseline="0" noProof="0" dirty="0">
                <a:ln>
                  <a:noFill/>
                </a:ln>
                <a:solidFill>
                  <a:srgbClr val="F4F8F8">
                    <a:lumMod val="25000"/>
                  </a:srgbClr>
                </a:solidFill>
                <a:effectLst/>
                <a:uLnTx/>
                <a:uFillTx/>
                <a:latin typeface="Arial"/>
                <a:sym typeface="Ubuntu"/>
              </a:rPr>
              <a:t>Tutores: </a:t>
            </a:r>
          </a:p>
          <a:p>
            <a:pPr marL="0" marR="0" lvl="0" indent="0" algn="ctr" defTabSz="914400" rtl="0" eaLnBrk="1" fontAlgn="auto" latinLnBrk="0" hangingPunct="1">
              <a:lnSpc>
                <a:spcPct val="100000"/>
              </a:lnSpc>
              <a:spcBef>
                <a:spcPts val="0"/>
              </a:spcBef>
              <a:spcAft>
                <a:spcPts val="0"/>
              </a:spcAft>
              <a:buClr>
                <a:srgbClr val="007785"/>
              </a:buClr>
              <a:buSzPts val="2800"/>
              <a:buFont typeface="Ubuntu"/>
              <a:buNone/>
              <a:tabLst/>
              <a:defRPr/>
            </a:pPr>
            <a:r>
              <a:rPr kumimoji="0" lang="es-ES_tradnl" sz="2400" b="0" i="0" u="none" strike="noStrike" kern="0" cap="none" spc="0" normalizeH="0" baseline="0" noProof="0" dirty="0">
                <a:ln>
                  <a:noFill/>
                </a:ln>
                <a:solidFill>
                  <a:srgbClr val="007785"/>
                </a:solidFill>
                <a:effectLst/>
                <a:uLnTx/>
                <a:uFillTx/>
                <a:latin typeface="Arial"/>
                <a:ea typeface="Times New Roman" panose="02020603050405020304" pitchFamily="18" charset="0"/>
                <a:sym typeface="Ubuntu"/>
              </a:rPr>
              <a:t>Dr.C.Luis A Quintero Domínguez.</a:t>
            </a:r>
          </a:p>
          <a:p>
            <a:pPr marL="0" marR="0" lvl="0" indent="0" algn="ctr" defTabSz="914400" rtl="0" eaLnBrk="1" fontAlgn="auto" latinLnBrk="0" hangingPunct="1">
              <a:lnSpc>
                <a:spcPct val="100000"/>
              </a:lnSpc>
              <a:spcBef>
                <a:spcPts val="0"/>
              </a:spcBef>
              <a:spcAft>
                <a:spcPts val="0"/>
              </a:spcAft>
              <a:buClr>
                <a:srgbClr val="007785"/>
              </a:buClr>
              <a:buSzPts val="2800"/>
              <a:buFont typeface="Ubuntu"/>
              <a:buNone/>
              <a:tabLst/>
              <a:defRPr/>
            </a:pPr>
            <a:r>
              <a:rPr kumimoji="0" lang="es-ES_tradnl" sz="2400" b="0" i="0" u="none" strike="noStrike" kern="0" cap="none" spc="0" normalizeH="0" baseline="0" noProof="0" dirty="0">
                <a:ln>
                  <a:noFill/>
                </a:ln>
                <a:solidFill>
                  <a:srgbClr val="007785"/>
                </a:solidFill>
                <a:effectLst/>
                <a:uLnTx/>
                <a:uFillTx/>
                <a:latin typeface="Arial"/>
                <a:ea typeface="Times New Roman" panose="02020603050405020304" pitchFamily="18" charset="0"/>
                <a:sym typeface="Ubuntu"/>
              </a:rPr>
              <a:t>  Ing. Sandra Pérez Madrigal</a:t>
            </a:r>
          </a:p>
          <a:p>
            <a:pPr marL="0" marR="0" lvl="0" indent="0" algn="just" defTabSz="914400" rtl="0" eaLnBrk="1" fontAlgn="auto" latinLnBrk="0" hangingPunct="1">
              <a:lnSpc>
                <a:spcPct val="100000"/>
              </a:lnSpc>
              <a:spcBef>
                <a:spcPts val="0"/>
              </a:spcBef>
              <a:spcAft>
                <a:spcPts val="0"/>
              </a:spcAft>
              <a:buClr>
                <a:srgbClr val="007785"/>
              </a:buClr>
              <a:buSzPts val="2800"/>
              <a:buFont typeface="Ubuntu"/>
              <a:buNone/>
              <a:tabLst/>
              <a:defRPr/>
            </a:pPr>
            <a:endParaRPr kumimoji="0" lang="en" sz="2000" b="0" i="0" u="sng" strike="noStrike" kern="0" cap="none" spc="0" normalizeH="0" baseline="0" noProof="0" dirty="0">
              <a:ln>
                <a:noFill/>
              </a:ln>
              <a:solidFill>
                <a:srgbClr val="007785"/>
              </a:solidFill>
              <a:effectLst/>
              <a:uLnTx/>
              <a:uFillTx/>
              <a:latin typeface="Arial"/>
              <a:sym typeface="Ubuntu"/>
            </a:endParaRPr>
          </a:p>
        </p:txBody>
      </p:sp>
      <p:sp>
        <p:nvSpPr>
          <p:cNvPr id="17" name="Google Shape;90205;p60">
            <a:extLst>
              <a:ext uri="{FF2B5EF4-FFF2-40B4-BE49-F238E27FC236}">
                <a16:creationId xmlns:a16="http://schemas.microsoft.com/office/drawing/2014/main" id="{D4E5490A-8464-7AB2-C988-D6728A6B09BB}"/>
              </a:ext>
            </a:extLst>
          </p:cNvPr>
          <p:cNvSpPr txBox="1">
            <a:spLocks/>
          </p:cNvSpPr>
          <p:nvPr/>
        </p:nvSpPr>
        <p:spPr>
          <a:xfrm>
            <a:off x="793531" y="1522161"/>
            <a:ext cx="10604938" cy="218426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90000"/>
              </a:lnSpc>
              <a:spcBef>
                <a:spcPts val="0"/>
              </a:spcBef>
              <a:spcAft>
                <a:spcPts val="0"/>
              </a:spcAft>
              <a:buClr>
                <a:schemeClr val="accent5"/>
              </a:buClr>
              <a:buSzPts val="5200"/>
              <a:buFont typeface="Quicksand"/>
              <a:buNone/>
              <a:defRPr sz="5800" b="1" i="0" u="none" strike="noStrike" cap="none">
                <a:solidFill>
                  <a:schemeClr val="accent5"/>
                </a:solidFill>
                <a:latin typeface="Quicksand"/>
                <a:ea typeface="Quicksand"/>
                <a:cs typeface="Quicksand"/>
                <a:sym typeface="Quicksand"/>
              </a:defRPr>
            </a:lvl1pPr>
            <a:lvl2pPr marR="0" lvl="1"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2pPr>
            <a:lvl3pPr marR="0" lvl="2"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3pPr>
            <a:lvl4pPr marR="0" lvl="3"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4pPr>
            <a:lvl5pPr marR="0" lvl="4"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5pPr>
            <a:lvl6pPr marR="0" lvl="5"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6pPr>
            <a:lvl7pPr marR="0" lvl="6"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7pPr>
            <a:lvl8pPr marR="0" lvl="7"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8pPr>
            <a:lvl9pPr marR="0" lvl="8"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9pPr>
          </a:lstStyle>
          <a:p>
            <a:pPr marL="0" marR="0" lvl="0" indent="0" algn="just" defTabSz="914400" rtl="0" eaLnBrk="1" fontAlgn="auto" latinLnBrk="0" hangingPunct="1">
              <a:lnSpc>
                <a:spcPct val="90000"/>
              </a:lnSpc>
              <a:spcBef>
                <a:spcPts val="0"/>
              </a:spcBef>
              <a:spcAft>
                <a:spcPts val="0"/>
              </a:spcAft>
              <a:buClr>
                <a:srgbClr val="02A58D"/>
              </a:buClr>
              <a:buSzPts val="5200"/>
              <a:buFont typeface="Quicksand"/>
              <a:buNone/>
              <a:tabLst/>
              <a:defRPr/>
            </a:pPr>
            <a:r>
              <a:rPr kumimoji="0" lang="es-419" sz="2800" b="1" i="0" u="none" strike="noStrike" kern="0" cap="none" spc="0" normalizeH="0" baseline="0" noProof="0" dirty="0">
                <a:ln>
                  <a:noFill/>
                </a:ln>
                <a:solidFill>
                  <a:srgbClr val="007785"/>
                </a:solidFill>
                <a:effectLst/>
                <a:uLnTx/>
                <a:uFillTx/>
                <a:latin typeface="Arial"/>
                <a:sym typeface="Quicksand"/>
              </a:rPr>
              <a:t>Sistema de gestión de experimentos durante el proceso de digestión anaerobia en el laboratorio de biogás de UDI-CEEPI en la Universidad de Sancti Spíritus José Martí Pérez</a:t>
            </a:r>
          </a:p>
        </p:txBody>
      </p:sp>
    </p:spTree>
    <p:extLst>
      <p:ext uri="{BB962C8B-B14F-4D97-AF65-F5344CB8AC3E}">
        <p14:creationId xmlns:p14="http://schemas.microsoft.com/office/powerpoint/2010/main" val="318836095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a:cxnSpLocks/>
          </p:cNvCxnSpPr>
          <p:nvPr/>
        </p:nvCxnSpPr>
        <p:spPr>
          <a:xfrm>
            <a:off x="3012013" y="3499186"/>
            <a:ext cx="508700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CuadroTexto 3">
            <a:extLst>
              <a:ext uri="{FF2B5EF4-FFF2-40B4-BE49-F238E27FC236}">
                <a16:creationId xmlns:a16="http://schemas.microsoft.com/office/drawing/2014/main" id="{CBB7AFBA-CD8C-AD2F-8088-4B18F9BC9446}"/>
              </a:ext>
            </a:extLst>
          </p:cNvPr>
          <p:cNvSpPr txBox="1"/>
          <p:nvPr/>
        </p:nvSpPr>
        <p:spPr>
          <a:xfrm>
            <a:off x="3275769" y="2844225"/>
            <a:ext cx="5015013"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Respuestas a oponente </a:t>
            </a:r>
            <a:endParaRPr kumimoji="0" lang="es-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6" name="Imagen 5">
            <a:extLst>
              <a:ext uri="{FF2B5EF4-FFF2-40B4-BE49-F238E27FC236}">
                <a16:creationId xmlns:a16="http://schemas.microsoft.com/office/drawing/2014/main" id="{3125A663-751E-96B9-3616-BA8AD048C51E}"/>
              </a:ext>
            </a:extLst>
          </p:cNvPr>
          <p:cNvPicPr>
            <a:picLocks noChangeAspect="1"/>
          </p:cNvPicPr>
          <p:nvPr/>
        </p:nvPicPr>
        <p:blipFill>
          <a:blip r:embed="rId3"/>
          <a:stretch>
            <a:fillRect/>
          </a:stretch>
        </p:blipFill>
        <p:spPr>
          <a:xfrm>
            <a:off x="9389341" y="468685"/>
            <a:ext cx="1737511" cy="1737511"/>
          </a:xfrm>
          <a:prstGeom prst="rect">
            <a:avLst/>
          </a:prstGeom>
        </p:spPr>
      </p:pic>
      <p:pic>
        <p:nvPicPr>
          <p:cNvPr id="7" name="Imagen 6">
            <a:extLst>
              <a:ext uri="{FF2B5EF4-FFF2-40B4-BE49-F238E27FC236}">
                <a16:creationId xmlns:a16="http://schemas.microsoft.com/office/drawing/2014/main" id="{4B3C8370-4371-4919-522D-4C35786DF1E6}"/>
              </a:ext>
            </a:extLst>
          </p:cNvPr>
          <p:cNvPicPr>
            <a:picLocks noChangeAspect="1"/>
          </p:cNvPicPr>
          <p:nvPr/>
        </p:nvPicPr>
        <p:blipFill>
          <a:blip r:embed="rId4"/>
          <a:stretch>
            <a:fillRect/>
          </a:stretch>
        </p:blipFill>
        <p:spPr>
          <a:xfrm>
            <a:off x="0" y="4169983"/>
            <a:ext cx="2322777" cy="2322777"/>
          </a:xfrm>
          <a:prstGeom prst="rect">
            <a:avLst/>
          </a:prstGeom>
        </p:spPr>
      </p:pic>
    </p:spTree>
    <p:extLst>
      <p:ext uri="{BB962C8B-B14F-4D97-AF65-F5344CB8AC3E}">
        <p14:creationId xmlns:p14="http://schemas.microsoft.com/office/powerpoint/2010/main" val="186671807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CBB7AFBA-CD8C-AD2F-8088-4B18F9BC9446}"/>
              </a:ext>
            </a:extLst>
          </p:cNvPr>
          <p:cNvSpPr txBox="1"/>
          <p:nvPr/>
        </p:nvSpPr>
        <p:spPr>
          <a:xfrm>
            <a:off x="1367590" y="2430378"/>
            <a:ext cx="9456820" cy="3046988"/>
          </a:xfrm>
          <a:prstGeom prst="rect">
            <a:avLst/>
          </a:prstGeom>
          <a:noFill/>
        </p:spPr>
        <p:txBody>
          <a:bodyPr wrap="square" rtlCol="0">
            <a:spAutoFit/>
          </a:bodyPr>
          <a:lstStyle/>
          <a:p>
            <a:pPr marL="457200" indent="-457200">
              <a:buFont typeface="+mj-lt"/>
              <a:buAutoNum type="arabicPeriod"/>
              <a:defRPr/>
            </a:pPr>
            <a:r>
              <a:rPr lang="es-ES" sz="2000" dirty="0">
                <a:effectLst/>
                <a:latin typeface="Arial" panose="020B0604020202020204" pitchFamily="34" charset="0"/>
                <a:ea typeface="Times New Roman" panose="02020603050405020304" pitchFamily="18" charset="0"/>
                <a:cs typeface="Arial" panose="020B0604020202020204" pitchFamily="34" charset="0"/>
              </a:rPr>
              <a:t>En el capítulo 1, epígrafe 1.1.6 </a:t>
            </a:r>
            <a:r>
              <a:rPr lang="es-ES" sz="2000" b="1" dirty="0">
                <a:effectLst/>
                <a:latin typeface="Arial" panose="020B0604020202020204" pitchFamily="34" charset="0"/>
                <a:ea typeface="Times New Roman" panose="02020603050405020304" pitchFamily="18" charset="0"/>
                <a:cs typeface="Arial" panose="020B0604020202020204" pitchFamily="34" charset="0"/>
              </a:rPr>
              <a:t>Aplicaciones del Biogás en la Generación de Energía </a:t>
            </a:r>
            <a:r>
              <a:rPr lang="es-ES" sz="2000" dirty="0">
                <a:effectLst/>
                <a:latin typeface="Arial" panose="020B0604020202020204" pitchFamily="34" charset="0"/>
                <a:ea typeface="Times New Roman" panose="02020603050405020304" pitchFamily="18" charset="0"/>
                <a:cs typeface="Arial" panose="020B0604020202020204" pitchFamily="34" charset="0"/>
              </a:rPr>
              <a:t>se expresa, y cito:</a:t>
            </a:r>
            <a:r>
              <a:rPr lang="es-ES" sz="2000" b="1" dirty="0">
                <a:effectLst/>
                <a:latin typeface="Arial" panose="020B0604020202020204" pitchFamily="34" charset="0"/>
                <a:ea typeface="Times New Roman" panose="02020603050405020304" pitchFamily="18" charset="0"/>
                <a:cs typeface="Arial" panose="020B0604020202020204" pitchFamily="34" charset="0"/>
              </a:rPr>
              <a:t> </a:t>
            </a:r>
            <a:r>
              <a:rPr lang="es-ES" sz="2000" dirty="0">
                <a:effectLst/>
                <a:latin typeface="Arial" panose="020B0604020202020204" pitchFamily="34" charset="0"/>
                <a:ea typeface="Times New Roman" panose="02020603050405020304" pitchFamily="18" charset="0"/>
                <a:cs typeface="Arial" panose="020B0604020202020204" pitchFamily="34" charset="0"/>
              </a:rPr>
              <a:t>Los biocombustibles, como el biogás, desempeñan un papel fundamental en el desarrollo y en la búsqueda de sustentabilidad. En la actualidad, sectores económicos y energéticos a nivel mundial están realizando importantes inversiones en tecnologías para la producción de biocombustibles. La sustitución de los hidrocarburos por fuentes alternativas sustentables de energía se ha convertido en una prioridad en los últimos años. Al respeto responda:</a:t>
            </a:r>
            <a:endParaRPr lang="es-US" sz="2000" dirty="0">
              <a:effectLst/>
              <a:latin typeface="Arial" panose="020B0604020202020204" pitchFamily="34" charset="0"/>
              <a:ea typeface="Times New Roman" panose="02020603050405020304" pitchFamily="18"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6" name="Imagen 5">
            <a:extLst>
              <a:ext uri="{FF2B5EF4-FFF2-40B4-BE49-F238E27FC236}">
                <a16:creationId xmlns:a16="http://schemas.microsoft.com/office/drawing/2014/main" id="{3125A663-751E-96B9-3616-BA8AD048C51E}"/>
              </a:ext>
            </a:extLst>
          </p:cNvPr>
          <p:cNvPicPr>
            <a:picLocks noChangeAspect="1"/>
          </p:cNvPicPr>
          <p:nvPr/>
        </p:nvPicPr>
        <p:blipFill>
          <a:blip r:embed="rId3"/>
          <a:stretch>
            <a:fillRect/>
          </a:stretch>
        </p:blipFill>
        <p:spPr>
          <a:xfrm>
            <a:off x="9389341" y="468685"/>
            <a:ext cx="1737511" cy="1737511"/>
          </a:xfrm>
          <a:prstGeom prst="rect">
            <a:avLst/>
          </a:prstGeom>
        </p:spPr>
      </p:pic>
      <p:pic>
        <p:nvPicPr>
          <p:cNvPr id="7" name="Imagen 6">
            <a:extLst>
              <a:ext uri="{FF2B5EF4-FFF2-40B4-BE49-F238E27FC236}">
                <a16:creationId xmlns:a16="http://schemas.microsoft.com/office/drawing/2014/main" id="{4B3C8370-4371-4919-522D-4C35786DF1E6}"/>
              </a:ext>
            </a:extLst>
          </p:cNvPr>
          <p:cNvPicPr>
            <a:picLocks noChangeAspect="1"/>
          </p:cNvPicPr>
          <p:nvPr/>
        </p:nvPicPr>
        <p:blipFill>
          <a:blip r:embed="rId4"/>
          <a:stretch>
            <a:fillRect/>
          </a:stretch>
        </p:blipFill>
        <p:spPr>
          <a:xfrm>
            <a:off x="0" y="4169983"/>
            <a:ext cx="2322777" cy="2322777"/>
          </a:xfrm>
          <a:prstGeom prst="rect">
            <a:avLst/>
          </a:prstGeom>
        </p:spPr>
      </p:pic>
    </p:spTree>
    <p:extLst>
      <p:ext uri="{BB962C8B-B14F-4D97-AF65-F5344CB8AC3E}">
        <p14:creationId xmlns:p14="http://schemas.microsoft.com/office/powerpoint/2010/main" val="324035945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CBB7AFBA-CD8C-AD2F-8088-4B18F9BC9446}"/>
              </a:ext>
            </a:extLst>
          </p:cNvPr>
          <p:cNvSpPr txBox="1"/>
          <p:nvPr/>
        </p:nvSpPr>
        <p:spPr>
          <a:xfrm>
            <a:off x="1367590" y="2851483"/>
            <a:ext cx="9456820" cy="1815882"/>
          </a:xfrm>
          <a:prstGeom prst="rect">
            <a:avLst/>
          </a:prstGeom>
          <a:noFill/>
        </p:spPr>
        <p:txBody>
          <a:bodyPr wrap="square" rtlCol="0">
            <a:spAutoFit/>
          </a:bodyPr>
          <a:lstStyle/>
          <a:p>
            <a:pPr marL="457200" indent="-457200">
              <a:buFont typeface="+mj-lt"/>
              <a:buAutoNum type="alphaLcParenR"/>
              <a:defRPr/>
            </a:pPr>
            <a:r>
              <a:rPr lang="es-ES" sz="2000" dirty="0">
                <a:effectLst/>
                <a:latin typeface="Arial" panose="020B0604020202020204" pitchFamily="34" charset="0"/>
                <a:ea typeface="Times New Roman" panose="02020603050405020304" pitchFamily="18" charset="0"/>
                <a:cs typeface="Arial" panose="020B0604020202020204" pitchFamily="34" charset="0"/>
              </a:rPr>
              <a:t>¿Cuáles son los beneficios ambientales y económicos que motivan a usar este recurso en las economías mundiales, y específicamente cuales son los beneficios actuales que reporta el uso de este biocombustible para nuestro país?</a:t>
            </a:r>
            <a:endParaRPr lang="es-US" sz="2000" dirty="0">
              <a:effectLst/>
              <a:latin typeface="Arial" panose="020B0604020202020204" pitchFamily="34" charset="0"/>
              <a:ea typeface="Times New Roman" panose="02020603050405020304" pitchFamily="18"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6" name="Imagen 5">
            <a:extLst>
              <a:ext uri="{FF2B5EF4-FFF2-40B4-BE49-F238E27FC236}">
                <a16:creationId xmlns:a16="http://schemas.microsoft.com/office/drawing/2014/main" id="{3125A663-751E-96B9-3616-BA8AD048C51E}"/>
              </a:ext>
            </a:extLst>
          </p:cNvPr>
          <p:cNvPicPr>
            <a:picLocks noChangeAspect="1"/>
          </p:cNvPicPr>
          <p:nvPr/>
        </p:nvPicPr>
        <p:blipFill>
          <a:blip r:embed="rId3"/>
          <a:stretch>
            <a:fillRect/>
          </a:stretch>
        </p:blipFill>
        <p:spPr>
          <a:xfrm>
            <a:off x="9389341" y="468685"/>
            <a:ext cx="1737511" cy="1737511"/>
          </a:xfrm>
          <a:prstGeom prst="rect">
            <a:avLst/>
          </a:prstGeom>
        </p:spPr>
      </p:pic>
      <p:pic>
        <p:nvPicPr>
          <p:cNvPr id="7" name="Imagen 6">
            <a:extLst>
              <a:ext uri="{FF2B5EF4-FFF2-40B4-BE49-F238E27FC236}">
                <a16:creationId xmlns:a16="http://schemas.microsoft.com/office/drawing/2014/main" id="{4B3C8370-4371-4919-522D-4C35786DF1E6}"/>
              </a:ext>
            </a:extLst>
          </p:cNvPr>
          <p:cNvPicPr>
            <a:picLocks noChangeAspect="1"/>
          </p:cNvPicPr>
          <p:nvPr/>
        </p:nvPicPr>
        <p:blipFill>
          <a:blip r:embed="rId4"/>
          <a:stretch>
            <a:fillRect/>
          </a:stretch>
        </p:blipFill>
        <p:spPr>
          <a:xfrm>
            <a:off x="0" y="4169983"/>
            <a:ext cx="2322777" cy="2322777"/>
          </a:xfrm>
          <a:prstGeom prst="rect">
            <a:avLst/>
          </a:prstGeom>
        </p:spPr>
      </p:pic>
    </p:spTree>
    <p:extLst>
      <p:ext uri="{BB962C8B-B14F-4D97-AF65-F5344CB8AC3E}">
        <p14:creationId xmlns:p14="http://schemas.microsoft.com/office/powerpoint/2010/main" val="69908895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graphicFrame>
        <p:nvGraphicFramePr>
          <p:cNvPr id="6" name="Diagrama 5">
            <a:extLst>
              <a:ext uri="{FF2B5EF4-FFF2-40B4-BE49-F238E27FC236}">
                <a16:creationId xmlns:a16="http://schemas.microsoft.com/office/drawing/2014/main" id="{01A199E0-9A31-1C10-7A8C-44A98F3A7600}"/>
              </a:ext>
            </a:extLst>
          </p:cNvPr>
          <p:cNvGraphicFramePr/>
          <p:nvPr>
            <p:extLst>
              <p:ext uri="{D42A27DB-BD31-4B8C-83A1-F6EECF244321}">
                <p14:modId xmlns:p14="http://schemas.microsoft.com/office/powerpoint/2010/main" val="1830788825"/>
              </p:ext>
            </p:extLst>
          </p:nvPr>
        </p:nvGraphicFramePr>
        <p:xfrm>
          <a:off x="-278063" y="719666"/>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8" name="Diagrama 7">
            <a:extLst>
              <a:ext uri="{FF2B5EF4-FFF2-40B4-BE49-F238E27FC236}">
                <a16:creationId xmlns:a16="http://schemas.microsoft.com/office/drawing/2014/main" id="{2CE13FED-2ED0-93C3-AF4B-A723A5A834EE}"/>
              </a:ext>
            </a:extLst>
          </p:cNvPr>
          <p:cNvGraphicFramePr/>
          <p:nvPr>
            <p:extLst>
              <p:ext uri="{D42A27DB-BD31-4B8C-83A1-F6EECF244321}">
                <p14:modId xmlns:p14="http://schemas.microsoft.com/office/powerpoint/2010/main" val="948443142"/>
              </p:ext>
            </p:extLst>
          </p:nvPr>
        </p:nvGraphicFramePr>
        <p:xfrm>
          <a:off x="7729621" y="288756"/>
          <a:ext cx="4181642" cy="6280486"/>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278860832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CBB7AFBA-CD8C-AD2F-8088-4B18F9BC9446}"/>
              </a:ext>
            </a:extLst>
          </p:cNvPr>
          <p:cNvSpPr txBox="1"/>
          <p:nvPr/>
        </p:nvSpPr>
        <p:spPr>
          <a:xfrm>
            <a:off x="1367590" y="2851483"/>
            <a:ext cx="9456820" cy="1200329"/>
          </a:xfrm>
          <a:prstGeom prst="rect">
            <a:avLst/>
          </a:prstGeom>
          <a:noFill/>
        </p:spPr>
        <p:txBody>
          <a:bodyPr wrap="square" rtlCol="0">
            <a:spAutoFit/>
          </a:bodyPr>
          <a:lstStyle/>
          <a:p>
            <a:pPr>
              <a:defRPr/>
            </a:pPr>
            <a:r>
              <a:rPr lang="es-ES" sz="2000" dirty="0">
                <a:effectLst/>
                <a:latin typeface="Arial" panose="020B0604020202020204" pitchFamily="34" charset="0"/>
                <a:ea typeface="Times New Roman" panose="02020603050405020304" pitchFamily="18" charset="0"/>
                <a:cs typeface="Arial" panose="020B0604020202020204" pitchFamily="34" charset="0"/>
              </a:rPr>
              <a:t>b)¿Cuáles son las perspectivas futuras para el biogás en el contexto de las energías renovables?</a:t>
            </a:r>
            <a:endParaRPr lang="es-US" sz="2000" dirty="0">
              <a:effectLst/>
              <a:latin typeface="Arial" panose="020B0604020202020204" pitchFamily="34" charset="0"/>
              <a:ea typeface="Times New Roman" panose="02020603050405020304" pitchFamily="18"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6" name="Imagen 5">
            <a:extLst>
              <a:ext uri="{FF2B5EF4-FFF2-40B4-BE49-F238E27FC236}">
                <a16:creationId xmlns:a16="http://schemas.microsoft.com/office/drawing/2014/main" id="{3125A663-751E-96B9-3616-BA8AD048C51E}"/>
              </a:ext>
            </a:extLst>
          </p:cNvPr>
          <p:cNvPicPr>
            <a:picLocks noChangeAspect="1"/>
          </p:cNvPicPr>
          <p:nvPr/>
        </p:nvPicPr>
        <p:blipFill>
          <a:blip r:embed="rId3"/>
          <a:stretch>
            <a:fillRect/>
          </a:stretch>
        </p:blipFill>
        <p:spPr>
          <a:xfrm>
            <a:off x="9389341" y="468685"/>
            <a:ext cx="1737511" cy="1737511"/>
          </a:xfrm>
          <a:prstGeom prst="rect">
            <a:avLst/>
          </a:prstGeom>
        </p:spPr>
      </p:pic>
      <p:pic>
        <p:nvPicPr>
          <p:cNvPr id="7" name="Imagen 6">
            <a:extLst>
              <a:ext uri="{FF2B5EF4-FFF2-40B4-BE49-F238E27FC236}">
                <a16:creationId xmlns:a16="http://schemas.microsoft.com/office/drawing/2014/main" id="{4B3C8370-4371-4919-522D-4C35786DF1E6}"/>
              </a:ext>
            </a:extLst>
          </p:cNvPr>
          <p:cNvPicPr>
            <a:picLocks noChangeAspect="1"/>
          </p:cNvPicPr>
          <p:nvPr/>
        </p:nvPicPr>
        <p:blipFill>
          <a:blip r:embed="rId4"/>
          <a:stretch>
            <a:fillRect/>
          </a:stretch>
        </p:blipFill>
        <p:spPr>
          <a:xfrm>
            <a:off x="0" y="4169983"/>
            <a:ext cx="2322777" cy="2322777"/>
          </a:xfrm>
          <a:prstGeom prst="rect">
            <a:avLst/>
          </a:prstGeom>
        </p:spPr>
      </p:pic>
    </p:spTree>
    <p:extLst>
      <p:ext uri="{BB962C8B-B14F-4D97-AF65-F5344CB8AC3E}">
        <p14:creationId xmlns:p14="http://schemas.microsoft.com/office/powerpoint/2010/main" val="236426882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2306023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CBB7AFBA-CD8C-AD2F-8088-4B18F9BC9446}"/>
              </a:ext>
            </a:extLst>
          </p:cNvPr>
          <p:cNvSpPr txBox="1"/>
          <p:nvPr/>
        </p:nvSpPr>
        <p:spPr>
          <a:xfrm>
            <a:off x="1367590" y="2851483"/>
            <a:ext cx="9456820" cy="1200329"/>
          </a:xfrm>
          <a:prstGeom prst="rect">
            <a:avLst/>
          </a:prstGeom>
          <a:noFill/>
        </p:spPr>
        <p:txBody>
          <a:bodyPr wrap="square" rtlCol="0">
            <a:spAutoFit/>
          </a:bodyPr>
          <a:lstStyle/>
          <a:p>
            <a:pPr>
              <a:defRPr/>
            </a:pPr>
            <a:r>
              <a:rPr lang="es-ES" sz="2000" dirty="0">
                <a:effectLst/>
                <a:latin typeface="Arial" panose="020B0604020202020204" pitchFamily="34" charset="0"/>
                <a:ea typeface="Times New Roman" panose="02020603050405020304" pitchFamily="18" charset="0"/>
                <a:cs typeface="Arial" panose="020B0604020202020204" pitchFamily="34" charset="0"/>
              </a:rPr>
              <a:t>c)¿Qué beneficios económicos consideras que tiene el software resultado de esta investigación para las instalaciones que lo pondrán en marcha?</a:t>
            </a:r>
            <a:endParaRPr lang="es-US" sz="2000" dirty="0">
              <a:effectLst/>
              <a:latin typeface="Arial" panose="020B0604020202020204" pitchFamily="34" charset="0"/>
              <a:ea typeface="Times New Roman" panose="02020603050405020304" pitchFamily="18"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6" name="Imagen 5">
            <a:extLst>
              <a:ext uri="{FF2B5EF4-FFF2-40B4-BE49-F238E27FC236}">
                <a16:creationId xmlns:a16="http://schemas.microsoft.com/office/drawing/2014/main" id="{3125A663-751E-96B9-3616-BA8AD048C51E}"/>
              </a:ext>
            </a:extLst>
          </p:cNvPr>
          <p:cNvPicPr>
            <a:picLocks noChangeAspect="1"/>
          </p:cNvPicPr>
          <p:nvPr/>
        </p:nvPicPr>
        <p:blipFill>
          <a:blip r:embed="rId3"/>
          <a:stretch>
            <a:fillRect/>
          </a:stretch>
        </p:blipFill>
        <p:spPr>
          <a:xfrm>
            <a:off x="9389341" y="468685"/>
            <a:ext cx="1737511" cy="1737511"/>
          </a:xfrm>
          <a:prstGeom prst="rect">
            <a:avLst/>
          </a:prstGeom>
        </p:spPr>
      </p:pic>
      <p:pic>
        <p:nvPicPr>
          <p:cNvPr id="7" name="Imagen 6">
            <a:extLst>
              <a:ext uri="{FF2B5EF4-FFF2-40B4-BE49-F238E27FC236}">
                <a16:creationId xmlns:a16="http://schemas.microsoft.com/office/drawing/2014/main" id="{4B3C8370-4371-4919-522D-4C35786DF1E6}"/>
              </a:ext>
            </a:extLst>
          </p:cNvPr>
          <p:cNvPicPr>
            <a:picLocks noChangeAspect="1"/>
          </p:cNvPicPr>
          <p:nvPr/>
        </p:nvPicPr>
        <p:blipFill>
          <a:blip r:embed="rId4"/>
          <a:stretch>
            <a:fillRect/>
          </a:stretch>
        </p:blipFill>
        <p:spPr>
          <a:xfrm>
            <a:off x="0" y="4169983"/>
            <a:ext cx="2322777" cy="2322777"/>
          </a:xfrm>
          <a:prstGeom prst="rect">
            <a:avLst/>
          </a:prstGeom>
        </p:spPr>
      </p:pic>
    </p:spTree>
    <p:extLst>
      <p:ext uri="{BB962C8B-B14F-4D97-AF65-F5344CB8AC3E}">
        <p14:creationId xmlns:p14="http://schemas.microsoft.com/office/powerpoint/2010/main" val="367718144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884269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CBB7AFBA-CD8C-AD2F-8088-4B18F9BC9446}"/>
              </a:ext>
            </a:extLst>
          </p:cNvPr>
          <p:cNvSpPr txBox="1"/>
          <p:nvPr/>
        </p:nvSpPr>
        <p:spPr>
          <a:xfrm>
            <a:off x="1367590" y="2909627"/>
            <a:ext cx="9456820" cy="1546577"/>
          </a:xfrm>
          <a:prstGeom prst="rect">
            <a:avLst/>
          </a:prstGeom>
          <a:noFill/>
        </p:spPr>
        <p:txBody>
          <a:bodyPr wrap="square" rtlCol="0">
            <a:spAutoFit/>
          </a:bodyPr>
          <a:lstStyle/>
          <a:p>
            <a:pPr marR="0" lvl="0" algn="just">
              <a:lnSpc>
                <a:spcPct val="150000"/>
              </a:lnSpc>
              <a:spcBef>
                <a:spcPts val="0"/>
              </a:spcBef>
              <a:spcAft>
                <a:spcPts val="285"/>
              </a:spcAft>
              <a:buSzPts val="1200"/>
            </a:pPr>
            <a:r>
              <a:rPr lang="es-ES" sz="2000" dirty="0">
                <a:effectLst/>
                <a:latin typeface="Arial" panose="020B0604020202020204" pitchFamily="34" charset="0"/>
                <a:ea typeface="Times New Roman" panose="02020603050405020304" pitchFamily="18" charset="0"/>
                <a:cs typeface="Arial" panose="020B0604020202020204" pitchFamily="34" charset="0"/>
              </a:rPr>
              <a:t>d)¿Cómo se asegura la precisión y fiabilidad de los datos generados por el software?</a:t>
            </a:r>
            <a:endParaRPr lang="es-US" sz="2000" dirty="0">
              <a:effectLst/>
              <a:latin typeface="Arial" panose="020B0604020202020204" pitchFamily="34" charset="0"/>
              <a:ea typeface="Times New Roman" panose="02020603050405020304" pitchFamily="18"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6" name="Imagen 5">
            <a:extLst>
              <a:ext uri="{FF2B5EF4-FFF2-40B4-BE49-F238E27FC236}">
                <a16:creationId xmlns:a16="http://schemas.microsoft.com/office/drawing/2014/main" id="{3125A663-751E-96B9-3616-BA8AD048C51E}"/>
              </a:ext>
            </a:extLst>
          </p:cNvPr>
          <p:cNvPicPr>
            <a:picLocks noChangeAspect="1"/>
          </p:cNvPicPr>
          <p:nvPr/>
        </p:nvPicPr>
        <p:blipFill>
          <a:blip r:embed="rId3"/>
          <a:stretch>
            <a:fillRect/>
          </a:stretch>
        </p:blipFill>
        <p:spPr>
          <a:xfrm>
            <a:off x="9389341" y="468685"/>
            <a:ext cx="1737511" cy="1737511"/>
          </a:xfrm>
          <a:prstGeom prst="rect">
            <a:avLst/>
          </a:prstGeom>
        </p:spPr>
      </p:pic>
      <p:pic>
        <p:nvPicPr>
          <p:cNvPr id="7" name="Imagen 6">
            <a:extLst>
              <a:ext uri="{FF2B5EF4-FFF2-40B4-BE49-F238E27FC236}">
                <a16:creationId xmlns:a16="http://schemas.microsoft.com/office/drawing/2014/main" id="{4B3C8370-4371-4919-522D-4C35786DF1E6}"/>
              </a:ext>
            </a:extLst>
          </p:cNvPr>
          <p:cNvPicPr>
            <a:picLocks noChangeAspect="1"/>
          </p:cNvPicPr>
          <p:nvPr/>
        </p:nvPicPr>
        <p:blipFill>
          <a:blip r:embed="rId4"/>
          <a:stretch>
            <a:fillRect/>
          </a:stretch>
        </p:blipFill>
        <p:spPr>
          <a:xfrm>
            <a:off x="0" y="4169983"/>
            <a:ext cx="2322777" cy="2322777"/>
          </a:xfrm>
          <a:prstGeom prst="rect">
            <a:avLst/>
          </a:prstGeom>
        </p:spPr>
      </p:pic>
    </p:spTree>
    <p:extLst>
      <p:ext uri="{BB962C8B-B14F-4D97-AF65-F5344CB8AC3E}">
        <p14:creationId xmlns:p14="http://schemas.microsoft.com/office/powerpoint/2010/main" val="36547981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a:cxnSpLocks/>
          </p:cNvCxnSpPr>
          <p:nvPr/>
        </p:nvCxnSpPr>
        <p:spPr>
          <a:xfrm>
            <a:off x="3863733" y="1478572"/>
            <a:ext cx="3482998"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11" name="Gráfico 10">
            <a:extLst>
              <a:ext uri="{FF2B5EF4-FFF2-40B4-BE49-F238E27FC236}">
                <a16:creationId xmlns:a16="http://schemas.microsoft.com/office/drawing/2014/main" id="{3CB00449-E308-4DF3-9CFD-9A7D30B672DE}"/>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1338607" flipH="1">
            <a:off x="-102386" y="-15456"/>
            <a:ext cx="1775173" cy="1775173"/>
          </a:xfrm>
          <a:prstGeom prst="rect">
            <a:avLst/>
          </a:prstGeom>
        </p:spPr>
      </p:pic>
      <p:pic>
        <p:nvPicPr>
          <p:cNvPr id="13" name="Gráfico 12">
            <a:extLst>
              <a:ext uri="{FF2B5EF4-FFF2-40B4-BE49-F238E27FC236}">
                <a16:creationId xmlns:a16="http://schemas.microsoft.com/office/drawing/2014/main" id="{6A56DF0C-1331-406E-AEE6-06E0E59FB9A8}"/>
              </a:ex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rot="21078969">
            <a:off x="8064770" y="243274"/>
            <a:ext cx="1518695" cy="1518695"/>
          </a:xfrm>
          <a:prstGeom prst="rect">
            <a:avLst/>
          </a:prstGeom>
        </p:spPr>
      </p:pic>
      <p:pic>
        <p:nvPicPr>
          <p:cNvPr id="7" name="Gráfico 6">
            <a:extLst>
              <a:ext uri="{FF2B5EF4-FFF2-40B4-BE49-F238E27FC236}">
                <a16:creationId xmlns:a16="http://schemas.microsoft.com/office/drawing/2014/main" id="{88D22565-F42F-439B-A6A4-CF161165E6B6}"/>
              </a:ext>
              <a:ext uri="{C183D7F6-B498-43B3-948B-1728B52AA6E4}">
                <adec:decorative xmlns:adec="http://schemas.microsoft.com/office/drawing/2017/decorative" val="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rot="1213697">
            <a:off x="1004758" y="-205609"/>
            <a:ext cx="2155477" cy="2155477"/>
          </a:xfrm>
          <a:prstGeom prst="rect">
            <a:avLst/>
          </a:prstGeom>
        </p:spPr>
      </p:pic>
      <p:pic>
        <p:nvPicPr>
          <p:cNvPr id="9" name="Gráfico 8">
            <a:extLst>
              <a:ext uri="{FF2B5EF4-FFF2-40B4-BE49-F238E27FC236}">
                <a16:creationId xmlns:a16="http://schemas.microsoft.com/office/drawing/2014/main" id="{B46E3E84-D1E6-4422-AA93-3EE98A821B98}"/>
              </a:ext>
              <a:ext uri="{C183D7F6-B498-43B3-948B-1728B52AA6E4}">
                <adec:decorative xmlns:adec="http://schemas.microsoft.com/office/drawing/2017/decorative" val="1"/>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rot="20451125">
            <a:off x="9293460" y="-51962"/>
            <a:ext cx="1716264" cy="1716264"/>
          </a:xfrm>
          <a:prstGeom prst="rect">
            <a:avLst/>
          </a:prstGeom>
        </p:spPr>
      </p:pic>
      <p:pic>
        <p:nvPicPr>
          <p:cNvPr id="19" name="Gráfico 18">
            <a:extLst>
              <a:ext uri="{FF2B5EF4-FFF2-40B4-BE49-F238E27FC236}">
                <a16:creationId xmlns:a16="http://schemas.microsoft.com/office/drawing/2014/main" id="{39130E3C-1E93-4315-AE76-13C55147DCF2}"/>
              </a:ext>
              <a:ext uri="{C183D7F6-B498-43B3-948B-1728B52AA6E4}">
                <adec:decorative xmlns:adec="http://schemas.microsoft.com/office/drawing/2017/decorative" val="1"/>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rot="18889495">
            <a:off x="10444537" y="208860"/>
            <a:ext cx="1008483" cy="1008483"/>
          </a:xfrm>
          <a:prstGeom prst="rect">
            <a:avLst/>
          </a:prstGeom>
        </p:spPr>
      </p:pic>
      <p:pic>
        <p:nvPicPr>
          <p:cNvPr id="21" name="Gráfico 20">
            <a:extLst>
              <a:ext uri="{FF2B5EF4-FFF2-40B4-BE49-F238E27FC236}">
                <a16:creationId xmlns:a16="http://schemas.microsoft.com/office/drawing/2014/main" id="{FFEC1660-205F-490E-800A-0D57D250BAE4}"/>
              </a:ext>
              <a:ext uri="{C183D7F6-B498-43B3-948B-1728B52AA6E4}">
                <adec:decorative xmlns:adec="http://schemas.microsoft.com/office/drawing/2017/decorative" val="1"/>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rot="20520790">
            <a:off x="11220241" y="275315"/>
            <a:ext cx="1061711" cy="1061711"/>
          </a:xfrm>
          <a:prstGeom prst="rect">
            <a:avLst/>
          </a:prstGeom>
        </p:spPr>
      </p:pic>
      <p:sp>
        <p:nvSpPr>
          <p:cNvPr id="17" name="Google Shape;90205;p60">
            <a:extLst>
              <a:ext uri="{FF2B5EF4-FFF2-40B4-BE49-F238E27FC236}">
                <a16:creationId xmlns:a16="http://schemas.microsoft.com/office/drawing/2014/main" id="{D4E5490A-8464-7AB2-C988-D6728A6B09BB}"/>
              </a:ext>
            </a:extLst>
          </p:cNvPr>
          <p:cNvSpPr txBox="1">
            <a:spLocks/>
          </p:cNvSpPr>
          <p:nvPr/>
        </p:nvSpPr>
        <p:spPr>
          <a:xfrm>
            <a:off x="2206688" y="-164550"/>
            <a:ext cx="6518910" cy="218426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90000"/>
              </a:lnSpc>
              <a:spcBef>
                <a:spcPts val="0"/>
              </a:spcBef>
              <a:spcAft>
                <a:spcPts val="0"/>
              </a:spcAft>
              <a:buClr>
                <a:schemeClr val="accent5"/>
              </a:buClr>
              <a:buSzPts val="5200"/>
              <a:buFont typeface="Quicksand"/>
              <a:buNone/>
              <a:defRPr sz="5800" b="1" i="0" u="none" strike="noStrike" cap="none">
                <a:solidFill>
                  <a:schemeClr val="accent5"/>
                </a:solidFill>
                <a:latin typeface="Quicksand"/>
                <a:ea typeface="Quicksand"/>
                <a:cs typeface="Quicksand"/>
                <a:sym typeface="Quicksand"/>
              </a:defRPr>
            </a:lvl1pPr>
            <a:lvl2pPr marR="0" lvl="1"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2pPr>
            <a:lvl3pPr marR="0" lvl="2"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3pPr>
            <a:lvl4pPr marR="0" lvl="3"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4pPr>
            <a:lvl5pPr marR="0" lvl="4"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5pPr>
            <a:lvl6pPr marR="0" lvl="5"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6pPr>
            <a:lvl7pPr marR="0" lvl="6"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7pPr>
            <a:lvl8pPr marR="0" lvl="7"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8pPr>
            <a:lvl9pPr marR="0" lvl="8"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9pPr>
          </a:lstStyle>
          <a:p>
            <a:pPr marL="0" marR="0" lvl="0" indent="0" algn="ctr" defTabSz="914400" rtl="0" eaLnBrk="1" fontAlgn="auto" latinLnBrk="0" hangingPunct="1">
              <a:lnSpc>
                <a:spcPct val="90000"/>
              </a:lnSpc>
              <a:spcBef>
                <a:spcPts val="0"/>
              </a:spcBef>
              <a:spcAft>
                <a:spcPts val="0"/>
              </a:spcAft>
              <a:buClr>
                <a:srgbClr val="02A58D"/>
              </a:buClr>
              <a:buSzPts val="5200"/>
              <a:buFont typeface="Quicksand"/>
              <a:buNone/>
              <a:tabLst/>
              <a:defRPr/>
            </a:pPr>
            <a:r>
              <a:rPr kumimoji="0" lang="es-419" sz="4000" b="1" i="0" u="none" strike="noStrike" kern="0" cap="none" spc="0" normalizeH="0" baseline="0" noProof="0" dirty="0">
                <a:ln>
                  <a:noFill/>
                </a:ln>
                <a:solidFill>
                  <a:srgbClr val="007785"/>
                </a:solidFill>
                <a:effectLst/>
                <a:uLnTx/>
                <a:uFillTx/>
                <a:latin typeface="Arial"/>
                <a:sym typeface="Quicksand"/>
              </a:rPr>
              <a:t>Objetivo</a:t>
            </a:r>
            <a:r>
              <a:rPr kumimoji="0" lang="es-419" sz="3600" b="1" i="0" u="none" strike="noStrike" kern="0" cap="none" spc="0" normalizeH="0" baseline="0" noProof="0" dirty="0">
                <a:ln>
                  <a:noFill/>
                </a:ln>
                <a:solidFill>
                  <a:srgbClr val="007785"/>
                </a:solidFill>
                <a:effectLst/>
                <a:uLnTx/>
                <a:uFillTx/>
                <a:latin typeface="Arial"/>
                <a:sym typeface="Quicksand"/>
              </a:rPr>
              <a:t>:</a:t>
            </a:r>
          </a:p>
        </p:txBody>
      </p:sp>
      <p:sp>
        <p:nvSpPr>
          <p:cNvPr id="3" name="CuadroTexto 2">
            <a:extLst>
              <a:ext uri="{FF2B5EF4-FFF2-40B4-BE49-F238E27FC236}">
                <a16:creationId xmlns:a16="http://schemas.microsoft.com/office/drawing/2014/main" id="{B37A23EA-1E6F-3466-3935-64B1846560B7}"/>
              </a:ext>
            </a:extLst>
          </p:cNvPr>
          <p:cNvSpPr txBox="1"/>
          <p:nvPr/>
        </p:nvSpPr>
        <p:spPr>
          <a:xfrm>
            <a:off x="698589" y="2573960"/>
            <a:ext cx="10545133" cy="1384995"/>
          </a:xfrm>
          <a:prstGeom prst="rect">
            <a:avLst/>
          </a:prstGeom>
          <a:noFill/>
        </p:spPr>
        <p:txBody>
          <a:bodyPr wrap="square">
            <a:spAutoFit/>
          </a:bodyPr>
          <a:lstStyle/>
          <a:p>
            <a:pPr marL="342900" indent="-342900" algn="just">
              <a:buFont typeface="Wingdings" panose="05000000000000000000" pitchFamily="2" charset="2"/>
              <a:buChar char="Ø"/>
            </a:pPr>
            <a:r>
              <a:rPr lang="es-419" sz="2800" dirty="0">
                <a:latin typeface="Arial" panose="020B0604020202020204" pitchFamily="34" charset="0"/>
                <a:cs typeface="Arial" panose="020B0604020202020204" pitchFamily="34" charset="0"/>
              </a:rPr>
              <a:t>Desarrollar un sistema para la gestión de datos de experimentos de digestión anaeróbica que permita optimizar el proceso de investigación y mejorar el tratamiento de residuos.</a:t>
            </a:r>
          </a:p>
        </p:txBody>
      </p:sp>
    </p:spTree>
    <p:extLst>
      <p:ext uri="{BB962C8B-B14F-4D97-AF65-F5344CB8AC3E}">
        <p14:creationId xmlns:p14="http://schemas.microsoft.com/office/powerpoint/2010/main" val="356533435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3749729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CBB7AFBA-CD8C-AD2F-8088-4B18F9BC9446}"/>
              </a:ext>
            </a:extLst>
          </p:cNvPr>
          <p:cNvSpPr txBox="1"/>
          <p:nvPr/>
        </p:nvSpPr>
        <p:spPr>
          <a:xfrm>
            <a:off x="1367590" y="1971369"/>
            <a:ext cx="9456820" cy="3548215"/>
          </a:xfrm>
          <a:prstGeom prst="rect">
            <a:avLst/>
          </a:prstGeom>
          <a:noFill/>
        </p:spPr>
        <p:txBody>
          <a:bodyPr wrap="square" rtlCol="0">
            <a:spAutoFit/>
          </a:bodyPr>
          <a:lstStyle/>
          <a:p>
            <a:pPr algn="just">
              <a:lnSpc>
                <a:spcPct val="150000"/>
              </a:lnSpc>
              <a:spcAft>
                <a:spcPts val="285"/>
              </a:spcAft>
              <a:buSzPts val="1200"/>
            </a:pPr>
            <a:r>
              <a:rPr lang="es-ES" sz="2000" dirty="0">
                <a:effectLst/>
                <a:latin typeface="Arial" panose="020B0604020202020204" pitchFamily="34" charset="0"/>
                <a:ea typeface="Times New Roman" panose="02020603050405020304" pitchFamily="18" charset="0"/>
                <a:cs typeface="Arial" panose="020B0604020202020204" pitchFamily="34" charset="0"/>
              </a:rPr>
              <a:t>2. En la primera recomendación del trabajo usted propone y cito: ¨ Se recomienda explorar la posibilidad de integrar fuentes de datos externas, como sensores en tiempo real que midan condiciones del reactor (temperatura, pH, etc.) o sistemas de monitoreo remoto. Esto permitiría que el sistema no solo gestione los datos manuales de experimentación, sino que automatice la recolección y análisis de datos, aumentando la eficiencia del proceso. ¨</a:t>
            </a:r>
            <a:endParaRPr lang="es-US" sz="2000" dirty="0">
              <a:effectLst/>
              <a:latin typeface="Arial" panose="020B0604020202020204" pitchFamily="34" charset="0"/>
              <a:ea typeface="Times New Roman" panose="02020603050405020304" pitchFamily="18" charset="0"/>
              <a:cs typeface="Arial" panose="020B0604020202020204" pitchFamily="34" charset="0"/>
            </a:endParaRPr>
          </a:p>
          <a:p>
            <a:pPr marR="0" lvl="0" algn="just">
              <a:lnSpc>
                <a:spcPct val="150000"/>
              </a:lnSpc>
              <a:spcBef>
                <a:spcPts val="0"/>
              </a:spcBef>
              <a:spcAft>
                <a:spcPts val="285"/>
              </a:spcAft>
              <a:buSzPts val="1200"/>
            </a:pPr>
            <a:endParaRPr kumimoji="0" lang="es-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6" name="Imagen 5">
            <a:extLst>
              <a:ext uri="{FF2B5EF4-FFF2-40B4-BE49-F238E27FC236}">
                <a16:creationId xmlns:a16="http://schemas.microsoft.com/office/drawing/2014/main" id="{3125A663-751E-96B9-3616-BA8AD048C51E}"/>
              </a:ext>
            </a:extLst>
          </p:cNvPr>
          <p:cNvPicPr>
            <a:picLocks noChangeAspect="1"/>
          </p:cNvPicPr>
          <p:nvPr/>
        </p:nvPicPr>
        <p:blipFill>
          <a:blip r:embed="rId3"/>
          <a:stretch>
            <a:fillRect/>
          </a:stretch>
        </p:blipFill>
        <p:spPr>
          <a:xfrm>
            <a:off x="9389341" y="468685"/>
            <a:ext cx="1737511" cy="1737511"/>
          </a:xfrm>
          <a:prstGeom prst="rect">
            <a:avLst/>
          </a:prstGeom>
        </p:spPr>
      </p:pic>
      <p:pic>
        <p:nvPicPr>
          <p:cNvPr id="7" name="Imagen 6">
            <a:extLst>
              <a:ext uri="{FF2B5EF4-FFF2-40B4-BE49-F238E27FC236}">
                <a16:creationId xmlns:a16="http://schemas.microsoft.com/office/drawing/2014/main" id="{4B3C8370-4371-4919-522D-4C35786DF1E6}"/>
              </a:ext>
            </a:extLst>
          </p:cNvPr>
          <p:cNvPicPr>
            <a:picLocks noChangeAspect="1"/>
          </p:cNvPicPr>
          <p:nvPr/>
        </p:nvPicPr>
        <p:blipFill>
          <a:blip r:embed="rId4"/>
          <a:stretch>
            <a:fillRect/>
          </a:stretch>
        </p:blipFill>
        <p:spPr>
          <a:xfrm>
            <a:off x="0" y="4169983"/>
            <a:ext cx="2322777" cy="2322777"/>
          </a:xfrm>
          <a:prstGeom prst="rect">
            <a:avLst/>
          </a:prstGeom>
        </p:spPr>
      </p:pic>
    </p:spTree>
    <p:extLst>
      <p:ext uri="{BB962C8B-B14F-4D97-AF65-F5344CB8AC3E}">
        <p14:creationId xmlns:p14="http://schemas.microsoft.com/office/powerpoint/2010/main" val="319694560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CBB7AFBA-CD8C-AD2F-8088-4B18F9BC9446}"/>
              </a:ext>
            </a:extLst>
          </p:cNvPr>
          <p:cNvSpPr txBox="1"/>
          <p:nvPr/>
        </p:nvSpPr>
        <p:spPr>
          <a:xfrm>
            <a:off x="1367590" y="2909627"/>
            <a:ext cx="9456820" cy="2431435"/>
          </a:xfrm>
          <a:prstGeom prst="rect">
            <a:avLst/>
          </a:prstGeom>
          <a:noFill/>
        </p:spPr>
        <p:txBody>
          <a:bodyPr wrap="square" rtlCol="0">
            <a:spAutoFit/>
          </a:bodyPr>
          <a:lstStyle/>
          <a:p>
            <a:pPr marL="342900" marR="0" lvl="0" indent="-342900" algn="just">
              <a:lnSpc>
                <a:spcPct val="150000"/>
              </a:lnSpc>
              <a:spcBef>
                <a:spcPts val="0"/>
              </a:spcBef>
              <a:spcAft>
                <a:spcPts val="0"/>
              </a:spcAft>
              <a:buFont typeface="+mj-lt"/>
              <a:buAutoNum type="alphaLcParenR"/>
            </a:pPr>
            <a:r>
              <a:rPr lang="es-ES" sz="2000" dirty="0">
                <a:effectLst/>
                <a:latin typeface="Arial" panose="020B0604020202020204" pitchFamily="34" charset="0"/>
                <a:ea typeface="Times New Roman" panose="02020603050405020304" pitchFamily="18" charset="0"/>
                <a:cs typeface="Arial" panose="020B0604020202020204" pitchFamily="34" charset="0"/>
              </a:rPr>
              <a:t>¿Cuáles serían los principales desafíos técnicos y logísticos que se podrían enfrentar al integrar fuentes de datos externas, como sensores en tiempo real, en el sistema de gestión actual del reactor, y cómo podrían superarse para garantizar una implementación efectiva?</a:t>
            </a:r>
            <a:endParaRPr lang="es-US" sz="2000" dirty="0">
              <a:effectLst/>
              <a:latin typeface="Arial" panose="020B0604020202020204" pitchFamily="34" charset="0"/>
              <a:ea typeface="Times New Roman" panose="02020603050405020304" pitchFamily="18"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6" name="Imagen 5">
            <a:extLst>
              <a:ext uri="{FF2B5EF4-FFF2-40B4-BE49-F238E27FC236}">
                <a16:creationId xmlns:a16="http://schemas.microsoft.com/office/drawing/2014/main" id="{3125A663-751E-96B9-3616-BA8AD048C51E}"/>
              </a:ext>
            </a:extLst>
          </p:cNvPr>
          <p:cNvPicPr>
            <a:picLocks noChangeAspect="1"/>
          </p:cNvPicPr>
          <p:nvPr/>
        </p:nvPicPr>
        <p:blipFill>
          <a:blip r:embed="rId3"/>
          <a:stretch>
            <a:fillRect/>
          </a:stretch>
        </p:blipFill>
        <p:spPr>
          <a:xfrm>
            <a:off x="9389341" y="468685"/>
            <a:ext cx="1737511" cy="1737511"/>
          </a:xfrm>
          <a:prstGeom prst="rect">
            <a:avLst/>
          </a:prstGeom>
        </p:spPr>
      </p:pic>
      <p:pic>
        <p:nvPicPr>
          <p:cNvPr id="7" name="Imagen 6">
            <a:extLst>
              <a:ext uri="{FF2B5EF4-FFF2-40B4-BE49-F238E27FC236}">
                <a16:creationId xmlns:a16="http://schemas.microsoft.com/office/drawing/2014/main" id="{4B3C8370-4371-4919-522D-4C35786DF1E6}"/>
              </a:ext>
            </a:extLst>
          </p:cNvPr>
          <p:cNvPicPr>
            <a:picLocks noChangeAspect="1"/>
          </p:cNvPicPr>
          <p:nvPr/>
        </p:nvPicPr>
        <p:blipFill>
          <a:blip r:embed="rId4"/>
          <a:stretch>
            <a:fillRect/>
          </a:stretch>
        </p:blipFill>
        <p:spPr>
          <a:xfrm>
            <a:off x="0" y="4169983"/>
            <a:ext cx="2322777" cy="2322777"/>
          </a:xfrm>
          <a:prstGeom prst="rect">
            <a:avLst/>
          </a:prstGeom>
        </p:spPr>
      </p:pic>
    </p:spTree>
    <p:extLst>
      <p:ext uri="{BB962C8B-B14F-4D97-AF65-F5344CB8AC3E}">
        <p14:creationId xmlns:p14="http://schemas.microsoft.com/office/powerpoint/2010/main" val="53991269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268148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CBB7AFBA-CD8C-AD2F-8088-4B18F9BC9446}"/>
              </a:ext>
            </a:extLst>
          </p:cNvPr>
          <p:cNvSpPr txBox="1"/>
          <p:nvPr/>
        </p:nvSpPr>
        <p:spPr>
          <a:xfrm>
            <a:off x="1367590" y="3143700"/>
            <a:ext cx="9456820" cy="1508105"/>
          </a:xfrm>
          <a:prstGeom prst="rect">
            <a:avLst/>
          </a:prstGeom>
          <a:noFill/>
        </p:spPr>
        <p:txBody>
          <a:bodyPr wrap="square" rtlCol="0">
            <a:spAutoFit/>
          </a:bodyPr>
          <a:lstStyle/>
          <a:p>
            <a:pPr algn="just">
              <a:defRPr/>
            </a:pPr>
            <a:r>
              <a:rPr lang="es-ES" sz="2000" dirty="0">
                <a:effectLst/>
                <a:latin typeface="Arial" panose="020B0604020202020204" pitchFamily="34" charset="0"/>
                <a:ea typeface="Times New Roman" panose="02020603050405020304" pitchFamily="18" charset="0"/>
                <a:cs typeface="Arial" panose="020B0604020202020204" pitchFamily="34" charset="0"/>
              </a:rPr>
              <a:t>b)¿Cuál sería el impacto de la implementación de esta nueva propuesta en la gestión del software actual en el desarrollo económico y social del proyecto productivo al que pertenece?</a:t>
            </a:r>
            <a:endParaRPr lang="es-US" sz="2000" dirty="0">
              <a:effectLst/>
              <a:latin typeface="Arial" panose="020B0604020202020204" pitchFamily="34" charset="0"/>
              <a:ea typeface="Times New Roman" panose="02020603050405020304" pitchFamily="18"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6" name="Imagen 5">
            <a:extLst>
              <a:ext uri="{FF2B5EF4-FFF2-40B4-BE49-F238E27FC236}">
                <a16:creationId xmlns:a16="http://schemas.microsoft.com/office/drawing/2014/main" id="{3125A663-751E-96B9-3616-BA8AD048C51E}"/>
              </a:ext>
            </a:extLst>
          </p:cNvPr>
          <p:cNvPicPr>
            <a:picLocks noChangeAspect="1"/>
          </p:cNvPicPr>
          <p:nvPr/>
        </p:nvPicPr>
        <p:blipFill>
          <a:blip r:embed="rId3"/>
          <a:stretch>
            <a:fillRect/>
          </a:stretch>
        </p:blipFill>
        <p:spPr>
          <a:xfrm>
            <a:off x="9389341" y="468685"/>
            <a:ext cx="1737511" cy="1737511"/>
          </a:xfrm>
          <a:prstGeom prst="rect">
            <a:avLst/>
          </a:prstGeom>
        </p:spPr>
      </p:pic>
      <p:pic>
        <p:nvPicPr>
          <p:cNvPr id="7" name="Imagen 6">
            <a:extLst>
              <a:ext uri="{FF2B5EF4-FFF2-40B4-BE49-F238E27FC236}">
                <a16:creationId xmlns:a16="http://schemas.microsoft.com/office/drawing/2014/main" id="{4B3C8370-4371-4919-522D-4C35786DF1E6}"/>
              </a:ext>
            </a:extLst>
          </p:cNvPr>
          <p:cNvPicPr>
            <a:picLocks noChangeAspect="1"/>
          </p:cNvPicPr>
          <p:nvPr/>
        </p:nvPicPr>
        <p:blipFill>
          <a:blip r:embed="rId4"/>
          <a:stretch>
            <a:fillRect/>
          </a:stretch>
        </p:blipFill>
        <p:spPr>
          <a:xfrm>
            <a:off x="0" y="4169983"/>
            <a:ext cx="2322777" cy="2322777"/>
          </a:xfrm>
          <a:prstGeom prst="rect">
            <a:avLst/>
          </a:prstGeom>
        </p:spPr>
      </p:pic>
    </p:spTree>
    <p:extLst>
      <p:ext uri="{BB962C8B-B14F-4D97-AF65-F5344CB8AC3E}">
        <p14:creationId xmlns:p14="http://schemas.microsoft.com/office/powerpoint/2010/main" val="170502736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8973642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CBB7AFBA-CD8C-AD2F-8088-4B18F9BC9446}"/>
              </a:ext>
            </a:extLst>
          </p:cNvPr>
          <p:cNvSpPr txBox="1"/>
          <p:nvPr/>
        </p:nvSpPr>
        <p:spPr>
          <a:xfrm>
            <a:off x="1299411" y="1520785"/>
            <a:ext cx="9593178" cy="3816429"/>
          </a:xfrm>
          <a:prstGeom prst="rect">
            <a:avLst/>
          </a:prstGeom>
          <a:noFill/>
        </p:spPr>
        <p:txBody>
          <a:bodyPr wrap="square" rtlCol="0">
            <a:spAutoFit/>
          </a:bodyPr>
          <a:lstStyle/>
          <a:p>
            <a:pPr marR="0" lvl="0" algn="just">
              <a:lnSpc>
                <a:spcPct val="150000"/>
              </a:lnSpc>
              <a:spcBef>
                <a:spcPts val="0"/>
              </a:spcBef>
              <a:spcAft>
                <a:spcPts val="0"/>
              </a:spcAft>
            </a:pPr>
            <a:r>
              <a:rPr lang="es-ES" sz="2000" dirty="0">
                <a:effectLst/>
                <a:latin typeface="Arial" panose="020B0604020202020204" pitchFamily="34" charset="0"/>
                <a:ea typeface="Times New Roman" panose="02020603050405020304" pitchFamily="18" charset="0"/>
                <a:cs typeface="Arial" panose="020B0604020202020204" pitchFamily="34" charset="0"/>
              </a:rPr>
              <a:t>3. En el capítulo 2, epígrafe 2.4 </a:t>
            </a:r>
            <a:r>
              <a:rPr lang="es-ES" sz="2000" b="1" dirty="0">
                <a:effectLst/>
                <a:latin typeface="Arial" panose="020B0604020202020204" pitchFamily="34" charset="0"/>
                <a:ea typeface="Times New Roman" panose="02020603050405020304" pitchFamily="18" charset="0"/>
                <a:cs typeface="Arial" panose="020B0604020202020204" pitchFamily="34" charset="0"/>
              </a:rPr>
              <a:t>Diagrama de Entidad - Relación de la Base de Datos </a:t>
            </a:r>
            <a:r>
              <a:rPr lang="es-ES" sz="2000" dirty="0">
                <a:effectLst/>
                <a:latin typeface="Arial" panose="020B0604020202020204" pitchFamily="34" charset="0"/>
                <a:ea typeface="Times New Roman" panose="02020603050405020304" pitchFamily="18" charset="0"/>
                <a:cs typeface="Arial" panose="020B0604020202020204" pitchFamily="34" charset="0"/>
              </a:rPr>
              <a:t>se expresa que:</a:t>
            </a:r>
            <a:r>
              <a:rPr lang="es-ES" sz="2000" b="1" dirty="0">
                <a:effectLst/>
                <a:latin typeface="Arial" panose="020B0604020202020204" pitchFamily="34" charset="0"/>
                <a:ea typeface="Times New Roman" panose="02020603050405020304" pitchFamily="18" charset="0"/>
                <a:cs typeface="Arial" panose="020B0604020202020204" pitchFamily="34" charset="0"/>
              </a:rPr>
              <a:t> </a:t>
            </a:r>
            <a:r>
              <a:rPr lang="es-ES" sz="2000" dirty="0">
                <a:effectLst/>
                <a:latin typeface="Arial" panose="020B0604020202020204" pitchFamily="34" charset="0"/>
                <a:ea typeface="Times New Roman" panose="02020603050405020304" pitchFamily="18" charset="0"/>
                <a:cs typeface="Arial" panose="020B0604020202020204" pitchFamily="34" charset="0"/>
              </a:rPr>
              <a:t>El diagrama ER es esencial para el diseño lógico de bases de datos, ya que permite a los diseñadores visualizar claramente la estructura de datos y las interacciones entre diferentes componentes del sistema. Esta representación facilita la identificación de los requerimientos de datos, la planificación de la estructura de la base de datos y la comunicación entre los miembros del equipo de desarrollo. Al respecto responda:</a:t>
            </a:r>
            <a:endParaRPr lang="es-US" sz="2000" dirty="0">
              <a:effectLst/>
              <a:latin typeface="Arial" panose="020B0604020202020204" pitchFamily="34" charset="0"/>
              <a:ea typeface="Times New Roman" panose="02020603050405020304" pitchFamily="18"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6" name="Imagen 5">
            <a:extLst>
              <a:ext uri="{FF2B5EF4-FFF2-40B4-BE49-F238E27FC236}">
                <a16:creationId xmlns:a16="http://schemas.microsoft.com/office/drawing/2014/main" id="{3125A663-751E-96B9-3616-BA8AD048C51E}"/>
              </a:ext>
            </a:extLst>
          </p:cNvPr>
          <p:cNvPicPr>
            <a:picLocks noChangeAspect="1"/>
          </p:cNvPicPr>
          <p:nvPr/>
        </p:nvPicPr>
        <p:blipFill>
          <a:blip r:embed="rId3"/>
          <a:stretch>
            <a:fillRect/>
          </a:stretch>
        </p:blipFill>
        <p:spPr>
          <a:xfrm>
            <a:off x="10327804" y="-108831"/>
            <a:ext cx="1737511" cy="1737511"/>
          </a:xfrm>
          <a:prstGeom prst="rect">
            <a:avLst/>
          </a:prstGeom>
        </p:spPr>
      </p:pic>
      <p:pic>
        <p:nvPicPr>
          <p:cNvPr id="7" name="Imagen 6">
            <a:extLst>
              <a:ext uri="{FF2B5EF4-FFF2-40B4-BE49-F238E27FC236}">
                <a16:creationId xmlns:a16="http://schemas.microsoft.com/office/drawing/2014/main" id="{4B3C8370-4371-4919-522D-4C35786DF1E6}"/>
              </a:ext>
            </a:extLst>
          </p:cNvPr>
          <p:cNvPicPr>
            <a:picLocks noChangeAspect="1"/>
          </p:cNvPicPr>
          <p:nvPr/>
        </p:nvPicPr>
        <p:blipFill>
          <a:blip r:embed="rId4"/>
          <a:stretch>
            <a:fillRect/>
          </a:stretch>
        </p:blipFill>
        <p:spPr>
          <a:xfrm>
            <a:off x="-276726" y="4735468"/>
            <a:ext cx="2322777" cy="2322777"/>
          </a:xfrm>
          <a:prstGeom prst="rect">
            <a:avLst/>
          </a:prstGeom>
        </p:spPr>
      </p:pic>
    </p:spTree>
    <p:extLst>
      <p:ext uri="{BB962C8B-B14F-4D97-AF65-F5344CB8AC3E}">
        <p14:creationId xmlns:p14="http://schemas.microsoft.com/office/powerpoint/2010/main" val="256978589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CBB7AFBA-CD8C-AD2F-8088-4B18F9BC9446}"/>
              </a:ext>
            </a:extLst>
          </p:cNvPr>
          <p:cNvSpPr txBox="1"/>
          <p:nvPr/>
        </p:nvSpPr>
        <p:spPr>
          <a:xfrm>
            <a:off x="1065148" y="2434796"/>
            <a:ext cx="9593178" cy="1569660"/>
          </a:xfrm>
          <a:prstGeom prst="rect">
            <a:avLst/>
          </a:prstGeom>
          <a:noFill/>
        </p:spPr>
        <p:txBody>
          <a:bodyPr wrap="square" rtlCol="0">
            <a:spAutoFit/>
          </a:bodyPr>
          <a:lstStyle/>
          <a:p>
            <a:pPr marL="514350" indent="-514350" algn="just">
              <a:buFont typeface="+mj-lt"/>
              <a:buAutoNum type="alphaLcParenR"/>
              <a:defRPr/>
            </a:pPr>
            <a:r>
              <a:rPr lang="es-ES" sz="2400" dirty="0">
                <a:effectLst/>
                <a:latin typeface="Arial" panose="020B0604020202020204" pitchFamily="34" charset="0"/>
                <a:ea typeface="Times New Roman" panose="02020603050405020304" pitchFamily="18" charset="0"/>
                <a:cs typeface="Verdana" panose="020B0604030504040204" pitchFamily="34" charset="0"/>
              </a:rPr>
              <a:t>¿De qué manera la evolución de los requisitos del sistema durante el ciclo de vida del desarrollo de su producto puede impactar la efectividad del diagrama entidad-relación (ER) como herramienta de comunicación y documentación?</a:t>
            </a:r>
            <a:endParaRPr lang="es-US" sz="2400" dirty="0">
              <a:effectLst/>
              <a:latin typeface="Verdana" panose="020B0604030504040204" pitchFamily="34" charset="0"/>
              <a:ea typeface="Times New Roman" panose="02020603050405020304" pitchFamily="18" charset="0"/>
              <a:cs typeface="Verdana" panose="020B0604030504040204" pitchFamily="34" charset="0"/>
            </a:endParaRPr>
          </a:p>
        </p:txBody>
      </p:sp>
      <p:pic>
        <p:nvPicPr>
          <p:cNvPr id="6" name="Imagen 5">
            <a:extLst>
              <a:ext uri="{FF2B5EF4-FFF2-40B4-BE49-F238E27FC236}">
                <a16:creationId xmlns:a16="http://schemas.microsoft.com/office/drawing/2014/main" id="{3125A663-751E-96B9-3616-BA8AD048C51E}"/>
              </a:ext>
            </a:extLst>
          </p:cNvPr>
          <p:cNvPicPr>
            <a:picLocks noChangeAspect="1"/>
          </p:cNvPicPr>
          <p:nvPr/>
        </p:nvPicPr>
        <p:blipFill>
          <a:blip r:embed="rId3"/>
          <a:stretch>
            <a:fillRect/>
          </a:stretch>
        </p:blipFill>
        <p:spPr>
          <a:xfrm>
            <a:off x="9389341" y="468685"/>
            <a:ext cx="1737511" cy="1737511"/>
          </a:xfrm>
          <a:prstGeom prst="rect">
            <a:avLst/>
          </a:prstGeom>
        </p:spPr>
      </p:pic>
      <p:pic>
        <p:nvPicPr>
          <p:cNvPr id="7" name="Imagen 6">
            <a:extLst>
              <a:ext uri="{FF2B5EF4-FFF2-40B4-BE49-F238E27FC236}">
                <a16:creationId xmlns:a16="http://schemas.microsoft.com/office/drawing/2014/main" id="{4B3C8370-4371-4919-522D-4C35786DF1E6}"/>
              </a:ext>
            </a:extLst>
          </p:cNvPr>
          <p:cNvPicPr>
            <a:picLocks noChangeAspect="1"/>
          </p:cNvPicPr>
          <p:nvPr/>
        </p:nvPicPr>
        <p:blipFill>
          <a:blip r:embed="rId4"/>
          <a:stretch>
            <a:fillRect/>
          </a:stretch>
        </p:blipFill>
        <p:spPr>
          <a:xfrm>
            <a:off x="0" y="4169983"/>
            <a:ext cx="2322777" cy="2322777"/>
          </a:xfrm>
          <a:prstGeom prst="rect">
            <a:avLst/>
          </a:prstGeom>
        </p:spPr>
      </p:pic>
    </p:spTree>
    <p:extLst>
      <p:ext uri="{BB962C8B-B14F-4D97-AF65-F5344CB8AC3E}">
        <p14:creationId xmlns:p14="http://schemas.microsoft.com/office/powerpoint/2010/main" val="99360978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graphicFrame>
        <p:nvGraphicFramePr>
          <p:cNvPr id="3" name="Diagrama 2">
            <a:extLst>
              <a:ext uri="{FF2B5EF4-FFF2-40B4-BE49-F238E27FC236}">
                <a16:creationId xmlns:a16="http://schemas.microsoft.com/office/drawing/2014/main" id="{913A70E9-254D-84AB-0127-76A66A754391}"/>
              </a:ext>
            </a:extLst>
          </p:cNvPr>
          <p:cNvGraphicFramePr/>
          <p:nvPr>
            <p:extLst>
              <p:ext uri="{D42A27DB-BD31-4B8C-83A1-F6EECF244321}">
                <p14:modId xmlns:p14="http://schemas.microsoft.com/office/powerpoint/2010/main" val="1996784261"/>
              </p:ext>
            </p:extLst>
          </p:nvPr>
        </p:nvGraphicFramePr>
        <p:xfrm>
          <a:off x="1287379" y="719666"/>
          <a:ext cx="9853863"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87488736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CBB7AFBA-CD8C-AD2F-8088-4B18F9BC9446}"/>
              </a:ext>
            </a:extLst>
          </p:cNvPr>
          <p:cNvSpPr txBox="1"/>
          <p:nvPr/>
        </p:nvSpPr>
        <p:spPr>
          <a:xfrm>
            <a:off x="1036721" y="2490281"/>
            <a:ext cx="10118557" cy="1877437"/>
          </a:xfrm>
          <a:prstGeom prst="rect">
            <a:avLst/>
          </a:prstGeom>
          <a:noFill/>
        </p:spPr>
        <p:txBody>
          <a:bodyPr wrap="square" rtlCol="0">
            <a:spAutoFit/>
          </a:bodyPr>
          <a:lstStyle/>
          <a:p>
            <a:pPr marR="0" lvl="0" algn="just" defTabSz="914400" rtl="0" eaLnBrk="1" fontAlgn="auto" latinLnBrk="0" hangingPunct="1">
              <a:lnSpc>
                <a:spcPct val="100000"/>
              </a:lnSpc>
              <a:spcBef>
                <a:spcPts val="0"/>
              </a:spcBef>
              <a:spcAft>
                <a:spcPts val="0"/>
              </a:spcAft>
              <a:buClrTx/>
              <a:buSzTx/>
              <a:tabLst/>
              <a:defRPr/>
            </a:pPr>
            <a:r>
              <a:rPr kumimoji="0" lang="es-419" sz="2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b)¿Cómo se puede evaluar la calidad del modelo resultante en términos de claridad, completitud y corrección, y qué métricas podrían utilizarse para tal evaluación?</a:t>
            </a:r>
          </a:p>
          <a:p>
            <a:pPr marR="0" lvl="0" algn="l" defTabSz="914400" rtl="0" eaLnBrk="1" fontAlgn="auto" latinLnBrk="0" hangingPunct="1">
              <a:lnSpc>
                <a:spcPct val="100000"/>
              </a:lnSpc>
              <a:spcBef>
                <a:spcPts val="0"/>
              </a:spcBef>
              <a:spcAft>
                <a:spcPts val="0"/>
              </a:spcAft>
              <a:buClrTx/>
              <a:buSzTx/>
              <a:tabLst/>
              <a:defRPr/>
            </a:pPr>
            <a:endParaRPr kumimoji="0" lang="es-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6" name="Imagen 5">
            <a:extLst>
              <a:ext uri="{FF2B5EF4-FFF2-40B4-BE49-F238E27FC236}">
                <a16:creationId xmlns:a16="http://schemas.microsoft.com/office/drawing/2014/main" id="{3125A663-751E-96B9-3616-BA8AD048C51E}"/>
              </a:ext>
            </a:extLst>
          </p:cNvPr>
          <p:cNvPicPr>
            <a:picLocks noChangeAspect="1"/>
          </p:cNvPicPr>
          <p:nvPr/>
        </p:nvPicPr>
        <p:blipFill>
          <a:blip r:embed="rId3"/>
          <a:stretch>
            <a:fillRect/>
          </a:stretch>
        </p:blipFill>
        <p:spPr>
          <a:xfrm>
            <a:off x="9389341" y="468685"/>
            <a:ext cx="1737511" cy="1737511"/>
          </a:xfrm>
          <a:prstGeom prst="rect">
            <a:avLst/>
          </a:prstGeom>
        </p:spPr>
      </p:pic>
      <p:pic>
        <p:nvPicPr>
          <p:cNvPr id="7" name="Imagen 6">
            <a:extLst>
              <a:ext uri="{FF2B5EF4-FFF2-40B4-BE49-F238E27FC236}">
                <a16:creationId xmlns:a16="http://schemas.microsoft.com/office/drawing/2014/main" id="{4B3C8370-4371-4919-522D-4C35786DF1E6}"/>
              </a:ext>
            </a:extLst>
          </p:cNvPr>
          <p:cNvPicPr>
            <a:picLocks noChangeAspect="1"/>
          </p:cNvPicPr>
          <p:nvPr/>
        </p:nvPicPr>
        <p:blipFill>
          <a:blip r:embed="rId4"/>
          <a:stretch>
            <a:fillRect/>
          </a:stretch>
        </p:blipFill>
        <p:spPr>
          <a:xfrm>
            <a:off x="0" y="4169983"/>
            <a:ext cx="2322777" cy="2322777"/>
          </a:xfrm>
          <a:prstGeom prst="rect">
            <a:avLst/>
          </a:prstGeom>
        </p:spPr>
      </p:pic>
    </p:spTree>
    <p:extLst>
      <p:ext uri="{BB962C8B-B14F-4D97-AF65-F5344CB8AC3E}">
        <p14:creationId xmlns:p14="http://schemas.microsoft.com/office/powerpoint/2010/main" val="23670281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a:cxnSpLocks/>
          </p:cNvCxnSpPr>
          <p:nvPr/>
        </p:nvCxnSpPr>
        <p:spPr>
          <a:xfrm>
            <a:off x="3863733" y="1478572"/>
            <a:ext cx="3482998"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11" name="Gráfico 10">
            <a:extLst>
              <a:ext uri="{FF2B5EF4-FFF2-40B4-BE49-F238E27FC236}">
                <a16:creationId xmlns:a16="http://schemas.microsoft.com/office/drawing/2014/main" id="{3CB00449-E308-4DF3-9CFD-9A7D30B672DE}"/>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1338607" flipH="1">
            <a:off x="-102386" y="-15456"/>
            <a:ext cx="1775173" cy="1775173"/>
          </a:xfrm>
          <a:prstGeom prst="rect">
            <a:avLst/>
          </a:prstGeom>
        </p:spPr>
      </p:pic>
      <p:pic>
        <p:nvPicPr>
          <p:cNvPr id="13" name="Gráfico 12">
            <a:extLst>
              <a:ext uri="{FF2B5EF4-FFF2-40B4-BE49-F238E27FC236}">
                <a16:creationId xmlns:a16="http://schemas.microsoft.com/office/drawing/2014/main" id="{6A56DF0C-1331-406E-AEE6-06E0E59FB9A8}"/>
              </a:ex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rot="21078969">
            <a:off x="9012314" y="168439"/>
            <a:ext cx="1142971" cy="1142971"/>
          </a:xfrm>
          <a:prstGeom prst="rect">
            <a:avLst/>
          </a:prstGeom>
        </p:spPr>
      </p:pic>
      <p:pic>
        <p:nvPicPr>
          <p:cNvPr id="7" name="Gráfico 6">
            <a:extLst>
              <a:ext uri="{FF2B5EF4-FFF2-40B4-BE49-F238E27FC236}">
                <a16:creationId xmlns:a16="http://schemas.microsoft.com/office/drawing/2014/main" id="{88D22565-F42F-439B-A6A4-CF161165E6B6}"/>
              </a:ext>
              <a:ext uri="{C183D7F6-B498-43B3-948B-1728B52AA6E4}">
                <adec:decorative xmlns:adec="http://schemas.microsoft.com/office/drawing/2017/decorative" val="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rot="1213697">
            <a:off x="1138224" y="-298667"/>
            <a:ext cx="1500333" cy="1500333"/>
          </a:xfrm>
          <a:prstGeom prst="rect">
            <a:avLst/>
          </a:prstGeom>
        </p:spPr>
      </p:pic>
      <p:pic>
        <p:nvPicPr>
          <p:cNvPr id="9" name="Gráfico 8">
            <a:extLst>
              <a:ext uri="{FF2B5EF4-FFF2-40B4-BE49-F238E27FC236}">
                <a16:creationId xmlns:a16="http://schemas.microsoft.com/office/drawing/2014/main" id="{B46E3E84-D1E6-4422-AA93-3EE98A821B98}"/>
              </a:ext>
              <a:ext uri="{C183D7F6-B498-43B3-948B-1728B52AA6E4}">
                <adec:decorative xmlns:adec="http://schemas.microsoft.com/office/drawing/2017/decorative" val="1"/>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rot="20451125">
            <a:off x="9618337" y="262107"/>
            <a:ext cx="1716264" cy="1716264"/>
          </a:xfrm>
          <a:prstGeom prst="rect">
            <a:avLst/>
          </a:prstGeom>
        </p:spPr>
      </p:pic>
      <p:pic>
        <p:nvPicPr>
          <p:cNvPr id="19" name="Gráfico 18">
            <a:extLst>
              <a:ext uri="{FF2B5EF4-FFF2-40B4-BE49-F238E27FC236}">
                <a16:creationId xmlns:a16="http://schemas.microsoft.com/office/drawing/2014/main" id="{39130E3C-1E93-4315-AE76-13C55147DCF2}"/>
              </a:ext>
              <a:ext uri="{C183D7F6-B498-43B3-948B-1728B52AA6E4}">
                <adec:decorative xmlns:adec="http://schemas.microsoft.com/office/drawing/2017/decorative" val="1"/>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rot="18889495">
            <a:off x="10444537" y="208860"/>
            <a:ext cx="1008483" cy="1008483"/>
          </a:xfrm>
          <a:prstGeom prst="rect">
            <a:avLst/>
          </a:prstGeom>
        </p:spPr>
      </p:pic>
      <p:pic>
        <p:nvPicPr>
          <p:cNvPr id="21" name="Gráfico 20">
            <a:extLst>
              <a:ext uri="{FF2B5EF4-FFF2-40B4-BE49-F238E27FC236}">
                <a16:creationId xmlns:a16="http://schemas.microsoft.com/office/drawing/2014/main" id="{FFEC1660-205F-490E-800A-0D57D250BAE4}"/>
              </a:ext>
              <a:ext uri="{C183D7F6-B498-43B3-948B-1728B52AA6E4}">
                <adec:decorative xmlns:adec="http://schemas.microsoft.com/office/drawing/2017/decorative" val="1"/>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rot="20520790">
            <a:off x="11220241" y="275315"/>
            <a:ext cx="1061711" cy="1061711"/>
          </a:xfrm>
          <a:prstGeom prst="rect">
            <a:avLst/>
          </a:prstGeom>
        </p:spPr>
      </p:pic>
      <p:sp>
        <p:nvSpPr>
          <p:cNvPr id="17" name="Google Shape;90205;p60">
            <a:extLst>
              <a:ext uri="{FF2B5EF4-FFF2-40B4-BE49-F238E27FC236}">
                <a16:creationId xmlns:a16="http://schemas.microsoft.com/office/drawing/2014/main" id="{D4E5490A-8464-7AB2-C988-D6728A6B09BB}"/>
              </a:ext>
            </a:extLst>
          </p:cNvPr>
          <p:cNvSpPr txBox="1">
            <a:spLocks/>
          </p:cNvSpPr>
          <p:nvPr/>
        </p:nvSpPr>
        <p:spPr>
          <a:xfrm>
            <a:off x="1770227" y="-41131"/>
            <a:ext cx="7962352" cy="218426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90000"/>
              </a:lnSpc>
              <a:spcBef>
                <a:spcPts val="0"/>
              </a:spcBef>
              <a:spcAft>
                <a:spcPts val="0"/>
              </a:spcAft>
              <a:buClr>
                <a:schemeClr val="accent5"/>
              </a:buClr>
              <a:buSzPts val="5200"/>
              <a:buFont typeface="Quicksand"/>
              <a:buNone/>
              <a:defRPr sz="5800" b="1" i="0" u="none" strike="noStrike" cap="none">
                <a:solidFill>
                  <a:schemeClr val="accent5"/>
                </a:solidFill>
                <a:latin typeface="Quicksand"/>
                <a:ea typeface="Quicksand"/>
                <a:cs typeface="Quicksand"/>
                <a:sym typeface="Quicksand"/>
              </a:defRPr>
            </a:lvl1pPr>
            <a:lvl2pPr marR="0" lvl="1"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2pPr>
            <a:lvl3pPr marR="0" lvl="2"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3pPr>
            <a:lvl4pPr marR="0" lvl="3"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4pPr>
            <a:lvl5pPr marR="0" lvl="4"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5pPr>
            <a:lvl6pPr marR="0" lvl="5"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6pPr>
            <a:lvl7pPr marR="0" lvl="6"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7pPr>
            <a:lvl8pPr marR="0" lvl="7"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8pPr>
            <a:lvl9pPr marR="0" lvl="8"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9pPr>
          </a:lstStyle>
          <a:p>
            <a:pPr marL="0" marR="0" lvl="0" indent="0" algn="ctr" defTabSz="914400" rtl="0" eaLnBrk="1" fontAlgn="auto" latinLnBrk="0" hangingPunct="1">
              <a:lnSpc>
                <a:spcPct val="90000"/>
              </a:lnSpc>
              <a:spcBef>
                <a:spcPts val="0"/>
              </a:spcBef>
              <a:spcAft>
                <a:spcPts val="0"/>
              </a:spcAft>
              <a:buClr>
                <a:srgbClr val="02A58D"/>
              </a:buClr>
              <a:buSzPts val="5200"/>
              <a:buFont typeface="Quicksand"/>
              <a:buNone/>
              <a:tabLst/>
              <a:defRPr/>
            </a:pPr>
            <a:r>
              <a:rPr kumimoji="0" lang="es-419" sz="4000" b="1" i="0" u="none" strike="noStrike" kern="0" cap="none" spc="0" normalizeH="0" baseline="0" noProof="0" dirty="0">
                <a:ln>
                  <a:noFill/>
                </a:ln>
                <a:solidFill>
                  <a:srgbClr val="007785"/>
                </a:solidFill>
                <a:effectLst/>
                <a:uLnTx/>
                <a:uFillTx/>
                <a:latin typeface="Arial"/>
                <a:sym typeface="Quicksand"/>
              </a:rPr>
              <a:t>Preguntas de investigación</a:t>
            </a:r>
            <a:r>
              <a:rPr kumimoji="0" lang="es-419" sz="3600" b="1" i="0" u="none" strike="noStrike" kern="0" cap="none" spc="0" normalizeH="0" baseline="0" noProof="0" dirty="0">
                <a:ln>
                  <a:noFill/>
                </a:ln>
                <a:solidFill>
                  <a:srgbClr val="007785"/>
                </a:solidFill>
                <a:effectLst/>
                <a:uLnTx/>
                <a:uFillTx/>
                <a:latin typeface="Arial"/>
                <a:sym typeface="Quicksand"/>
              </a:rPr>
              <a:t>:</a:t>
            </a:r>
          </a:p>
        </p:txBody>
      </p:sp>
      <p:sp>
        <p:nvSpPr>
          <p:cNvPr id="3" name="CuadroTexto 2">
            <a:extLst>
              <a:ext uri="{FF2B5EF4-FFF2-40B4-BE49-F238E27FC236}">
                <a16:creationId xmlns:a16="http://schemas.microsoft.com/office/drawing/2014/main" id="{B37A23EA-1E6F-3466-3935-64B1846560B7}"/>
              </a:ext>
            </a:extLst>
          </p:cNvPr>
          <p:cNvSpPr txBox="1"/>
          <p:nvPr/>
        </p:nvSpPr>
        <p:spPr>
          <a:xfrm>
            <a:off x="948278" y="2316633"/>
            <a:ext cx="10545133" cy="3416320"/>
          </a:xfrm>
          <a:prstGeom prst="rect">
            <a:avLst/>
          </a:prstGeom>
          <a:noFill/>
        </p:spPr>
        <p:txBody>
          <a:bodyPr wrap="square">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419"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1</a:t>
            </a:r>
            <a:r>
              <a:rPr kumimoji="0" lang="es-419"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¿Cuáles son los fundamentos teóricos, metodológicos y tecnológicos para el diseño de un sistema que permita la gestión de experimentos de digestión anaerobia en el UDI-CEEPI en la UNISS?</a:t>
            </a: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s-419"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419"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2. ¿Cómo diseñar un sistema que sea capaz de gestionar experimentos de digestión anaerobia en el UDI-CEEPI en la UNISS?</a:t>
            </a: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s-419"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419"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3. ¿Cómo implementar un sistema que sea capaz de gestionar experimentos de digestión anaerobia en el UDI-CEEPI en la UNISS?</a:t>
            </a:r>
          </a:p>
        </p:txBody>
      </p:sp>
    </p:spTree>
    <p:extLst>
      <p:ext uri="{BB962C8B-B14F-4D97-AF65-F5344CB8AC3E}">
        <p14:creationId xmlns:p14="http://schemas.microsoft.com/office/powerpoint/2010/main" val="65431987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graphicFrame>
        <p:nvGraphicFramePr>
          <p:cNvPr id="3" name="Diagrama 2">
            <a:extLst>
              <a:ext uri="{FF2B5EF4-FFF2-40B4-BE49-F238E27FC236}">
                <a16:creationId xmlns:a16="http://schemas.microsoft.com/office/drawing/2014/main" id="{C8118D7C-A1F6-4CD6-325D-9D9CFEBE59A5}"/>
              </a:ext>
            </a:extLst>
          </p:cNvPr>
          <p:cNvGraphicFramePr/>
          <p:nvPr>
            <p:extLst>
              <p:ext uri="{D42A27DB-BD31-4B8C-83A1-F6EECF244321}">
                <p14:modId xmlns:p14="http://schemas.microsoft.com/office/powerpoint/2010/main" val="3036086792"/>
              </p:ext>
            </p:extLst>
          </p:nvPr>
        </p:nvGraphicFramePr>
        <p:xfrm>
          <a:off x="1034717" y="719666"/>
          <a:ext cx="1037122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CuadroTexto 4">
            <a:extLst>
              <a:ext uri="{FF2B5EF4-FFF2-40B4-BE49-F238E27FC236}">
                <a16:creationId xmlns:a16="http://schemas.microsoft.com/office/drawing/2014/main" id="{CE9EEEC2-72C9-4169-1EAB-B0F1A334CC47}"/>
              </a:ext>
            </a:extLst>
          </p:cNvPr>
          <p:cNvSpPr txBox="1"/>
          <p:nvPr/>
        </p:nvSpPr>
        <p:spPr>
          <a:xfrm>
            <a:off x="1347536" y="1563636"/>
            <a:ext cx="1141659" cy="400110"/>
          </a:xfrm>
          <a:prstGeom prst="rect">
            <a:avLst/>
          </a:prstGeom>
          <a:noFill/>
        </p:spPr>
        <p:txBody>
          <a:bodyPr wrap="none" rtlCol="0">
            <a:spAutoFit/>
          </a:bodyPr>
          <a:lstStyle/>
          <a:p>
            <a:r>
              <a:rPr lang="es-ES" sz="2000" dirty="0">
                <a:latin typeface="Arial" panose="020B0604020202020204" pitchFamily="34" charset="0"/>
                <a:cs typeface="Arial" panose="020B0604020202020204" pitchFamily="34" charset="0"/>
              </a:rPr>
              <a:t>Claridad</a:t>
            </a:r>
            <a:endParaRPr lang="es-US" dirty="0">
              <a:latin typeface="Arial" panose="020B0604020202020204" pitchFamily="34" charset="0"/>
              <a:cs typeface="Arial" panose="020B0604020202020204" pitchFamily="34" charset="0"/>
            </a:endParaRPr>
          </a:p>
        </p:txBody>
      </p:sp>
      <p:sp>
        <p:nvSpPr>
          <p:cNvPr id="8" name="CuadroTexto 7">
            <a:extLst>
              <a:ext uri="{FF2B5EF4-FFF2-40B4-BE49-F238E27FC236}">
                <a16:creationId xmlns:a16="http://schemas.microsoft.com/office/drawing/2014/main" id="{ADF115BA-383E-21FC-E934-1C23F6F2D4C8}"/>
              </a:ext>
            </a:extLst>
          </p:cNvPr>
          <p:cNvSpPr txBox="1"/>
          <p:nvPr/>
        </p:nvSpPr>
        <p:spPr>
          <a:xfrm>
            <a:off x="1523999" y="3216913"/>
            <a:ext cx="1553630" cy="400110"/>
          </a:xfrm>
          <a:prstGeom prst="rect">
            <a:avLst/>
          </a:prstGeom>
          <a:noFill/>
        </p:spPr>
        <p:txBody>
          <a:bodyPr wrap="none" rtlCol="0">
            <a:spAutoFit/>
          </a:bodyPr>
          <a:lstStyle/>
          <a:p>
            <a:r>
              <a:rPr lang="es-ES" sz="2000" dirty="0">
                <a:latin typeface="Arial" panose="020B0604020202020204" pitchFamily="34" charset="0"/>
                <a:cs typeface="Arial" panose="020B0604020202020204" pitchFamily="34" charset="0"/>
              </a:rPr>
              <a:t>Completitud</a:t>
            </a:r>
            <a:endParaRPr lang="es-US" dirty="0">
              <a:latin typeface="Arial" panose="020B0604020202020204" pitchFamily="34" charset="0"/>
              <a:cs typeface="Arial" panose="020B0604020202020204" pitchFamily="34" charset="0"/>
            </a:endParaRPr>
          </a:p>
        </p:txBody>
      </p:sp>
      <p:sp>
        <p:nvSpPr>
          <p:cNvPr id="9" name="CuadroTexto 8">
            <a:extLst>
              <a:ext uri="{FF2B5EF4-FFF2-40B4-BE49-F238E27FC236}">
                <a16:creationId xmlns:a16="http://schemas.microsoft.com/office/drawing/2014/main" id="{0FA01B32-3D35-4CE0-C6A6-74CD23E71550}"/>
              </a:ext>
            </a:extLst>
          </p:cNvPr>
          <p:cNvSpPr txBox="1"/>
          <p:nvPr/>
        </p:nvSpPr>
        <p:spPr>
          <a:xfrm>
            <a:off x="1205670" y="4870190"/>
            <a:ext cx="1425390" cy="400110"/>
          </a:xfrm>
          <a:prstGeom prst="rect">
            <a:avLst/>
          </a:prstGeom>
          <a:noFill/>
        </p:spPr>
        <p:txBody>
          <a:bodyPr wrap="none" rtlCol="0">
            <a:spAutoFit/>
          </a:bodyPr>
          <a:lstStyle/>
          <a:p>
            <a:r>
              <a:rPr lang="es-ES" sz="2000" dirty="0">
                <a:latin typeface="Arial" panose="020B0604020202020204" pitchFamily="34" charset="0"/>
                <a:cs typeface="Arial" panose="020B0604020202020204" pitchFamily="34" charset="0"/>
              </a:rPr>
              <a:t>Corrección</a:t>
            </a:r>
            <a:endParaRPr lang="es-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8767771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graphicFrame>
        <p:nvGraphicFramePr>
          <p:cNvPr id="2" name="Diagrama 1">
            <a:extLst>
              <a:ext uri="{FF2B5EF4-FFF2-40B4-BE49-F238E27FC236}">
                <a16:creationId xmlns:a16="http://schemas.microsoft.com/office/drawing/2014/main" id="{5F1B4308-F5CB-C290-7109-4E57C778AD22}"/>
              </a:ext>
            </a:extLst>
          </p:cNvPr>
          <p:cNvGraphicFramePr/>
          <p:nvPr>
            <p:extLst>
              <p:ext uri="{D42A27DB-BD31-4B8C-83A1-F6EECF244321}">
                <p14:modId xmlns:p14="http://schemas.microsoft.com/office/powerpoint/2010/main" val="2390365153"/>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8519129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a:cxnSpLocks/>
          </p:cNvCxnSpPr>
          <p:nvPr/>
        </p:nvCxnSpPr>
        <p:spPr>
          <a:xfrm>
            <a:off x="3863733" y="1478572"/>
            <a:ext cx="3482998"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11" name="Gráfico 10">
            <a:extLst>
              <a:ext uri="{FF2B5EF4-FFF2-40B4-BE49-F238E27FC236}">
                <a16:creationId xmlns:a16="http://schemas.microsoft.com/office/drawing/2014/main" id="{3CB00449-E308-4DF3-9CFD-9A7D30B672DE}"/>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1338607" flipH="1">
            <a:off x="-102386" y="-15456"/>
            <a:ext cx="1775173" cy="1775173"/>
          </a:xfrm>
          <a:prstGeom prst="rect">
            <a:avLst/>
          </a:prstGeom>
        </p:spPr>
      </p:pic>
      <p:pic>
        <p:nvPicPr>
          <p:cNvPr id="13" name="Gráfico 12">
            <a:extLst>
              <a:ext uri="{FF2B5EF4-FFF2-40B4-BE49-F238E27FC236}">
                <a16:creationId xmlns:a16="http://schemas.microsoft.com/office/drawing/2014/main" id="{6A56DF0C-1331-406E-AEE6-06E0E59FB9A8}"/>
              </a:ex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rot="21078969">
            <a:off x="8667108" y="194649"/>
            <a:ext cx="1518695" cy="1518695"/>
          </a:xfrm>
          <a:prstGeom prst="rect">
            <a:avLst/>
          </a:prstGeom>
        </p:spPr>
      </p:pic>
      <p:pic>
        <p:nvPicPr>
          <p:cNvPr id="7" name="Gráfico 6">
            <a:extLst>
              <a:ext uri="{FF2B5EF4-FFF2-40B4-BE49-F238E27FC236}">
                <a16:creationId xmlns:a16="http://schemas.microsoft.com/office/drawing/2014/main" id="{88D22565-F42F-439B-A6A4-CF161165E6B6}"/>
              </a:ext>
              <a:ext uri="{C183D7F6-B498-43B3-948B-1728B52AA6E4}">
                <adec:decorative xmlns:adec="http://schemas.microsoft.com/office/drawing/2017/decorative" val="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rot="1213697">
            <a:off x="1004758" y="-205609"/>
            <a:ext cx="2155477" cy="2155477"/>
          </a:xfrm>
          <a:prstGeom prst="rect">
            <a:avLst/>
          </a:prstGeom>
        </p:spPr>
      </p:pic>
      <p:pic>
        <p:nvPicPr>
          <p:cNvPr id="9" name="Gráfico 8">
            <a:extLst>
              <a:ext uri="{FF2B5EF4-FFF2-40B4-BE49-F238E27FC236}">
                <a16:creationId xmlns:a16="http://schemas.microsoft.com/office/drawing/2014/main" id="{B46E3E84-D1E6-4422-AA93-3EE98A821B98}"/>
              </a:ext>
              <a:ext uri="{C183D7F6-B498-43B3-948B-1728B52AA6E4}">
                <adec:decorative xmlns:adec="http://schemas.microsoft.com/office/drawing/2017/decorative" val="1"/>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rot="20451125">
            <a:off x="9618337" y="262107"/>
            <a:ext cx="1716264" cy="1716264"/>
          </a:xfrm>
          <a:prstGeom prst="rect">
            <a:avLst/>
          </a:prstGeom>
        </p:spPr>
      </p:pic>
      <p:pic>
        <p:nvPicPr>
          <p:cNvPr id="19" name="Gráfico 18">
            <a:extLst>
              <a:ext uri="{FF2B5EF4-FFF2-40B4-BE49-F238E27FC236}">
                <a16:creationId xmlns:a16="http://schemas.microsoft.com/office/drawing/2014/main" id="{39130E3C-1E93-4315-AE76-13C55147DCF2}"/>
              </a:ext>
              <a:ext uri="{C183D7F6-B498-43B3-948B-1728B52AA6E4}">
                <adec:decorative xmlns:adec="http://schemas.microsoft.com/office/drawing/2017/decorative" val="1"/>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rot="18889495">
            <a:off x="10444537" y="208860"/>
            <a:ext cx="1008483" cy="1008483"/>
          </a:xfrm>
          <a:prstGeom prst="rect">
            <a:avLst/>
          </a:prstGeom>
        </p:spPr>
      </p:pic>
      <p:pic>
        <p:nvPicPr>
          <p:cNvPr id="21" name="Gráfico 20">
            <a:extLst>
              <a:ext uri="{FF2B5EF4-FFF2-40B4-BE49-F238E27FC236}">
                <a16:creationId xmlns:a16="http://schemas.microsoft.com/office/drawing/2014/main" id="{FFEC1660-205F-490E-800A-0D57D250BAE4}"/>
              </a:ext>
              <a:ext uri="{C183D7F6-B498-43B3-948B-1728B52AA6E4}">
                <adec:decorative xmlns:adec="http://schemas.microsoft.com/office/drawing/2017/decorative" val="1"/>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rot="20520790">
            <a:off x="11220241" y="275315"/>
            <a:ext cx="1061711" cy="1061711"/>
          </a:xfrm>
          <a:prstGeom prst="rect">
            <a:avLst/>
          </a:prstGeom>
        </p:spPr>
      </p:pic>
      <p:sp>
        <p:nvSpPr>
          <p:cNvPr id="17" name="Google Shape;90205;p60">
            <a:extLst>
              <a:ext uri="{FF2B5EF4-FFF2-40B4-BE49-F238E27FC236}">
                <a16:creationId xmlns:a16="http://schemas.microsoft.com/office/drawing/2014/main" id="{D4E5490A-8464-7AB2-C988-D6728A6B09BB}"/>
              </a:ext>
            </a:extLst>
          </p:cNvPr>
          <p:cNvSpPr txBox="1">
            <a:spLocks/>
          </p:cNvSpPr>
          <p:nvPr/>
        </p:nvSpPr>
        <p:spPr>
          <a:xfrm>
            <a:off x="2082496" y="71777"/>
            <a:ext cx="7188597" cy="218426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90000"/>
              </a:lnSpc>
              <a:spcBef>
                <a:spcPts val="0"/>
              </a:spcBef>
              <a:spcAft>
                <a:spcPts val="0"/>
              </a:spcAft>
              <a:buClr>
                <a:schemeClr val="accent5"/>
              </a:buClr>
              <a:buSzPts val="5200"/>
              <a:buFont typeface="Quicksand"/>
              <a:buNone/>
              <a:defRPr sz="5800" b="1" i="0" u="none" strike="noStrike" cap="none">
                <a:solidFill>
                  <a:schemeClr val="accent5"/>
                </a:solidFill>
                <a:latin typeface="Quicksand"/>
                <a:ea typeface="Quicksand"/>
                <a:cs typeface="Quicksand"/>
                <a:sym typeface="Quicksand"/>
              </a:defRPr>
            </a:lvl1pPr>
            <a:lvl2pPr marR="0" lvl="1"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2pPr>
            <a:lvl3pPr marR="0" lvl="2"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3pPr>
            <a:lvl4pPr marR="0" lvl="3"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4pPr>
            <a:lvl5pPr marR="0" lvl="4"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5pPr>
            <a:lvl6pPr marR="0" lvl="5"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6pPr>
            <a:lvl7pPr marR="0" lvl="6"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7pPr>
            <a:lvl8pPr marR="0" lvl="7"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8pPr>
            <a:lvl9pPr marR="0" lvl="8"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9pPr>
          </a:lstStyle>
          <a:p>
            <a:pPr marL="0" marR="0" lvl="0" indent="0" algn="ctr" defTabSz="914400" rtl="0" eaLnBrk="1" fontAlgn="auto" latinLnBrk="0" hangingPunct="1">
              <a:lnSpc>
                <a:spcPct val="90000"/>
              </a:lnSpc>
              <a:spcBef>
                <a:spcPts val="0"/>
              </a:spcBef>
              <a:spcAft>
                <a:spcPts val="0"/>
              </a:spcAft>
              <a:buClr>
                <a:srgbClr val="02A58D"/>
              </a:buClr>
              <a:buSzPts val="5200"/>
              <a:buFont typeface="Quicksand"/>
              <a:buNone/>
              <a:tabLst/>
              <a:defRPr/>
            </a:pPr>
            <a:r>
              <a:rPr kumimoji="0" lang="es-419" sz="4000" b="1" i="0" u="none" strike="noStrike" kern="0" cap="none" spc="0" normalizeH="0" baseline="0" noProof="0" dirty="0">
                <a:ln>
                  <a:noFill/>
                </a:ln>
                <a:solidFill>
                  <a:srgbClr val="007785"/>
                </a:solidFill>
                <a:effectLst/>
                <a:uLnTx/>
                <a:uFillTx/>
                <a:latin typeface="Arial"/>
                <a:sym typeface="Quicksand"/>
              </a:rPr>
              <a:t>Tareas de investigación</a:t>
            </a:r>
            <a:r>
              <a:rPr kumimoji="0" lang="es-419" sz="3600" b="1" i="0" u="none" strike="noStrike" kern="0" cap="none" spc="0" normalizeH="0" baseline="0" noProof="0" dirty="0">
                <a:ln>
                  <a:noFill/>
                </a:ln>
                <a:solidFill>
                  <a:srgbClr val="007785"/>
                </a:solidFill>
                <a:effectLst/>
                <a:uLnTx/>
                <a:uFillTx/>
                <a:latin typeface="Arial"/>
                <a:sym typeface="Quicksand"/>
              </a:rPr>
              <a:t>:</a:t>
            </a:r>
          </a:p>
        </p:txBody>
      </p:sp>
      <p:sp>
        <p:nvSpPr>
          <p:cNvPr id="3" name="CuadroTexto 2">
            <a:extLst>
              <a:ext uri="{FF2B5EF4-FFF2-40B4-BE49-F238E27FC236}">
                <a16:creationId xmlns:a16="http://schemas.microsoft.com/office/drawing/2014/main" id="{B37A23EA-1E6F-3466-3935-64B1846560B7}"/>
              </a:ext>
            </a:extLst>
          </p:cNvPr>
          <p:cNvSpPr txBox="1"/>
          <p:nvPr/>
        </p:nvSpPr>
        <p:spPr>
          <a:xfrm>
            <a:off x="948278" y="2316633"/>
            <a:ext cx="10545133" cy="2862322"/>
          </a:xfrm>
          <a:prstGeom prst="rect">
            <a:avLst/>
          </a:prstGeom>
          <a:noFill/>
        </p:spPr>
        <p:txBody>
          <a:bodyPr wrap="square">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419"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1. Fundamentación de los elementos teóricos, metodológicos y tecnológicos para el diseño de un sistema que permita la gestión de experimentos de digestión anaerobia en el UDI-CEEPI en la UNISS.</a:t>
            </a: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s-419"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419"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2. Diseño de un sistema que sea capaz de gestionar todos los experimentos de digestión anaerobia en el UDI-CEEPI en la UNISS.</a:t>
            </a: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s-419"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419"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3. Implementación de un sistema que sea capaz de gestionar experimentos de digestión anaerobia en el UDI-CEEPI en la UNISS.</a:t>
            </a:r>
          </a:p>
        </p:txBody>
      </p:sp>
    </p:spTree>
    <p:extLst>
      <p:ext uri="{BB962C8B-B14F-4D97-AF65-F5344CB8AC3E}">
        <p14:creationId xmlns:p14="http://schemas.microsoft.com/office/powerpoint/2010/main" val="23999087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aphicFrame>
        <p:nvGraphicFramePr>
          <p:cNvPr id="6" name="Diagram 4">
            <a:extLst>
              <a:ext uri="{FF2B5EF4-FFF2-40B4-BE49-F238E27FC236}">
                <a16:creationId xmlns:a16="http://schemas.microsoft.com/office/drawing/2014/main" id="{C79CE343-9667-2FFD-57B7-1343A92C8CF5}"/>
              </a:ext>
            </a:extLst>
          </p:cNvPr>
          <p:cNvGraphicFramePr/>
          <p:nvPr>
            <p:extLst>
              <p:ext uri="{D42A27DB-BD31-4B8C-83A1-F6EECF244321}">
                <p14:modId xmlns:p14="http://schemas.microsoft.com/office/powerpoint/2010/main" val="2973133343"/>
              </p:ext>
            </p:extLst>
          </p:nvPr>
        </p:nvGraphicFramePr>
        <p:xfrm>
          <a:off x="212457" y="1508966"/>
          <a:ext cx="6589818" cy="541443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Google Shape;90205;p60">
            <a:extLst>
              <a:ext uri="{FF2B5EF4-FFF2-40B4-BE49-F238E27FC236}">
                <a16:creationId xmlns:a16="http://schemas.microsoft.com/office/drawing/2014/main" id="{7C5DDB10-6727-7B9B-9602-D9CF165B39F0}"/>
              </a:ext>
            </a:extLst>
          </p:cNvPr>
          <p:cNvSpPr txBox="1">
            <a:spLocks/>
          </p:cNvSpPr>
          <p:nvPr/>
        </p:nvSpPr>
        <p:spPr>
          <a:xfrm>
            <a:off x="2459112" y="357217"/>
            <a:ext cx="7273776" cy="91111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90000"/>
              </a:lnSpc>
              <a:spcBef>
                <a:spcPts val="0"/>
              </a:spcBef>
              <a:spcAft>
                <a:spcPts val="0"/>
              </a:spcAft>
              <a:buClr>
                <a:schemeClr val="accent5"/>
              </a:buClr>
              <a:buSzPts val="5200"/>
              <a:buFont typeface="Quicksand"/>
              <a:buNone/>
              <a:defRPr sz="5800" b="1" i="0" u="none" strike="noStrike" cap="none">
                <a:solidFill>
                  <a:schemeClr val="accent5"/>
                </a:solidFill>
                <a:latin typeface="Quicksand"/>
                <a:ea typeface="Quicksand"/>
                <a:cs typeface="Quicksand"/>
                <a:sym typeface="Quicksand"/>
              </a:defRPr>
            </a:lvl1pPr>
            <a:lvl2pPr marR="0" lvl="1"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2pPr>
            <a:lvl3pPr marR="0" lvl="2"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3pPr>
            <a:lvl4pPr marR="0" lvl="3"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4pPr>
            <a:lvl5pPr marR="0" lvl="4"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5pPr>
            <a:lvl6pPr marR="0" lvl="5"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6pPr>
            <a:lvl7pPr marR="0" lvl="6"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7pPr>
            <a:lvl8pPr marR="0" lvl="7"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8pPr>
            <a:lvl9pPr marR="0" lvl="8"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9pPr>
          </a:lstStyle>
          <a:p>
            <a:pPr marL="0" marR="0" lvl="0" indent="0" algn="ctr" defTabSz="914400" rtl="0" eaLnBrk="1" fontAlgn="auto" latinLnBrk="0" hangingPunct="1">
              <a:lnSpc>
                <a:spcPct val="90000"/>
              </a:lnSpc>
              <a:spcBef>
                <a:spcPts val="0"/>
              </a:spcBef>
              <a:spcAft>
                <a:spcPts val="0"/>
              </a:spcAft>
              <a:buClr>
                <a:srgbClr val="02A58D"/>
              </a:buClr>
              <a:buSzPts val="5200"/>
              <a:buFont typeface="Quicksand"/>
              <a:buNone/>
              <a:tabLst/>
              <a:defRPr/>
            </a:pPr>
            <a:r>
              <a:rPr kumimoji="0" lang="es-419" sz="4000" b="1" i="0" u="none" strike="noStrike" kern="0" cap="none" spc="0" normalizeH="0" baseline="0" noProof="0" dirty="0">
                <a:ln>
                  <a:noFill/>
                </a:ln>
                <a:solidFill>
                  <a:srgbClr val="007785"/>
                </a:solidFill>
                <a:effectLst/>
                <a:uLnTx/>
                <a:uFillTx/>
                <a:latin typeface="Arial"/>
                <a:sym typeface="Quicksand"/>
              </a:rPr>
              <a:t>Tecnologías y herramientas a utilizar </a:t>
            </a:r>
            <a:endParaRPr kumimoji="0" lang="es-419" sz="3600" b="1" i="0" u="none" strike="noStrike" kern="0" cap="none" spc="0" normalizeH="0" baseline="0" noProof="0" dirty="0">
              <a:ln>
                <a:noFill/>
              </a:ln>
              <a:solidFill>
                <a:srgbClr val="007785"/>
              </a:solidFill>
              <a:effectLst/>
              <a:uLnTx/>
              <a:uFillTx/>
              <a:latin typeface="Arial"/>
              <a:sym typeface="Quicksand"/>
            </a:endParaRPr>
          </a:p>
        </p:txBody>
      </p:sp>
      <p:pic>
        <p:nvPicPr>
          <p:cNvPr id="2" name="Imagen 1">
            <a:extLst>
              <a:ext uri="{FF2B5EF4-FFF2-40B4-BE49-F238E27FC236}">
                <a16:creationId xmlns:a16="http://schemas.microsoft.com/office/drawing/2014/main" id="{BFE03E77-50D5-7A48-88E9-DDBF34A8C07D}"/>
              </a:ext>
            </a:extLst>
          </p:cNvPr>
          <p:cNvPicPr>
            <a:picLocks noChangeAspect="1"/>
          </p:cNvPicPr>
          <p:nvPr/>
        </p:nvPicPr>
        <p:blipFill>
          <a:blip r:embed="rId8"/>
          <a:stretch>
            <a:fillRect/>
          </a:stretch>
        </p:blipFill>
        <p:spPr>
          <a:xfrm>
            <a:off x="740175" y="1761913"/>
            <a:ext cx="3162300" cy="2120398"/>
          </a:xfrm>
          <a:prstGeom prst="rect">
            <a:avLst/>
          </a:prstGeom>
        </p:spPr>
      </p:pic>
      <p:pic>
        <p:nvPicPr>
          <p:cNvPr id="5" name="Imagen 4">
            <a:extLst>
              <a:ext uri="{FF2B5EF4-FFF2-40B4-BE49-F238E27FC236}">
                <a16:creationId xmlns:a16="http://schemas.microsoft.com/office/drawing/2014/main" id="{2339841F-308F-422D-A99C-80D1A2C474EC}"/>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565625" y="3336501"/>
            <a:ext cx="3265164" cy="1748744"/>
          </a:xfrm>
          <a:prstGeom prst="rect">
            <a:avLst/>
          </a:prstGeom>
        </p:spPr>
      </p:pic>
    </p:spTree>
    <p:extLst>
      <p:ext uri="{BB962C8B-B14F-4D97-AF65-F5344CB8AC3E}">
        <p14:creationId xmlns:p14="http://schemas.microsoft.com/office/powerpoint/2010/main" val="3480483157"/>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33787325_win32_fixed" id="{7502DCE6-89B5-4904-A83B-96FC5837C5C4}" vid="{D604A719-80E9-431E-B3F9-5A4F65972DD8}"/>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la oficin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3332</Words>
  <Application>Microsoft Office PowerPoint</Application>
  <PresentationFormat>Panorámica</PresentationFormat>
  <Paragraphs>263</Paragraphs>
  <Slides>71</Slides>
  <Notes>68</Notes>
  <HiddenSlides>0</HiddenSlides>
  <MMClips>0</MMClips>
  <ScaleCrop>false</ScaleCrop>
  <HeadingPairs>
    <vt:vector size="6" baseType="variant">
      <vt:variant>
        <vt:lpstr>Fuentes usadas</vt:lpstr>
      </vt:variant>
      <vt:variant>
        <vt:i4>11</vt:i4>
      </vt:variant>
      <vt:variant>
        <vt:lpstr>Tema</vt:lpstr>
      </vt:variant>
      <vt:variant>
        <vt:i4>1</vt:i4>
      </vt:variant>
      <vt:variant>
        <vt:lpstr>Títulos de diapositiva</vt:lpstr>
      </vt:variant>
      <vt:variant>
        <vt:i4>71</vt:i4>
      </vt:variant>
    </vt:vector>
  </HeadingPairs>
  <TitlesOfParts>
    <vt:vector size="83" baseType="lpstr">
      <vt:lpstr>-apple-system</vt:lpstr>
      <vt:lpstr>Arial</vt:lpstr>
      <vt:lpstr>Calibri</vt:lpstr>
      <vt:lpstr>Calibri Light</vt:lpstr>
      <vt:lpstr>Courier New</vt:lpstr>
      <vt:lpstr>DM Sans</vt:lpstr>
      <vt:lpstr>Quicksand</vt:lpstr>
      <vt:lpstr>Symbol</vt:lpstr>
      <vt:lpstr>Ubuntu</vt:lpstr>
      <vt:lpstr>Verdana</vt:lpstr>
      <vt:lpstr>Wingdings</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2021-11-12T00:22:59Z</dcterms:created>
  <dcterms:modified xsi:type="dcterms:W3CDTF">2024-10-14T16:13:00Z</dcterms:modified>
</cp:coreProperties>
</file>