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96" r:id="rId3"/>
    <p:sldId id="282" r:id="rId4"/>
    <p:sldId id="277" r:id="rId5"/>
    <p:sldId id="278" r:id="rId6"/>
    <p:sldId id="281" r:id="rId7"/>
    <p:sldId id="280" r:id="rId8"/>
    <p:sldId id="279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91" r:id="rId18"/>
    <p:sldId id="292" r:id="rId19"/>
    <p:sldId id="293" r:id="rId20"/>
    <p:sldId id="297" r:id="rId21"/>
    <p:sldId id="294" r:id="rId22"/>
    <p:sldId id="276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.fed.us/eng/rsac/programs/teui/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TEUI Geospatial Toolkit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Terrestrial Ecological Unit Inventory</a:t>
            </a:r>
          </a:p>
          <a:p>
            <a:r>
              <a:rPr lang="en-US" dirty="0" smtClean="0"/>
              <a:t>an ArcGIS Add-in by USFS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raster(s) to table of contents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195388"/>
            <a:ext cx="67246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28575"/>
            <a:ext cx="8229600" cy="914400"/>
          </a:xfrm>
        </p:spPr>
        <p:txBody>
          <a:bodyPr/>
          <a:lstStyle/>
          <a:p>
            <a:r>
              <a:rPr lang="en-US" dirty="0" smtClean="0"/>
              <a:t>Calculate statistics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343400" cy="543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259244"/>
            <a:ext cx="6400800" cy="53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229600" cy="914400"/>
          </a:xfrm>
        </p:spPr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15611"/>
            <a:ext cx="4572000" cy="592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feature analysis layer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62075"/>
            <a:ext cx="7010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Select map unit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913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polygon if desired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828800"/>
            <a:ext cx="6867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raster source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24000"/>
            <a:ext cx="6172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raster band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585913"/>
            <a:ext cx="6038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graph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198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TEUI?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r>
              <a:rPr lang="en-US" dirty="0" smtClean="0"/>
              <a:t>Zonal Statistics on steroids</a:t>
            </a:r>
          </a:p>
          <a:p>
            <a:r>
              <a:rPr lang="en-US" dirty="0" smtClean="0"/>
              <a:t>You can install without Admin (my experience)</a:t>
            </a:r>
          </a:p>
          <a:p>
            <a:r>
              <a:rPr lang="en-US" dirty="0" smtClean="0"/>
              <a:t>Great tool for comparing data composition between map units or polygons within map units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96" y="1219200"/>
            <a:ext cx="742000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1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more features</a:t>
            </a:r>
            <a:br>
              <a:rPr lang="en-US" dirty="0" smtClean="0"/>
            </a:br>
            <a:r>
              <a:rPr lang="en-US" dirty="0" smtClean="0"/>
              <a:t>e.g. compare </a:t>
            </a:r>
            <a:r>
              <a:rPr lang="en-US" dirty="0" err="1" smtClean="0"/>
              <a:t>CoC</a:t>
            </a:r>
            <a:r>
              <a:rPr lang="en-US" dirty="0" smtClean="0"/>
              <a:t> and CoC2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43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772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 and User Guide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and more details are provided in the TEUI User Guide from the URL below</a:t>
            </a:r>
            <a:endParaRPr lang="en-US" sz="2800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www.fs.fed.us/eng/rsac/programs/teui/downloads.html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Toolbar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199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41849"/>
            <a:ext cx="8229600" cy="914400"/>
          </a:xfrm>
        </p:spPr>
        <p:txBody>
          <a:bodyPr/>
          <a:lstStyle/>
          <a:p>
            <a:r>
              <a:rPr lang="en-US" dirty="0" smtClean="0"/>
              <a:t>Create a project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94" y="990600"/>
            <a:ext cx="5037406" cy="56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172200" cy="561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27383"/>
            <a:ext cx="5181600" cy="58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features to table of contents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85925"/>
            <a:ext cx="68865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map unit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21" y="1143000"/>
            <a:ext cx="68770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Add raster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585216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9160"/>
            <a:ext cx="5852160" cy="33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134</Words>
  <Application>Microsoft Office PowerPoint</Application>
  <PresentationFormat>On-screen Show (4:3)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TEUI Geospatial Toolkit</vt:lpstr>
      <vt:lpstr>What is TEUI?</vt:lpstr>
      <vt:lpstr>Load the Toolbar</vt:lpstr>
      <vt:lpstr>Create a project folder</vt:lpstr>
      <vt:lpstr>Add analysis features</vt:lpstr>
      <vt:lpstr>Add analysis features</vt:lpstr>
      <vt:lpstr>Add features to table of contents</vt:lpstr>
      <vt:lpstr>Choose a map unit</vt:lpstr>
      <vt:lpstr>Add raster features</vt:lpstr>
      <vt:lpstr>Add raster(s) to table of contents</vt:lpstr>
      <vt:lpstr>Calculate statistics</vt:lpstr>
      <vt:lpstr>Create and visualize graphs</vt:lpstr>
      <vt:lpstr>Create and visualize graphs</vt:lpstr>
      <vt:lpstr>Choose feature analysis layer</vt:lpstr>
      <vt:lpstr>Select map unit </vt:lpstr>
      <vt:lpstr>Select polygon if desired</vt:lpstr>
      <vt:lpstr>Select raster source</vt:lpstr>
      <vt:lpstr>Select the raster band</vt:lpstr>
      <vt:lpstr>Set graph</vt:lpstr>
      <vt:lpstr>Set graph</vt:lpstr>
      <vt:lpstr>Adding more features e.g. compare CoC and CoC2</vt:lpstr>
      <vt:lpstr>Downloads and User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Lab User</cp:lastModifiedBy>
  <cp:revision>58</cp:revision>
  <dcterms:created xsi:type="dcterms:W3CDTF">2012-01-13T01:03:07Z</dcterms:created>
  <dcterms:modified xsi:type="dcterms:W3CDTF">2014-08-01T13:33:51Z</dcterms:modified>
</cp:coreProperties>
</file>