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3" r:id="rId15"/>
    <p:sldId id="292" r:id="rId16"/>
    <p:sldId id="291" r:id="rId17"/>
    <p:sldId id="29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2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is available for your use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2235431"/>
            <a:ext cx="6286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35431"/>
            <a:ext cx="543990" cy="58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3716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 script</a:t>
            </a:r>
          </a:p>
          <a:p>
            <a:endParaRPr lang="en-US" dirty="0" smtClean="0"/>
          </a:p>
          <a:p>
            <a:r>
              <a:rPr lang="en-US" dirty="0"/>
              <a:t>##Step 1## </a:t>
            </a:r>
            <a:r>
              <a:rPr lang="en-US" dirty="0" smtClean="0"/>
              <a:t>add packages and Read file</a:t>
            </a:r>
          </a:p>
          <a:p>
            <a:endParaRPr lang="en-US" dirty="0" smtClean="0"/>
          </a:p>
          <a:p>
            <a:r>
              <a:rPr lang="en-US" dirty="0" smtClean="0"/>
              <a:t>require(</a:t>
            </a:r>
            <a:r>
              <a:rPr lang="en-US" dirty="0" err="1" smtClean="0"/>
              <a:t>clhs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Dataset &lt;- </a:t>
            </a:r>
            <a:r>
              <a:rPr lang="en-US" sz="1200" dirty="0" err="1"/>
              <a:t>read.table</a:t>
            </a:r>
            <a:r>
              <a:rPr lang="en-US" sz="1200" dirty="0"/>
              <a:t>("C:/WorkSpace/input_clhs.txt",header=TRUE, </a:t>
            </a:r>
            <a:r>
              <a:rPr lang="en-US" sz="1200" dirty="0" err="1"/>
              <a:t>sep</a:t>
            </a:r>
            <a:r>
              <a:rPr lang="en-US" sz="1200" dirty="0"/>
              <a:t>=",", </a:t>
            </a:r>
            <a:r>
              <a:rPr lang="en-US" sz="1200" dirty="0" err="1"/>
              <a:t>na.strings</a:t>
            </a:r>
            <a:r>
              <a:rPr lang="en-US" sz="1200" dirty="0"/>
              <a:t>="NA", </a:t>
            </a:r>
            <a:r>
              <a:rPr lang="en-US" sz="1200" dirty="0" err="1"/>
              <a:t>dec</a:t>
            </a:r>
            <a:r>
              <a:rPr lang="en-US" sz="1200" dirty="0"/>
              <a:t>=".", </a:t>
            </a:r>
            <a:r>
              <a:rPr lang="en-US" sz="1200" dirty="0" err="1"/>
              <a:t>strip.white</a:t>
            </a:r>
            <a:r>
              <a:rPr lang="en-US" sz="1200" dirty="0"/>
              <a:t>=TRUE)</a:t>
            </a:r>
          </a:p>
          <a:p>
            <a:endParaRPr lang="en-US" dirty="0"/>
          </a:p>
          <a:p>
            <a:r>
              <a:rPr lang="en-US" dirty="0"/>
              <a:t>## Number of rows in </a:t>
            </a:r>
            <a:r>
              <a:rPr lang="en-US" dirty="0" smtClean="0"/>
              <a:t>frame##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nrow</a:t>
            </a:r>
            <a:r>
              <a:rPr lang="en-US" dirty="0"/>
              <a:t>(Dataset)</a:t>
            </a:r>
          </a:p>
          <a:p>
            <a:endParaRPr lang="en-US" dirty="0"/>
          </a:p>
          <a:p>
            <a:r>
              <a:rPr lang="en-US" dirty="0"/>
              <a:t>attach(Dataset)</a:t>
            </a:r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447800"/>
            <a:ext cx="8999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##Step 2##</a:t>
            </a:r>
          </a:p>
          <a:p>
            <a:endParaRPr lang="en-US" dirty="0"/>
          </a:p>
          <a:p>
            <a:r>
              <a:rPr lang="en-US" dirty="0"/>
              <a:t>##</a:t>
            </a:r>
            <a:r>
              <a:rPr lang="en-US" dirty="0" smtClean="0"/>
              <a:t>Conditioned </a:t>
            </a:r>
            <a:r>
              <a:rPr lang="en-US" dirty="0"/>
              <a:t>Latin Hypercube Sampling - edit number of samples and iterations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## in this case, 300 samples with 1,000 iterations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clhs</a:t>
            </a:r>
            <a:r>
              <a:rPr lang="en-US" dirty="0"/>
              <a:t>(Dataset, size = 300, </a:t>
            </a:r>
            <a:r>
              <a:rPr lang="en-US" dirty="0" err="1"/>
              <a:t>iter</a:t>
            </a:r>
            <a:r>
              <a:rPr lang="en-US" dirty="0"/>
              <a:t> = 1000, progress = FALSE, simple = FALSE)</a:t>
            </a:r>
          </a:p>
          <a:p>
            <a:endParaRPr lang="en-US" dirty="0"/>
          </a:p>
          <a:p>
            <a:r>
              <a:rPr lang="en-US" dirty="0"/>
              <a:t>##Calls Values that will be Sampled part of the </a:t>
            </a:r>
            <a:r>
              <a:rPr lang="en-US" dirty="0" err="1"/>
              <a:t>clhs</a:t>
            </a:r>
            <a:r>
              <a:rPr lang="en-US" dirty="0"/>
              <a:t> Model for </a:t>
            </a:r>
            <a:r>
              <a:rPr lang="en-US" dirty="0" err="1"/>
              <a:t>Samplling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</a:t>
            </a:r>
          </a:p>
          <a:p>
            <a:endParaRPr lang="en-US" dirty="0"/>
          </a:p>
          <a:p>
            <a:r>
              <a:rPr lang="en-US" dirty="0"/>
              <a:t>## Plots the iterations Objective Function vs Iterations and </a:t>
            </a:r>
            <a:r>
              <a:rPr lang="en-US" dirty="0" err="1"/>
              <a:t>kernal</a:t>
            </a:r>
            <a:r>
              <a:rPr lang="en-US" dirty="0"/>
              <a:t> density of </a:t>
            </a:r>
            <a:endParaRPr lang="en-US" dirty="0" smtClean="0"/>
          </a:p>
          <a:p>
            <a:r>
              <a:rPr lang="en-US" dirty="0" smtClean="0"/>
              <a:t>## Sampled </a:t>
            </a:r>
            <a:r>
              <a:rPr lang="en-US" dirty="0"/>
              <a:t>Vs. </a:t>
            </a:r>
            <a:r>
              <a:rPr lang="en-US" dirty="0" smtClean="0"/>
              <a:t>Population##</a:t>
            </a:r>
          </a:p>
          <a:p>
            <a:endParaRPr lang="en-US" dirty="0"/>
          </a:p>
          <a:p>
            <a:r>
              <a:rPr lang="en-US" dirty="0"/>
              <a:t>plot(res, modes = c("</a:t>
            </a:r>
            <a:r>
              <a:rPr lang="en-US" dirty="0" err="1"/>
              <a:t>obj</a:t>
            </a:r>
            <a:r>
              <a:rPr lang="en-US" dirty="0"/>
              <a:t>", "dens"))</a:t>
            </a:r>
          </a:p>
        </p:txBody>
      </p:sp>
    </p:spTree>
    <p:extLst>
      <p:ext uri="{BB962C8B-B14F-4D97-AF65-F5344CB8AC3E}">
        <p14:creationId xmlns:p14="http://schemas.microsoft.com/office/powerpoint/2010/main" val="9823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520" y="1371600"/>
            <a:ext cx="78047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Interfaces Object "res" into </a:t>
            </a:r>
            <a:r>
              <a:rPr lang="en-US" dirty="0" smtClean="0"/>
              <a:t> </a:t>
            </a:r>
            <a:r>
              <a:rPr lang="en-US" dirty="0"/>
              <a:t>framework##</a:t>
            </a:r>
          </a:p>
          <a:p>
            <a:endParaRPr lang="en-US" dirty="0"/>
          </a:p>
          <a:p>
            <a:r>
              <a:rPr lang="en-US" dirty="0"/>
              <a:t>attach(res)</a:t>
            </a:r>
          </a:p>
          <a:p>
            <a:endParaRPr lang="en-US" dirty="0"/>
          </a:p>
          <a:p>
            <a:r>
              <a:rPr lang="en-US" dirty="0"/>
              <a:t>##creates an object "points" of the sampled data from "cLHS"</a:t>
            </a:r>
          </a:p>
          <a:p>
            <a:endParaRPr lang="en-US" dirty="0"/>
          </a:p>
          <a:p>
            <a:r>
              <a:rPr lang="en-US" dirty="0"/>
              <a:t>point = </a:t>
            </a:r>
            <a:r>
              <a:rPr lang="en-US" dirty="0" err="1"/>
              <a:t>res$sampled_data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##Attach record number </a:t>
            </a:r>
            <a:r>
              <a:rPr lang="en-US" dirty="0"/>
              <a:t>to </a:t>
            </a:r>
            <a:r>
              <a:rPr lang="en-US" dirty="0" smtClean="0"/>
              <a:t>data </a:t>
            </a:r>
            <a:r>
              <a:rPr lang="en-US" dirty="0"/>
              <a:t>from the "points" object</a:t>
            </a:r>
          </a:p>
          <a:p>
            <a:endParaRPr lang="en-US" dirty="0"/>
          </a:p>
          <a:p>
            <a:r>
              <a:rPr lang="en-US" dirty="0"/>
              <a:t>coordinates = coordinates(point)</a:t>
            </a:r>
          </a:p>
          <a:p>
            <a:endParaRPr lang="en-US" dirty="0"/>
          </a:p>
          <a:p>
            <a:r>
              <a:rPr lang="en-US" dirty="0"/>
              <a:t>## Dump to text file - Put in your path and file name</a:t>
            </a:r>
          </a:p>
          <a:p>
            <a:endParaRPr lang="en-US" dirty="0"/>
          </a:p>
          <a:p>
            <a:r>
              <a:rPr lang="en-US" sz="1400" dirty="0" err="1"/>
              <a:t>write.table</a:t>
            </a:r>
            <a:r>
              <a:rPr lang="en-US" sz="1400" dirty="0"/>
              <a:t>(point, file = "C:/WorkSpace/output_clhs.txt", </a:t>
            </a:r>
            <a:r>
              <a:rPr lang="en-US" sz="1400" dirty="0" err="1"/>
              <a:t>sep</a:t>
            </a:r>
            <a:r>
              <a:rPr lang="en-US" sz="1400" dirty="0"/>
              <a:t> = ",", </a:t>
            </a:r>
            <a:r>
              <a:rPr lang="en-US" sz="1400" dirty="0" err="1"/>
              <a:t>col.names</a:t>
            </a:r>
            <a:r>
              <a:rPr lang="en-US" sz="1400" dirty="0"/>
              <a:t> = NA, </a:t>
            </a:r>
            <a:r>
              <a:rPr lang="en-US" sz="1400" dirty="0" err="1"/>
              <a:t>qmethod</a:t>
            </a:r>
            <a:r>
              <a:rPr lang="en-US" sz="1400" dirty="0"/>
              <a:t> = "double")</a:t>
            </a:r>
          </a:p>
        </p:txBody>
      </p:sp>
    </p:spTree>
    <p:extLst>
      <p:ext uri="{BB962C8B-B14F-4D97-AF65-F5344CB8AC3E}">
        <p14:creationId xmlns:p14="http://schemas.microsoft.com/office/powerpoint/2010/main" val="32036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</a:t>
            </a:r>
            <a:r>
              <a:rPr lang="en-US" sz="2800" dirty="0" smtClean="0"/>
              <a:t>anticipates use of </a:t>
            </a:r>
            <a:r>
              <a:rPr lang="en-US" sz="2800" dirty="0" smtClean="0"/>
              <a:t>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values from the samples must match 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Blindly using resample or aggregate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that the center coordinate of output cells will be coincident 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860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124</cp:revision>
  <dcterms:created xsi:type="dcterms:W3CDTF">2012-01-13T01:03:07Z</dcterms:created>
  <dcterms:modified xsi:type="dcterms:W3CDTF">2016-02-22T15:52:29Z</dcterms:modified>
</cp:coreProperties>
</file>