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96" r:id="rId3"/>
    <p:sldId id="298" r:id="rId4"/>
    <p:sldId id="282" r:id="rId5"/>
    <p:sldId id="277" r:id="rId6"/>
    <p:sldId id="278" r:id="rId7"/>
    <p:sldId id="281" r:id="rId8"/>
    <p:sldId id="280" r:id="rId9"/>
    <p:sldId id="279" r:id="rId10"/>
    <p:sldId id="283" r:id="rId11"/>
    <p:sldId id="284" r:id="rId12"/>
    <p:sldId id="285" r:id="rId13"/>
    <p:sldId id="289" r:id="rId14"/>
    <p:sldId id="286" r:id="rId15"/>
    <p:sldId id="287" r:id="rId16"/>
    <p:sldId id="288" r:id="rId17"/>
    <p:sldId id="290" r:id="rId18"/>
    <p:sldId id="291" r:id="rId19"/>
    <p:sldId id="292" r:id="rId20"/>
    <p:sldId id="293" r:id="rId21"/>
    <p:sldId id="297" r:id="rId22"/>
    <p:sldId id="294" r:id="rId23"/>
    <p:sldId id="276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.fed.us/eng/rsac/programs/teui/assets/downloads/5.2/TEUI.Addin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.fed.us/eng/rsac/programs/teui/downloa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n-US" dirty="0" smtClean="0"/>
              <a:t>TEUI Geospatial Toolkit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6400800" cy="1752600"/>
          </a:xfrm>
        </p:spPr>
        <p:txBody>
          <a:bodyPr/>
          <a:lstStyle/>
          <a:p>
            <a:r>
              <a:rPr lang="en-US" dirty="0" smtClean="0"/>
              <a:t>Terrestrial Ecological Unit Inventory</a:t>
            </a:r>
          </a:p>
          <a:p>
            <a:r>
              <a:rPr lang="en-US" dirty="0" smtClean="0"/>
              <a:t>an ArcGIS Add-in by USFS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Add raster features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5852160" cy="26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3439160"/>
            <a:ext cx="5852160" cy="333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raster(s) to table of contents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9675" y="1195388"/>
            <a:ext cx="67246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28575"/>
            <a:ext cx="8229600" cy="914400"/>
          </a:xfrm>
        </p:spPr>
        <p:txBody>
          <a:bodyPr/>
          <a:lstStyle/>
          <a:p>
            <a:r>
              <a:rPr lang="en-US" dirty="0" smtClean="0"/>
              <a:t>Calculate statistics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343400" cy="543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visualize graphs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1" y="1259244"/>
            <a:ext cx="6400800" cy="538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229600" cy="914400"/>
          </a:xfrm>
        </p:spPr>
        <p:txBody>
          <a:bodyPr/>
          <a:lstStyle/>
          <a:p>
            <a:r>
              <a:rPr lang="en-US" dirty="0" smtClean="0"/>
              <a:t>Create and visualize graphs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815611"/>
            <a:ext cx="4572000" cy="592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feature analysis layer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362075"/>
            <a:ext cx="7010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Select map unit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9913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polygon if desired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6338" y="1828800"/>
            <a:ext cx="6867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raster source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5900" y="1524000"/>
            <a:ext cx="6172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raster band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575" y="1585913"/>
            <a:ext cx="60388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TEUI?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81600"/>
          </a:xfrm>
        </p:spPr>
        <p:txBody>
          <a:bodyPr/>
          <a:lstStyle/>
          <a:p>
            <a:r>
              <a:rPr lang="en-US" dirty="0" smtClean="0"/>
              <a:t>Zonal Statistics on steroids</a:t>
            </a:r>
          </a:p>
          <a:p>
            <a:r>
              <a:rPr lang="en-US" dirty="0" smtClean="0"/>
              <a:t>You can install without Admin (my experience)</a:t>
            </a:r>
          </a:p>
          <a:p>
            <a:r>
              <a:rPr lang="en-US" dirty="0" smtClean="0"/>
              <a:t>Great tool for comparing data composition between map units or polygons within map units</a:t>
            </a:r>
          </a:p>
          <a:p>
            <a:r>
              <a:rPr lang="en-US" dirty="0" smtClean="0"/>
              <a:t>Download Add-In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http://www.fs.fed.us/eng/rsac/programs/teui/assets/downloads/5.2/TEUI.Addin.zip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graph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6198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081893"/>
            <a:ext cx="6681804" cy="4611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958334"/>
            <a:ext cx="8195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WARNING</a:t>
            </a:r>
            <a:r>
              <a:rPr lang="en-US" dirty="0" smtClean="0"/>
              <a:t> – Circular data type is not implemented if using to summarize slope aspect</a:t>
            </a:r>
          </a:p>
          <a:p>
            <a:endParaRPr lang="en-US" dirty="0"/>
          </a:p>
          <a:p>
            <a:r>
              <a:rPr lang="en-US" dirty="0" smtClean="0"/>
              <a:t>Use radial chart as guide or circular statistics package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1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more features</a:t>
            </a:r>
            <a:br>
              <a:rPr lang="en-US" dirty="0" smtClean="0"/>
            </a:br>
            <a:r>
              <a:rPr lang="en-US" dirty="0" smtClean="0"/>
              <a:t>e.g. compare </a:t>
            </a:r>
            <a:r>
              <a:rPr lang="en-US" dirty="0" err="1" smtClean="0"/>
              <a:t>CoC</a:t>
            </a:r>
            <a:r>
              <a:rPr lang="en-US" dirty="0" smtClean="0"/>
              <a:t> and CoC2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9437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09800"/>
            <a:ext cx="7772400" cy="121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 and User Guide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and more details are provided in the TEUI User Guide from the URL below</a:t>
            </a:r>
            <a:endParaRPr lang="en-US" sz="2800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www.fs.fed.us/eng/rsac/programs/teui/downloads.html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old Add-In if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219200"/>
            <a:ext cx="1600200" cy="853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1200" y="2216013"/>
            <a:ext cx="5110068" cy="29470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15024" y="4782052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3593" y="5201152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new version by double-click </a:t>
            </a:r>
            <a:r>
              <a:rPr 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TEUI Add-In after unzipping</a:t>
            </a:r>
          </a:p>
        </p:txBody>
      </p:sp>
    </p:spTree>
    <p:extLst>
      <p:ext uri="{BB962C8B-B14F-4D97-AF65-F5344CB8AC3E}">
        <p14:creationId xmlns:p14="http://schemas.microsoft.com/office/powerpoint/2010/main" val="37336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Toolbar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0199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41849"/>
            <a:ext cx="8229600" cy="914400"/>
          </a:xfrm>
        </p:spPr>
        <p:txBody>
          <a:bodyPr/>
          <a:lstStyle/>
          <a:p>
            <a:r>
              <a:rPr lang="en-US" dirty="0" smtClean="0"/>
              <a:t>Create a project folder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6794" y="990600"/>
            <a:ext cx="5037406" cy="567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Add analysis features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172200" cy="561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Add analysis features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927383"/>
            <a:ext cx="5181600" cy="583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features to table of contents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713" y="1685925"/>
            <a:ext cx="68865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map unit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6921" y="1143000"/>
            <a:ext cx="68770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178</Words>
  <Application>Microsoft Office PowerPoint</Application>
  <PresentationFormat>On-screen Show (4:3)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TEUI Geospatial Toolkit</vt:lpstr>
      <vt:lpstr>What is TEUI?</vt:lpstr>
      <vt:lpstr>Remove old Add-In if installed</vt:lpstr>
      <vt:lpstr>Load the Toolbar</vt:lpstr>
      <vt:lpstr>Create a project folder</vt:lpstr>
      <vt:lpstr>Add analysis features</vt:lpstr>
      <vt:lpstr>Add analysis features</vt:lpstr>
      <vt:lpstr>Add features to table of contents</vt:lpstr>
      <vt:lpstr>Choose a map unit</vt:lpstr>
      <vt:lpstr>Add raster features</vt:lpstr>
      <vt:lpstr>Add raster(s) to table of contents</vt:lpstr>
      <vt:lpstr>Calculate statistics</vt:lpstr>
      <vt:lpstr>Create and visualize graphs</vt:lpstr>
      <vt:lpstr>Create and visualize graphs</vt:lpstr>
      <vt:lpstr>Choose feature analysis layer</vt:lpstr>
      <vt:lpstr>Select map unit </vt:lpstr>
      <vt:lpstr>Select polygon if desired</vt:lpstr>
      <vt:lpstr>Select raster source</vt:lpstr>
      <vt:lpstr>Select the raster band</vt:lpstr>
      <vt:lpstr>Set graph</vt:lpstr>
      <vt:lpstr>Set graph</vt:lpstr>
      <vt:lpstr>Adding more features e.g. compare CoC and CoC2</vt:lpstr>
      <vt:lpstr>Downloads and User Guide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Roecker, Stephen - NRCS, Indianapolis, IN</cp:lastModifiedBy>
  <cp:revision>62</cp:revision>
  <dcterms:created xsi:type="dcterms:W3CDTF">2012-01-13T01:03:07Z</dcterms:created>
  <dcterms:modified xsi:type="dcterms:W3CDTF">2017-03-10T20:04:57Z</dcterms:modified>
</cp:coreProperties>
</file>