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an, Christela E." userId="48d64f9c-6c8a-473c-b36a-59385b32af6c" providerId="ADAL" clId="{26F7FA73-368E-43FD-B5BF-44FBD064386D}"/>
    <pc:docChg chg="custSel addSld modSld">
      <pc:chgData name="Millan, Christela E." userId="48d64f9c-6c8a-473c-b36a-59385b32af6c" providerId="ADAL" clId="{26F7FA73-368E-43FD-B5BF-44FBD064386D}" dt="2018-11-12T11:10:45.706" v="12" actId="20577"/>
      <pc:docMkLst>
        <pc:docMk/>
      </pc:docMkLst>
      <pc:sldChg chg="modSp add">
        <pc:chgData name="Millan, Christela E." userId="48d64f9c-6c8a-473c-b36a-59385b32af6c" providerId="ADAL" clId="{26F7FA73-368E-43FD-B5BF-44FBD064386D}" dt="2018-11-12T11:10:45.706" v="12" actId="20577"/>
        <pc:sldMkLst>
          <pc:docMk/>
          <pc:sldMk cId="3566172343" sldId="257"/>
        </pc:sldMkLst>
        <pc:spChg chg="mod">
          <ac:chgData name="Millan, Christela E." userId="48d64f9c-6c8a-473c-b36a-59385b32af6c" providerId="ADAL" clId="{26F7FA73-368E-43FD-B5BF-44FBD064386D}" dt="2018-11-12T11:10:45.706" v="12" actId="20577"/>
          <ac:spMkLst>
            <pc:docMk/>
            <pc:sldMk cId="3566172343" sldId="257"/>
            <ac:spMk id="2" creationId="{20F8043A-0D27-412F-BA1F-1D02C204860A}"/>
          </ac:spMkLst>
        </pc:spChg>
      </pc:sldChg>
    </pc:docChg>
  </pc:docChgLst>
  <pc:docChgLst>
    <pc:chgData name="Millan, Christela E." userId="48d64f9c-6c8a-473c-b36a-59385b32af6c" providerId="ADAL" clId="{65C96C09-FB87-4C08-9C5A-1DEC77AAC15E}"/>
    <pc:docChg chg="undo custSel addSld modSld">
      <pc:chgData name="Millan, Christela E." userId="48d64f9c-6c8a-473c-b36a-59385b32af6c" providerId="ADAL" clId="{65C96C09-FB87-4C08-9C5A-1DEC77AAC15E}" dt="2018-09-24T12:40:36.756" v="38"/>
      <pc:docMkLst>
        <pc:docMk/>
      </pc:docMkLst>
      <pc:sldChg chg="addSp delSp modSp add">
        <pc:chgData name="Millan, Christela E." userId="48d64f9c-6c8a-473c-b36a-59385b32af6c" providerId="ADAL" clId="{65C96C09-FB87-4C08-9C5A-1DEC77AAC15E}" dt="2018-09-24T12:40:36.756" v="38"/>
        <pc:sldMkLst>
          <pc:docMk/>
          <pc:sldMk cId="3976824373" sldId="256"/>
        </pc:sldMkLst>
        <pc:spChg chg="del mod">
          <ac:chgData name="Millan, Christela E." userId="48d64f9c-6c8a-473c-b36a-59385b32af6c" providerId="ADAL" clId="{65C96C09-FB87-4C08-9C5A-1DEC77AAC15E}" dt="2018-09-24T12:38:57.156" v="17" actId="478"/>
          <ac:spMkLst>
            <pc:docMk/>
            <pc:sldMk cId="3976824373" sldId="256"/>
            <ac:spMk id="2" creationId="{780D752F-7930-409A-B0FF-0C837DC6C2A1}"/>
          </ac:spMkLst>
        </pc:spChg>
        <pc:spChg chg="del mod">
          <ac:chgData name="Millan, Christela E." userId="48d64f9c-6c8a-473c-b36a-59385b32af6c" providerId="ADAL" clId="{65C96C09-FB87-4C08-9C5A-1DEC77AAC15E}" dt="2018-09-24T12:37:44.895" v="2" actId="478"/>
          <ac:spMkLst>
            <pc:docMk/>
            <pc:sldMk cId="3976824373" sldId="256"/>
            <ac:spMk id="3" creationId="{51CEBEC8-246C-4F22-B3C5-F75A1B7515E1}"/>
          </ac:spMkLst>
        </pc:spChg>
        <pc:spChg chg="add del">
          <ac:chgData name="Millan, Christela E." userId="48d64f9c-6c8a-473c-b36a-59385b32af6c" providerId="ADAL" clId="{65C96C09-FB87-4C08-9C5A-1DEC77AAC15E}" dt="2018-09-24T12:39:40.363" v="21" actId="478"/>
          <ac:spMkLst>
            <pc:docMk/>
            <pc:sldMk cId="3976824373" sldId="256"/>
            <ac:spMk id="7" creationId="{7C43FF18-CC90-405D-900E-96063B6E6A75}"/>
          </ac:spMkLst>
        </pc:spChg>
        <pc:spChg chg="add del mod">
          <ac:chgData name="Millan, Christela E." userId="48d64f9c-6c8a-473c-b36a-59385b32af6c" providerId="ADAL" clId="{65C96C09-FB87-4C08-9C5A-1DEC77AAC15E}" dt="2018-09-24T12:40:36.756" v="38"/>
          <ac:spMkLst>
            <pc:docMk/>
            <pc:sldMk cId="3976824373" sldId="256"/>
            <ac:spMk id="8" creationId="{ED59264B-A9CD-436D-A314-ABE7CD1A4120}"/>
          </ac:spMkLst>
        </pc:spChg>
        <pc:graphicFrameChg chg="add del">
          <ac:chgData name="Millan, Christela E." userId="48d64f9c-6c8a-473c-b36a-59385b32af6c" providerId="ADAL" clId="{65C96C09-FB87-4C08-9C5A-1DEC77AAC15E}" dt="2018-09-24T12:38:14.696" v="10"/>
          <ac:graphicFrameMkLst>
            <pc:docMk/>
            <pc:sldMk cId="3976824373" sldId="256"/>
            <ac:graphicFrameMk id="4" creationId="{511F5761-5305-4CEB-B92E-6C3DBBAE93EB}"/>
          </ac:graphicFrameMkLst>
        </pc:graphicFrameChg>
        <pc:graphicFrameChg chg="add del mod modGraphic">
          <ac:chgData name="Millan, Christela E." userId="48d64f9c-6c8a-473c-b36a-59385b32af6c" providerId="ADAL" clId="{65C96C09-FB87-4C08-9C5A-1DEC77AAC15E}" dt="2018-09-24T12:38:42.911" v="16" actId="478"/>
          <ac:graphicFrameMkLst>
            <pc:docMk/>
            <pc:sldMk cId="3976824373" sldId="256"/>
            <ac:graphicFrameMk id="5" creationId="{11FCD348-1524-415F-A79E-70C8D9156B3F}"/>
          </ac:graphicFrameMkLst>
        </pc:graphicFrameChg>
        <pc:graphicFrameChg chg="add del">
          <ac:chgData name="Millan, Christela E." userId="48d64f9c-6c8a-473c-b36a-59385b32af6c" providerId="ADAL" clId="{65C96C09-FB87-4C08-9C5A-1DEC77AAC15E}" dt="2018-09-24T12:39:05.298" v="19" actId="478"/>
          <ac:graphicFrameMkLst>
            <pc:docMk/>
            <pc:sldMk cId="3976824373" sldId="256"/>
            <ac:graphicFrameMk id="6" creationId="{004D97CB-378F-461D-8E46-00A9468C3098}"/>
          </ac:graphicFrameMkLst>
        </pc:graphicFrameChg>
        <pc:graphicFrameChg chg="add modGraphic">
          <ac:chgData name="Millan, Christela E." userId="48d64f9c-6c8a-473c-b36a-59385b32af6c" providerId="ADAL" clId="{65C96C09-FB87-4C08-9C5A-1DEC77AAC15E}" dt="2018-09-24T12:40:21.739" v="36" actId="14100"/>
          <ac:graphicFrameMkLst>
            <pc:docMk/>
            <pc:sldMk cId="3976824373" sldId="256"/>
            <ac:graphicFrameMk id="9" creationId="{3ACB5800-F2AE-479F-BE1A-8C8F7C619B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9627-76A0-4489-B7AE-EEB5D5C2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5C423-B74D-4F8B-97CD-8B0A1F357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9EB3-B87E-4D61-BA60-F99D0554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1D30-AE7C-482B-BD87-360459E6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C7CF-8F59-4076-85BB-BCF02FFF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775D-88D5-406C-9578-BE06519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F9E5-A345-4F1D-9336-CAE71198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333E-207A-40DD-862E-F638F864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5495-F78F-456F-8D37-4F4EB710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DB90-0A14-4B6D-AA8A-56854C02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7415F-57C8-42D4-82A7-87EF0814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9A36-833D-49DF-94A9-B42234464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AC4A-48F6-4415-A24A-CAC7905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10F0-CEDD-4837-A83F-24C58E1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085B-2395-422E-825D-E396B42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C23-B293-4694-B83F-385A3426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54D9-7F23-4069-9F32-F8523456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EC29-13CF-44A8-A067-9C1F7F40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1BAF-21A5-4F55-971A-DFC50A0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FD59-E4B3-4CEE-92A9-D94303EE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0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12DA-F9E3-4C50-8C93-7B2ABD14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00C8-5DAD-4801-B5ED-83989C28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B7BB-4B81-42AA-969A-C361D854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5A0B-BC13-425B-8DBF-D960F304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F74B-A851-4DF9-8CE0-DEF2073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0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59EA-75F3-4A89-9691-E7B94BA4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3AAA-F3A2-4BDB-A638-DBE8FFC02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6232-657F-421E-A860-9CCE2C00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A444-48B1-4E3D-B56C-0F5F6815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FB571-445F-45A9-BC5E-BF62DD4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355F3-E494-4957-B6CF-07A95B2F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809-2F39-41AC-A996-6107C7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F797-5113-40AA-B6AB-B0E613C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6A81-A1D3-4266-9D19-49906A29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BAD18-A1A0-4D17-AC8D-45E32F16C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7139A-D89F-420D-886B-72A6CD70A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CD8F2-5426-408B-9732-9C147571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BD6B5-D91F-4E54-8BFE-E43ABD63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83A51-A916-411C-A4E2-F86DE703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D5B0-A034-4ECF-9128-207B543D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797C4-8419-419A-8BBF-27544C14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0E8F-643D-4093-86BA-9A59A8E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EA7C3-7DA8-43F9-A90F-1EE63EB9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31F1-594F-484E-B556-08131EE8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6FF23-F61F-41C4-B27E-CA538540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B00D6-71C4-48A1-A122-A4272CA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6331-B975-4A15-927C-D5C246F1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C303-1799-4C41-9573-DE34FDB9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4788-706B-4C95-A747-4DFE2B3A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B2A8-C1A7-4562-97E5-961487EA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AA4E-7DBE-4218-87DA-E57C575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134D-F2AE-4F5F-893B-6F218402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6001-8B1C-476E-84C5-53593CD0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71205-CACC-4000-8664-C72028F62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612F0-A71E-4163-8805-EF189644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B87FB-E672-43AE-8C50-17F23721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7B3C-4197-4A2B-802A-F803CF91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F35B-28E3-4B72-8EBE-46791F23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9BC5C-A0E7-4708-8CAE-73864ECC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B489-FD1A-4894-9620-0C992442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528A-7AAB-4D64-9169-C6A870850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0BF3-FCCF-4B1D-A52E-83704621D6C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92D7-920D-4EEB-AD80-5912EB933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EE14-3E87-415E-A71B-90E509B5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A132-4406-4821-B33D-D158F35B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CB5800-F2AE-479F-BE1A-8C8F7C61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70562"/>
              </p:ext>
            </p:extLst>
          </p:nvPr>
        </p:nvGraphicFramePr>
        <p:xfrm>
          <a:off x="0" y="0"/>
          <a:ext cx="12192000" cy="6857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087">
                  <a:extLst>
                    <a:ext uri="{9D8B030D-6E8A-4147-A177-3AD203B41FA5}">
                      <a16:colId xmlns:a16="http://schemas.microsoft.com/office/drawing/2014/main" val="2423782722"/>
                    </a:ext>
                  </a:extLst>
                </a:gridCol>
                <a:gridCol w="1192373">
                  <a:extLst>
                    <a:ext uri="{9D8B030D-6E8A-4147-A177-3AD203B41FA5}">
                      <a16:colId xmlns:a16="http://schemas.microsoft.com/office/drawing/2014/main" val="1923978177"/>
                    </a:ext>
                  </a:extLst>
                </a:gridCol>
                <a:gridCol w="1356324">
                  <a:extLst>
                    <a:ext uri="{9D8B030D-6E8A-4147-A177-3AD203B41FA5}">
                      <a16:colId xmlns:a16="http://schemas.microsoft.com/office/drawing/2014/main" val="4204907223"/>
                    </a:ext>
                  </a:extLst>
                </a:gridCol>
                <a:gridCol w="1415940">
                  <a:extLst>
                    <a:ext uri="{9D8B030D-6E8A-4147-A177-3AD203B41FA5}">
                      <a16:colId xmlns:a16="http://schemas.microsoft.com/office/drawing/2014/main" val="1109680675"/>
                    </a:ext>
                  </a:extLst>
                </a:gridCol>
                <a:gridCol w="3025642">
                  <a:extLst>
                    <a:ext uri="{9D8B030D-6E8A-4147-A177-3AD203B41FA5}">
                      <a16:colId xmlns:a16="http://schemas.microsoft.com/office/drawing/2014/main" val="2635227426"/>
                    </a:ext>
                  </a:extLst>
                </a:gridCol>
                <a:gridCol w="1609702">
                  <a:extLst>
                    <a:ext uri="{9D8B030D-6E8A-4147-A177-3AD203B41FA5}">
                      <a16:colId xmlns:a16="http://schemas.microsoft.com/office/drawing/2014/main" val="963357866"/>
                    </a:ext>
                  </a:extLst>
                </a:gridCol>
                <a:gridCol w="1356324">
                  <a:extLst>
                    <a:ext uri="{9D8B030D-6E8A-4147-A177-3AD203B41FA5}">
                      <a16:colId xmlns:a16="http://schemas.microsoft.com/office/drawing/2014/main" val="75845104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360424959"/>
                    </a:ext>
                  </a:extLst>
                </a:gridCol>
              </a:tblGrid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SSN</a:t>
                      </a:r>
                      <a:endParaRPr lang="en-US" sz="400" b="1" i="0" u="none" strike="noStrike" dirty="0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ACCOUNT ID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FIRST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LAST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EMAIL_ADDRESS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PHONE_NUMBER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POSTAL_CODE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PASSWORD</a:t>
                      </a:r>
                      <a:endParaRPr lang="en-US" sz="400" b="1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23555086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420-08-3530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30809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RAUL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PASHAL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pashal_6358824@homestead.com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(930)750-0791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53395-9820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dOIeNxBJcB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37846559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650-22-0893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ORA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LEISURE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leisure_1100713@hotmail.com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(293)561-7807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29795-8233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ZEUtDkPkNj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65024912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561-97-2514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JAMES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HINTZ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hintz_6682080@homestead.com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(714)803-9738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03706-1340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keLcCsttij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03465390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203-36-9293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GOLDIE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PURVIS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purvis_1446362@hotmail.com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(693)473-0722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15222-7590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HwbwUgKGqD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48537462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373-18-2660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SUSAN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WILLIAMS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williams_8414781@homestead.com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(860)399-6891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18142-3438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JiqEjDXMJk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57568878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799-69-4595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MARTHA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CAHILL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cahill_1162450@who.org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(795)656-8906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35020-5521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DHaNHERKoc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414523879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156-65-8703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MEI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TOKAR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tokar_3650942@who.org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(503)627-1556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54724-8334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KlssvmSnob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409082173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627-12-9288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DANIEL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smith_4913955@homestead.com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(288)878-2616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52330-7274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vjhqstGEan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4388013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178-52-6151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HAZEL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HANSEN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hansen_9424180@yahoo.com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(751)998-8949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46561-9934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ExrcVIkyUT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42049736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098-01-8263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30819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JOSEPH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NICHOLS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nichols_1162318@ebay.com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(463)501-6809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22348-6262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BxUsvEZkAe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60294008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501-15-6592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VIRGINIA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CAMACHO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camacho_121975@hotmail.com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(792)972-1880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90980-4172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JHYkcHEhJs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62862522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572-85-3278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THOMPSON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thompson_1266229@yahoo.com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(278)469-6181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41334-0064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kvJGGusOfP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81157355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469-94-0736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PETER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CLARK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clark_6388088@homestead.com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(936)554-4464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48795-6024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ucaTOWOLHY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87538876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354-83-1964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OSCAR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FERGUSON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ferguson_9125936@ebay.com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(964)205-1884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99656-5757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uBEckPdYim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91079020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405-61-0672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BESSIE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HOLZHAUER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holzhauer_486822@who.org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(472)947-8236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27894-6559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sqyWwsjqJU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39952118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680-03-7419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JAMES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CARRINGTON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carrington_1408617@msn.com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(419)984-7186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93059-2312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fiPeJypyAe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85565142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784-87-3209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ERIK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ALEXANDER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alexander_8064120@who.org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(609)272-0273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59928-3732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SUQPaWKtCU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54008704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372-11-5934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CATHERINE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WISCH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wisch_1318262@bbc.uk.co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(934)213-7206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85752-5067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JGeZXrUMCB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70428253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213-94-2079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30829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PHILLIS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MIDGLEY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midgley_4395431@ustreas.gov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(279)542-5762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19616-5588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uUHKdcqPLK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409032063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253-39-9696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GUSTAVO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KELIIPIO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keliipio_7570691@homestead.com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(296)279-8118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64423-6053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GgvPcgDKHM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00417217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101-38-9028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KENT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ADAMS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adams_2527354@bbc.uk.co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(428)508-9503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95076-1715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FIjsPvXFme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40230598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508-95-6076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JONATHAN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SIEGEL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siegel_7551343@homestead.com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(276)705-7671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03515-3836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CbtNKuNvBH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90318618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505-22-5991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CHRISTINE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JOHNSTON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johnston_159644@ebay.com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(991)634-0906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05841-9458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ClUCTaVeFe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94630097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434-57-1344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DANIEL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NADAL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nadal_4209741@bbc.uk.co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(344)537-2104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05140-6586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VvDvZbDkyZ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6725793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537-40-6726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JACLYN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PARKER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parker_3671846@homestead.com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(926)958-4510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13510-7336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VCIpZsAdnf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39511473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558-28-0105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REGINA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YEE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hgh_8790919@acme.com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(705)729-2870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41248-3437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BBYJlsCivc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49950094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629-47-7137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30839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ANNA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GARNER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garner_7564867@hotmail.com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(937)778-1260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68451-1736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EhPQMZsGIX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13264493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578-84-7343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KATHRYN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ALFARO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alfaro_4718472@yahoo.com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(343)841-3965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81301-4662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AvNKKtDgtB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22779576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241-54-7386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CAROLYN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STROUP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stroup_196307@homestead.com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(386)674-9390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59559-5324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vWIVRGjMNg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566262663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274-55-4107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johnson_6060471@hotmail.com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(707)321-5574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13180-4962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enuNoXPjAv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96363229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321-71-0325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CINDY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DURNELL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durnell_3986336@ustreas.gov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(525)348-9417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51358-4494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EEnGIcBAmW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32799367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148-74-6891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ELDA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ADAMS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adams_8143975@bbc.uk.co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(691)509-3986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70932-8605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PXuESjeIAq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92287436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109-80-0262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CHARLES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ABBOTT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abbott_5100963@msn.com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(462)211-5677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20792-2931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FUkiHTEUWN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88080857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111-51-5374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NICHOLE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FITZGERALD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fitzgerald_4831711@who.org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(374)562-3262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74672-3501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FcEgQcRPZe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93262883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462-68-5541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RAY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GADSON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gadson_8482809@homestead.com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(941)235-2241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79476-1796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gNPjlXOYia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501933028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735-43-6979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EILEEN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BUTLER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butler_6872043@hotmail.com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(379)767-2495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16955-6642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yMqvpOiFIl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87904700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367-58-9276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30849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JAMES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DAWSON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dawson_9023733@aol.com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(276)795-0441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29883-1259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dUmgEfoOCH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76473110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495-82-0430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SARAH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smith_8200014@who.org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(630)740-0229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42140-9287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RJupHHNNTe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174930038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140-08-3943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LATISHA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AUGUSTAVE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augustave_1824367@hotmail.com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(943)301-6946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57897-4967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lnXyNWCCus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43318783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701-08-0595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KENNETH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WILLIS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willis_6015663@ustreas.gov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(795)837-8537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88116-4181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jiCsQQgsvv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27184393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437-37-6514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ROBERT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DUNFEE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dunfee_1348361@aol.com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(714)265-0898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14725-2603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rXTNJsuhwr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84977677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665-46-7256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DAVID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WATERS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waters_2683486@hotmail.com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(256)324-4912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78852-7285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VnOwLLiCeq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21741656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524-63-3743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AMY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FULENWIDER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fulenwider_1286017@bbc.uk.co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(343)249-1674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20946-9177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pCLqqQivRt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97890418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549-66-9847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FRANK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CHERRY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cherry_7573421@ustreas.gov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(447)730-6759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08076-8912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eufGjPSbpO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83775069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130-50-5709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SAMANTHA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smith_8252800@msn.com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(709)478-7845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44287-0150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QWmPaWWGLO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38408313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278-33-7881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BRAD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ANTONIO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antonio_9400081@bbc.uk.co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(881)617-1590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90638-3317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IeuSeNPLwb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69609625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317-19-5921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30859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ANTONIO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GUEBERT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guebert_6178159@hotmail.com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(521)425-5528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63481-0474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mYFJwHWnSD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403188414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625-26-3515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ELAINE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SWECKER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swecker_6238093@bbc.uk.co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(915)853-8912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09169-1013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MLYAXZlmFT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68845908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053-71-1088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JEFFREY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HOKAMA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hokama_7965537@hotmail.com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(888)290-6626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48000-9703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pwfJlLILHe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72254223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590-31-9084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EMMA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BROWN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brown_6660370@aol.com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(484)626-9247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50082-4719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LDkcQXyUfN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53033998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626-72-2594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EDWIN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SHOOK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(394)548-8363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95574-6100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KHAkZFhiOH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65940463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248-63-3437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CAROL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LINK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link_5952067@ebay.com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(837)419-4649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54964-7155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NpunRucaYd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89241014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719-07-9313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DENISE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JUDKINS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judkins_8661692@homestead.com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(313)531-7094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55124-3253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OffVfmmWAO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493782179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331-02-3903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RUTH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WELLS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wells_355092@ustreas.gov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(503)814-9551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95048-6341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SgfQXTSxYN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96753681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314-11-4487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ADAM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FOLEY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foley_3911242@aol.com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(287)996-6528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38999-6024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GXcmZhKrek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04874467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596-29-8552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CAROLE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SNIPES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snipes_5329365@aol.com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(352)429-8970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12200-6160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pcmWsBjaTM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2473917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529-15-4515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30869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JEREMY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WVORXXQQM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wvorxxqqm_9380054@hotmail.com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(315)844-1344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00663-4958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ZXiqlmmHbL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915316418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244-60-3502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SUSANNA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COELLO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coello_9995833@msn.com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(902)597-2111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95981-4261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tGaZuBSUCl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73657939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197-65-4308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MANUEL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GATES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gates_1169540@aol.com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(908)329-5879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24409-4403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ERGERFwaQn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514451322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029-05-3401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VANESSA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johns_7637534@ebay.com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(401)950-5370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53472-8351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teaWldqKno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85686954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250-59-9515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BERT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HICKS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hicks_4581201@msn.com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(915)402-6031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71066-4109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YNRTjvvECL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082013810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402-78-8389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NANCY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MCGUIRE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mcguire_1537456@ustreas.gov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(589)993-1827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10973-5251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UxRAIydZTQ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08191613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293-16-2413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JULIE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ANDERSON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anderson_1194648@ebay.com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(213)963-6286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17963-2349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CnNPAMmqxr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312392919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363-84-0349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30876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RYAN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SIERRA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sierra_1615809@hotmail.com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(549)880-3181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98868-3305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HHyBMWpqEm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14106989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780-30-1407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STEPHEN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LASH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lash_9813139@yahoo.com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(407)686-0802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46205-0469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eouEbgTOXq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59818417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686-33-4017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CRYSTAL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JAMISON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jamison_5620573@who.org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(617)665-3620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48842-2833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LJWojKqdLg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289205716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265-45-9479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30879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MARSHA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SERRANO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serrano_8835394@ustreas.gov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(479)343-7267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36690-8423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rlfkZsnLOU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347250705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343-19-2000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30880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MURIEL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WATSON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watson_2985702@bbc.uk.co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(200)951-3532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54396-4629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flZpLiEhPM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451507837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551-42-5585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30881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VIRGINA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VIGLIOTTI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vigliotti_45865@yahoo.com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(985)644-4197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16499-3317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DTwvDsUwrt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03756603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144-30-5214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30882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VERONICA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GALLAHER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gallaher_5666731@bbc.uk.co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(214)847-4007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28195-9194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QlxgphUdYo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4099392031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547-25-8423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30883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DOYNYBEMGOE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STROMAIN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stromain_3068389@ebay.com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(623)625-5269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70495-6298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LyIPtvICPi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205742934"/>
                  </a:ext>
                </a:extLst>
              </a:tr>
              <a:tr h="9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025-88-1391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30884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RODNEY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MCKINNON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mckinnon_9541414@hotmail.com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(391)315-7725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32947-4769</a:t>
                      </a:r>
                      <a:endParaRPr lang="en-US" sz="400" b="0" i="0" u="none" strike="noStrike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 err="1">
                          <a:effectLst/>
                        </a:rPr>
                        <a:t>qMqlOxepMI</a:t>
                      </a:r>
                      <a:endParaRPr lang="en-US" sz="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2293" marR="2293" marT="2293" marB="0" anchor="b"/>
                </a:tc>
                <a:extLst>
                  <a:ext uri="{0D108BD9-81ED-4DB2-BD59-A6C34878D82A}">
                    <a16:rowId xmlns:a16="http://schemas.microsoft.com/office/drawing/2014/main" val="194723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043A-0D27-412F-BA1F-1D02C2048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Rwe</a:t>
            </a:r>
            <a:r>
              <a:rPr lang="en-US" dirty="0"/>
              <a:t> </a:t>
            </a:r>
            <a:r>
              <a:rPr lang="en-US"/>
              <a:t>rwerWVR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5D469-075F-4775-8D7A-D861ED5DE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8A39-C8C1-4629-B226-810931F3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get </a:t>
            </a:r>
            <a:r>
              <a:rPr lang="en-US"/>
              <a:t>this bread!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4CB5-3389-4BBB-972B-C1A0A6F9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1113</Words>
  <Application>Microsoft Office PowerPoint</Application>
  <PresentationFormat>Widescreen</PresentationFormat>
  <Paragraphs>585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MS Sans Serif</vt:lpstr>
      <vt:lpstr>Office Theme</vt:lpstr>
      <vt:lpstr>PowerPoint Presentation</vt:lpstr>
      <vt:lpstr>Rwe rwerWVR</vt:lpstr>
      <vt:lpstr>Let get this bread!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Millan, Christela E.</dc:creator>
  <cp:lastModifiedBy>Panganiban, Jeiel R.</cp:lastModifiedBy>
  <cp:revision>2</cp:revision>
  <dcterms:created xsi:type="dcterms:W3CDTF">2018-09-24T12:37:31Z</dcterms:created>
  <dcterms:modified xsi:type="dcterms:W3CDTF">2019-05-21T05:57:22Z</dcterms:modified>
</cp:coreProperties>
</file>