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78" d="100"/>
          <a:sy n="178" d="100"/>
        </p:scale>
        <p:origin x="64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1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8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8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6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391" y="225535"/>
            <a:ext cx="1430280" cy="2298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7391" y="3691628"/>
            <a:ext cx="1614258" cy="296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458" y="462887"/>
            <a:ext cx="1103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UserNameLabel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16325" y="703174"/>
            <a:ext cx="133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enterUserName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608" y="949395"/>
            <a:ext cx="1258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PassWord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1043" y="1195616"/>
            <a:ext cx="1216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enterPassWord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7782" y="1441837"/>
            <a:ext cx="670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Login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608" y="1839698"/>
            <a:ext cx="682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Register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>
            <a:off x="1691410" y="2034362"/>
            <a:ext cx="356086" cy="183374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1882" y="1301979"/>
            <a:ext cx="1418411" cy="27476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0064" y="3795714"/>
            <a:ext cx="1311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firstName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9825" y="4049630"/>
            <a:ext cx="1311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firstNameTextField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0064" y="4265801"/>
            <a:ext cx="1311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lastName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56086" y="4501913"/>
            <a:ext cx="1311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lastNameTextField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581608" y="4764097"/>
            <a:ext cx="735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company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086" y="5018013"/>
            <a:ext cx="1311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UserNameTextField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9794" y="0"/>
            <a:ext cx="430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POC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19586" y="3322296"/>
            <a:ext cx="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mvp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734580">
            <a:off x="1498655" y="1110842"/>
            <a:ext cx="807129" cy="540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41882" y="3678291"/>
            <a:ext cx="362021" cy="339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requests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2593097" y="3678291"/>
            <a:ext cx="362021" cy="339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Active Events</a:t>
            </a:r>
            <a:endParaRPr lang="en-US" sz="500" dirty="0"/>
          </a:p>
        </p:txBody>
      </p:sp>
      <p:sp>
        <p:nvSpPr>
          <p:cNvPr id="29" name="Rectangle 28"/>
          <p:cNvSpPr/>
          <p:nvPr/>
        </p:nvSpPr>
        <p:spPr>
          <a:xfrm>
            <a:off x="2936251" y="3668756"/>
            <a:ext cx="362021" cy="339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Attended Events</a:t>
            </a:r>
            <a:endParaRPr lang="en-US" sz="500" dirty="0"/>
          </a:p>
        </p:txBody>
      </p:sp>
      <p:sp>
        <p:nvSpPr>
          <p:cNvPr id="30" name="Rectangle 29"/>
          <p:cNvSpPr/>
          <p:nvPr/>
        </p:nvSpPr>
        <p:spPr>
          <a:xfrm>
            <a:off x="3298272" y="3668756"/>
            <a:ext cx="362021" cy="339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Contacts</a:t>
            </a:r>
            <a:endParaRPr lang="en-US" sz="500" dirty="0"/>
          </a:p>
        </p:txBody>
      </p:sp>
      <p:sp>
        <p:nvSpPr>
          <p:cNvPr id="31" name="TextBox 30"/>
          <p:cNvSpPr txBox="1"/>
          <p:nvPr/>
        </p:nvSpPr>
        <p:spPr>
          <a:xfrm>
            <a:off x="2413991" y="1580899"/>
            <a:ext cx="106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Event1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402121" y="1788931"/>
            <a:ext cx="106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Event2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402121" y="2065930"/>
            <a:ext cx="106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Event3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420988" y="2342929"/>
            <a:ext cx="106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Event4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769645" y="1301979"/>
            <a:ext cx="1448085" cy="2674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3384838" y="1666225"/>
            <a:ext cx="550910" cy="1227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14439" y="1545553"/>
            <a:ext cx="923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Event Details</a:t>
            </a:r>
          </a:p>
          <a:p>
            <a:pPr algn="ctr"/>
            <a:r>
              <a:rPr lang="en-US" sz="1100" dirty="0" smtClean="0"/>
              <a:t>Location</a:t>
            </a:r>
          </a:p>
          <a:p>
            <a:pPr algn="ctr"/>
            <a:r>
              <a:rPr lang="en-US" sz="1100" dirty="0" smtClean="0"/>
              <a:t>time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014439" y="2781121"/>
            <a:ext cx="966439" cy="37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In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56997" y="1301979"/>
            <a:ext cx="1448085" cy="2674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4937512" y="3007926"/>
            <a:ext cx="613317" cy="1511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01791" y="1545553"/>
            <a:ext cx="923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Event Details</a:t>
            </a:r>
          </a:p>
          <a:p>
            <a:pPr algn="ctr"/>
            <a:r>
              <a:rPr lang="en-US" sz="1100" dirty="0" smtClean="0"/>
              <a:t>Location</a:t>
            </a:r>
          </a:p>
          <a:p>
            <a:pPr algn="ctr"/>
            <a:r>
              <a:rPr lang="en-US" sz="1100" dirty="0" smtClean="0"/>
              <a:t>time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701791" y="2781121"/>
            <a:ext cx="966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Attendent1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701791" y="3007926"/>
            <a:ext cx="966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Attendent2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89092" y="3226262"/>
            <a:ext cx="966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Attendent3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149171" y="1301979"/>
            <a:ext cx="1486829" cy="2674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316439" y="1508705"/>
            <a:ext cx="13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AttendentName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409366" y="2457955"/>
            <a:ext cx="96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RequestContact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6535854" y="2849183"/>
            <a:ext cx="613317" cy="1511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66000" y="3254147"/>
            <a:ext cx="1009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 see contact info</a:t>
            </a:r>
            <a:endParaRPr lang="en-US" sz="1000" dirty="0"/>
          </a:p>
        </p:txBody>
      </p:sp>
      <p:sp>
        <p:nvSpPr>
          <p:cNvPr id="54" name="Smiley Face 53"/>
          <p:cNvSpPr/>
          <p:nvPr/>
        </p:nvSpPr>
        <p:spPr>
          <a:xfrm>
            <a:off x="7558047" y="1816074"/>
            <a:ext cx="659285" cy="659285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407796" y="1287948"/>
            <a:ext cx="1401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Active Events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2284152" y="4563112"/>
            <a:ext cx="1167687" cy="209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402121" y="4939767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402121" y="5062877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414556" y="5185988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2386028" y="4563112"/>
            <a:ext cx="96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Requests Received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341773" y="5432209"/>
            <a:ext cx="96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Requests sent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429370" y="5946302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441805" y="6069413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69" name="Right Arrow 68"/>
          <p:cNvSpPr/>
          <p:nvPr/>
        </p:nvSpPr>
        <p:spPr>
          <a:xfrm rot="5232340">
            <a:off x="2161955" y="4253193"/>
            <a:ext cx="456828" cy="806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572928" y="4261728"/>
            <a:ext cx="110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Make editable for MVC</a:t>
            </a:r>
            <a:endParaRPr lang="en-US" sz="800" dirty="0"/>
          </a:p>
        </p:txBody>
      </p:sp>
      <p:sp>
        <p:nvSpPr>
          <p:cNvPr id="71" name="Rectangle 70"/>
          <p:cNvSpPr/>
          <p:nvPr/>
        </p:nvSpPr>
        <p:spPr>
          <a:xfrm>
            <a:off x="3769645" y="4600282"/>
            <a:ext cx="1167687" cy="209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 rot="853906">
            <a:off x="3253836" y="5072930"/>
            <a:ext cx="456828" cy="806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014439" y="4778556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4053456" y="5700081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4053456" y="5946302"/>
            <a:ext cx="518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Reject</a:t>
            </a:r>
            <a:endParaRPr lang="en-US" sz="1000" dirty="0"/>
          </a:p>
        </p:txBody>
      </p:sp>
      <p:sp>
        <p:nvSpPr>
          <p:cNvPr id="76" name="Smiley Face 75"/>
          <p:cNvSpPr/>
          <p:nvPr/>
        </p:nvSpPr>
        <p:spPr>
          <a:xfrm>
            <a:off x="4065846" y="5025310"/>
            <a:ext cx="485257" cy="369331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217730" y="4652050"/>
            <a:ext cx="1167687" cy="209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309718" flipV="1">
            <a:off x="3182350" y="6131035"/>
            <a:ext cx="2272000" cy="1229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462524" y="4830324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501541" y="5751849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Delete</a:t>
            </a:r>
            <a:endParaRPr lang="en-US" sz="1000" dirty="0"/>
          </a:p>
        </p:txBody>
      </p:sp>
      <p:sp>
        <p:nvSpPr>
          <p:cNvPr id="82" name="Smiley Face 81"/>
          <p:cNvSpPr/>
          <p:nvPr/>
        </p:nvSpPr>
        <p:spPr>
          <a:xfrm>
            <a:off x="5513931" y="5077078"/>
            <a:ext cx="485257" cy="369331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749714">
            <a:off x="3455626" y="4437003"/>
            <a:ext cx="4813770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5886796" flipV="1">
            <a:off x="7154199" y="5610470"/>
            <a:ext cx="2184729" cy="1248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385301" flipV="1">
            <a:off x="3360548" y="4303744"/>
            <a:ext cx="4982824" cy="84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0829" y="949395"/>
            <a:ext cx="12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eventPage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900" y="328461"/>
            <a:ext cx="1576457" cy="3032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8196" y="442337"/>
            <a:ext cx="129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Attended Events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8196" y="719336"/>
            <a:ext cx="1298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Event1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328196" y="969083"/>
            <a:ext cx="1298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Event2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328196" y="1299803"/>
            <a:ext cx="1298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Event3</a:t>
            </a:r>
            <a:endParaRPr lang="en-US" sz="1050" dirty="0"/>
          </a:p>
        </p:txBody>
      </p:sp>
      <p:sp>
        <p:nvSpPr>
          <p:cNvPr id="9" name="Right Arrow 8"/>
          <p:cNvSpPr/>
          <p:nvPr/>
        </p:nvSpPr>
        <p:spPr>
          <a:xfrm>
            <a:off x="1398400" y="784791"/>
            <a:ext cx="1205763" cy="998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39948" y="593491"/>
            <a:ext cx="12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eventPage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79900" y="2392897"/>
            <a:ext cx="1576457" cy="3032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04163" y="2539868"/>
            <a:ext cx="1291379" cy="3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04163" y="3036690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539948" y="3238144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39948" y="3543237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04163" y="3789458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4701762" y="2392897"/>
            <a:ext cx="1648114" cy="3107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895542" y="3096356"/>
            <a:ext cx="963183" cy="642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01420" y="2618347"/>
            <a:ext cx="123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PersonName</a:t>
            </a:r>
            <a:endParaRPr lang="en-US" sz="1400" dirty="0"/>
          </a:p>
        </p:txBody>
      </p:sp>
      <p:sp>
        <p:nvSpPr>
          <p:cNvPr id="28" name="Smiley Face 27"/>
          <p:cNvSpPr/>
          <p:nvPr/>
        </p:nvSpPr>
        <p:spPr>
          <a:xfrm>
            <a:off x="5186922" y="3053478"/>
            <a:ext cx="569638" cy="627904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58725" y="3912568"/>
            <a:ext cx="137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Contact information</a:t>
            </a:r>
          </a:p>
          <a:p>
            <a:r>
              <a:rPr lang="en-US" sz="1000" dirty="0" smtClean="0"/>
              <a:t>Email</a:t>
            </a:r>
          </a:p>
          <a:p>
            <a:r>
              <a:rPr lang="en-US" sz="1000" dirty="0" smtClean="0"/>
              <a:t>Company</a:t>
            </a:r>
          </a:p>
          <a:p>
            <a:r>
              <a:rPr lang="en-US" sz="1000" dirty="0" smtClean="0"/>
              <a:t>Etc.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35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82</Words>
  <Application>Microsoft Macintosh PowerPoint</Application>
  <PresentationFormat>On-screen Show (4:3)</PresentationFormat>
  <Paragraphs>65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</dc:creator>
  <cp:lastModifiedBy>Amy </cp:lastModifiedBy>
  <cp:revision>7</cp:revision>
  <dcterms:created xsi:type="dcterms:W3CDTF">2017-01-25T22:15:09Z</dcterms:created>
  <dcterms:modified xsi:type="dcterms:W3CDTF">2017-01-25T23:30:42Z</dcterms:modified>
</cp:coreProperties>
</file>