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DA3B-D8C0-F8B4-2D17-DF47CC2D0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907C0-0068-BE7E-9D3E-72B08495D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63DA1-6D56-EB45-F806-49E19E25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E80C-6643-41F7-98B6-F81C644BA8D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CFAD2-5548-4BD1-BD2F-17A6B034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69CFC-FAD2-965C-15B3-52E30A4B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5EE4-1F8E-4A80-9ECC-4F013254E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4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D1B94-AC4A-EBBC-40D1-59EE8829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F2161-8A2E-8719-4E7F-3641DD2DB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8622B-422D-555E-4629-79819FDA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E80C-6643-41F7-98B6-F81C644BA8D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F00D9-1D12-E3B5-2C2E-0454D025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95C79-F3A0-56A4-C882-DADF9DF9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5EE4-1F8E-4A80-9ECC-4F013254E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2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9DA1D0-33FB-342C-297B-6FAA4AC7A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230D5-BA82-8356-D4CF-0E78ED8F5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ED742-BEA6-6D6B-ACC7-B03A656D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E80C-6643-41F7-98B6-F81C644BA8D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2CA02-06EA-D140-8BA8-FB8222B4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9EA09-E9F2-23AC-3C1E-9D003582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5EE4-1F8E-4A80-9ECC-4F013254E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F767-00DC-68B0-3EDC-009FC576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6D22F-69FC-B8EB-02EA-E77AEA2AB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0E63-88E7-50B9-26B7-85C3BC1A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E80C-6643-41F7-98B6-F81C644BA8D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9DC8B-0A9F-D1E4-F8B7-767645C9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0E4DF-2E9C-1D82-6254-609080FD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5EE4-1F8E-4A80-9ECC-4F013254E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4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6C38-F194-0CE0-937B-0AF27417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48630-DBE8-679E-E2F4-56429E00B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784F0-BF88-3521-AC05-549D63B2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E80C-6643-41F7-98B6-F81C644BA8D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8150F-1BB5-4F4C-85DE-AC322933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9444D-E2EE-6180-EA56-281561B8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5EE4-1F8E-4A80-9ECC-4F013254E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9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A602-FF5C-9268-A75D-2A51C8F6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B704-9216-AEC2-BA4A-F045EBF67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5CCB9-CC75-E58F-17C7-36A4C4737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03A5A-8015-5B30-2D9D-0725BFFE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E80C-6643-41F7-98B6-F81C644BA8D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0A27A-7C30-B48A-F3FA-F0EA77FC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683D7-FAE6-E48B-9D30-C0AEF292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5EE4-1F8E-4A80-9ECC-4F013254E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0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66C6-E580-B47E-7B01-6F401B53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236FB-BE8B-37CD-C7E5-499635148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19EEE-723B-2696-4E94-E42E8E442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D0C63-5B33-178C-67E9-17FA60908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7F768-1576-E9EB-5F1A-599427127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8A17A-268C-4449-9926-CC244592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E80C-6643-41F7-98B6-F81C644BA8D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4263E-1BD7-A34B-306C-82DDBC9D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38436-2B5E-6028-16BA-9BCC1D95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5EE4-1F8E-4A80-9ECC-4F013254E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9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1D07-8EF6-453C-F342-D23A46DF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00C55-CF1E-0C94-0A59-77401564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E80C-6643-41F7-98B6-F81C644BA8D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3A1D5-5106-1F0B-905D-BEBC1372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F6E2A-CBFF-5686-0BC3-D9866444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5EE4-1F8E-4A80-9ECC-4F013254E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1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E46CF-F13A-BE5A-A31E-146BD567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E80C-6643-41F7-98B6-F81C644BA8D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9F83E-1C3D-799E-3B78-E946CD68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4F6D1-44B1-5F49-6D81-E6C4168F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5EE4-1F8E-4A80-9ECC-4F013254E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3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FDF2-7D0A-1718-2C7C-C0827C38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92173-98B3-AD3D-AF42-9E15A124D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A81AE-48F5-E5A6-37CD-B613A7099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9A72D-0836-6976-DCCA-8BD539F6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E80C-6643-41F7-98B6-F81C644BA8D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4CB75-2DE2-EB04-1277-DB3645CB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A210D-D13D-27FB-A996-5F4C3C48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5EE4-1F8E-4A80-9ECC-4F013254E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6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A1ED-E8C8-D23F-5484-0586EE80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B1BA1-A6C8-76A6-5001-F4FED863E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F79F-BBFA-A9C8-8F9B-D8E221F0C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97899-6AF9-5CD0-9EA6-1E4338FA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E80C-6643-41F7-98B6-F81C644BA8D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44623-3428-E19B-2BC3-700B63BC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357EA-4640-D02B-BDDF-FF6E16D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5EE4-1F8E-4A80-9ECC-4F013254E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0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CD23E-E93B-B199-98C9-EA8B7B90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3B97-A5F2-7C98-D85D-7F9C82208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439CC-E346-2438-E858-91BED8594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65E80C-6643-41F7-98B6-F81C644BA8D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36E8D-590B-079A-CBD1-FEECF73F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7476A-D67B-38E0-4BD8-979F6D304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495EE4-1F8E-4A80-9ECC-4F013254E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3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DF21-A942-2048-E1CF-6A24CBA07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275"/>
            <a:ext cx="9144000" cy="1175325"/>
          </a:xfrm>
        </p:spPr>
        <p:txBody>
          <a:bodyPr/>
          <a:lstStyle/>
          <a:p>
            <a:r>
              <a:rPr lang="en-US" dirty="0"/>
              <a:t>Questions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BFCE8-6139-BFBA-8E28-B3D84B43B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106" y="1352145"/>
            <a:ext cx="11605098" cy="5204298"/>
          </a:xfrm>
        </p:spPr>
        <p:txBody>
          <a:bodyPr/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Demographic Factors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does depression prevalence vary across different age groups?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marital status associated with depression risk?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Does education level influence the likelihood of experiencing depression?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Lifestyle Factors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Does smoking increase the risk of depression?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does physical activity level relate to depression?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alcohol consumption a risk factor for depression?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Are unhealthy dietary habits associated 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higher depression rates?</a:t>
            </a: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8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90E52-14D2-2C13-7946-5AF7C72A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" y="166255"/>
            <a:ext cx="11563004" cy="601070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Socioeconomic Factors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Does income level impact depression prevalence?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employment status associated with depression risk?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Are individuals from lower socioeconomic backgrounds more likely to experience depression?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800" b="1" dirty="0"/>
              <a:t>Psychological Factors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Does poor sleep quality contribute to depression?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Is a history of mental illness a risk factor for depression?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Does substance abuse increase the likelihood of experiencing depression?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How does family history of depression influence individual risk?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140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Symbol</vt:lpstr>
      <vt:lpstr>Office Theme</vt:lpstr>
      <vt:lpstr>Questions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محمد جمال حمدان احمد ( 318180195 )</dc:creator>
  <cp:lastModifiedBy>محمد جمال حمدان احمد ( 318180195 )</cp:lastModifiedBy>
  <cp:revision>1</cp:revision>
  <dcterms:created xsi:type="dcterms:W3CDTF">2024-09-30T18:50:24Z</dcterms:created>
  <dcterms:modified xsi:type="dcterms:W3CDTF">2024-09-30T18:56:20Z</dcterms:modified>
</cp:coreProperties>
</file>