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88C4B-B6CA-4009-B6CE-FEA564FA487B}">
  <a:tblStyle styleId="{AB988C4B-B6CA-4009-B6CE-FEA564FA48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45" d="100"/>
          <a:sy n="145" d="100"/>
        </p:scale>
        <p:origin x="6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4223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0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049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141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55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398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05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27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96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0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71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98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55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95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2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carlosmariscal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Extremophiles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Alice Chen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60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Research in Pairs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819150" y="3214175"/>
            <a:ext cx="7505700" cy="170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are the known possible metabolisms in thermophiles?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How do various psychrophiles withstand freezing temperatures?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is the current research on the upper pressure limit of life and the mechanisms of adaptation?</a:t>
            </a:r>
          </a:p>
          <a:p>
            <a:pPr marL="457200" lvl="0" indent="-330200">
              <a:lnSpc>
                <a:spcPct val="100000"/>
              </a:lnSpc>
              <a:spcBef>
                <a:spcPts val="0"/>
              </a:spcBef>
              <a:buSzPts val="1600"/>
              <a:buAutoNum type="arabicPeriod"/>
            </a:pPr>
            <a:r>
              <a:rPr lang="en" sz="1600"/>
              <a:t>What is the current research on the upper limit with salinity and the mechanisms of adaptation?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557725" y="1142000"/>
          <a:ext cx="8029200" cy="2011530"/>
        </p:xfrm>
        <a:graphic>
          <a:graphicData uri="http://schemas.openxmlformats.org/drawingml/2006/table">
            <a:tbl>
              <a:tblPr>
                <a:noFill/>
                <a:tableStyleId>{AB988C4B-B6CA-4009-B6CE-FEA564FA487B}</a:tableStyleId>
              </a:tblPr>
              <a:tblGrid>
                <a:gridCol w="2676400"/>
                <a:gridCol w="2676400"/>
                <a:gridCol w="2676400"/>
              </a:tblGrid>
              <a:tr h="3291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Extremophile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Limits (Examples)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Mechanisms of Adaptation</a:t>
                      </a:r>
                    </a:p>
                  </a:txBody>
                  <a:tcPr marL="91425" marR="91425" marT="91425" marB="91425"/>
                </a:tc>
              </a:tr>
              <a:tr h="330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1. Thermophiles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122°C with Methanopyrus kandleri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Saturated lipids membrane, ion pairs, reverse DNA gyrase</a:t>
                      </a:r>
                    </a:p>
                  </a:txBody>
                  <a:tcPr marL="91425" marR="91425" marT="91425" marB="91425"/>
                </a:tc>
              </a:tr>
              <a:tr h="330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2. Psychrophiles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</a:tr>
              <a:tr h="219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3. Piezophiles (barophiles)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</a:tr>
              <a:tr h="335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4. Halophiles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BIO BREAK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Skype: Carlos Mariscal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42950" y="1381125"/>
            <a:ext cx="51333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Professor in the Philosophy Department at the University of Nevada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Member of the Ecology, Evolution, and Conservation Biology Program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ts val="1600"/>
              <a:buChar char="●"/>
            </a:pPr>
            <a:r>
              <a:rPr lang="en" sz="1600" dirty="0"/>
              <a:t>Got his PhD from Duke with Prof. Daniel </a:t>
            </a:r>
            <a:r>
              <a:rPr lang="en" sz="1600" dirty="0" err="1"/>
              <a:t>McShea</a:t>
            </a:r>
            <a:endParaRPr lang="en" sz="1600" dirty="0"/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l="27210" t="22983" r="36123" b="32257"/>
          <a:stretch/>
        </p:blipFill>
        <p:spPr>
          <a:xfrm>
            <a:off x="5807350" y="404450"/>
            <a:ext cx="2623424" cy="20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735150" y="2786824"/>
            <a:ext cx="7673700" cy="2057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His work and interests - </a:t>
            </a:r>
          </a:p>
          <a:p>
            <a:pPr marL="914400" lvl="1" indent="-330200" rtl="0">
              <a:spcBef>
                <a:spcPts val="0"/>
              </a:spcBef>
              <a:buClr>
                <a:schemeClr val="dk2"/>
              </a:buClr>
              <a:buSzPts val="1600"/>
              <a:buFont typeface="Calibri"/>
              <a:buChar char="○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philosophy, biology, astrobiology, microbiology, how philosophy plays its role in those fields</a:t>
            </a:r>
          </a:p>
          <a:p>
            <a:pPr marL="914400" lvl="1" indent="-330200" rtl="0">
              <a:spcBef>
                <a:spcPts val="0"/>
              </a:spcBef>
              <a:buClr>
                <a:schemeClr val="dk2"/>
              </a:buClr>
              <a:buSzPts val="1600"/>
              <a:buFont typeface="Calibri"/>
              <a:buChar char="○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life in the Universe, origins of life on Earth</a:t>
            </a:r>
          </a:p>
          <a:p>
            <a:pPr marL="914400" lvl="1" indent="-330200" rtl="0">
              <a:spcBef>
                <a:spcPts val="0"/>
              </a:spcBef>
              <a:buClr>
                <a:schemeClr val="dk2"/>
              </a:buClr>
              <a:buSzPts val="1600"/>
              <a:buFont typeface="Calibri"/>
              <a:buChar char="○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journalism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of the only philosophers of astrobiology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413888" y="2405825"/>
            <a:ext cx="1555500" cy="20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http://carlosmariscal.com/</a:t>
            </a:r>
            <a:r>
              <a:rPr lang="en" sz="9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Group Discussion Questions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19150" y="1381125"/>
            <a:ext cx="7505700" cy="322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do you think extremophiles can tell us about the origin of life hypotheses? 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the idea of extremophiles makes life existing elsewhere in space more plausible, how do we discover this life and what do we do when we discover this life?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ts val="1600"/>
              <a:buAutoNum type="arabicPeriod"/>
            </a:pPr>
            <a:r>
              <a:rPr lang="en" sz="1600"/>
              <a:t>Dr. Mariscal’s work on the definition of life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Skype!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69905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9150" y="1349925"/>
            <a:ext cx="7505700" cy="322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3:05 - 3:35 Presentation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3:35 - 4:00 Research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4:00 - 4:25 Present findings + Fill out our 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4:25 - 4:35 Break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4:35 - 4:40 Introduce Skype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4:40 - 5:00 Group Discussion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5:00 - 5:35 Skype Dr. Carlos Mariscal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lv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64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19150" y="1228725"/>
            <a:ext cx="7505700" cy="334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Big Picture: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are the definition and limits of life? 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ts val="1600"/>
              <a:buAutoNum type="arabicPeriod"/>
            </a:pPr>
            <a:r>
              <a:rPr lang="en" sz="1600"/>
              <a:t>What are the molecular mechanisms of adaptation?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50" y="2446325"/>
            <a:ext cx="1740425" cy="18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854863" y="4343400"/>
            <a:ext cx="22026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http://wishart.biology.ualberta.ca/BacMap/cgi/getSpeciesCard.cgi?accession=NC_003551&amp;ref=index_12.html 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275" y="2446324"/>
            <a:ext cx="1649055" cy="18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963550" y="4343400"/>
            <a:ext cx="2075100" cy="4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https://en.wikipedia.org/wiki/Deinococcus_radiodurans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500" y="2446325"/>
            <a:ext cx="1075661" cy="18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701850" y="4343400"/>
            <a:ext cx="1740300" cy="47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https://en.wikipedia.org/wiki/Upis_ceramboides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Paper Summary - Kashefi and Lovley  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19150" y="1304925"/>
            <a:ext cx="7505700" cy="336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Upper temperature limit for life gives us information on origin of life on hot, early Earth and life elsewhere in the universe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Lots of Fe(III) in hydrothermal vents 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Fe(III) as the final electron acceptor in the ETC was the first form of respiration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Their experiment -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Microorganisms on Fe(III) in water from an active black smoker vent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Monitor cell growth and reduction of Fe(III) 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Found strain 121 (Geogemma barossii) from the experiment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Grows optimally in a temperature range of 85 to 121℃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buSzPts val="1600"/>
              <a:buChar char="○"/>
            </a:pPr>
            <a:r>
              <a:rPr lang="en" sz="1600"/>
              <a:t>Uses Fe(III) as electron acceptor 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325" y="2897250"/>
            <a:ext cx="1628075" cy="17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5888025" y="4583500"/>
            <a:ext cx="3141900" cy="27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https://microbewiki.kenyon.edu/index.php/Geogemma_barossii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Paper Summary - Rothschild   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19150" y="1381125"/>
            <a:ext cx="3737700" cy="336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Extremophiles help with life outside Earth findings, origin of life hypothesis, biotech industry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Different types of extremophiles and their mechanisms of adaptation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Temperature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Pressure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Dryness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Salinity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pH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806600" y="1381125"/>
            <a:ext cx="3737700" cy="336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Various extreme environments on Earth and in space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Deep sea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Desserts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Snow, ice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Mars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Space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Extremophiles have contributed tremendously to many fields: evolutionary biology, molecular biology, chemical synthesis, agriculture, detergents, health,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Adapting Rothschild’s Table 1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26718"/>
          <a:stretch/>
        </p:blipFill>
        <p:spPr>
          <a:xfrm>
            <a:off x="6381750" y="323600"/>
            <a:ext cx="2419350" cy="2080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Shape 169"/>
          <p:cNvGraphicFramePr/>
          <p:nvPr/>
        </p:nvGraphicFramePr>
        <p:xfrm>
          <a:off x="726925" y="2101725"/>
          <a:ext cx="5429250" cy="2407770"/>
        </p:xfrm>
        <a:graphic>
          <a:graphicData uri="http://schemas.openxmlformats.org/drawingml/2006/table">
            <a:tbl>
              <a:tblPr>
                <a:noFill/>
                <a:tableStyleId>{AB988C4B-B6CA-4009-B6CE-FEA564FA487B}</a:tableStyleId>
              </a:tblPr>
              <a:tblGrid>
                <a:gridCol w="1809750"/>
                <a:gridCol w="1809750"/>
                <a:gridCol w="1809750"/>
              </a:tblGrid>
              <a:tr h="5084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Extremophile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Limits (Examples)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Mechanisms of Adaptation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Thermophiles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Psychrophiles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Halophiles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Piezophiles (barophiles)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6827463" y="2380950"/>
            <a:ext cx="1527900" cy="22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/>
              <a:t>Rothschild 2001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00850" y="1511475"/>
            <a:ext cx="5154900" cy="4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Extreme Limits and Adaptive Mechanisms of Extremophiles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Thermophiles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19150" y="1304925"/>
            <a:ext cx="7505700" cy="192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Upper temperature limit of life has been pushed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Pyrolobus fumarii (Rothschild 2001)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Strain 121 (Kashefi and Lovley 2003)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Methanopyrus kandleri (Takai 2008)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Possible!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Extremozyme, proteins that can function in the extreme environments, allow for extremophiles to thrive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" sz="1600"/>
              <a:t>Classification: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</p:txBody>
      </p:sp>
      <p:graphicFrame>
        <p:nvGraphicFramePr>
          <p:cNvPr id="178" name="Shape 178"/>
          <p:cNvGraphicFramePr/>
          <p:nvPr/>
        </p:nvGraphicFramePr>
        <p:xfrm>
          <a:off x="399025" y="3477413"/>
          <a:ext cx="2891250" cy="1188630"/>
        </p:xfrm>
        <a:graphic>
          <a:graphicData uri="http://schemas.openxmlformats.org/drawingml/2006/table">
            <a:tbl>
              <a:tblPr>
                <a:noFill/>
                <a:tableStyleId>{AB988C4B-B6CA-4009-B6CE-FEA564FA487B}</a:tableStyleId>
              </a:tblPr>
              <a:tblGrid>
                <a:gridCol w="1915375"/>
                <a:gridCol w="97587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i="1"/>
                        <a:t>Simply Thermophiles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50–64 °C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i="1"/>
                        <a:t>Extreme thermophiles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65–79 °C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i="1"/>
                        <a:t>Hyperthermophiles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&gt;80 °C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x="3442675" y="3601225"/>
          <a:ext cx="5354775" cy="792420"/>
        </p:xfrm>
        <a:graphic>
          <a:graphicData uri="http://schemas.openxmlformats.org/drawingml/2006/table">
            <a:tbl>
              <a:tblPr>
                <a:noFill/>
                <a:tableStyleId>{AB988C4B-B6CA-4009-B6CE-FEA564FA487B}</a:tableStyleId>
              </a:tblPr>
              <a:tblGrid>
                <a:gridCol w="2137225"/>
                <a:gridCol w="321755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i="1"/>
                        <a:t>Obligate thermophiles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Require high temperature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i="1"/>
                        <a:t>Facultative thermophiles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Thrive in high and lower temperatures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Thermophiles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19150" y="1381125"/>
            <a:ext cx="7505700" cy="339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/>
              <a:t>In order to adapt to high temperatures, 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Membrane fluidity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Monolayer better than bilayer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Saturated better than unsaturated lipids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Protein function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Charged amino acids form ion pairs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Cell liquid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High pressure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" sz="1600" dirty="0"/>
              <a:t>DNA stability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 dirty="0"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475" y="2429075"/>
            <a:ext cx="3479649" cy="24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5648242" y="3518200"/>
            <a:ext cx="655842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temperatures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Thermophiles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9150" y="1381125"/>
            <a:ext cx="7505700" cy="339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Nucleic Acid Stability 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GC content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Salt screens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Reverse DNA Gyrase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Overwinds DNA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Only found in thermophiles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" sz="1600"/>
              <a:t>Extensive methylation of DNA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l="44617" r="7876"/>
          <a:stretch/>
        </p:blipFill>
        <p:spPr>
          <a:xfrm>
            <a:off x="4947300" y="461075"/>
            <a:ext cx="3737500" cy="28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904713" y="3325175"/>
            <a:ext cx="2108700" cy="3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http://www.sciencedirect.com/science/article/pii/S0962892414001044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Macintosh PowerPoint</Application>
  <PresentationFormat>On-screen Show (16:9)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Nunito</vt:lpstr>
      <vt:lpstr>Times New Roman</vt:lpstr>
      <vt:lpstr>Shift</vt:lpstr>
      <vt:lpstr>Extremophiles </vt:lpstr>
      <vt:lpstr>Schedule</vt:lpstr>
      <vt:lpstr>Background</vt:lpstr>
      <vt:lpstr>Paper Summary - Kashefi and Lovley   </vt:lpstr>
      <vt:lpstr>Paper Summary - Rothschild   </vt:lpstr>
      <vt:lpstr>Adapting Rothschild’s Table 1</vt:lpstr>
      <vt:lpstr>Thermophiles</vt:lpstr>
      <vt:lpstr>Thermophiles</vt:lpstr>
      <vt:lpstr>Thermophiles</vt:lpstr>
      <vt:lpstr>Research in Pairs</vt:lpstr>
      <vt:lpstr>BIO BREAK</vt:lpstr>
      <vt:lpstr>Skype: Carlos Mariscal</vt:lpstr>
      <vt:lpstr>Group Discussion Questions</vt:lpstr>
      <vt:lpstr>Skype!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Extremophiles </dc:title>
  <cp:lastModifiedBy>Alice Chen</cp:lastModifiedBy>
  <cp:revision>1</cp:revision>
  <dcterms:modified xsi:type="dcterms:W3CDTF">2017-11-29T10:48:01Z</dcterms:modified>
</cp:coreProperties>
</file>