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269" r:id="rId4"/>
    <p:sldId id="270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0"/>
    <p:restoredTop sz="95775"/>
  </p:normalViewPr>
  <p:slideViewPr>
    <p:cSldViewPr snapToGrid="0">
      <p:cViewPr varScale="1">
        <p:scale>
          <a:sx n="123" d="100"/>
          <a:sy n="123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482A-EB6B-AA5A-A66A-949F725D7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462E7-B8AD-04F4-6092-8BA01EC52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AD8B-43B0-2DB9-20DC-E07CF05D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EC7B-3240-1146-EED5-026D2651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F229-6EA5-96AB-DBE4-9290EF6E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93FD-3919-6245-E519-895148C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EC86-224A-C3C0-9292-E1C70F43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FC35-762B-0ADF-D61F-3918522C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0CE9-DA5F-A87F-AA16-1FFB9CF6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A2E5-C1BF-90EA-59A6-ABDD2DB3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78F26-1DAC-0172-9334-A4082AAAE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E9859-B935-9286-A957-09B6A93A8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2F08-EDCA-B423-E63B-C21F5844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25FD-A41B-52F0-807B-999F1167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135C-3373-0440-8124-29E8411B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2AA0-5D0A-5C11-FACD-9800BA07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077D-D0D3-395D-A086-147C1A6B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F666-780D-0C8A-41B7-E748C949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E093-DF87-DE04-0521-7829FC55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5163-180F-9F47-07CC-6106E26F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63DE-7F87-CE74-7776-2CF7CB8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409D-2AD6-27FB-E810-C10B56E4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F81E-4D9E-4911-0098-C934D1FA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8EC9-0DEF-D54D-CE79-38516593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C514-E947-7F93-76F3-520C242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D091-3BE9-C4BF-4A25-CC559D10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6CCE-4587-5588-0ACB-50603AB47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386FD-4FF5-FF8E-AB44-37465B261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D1500-6470-C8F6-DDC8-7B32AF68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B6A2-8226-D65D-D383-9974C67D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887E9-ECD9-F0CE-B801-8CFB5F6C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F523-240D-EB53-677E-BEC4CD94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B3E3-C4DE-186D-0960-8B051155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648C-D0F2-61D6-1DD4-2AFCEDFF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031E4-477D-6D20-FC3C-61DE90466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FD366-3D85-67CF-E08F-B7496DFE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0242F-A2CA-B16E-D94F-104BEE67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A1BB5-5614-2B07-303F-CDED4301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06A8-6398-C83F-498C-E18494B9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83D4-7A89-DFEF-ECD9-EE364BB0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8AC40-F157-D761-E856-CCB8B590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91865-41BC-A49F-C94F-A5B8A729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6ECD2-6D03-B0CB-49A3-0AA6A069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E2908-BDC6-F2A8-3FB9-FD1B8A1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79B39-3166-AB49-2EC4-39E2E493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9F289-342D-A5EE-3F5B-3A3F6158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51DC-4893-D193-C5D8-3B349099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E545-130F-32D4-2844-F69C9185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3242-6785-6C58-A782-8EE88CE8B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02853-3297-BDFC-8C12-935AFCD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491EA-6DC9-B4D7-E8B5-48E7E6D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97311-0064-4447-298E-F6401115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4969-73F2-D50B-2CBD-2D487040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9211E-17CE-60E7-FEBC-166EA770D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7EE58-AC8F-3CF3-472D-A5EE1E8E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5D789-F03D-44C8-BF8D-5CEF08CF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7256-89E4-8AA3-A74C-E3BCC535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CC15-7E35-73D4-CB21-3D6847F1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CA9D9-AB28-0ED8-01D1-1891F3EE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77A8-9D5C-BE33-023E-7D0C4062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2DBA-B6AD-0C40-369D-4B5C3A456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C220-F0FF-2941-A023-2B96238171CE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6F52-8E7A-F835-9B21-C0E579D34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F761-4B4E-0BE9-4AAB-061BD6730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9F9C-5210-D340-9A1A-170505E2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1DEA-3231-3CAE-0D90-12968921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Cellular Life Bio522S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D7C4-BF5B-AFA2-7204-A443B765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and introductions</a:t>
            </a:r>
          </a:p>
          <a:p>
            <a:r>
              <a:rPr lang="en-US" dirty="0"/>
              <a:t>Discuss the syllabus, course organization, and wiki</a:t>
            </a:r>
          </a:p>
          <a:p>
            <a:r>
              <a:rPr lang="en-US" dirty="0"/>
              <a:t>Discussion on </a:t>
            </a:r>
            <a:r>
              <a:rPr lang="en-US"/>
              <a:t>the definition of life</a:t>
            </a:r>
          </a:p>
        </p:txBody>
      </p:sp>
    </p:spTree>
    <p:extLst>
      <p:ext uri="{BB962C8B-B14F-4D97-AF65-F5344CB8AC3E}">
        <p14:creationId xmlns:p14="http://schemas.microsoft.com/office/powerpoint/2010/main" val="155776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4E15-AC18-F87B-7798-2BF1D5278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6FF5-36DC-C1AE-44F7-48302D262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Bio522S</a:t>
            </a:r>
          </a:p>
          <a:p>
            <a:r>
              <a:rPr lang="en-US" dirty="0"/>
              <a:t>2023-01-17</a:t>
            </a:r>
          </a:p>
        </p:txBody>
      </p:sp>
    </p:spTree>
    <p:extLst>
      <p:ext uri="{BB962C8B-B14F-4D97-AF65-F5344CB8AC3E}">
        <p14:creationId xmlns:p14="http://schemas.microsoft.com/office/powerpoint/2010/main" val="303868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30"/>
            <a:ext cx="8229600" cy="1143000"/>
          </a:xfrm>
        </p:spPr>
        <p:txBody>
          <a:bodyPr/>
          <a:lstStyle/>
          <a:p>
            <a:r>
              <a:rPr lang="en-US" dirty="0"/>
              <a:t>Is a virus alive?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11703"/>
            <a:ext cx="8229600" cy="4525963"/>
          </a:xfrm>
        </p:spPr>
        <p:txBody>
          <a:bodyPr/>
          <a:lstStyle/>
          <a:p>
            <a:r>
              <a:rPr lang="en-US" dirty="0"/>
              <a:t>Talk to your neighbor and discuss</a:t>
            </a:r>
          </a:p>
          <a:p>
            <a:r>
              <a:rPr lang="en-US" dirty="0"/>
              <a:t>Come up with an answer and be prepared to provide to the class 2 reasons to support your answer.</a:t>
            </a:r>
          </a:p>
          <a:p>
            <a:r>
              <a:rPr lang="en-US" dirty="0"/>
              <a:t>How should we define a "living organism"? Microorganism?</a:t>
            </a:r>
          </a:p>
        </p:txBody>
      </p:sp>
    </p:spTree>
    <p:extLst>
      <p:ext uri="{BB962C8B-B14F-4D97-AF65-F5344CB8AC3E}">
        <p14:creationId xmlns:p14="http://schemas.microsoft.com/office/powerpoint/2010/main" val="8914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</a:t>
            </a:r>
            <a:r>
              <a:rPr lang="en-US"/>
              <a:t>microorganisms (textbook definition)</a:t>
            </a:r>
            <a:endParaRPr lang="en-US" dirty="0"/>
          </a:p>
        </p:txBody>
      </p:sp>
      <p:pic>
        <p:nvPicPr>
          <p:cNvPr id="6" name="Picture 5" descr="figure_01_03_1_labe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866900"/>
            <a:ext cx="8601456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microorganisms</a:t>
            </a:r>
          </a:p>
        </p:txBody>
      </p:sp>
      <p:pic>
        <p:nvPicPr>
          <p:cNvPr id="5" name="Picture 4" descr="figure_01_03_2_labe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565400"/>
            <a:ext cx="860145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80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Origins of Cellular Life Bio522S</vt:lpstr>
      <vt:lpstr>Definition of life</vt:lpstr>
      <vt:lpstr>Is a virus alive?</vt:lpstr>
      <vt:lpstr>Attributes of microorganisms (textbook definition)</vt:lpstr>
      <vt:lpstr>Attributes of microorganisms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life</dc:title>
  <dc:creator>Prof Amy Schmid, Ph.D.</dc:creator>
  <cp:lastModifiedBy>Prof Amy Schmid, Ph.D.</cp:lastModifiedBy>
  <cp:revision>3</cp:revision>
  <dcterms:created xsi:type="dcterms:W3CDTF">2023-01-18T03:40:22Z</dcterms:created>
  <dcterms:modified xsi:type="dcterms:W3CDTF">2025-01-15T18:08:39Z</dcterms:modified>
</cp:coreProperties>
</file>