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hyperlink" Target="https://www.kaggle.com/muonneutrino/new-york-city-census-data" TargetMode="External"/><Relationship Id="rId4" Type="http://schemas.openxmlformats.org/officeDocument/2006/relationships/hyperlink" Target="https://www.citibikenyc.com/system-data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ext best spot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best spot? </a:t>
            </a:r>
          </a:p>
        </p:txBody>
      </p:sp>
      <p:sp>
        <p:nvSpPr>
          <p:cNvPr id="167" name="Prediction of Bike share usage in NYC based on census da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Prediction of Bike share usage in NYC based on census data</a:t>
            </a:r>
          </a:p>
        </p:txBody>
      </p:sp>
      <p:grpSp>
        <p:nvGrpSpPr>
          <p:cNvPr id="170" name="Image Gallery"/>
          <p:cNvGrpSpPr/>
          <p:nvPr/>
        </p:nvGrpSpPr>
        <p:grpSpPr>
          <a:xfrm>
            <a:off x="406400" y="406400"/>
            <a:ext cx="12192000" cy="4377085"/>
            <a:chOff x="0" y="0"/>
            <a:chExt cx="12192000" cy="4377084"/>
          </a:xfrm>
        </p:grpSpPr>
        <p:pic>
          <p:nvPicPr>
            <p:cNvPr id="168" name="fgf_citibike_park.jpg" descr="fgf_citibike_park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8473" r="0" b="28473"/>
            <a:stretch>
              <a:fillRect/>
            </a:stretch>
          </p:blipFill>
          <p:spPr>
            <a:xfrm>
              <a:off x="0" y="0"/>
              <a:ext cx="12192000" cy="3805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Type to enter a caption."/>
            <p:cNvSpPr/>
            <p:nvPr/>
          </p:nvSpPr>
          <p:spPr>
            <a:xfrm>
              <a:off x="0" y="3881784"/>
              <a:ext cx="1219200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ackground on Citi Bike sha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 on Citi Bike share</a:t>
            </a:r>
          </a:p>
        </p:txBody>
      </p:sp>
      <p:sp>
        <p:nvSpPr>
          <p:cNvPr id="173" name="Citi bike share is the nations largest bike share pro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4740"/>
            </a:lvl1pPr>
          </a:lstStyle>
          <a:p>
            <a:pPr/>
            <a:r>
              <a:t>Citi bike share is the nations largest bike share program</a:t>
            </a:r>
          </a:p>
        </p:txBody>
      </p:sp>
      <p:sp>
        <p:nvSpPr>
          <p:cNvPr id="174" name="12,000 bikes and 750 stations within Manhattan, Brooklyn, Queens and Jersey C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12,000 bikes and 750 stations within Manhattan, Brooklyn, Queens and Jersey City.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Designed for quick, convenient , and affordable trips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Have Annual Member or Day Passes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One year of bike share is cheaper than two monthly subway passes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Can be more convenient than owning your own bike (no locks, no storage needed)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177" name="citibike2.png" descr="citibike2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9897" t="0" r="2989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8" name="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Scope</a:t>
            </a:r>
          </a:p>
        </p:txBody>
      </p:sp>
      <p:sp>
        <p:nvSpPr>
          <p:cNvPr id="179" name="Analyze bike usage in the five boroughs based off of census dat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Analyze bike usage in the five boroughs based off of census data</a:t>
            </a:r>
          </a:p>
          <a:p>
            <a:pPr/>
            <a:r>
              <a:t>Using NY Census Data predict the next best spot to place a bike share station. </a:t>
            </a:r>
          </a:p>
          <a:p>
            <a:pPr/>
            <a:r>
              <a:t>Linear Regression, Random Forest Regression, Gradient Boosting Regressor, PLSRegression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citi-bike-share-1.jpg" descr="citi-bike-share-1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31250" t="0" r="3125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2" name="DATA:"/>
          <p:cNvSpPr txBox="1"/>
          <p:nvPr/>
        </p:nvSpPr>
        <p:spPr>
          <a:xfrm>
            <a:off x="301497" y="406400"/>
            <a:ext cx="443126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DATA:</a:t>
            </a:r>
          </a:p>
        </p:txBody>
      </p:sp>
      <p:sp>
        <p:nvSpPr>
          <p:cNvPr id="183" name="Data Set 1: from Kaggle-https://www.kaggle.com/muonneutrino/new-york-city-census-data…"/>
          <p:cNvSpPr txBox="1"/>
          <p:nvPr/>
        </p:nvSpPr>
        <p:spPr>
          <a:xfrm>
            <a:off x="136397" y="762000"/>
            <a:ext cx="4945020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-"/>
              <a:defRPr>
                <a:solidFill>
                  <a:srgbClr val="FFFFFF"/>
                </a:solidFill>
              </a:defRPr>
            </a:pPr>
            <a:r>
              <a:t>Data Set 1: from Kaggle-</a:t>
            </a:r>
            <a:r>
              <a:rPr u="sng">
                <a:hlinkClick r:id="rId3" invalidUrl="" action="" tgtFrame="" tooltip="" history="1" highlightClick="0" endSnd="0"/>
              </a:rPr>
              <a:t>https://www.kaggle.com/muonneutrino/new-york-city-census-data</a:t>
            </a:r>
          </a:p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-"/>
              <a:defRPr>
                <a:solidFill>
                  <a:srgbClr val="FFFFFF"/>
                </a:solidFill>
              </a:defRPr>
            </a:pPr>
            <a:r>
              <a:t>Data Set 2:from Citi Bike Share- </a:t>
            </a:r>
            <a:r>
              <a:rPr u="sng">
                <a:hlinkClick r:id="rId4" invalidUrl="" action="" tgtFrame="" tooltip="" history="1" highlightClick="0" endSnd="0"/>
              </a:rPr>
              <a:t>https://www.citibikenyc.com/system-data</a:t>
            </a:r>
          </a:p>
        </p:txBody>
      </p:sp>
      <p:pic>
        <p:nvPicPr>
          <p:cNvPr id="184" name="Screen Shot 2019-09-14 at 4.42.10 PM.png" descr="Screen Shot 2019-09-14 at 4.42.1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35540" y="82550"/>
            <a:ext cx="3511911" cy="6877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 Shot 2019-09-14 at 4.42.24 PM.png" descr="Screen Shot 2019-09-14 at 4.42.24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35539" y="6953082"/>
            <a:ext cx="3511911" cy="276241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wo Datasets…"/>
          <p:cNvSpPr txBox="1"/>
          <p:nvPr/>
        </p:nvSpPr>
        <p:spPr>
          <a:xfrm>
            <a:off x="5988748" y="457199"/>
            <a:ext cx="171704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Two Datasets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Merged: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9" name="Start Share Stations- Map of NY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Start Share Stations- Map of NYC</a:t>
            </a:r>
          </a:p>
        </p:txBody>
      </p:sp>
      <p:sp>
        <p:nvSpPr>
          <p:cNvPr id="19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93" name="Image Gallery"/>
          <p:cNvGrpSpPr/>
          <p:nvPr/>
        </p:nvGrpSpPr>
        <p:grpSpPr>
          <a:xfrm>
            <a:off x="3619500" y="2679156"/>
            <a:ext cx="6096000" cy="6808288"/>
            <a:chOff x="0" y="0"/>
            <a:chExt cx="6096000" cy="6808286"/>
          </a:xfrm>
        </p:grpSpPr>
        <p:pic>
          <p:nvPicPr>
            <p:cNvPr id="191" name="Screen Shot 2019-09-10 at 2.57.02 PM.png" descr="Screen Shot 2019-09-10 at 2.57.02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60" t="0" r="660" b="0"/>
            <a:stretch>
              <a:fillRect/>
            </a:stretch>
          </p:blipFill>
          <p:spPr>
            <a:xfrm>
              <a:off x="0" y="0"/>
              <a:ext cx="6096000" cy="62367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" name="Type to enter a caption."/>
            <p:cNvSpPr/>
            <p:nvPr/>
          </p:nvSpPr>
          <p:spPr>
            <a:xfrm>
              <a:off x="0" y="6312986"/>
              <a:ext cx="609600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19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