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9575" cx="121904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guide id="3" orient="horz" pos="2161">
          <p15:clr>
            <a:srgbClr val="A4A3A4"/>
          </p15:clr>
        </p15:guide>
        <p15:guide id="4" pos="384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 pos="2161"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20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20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20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20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20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20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20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2000" u="none" cap="none" strike="noStrike">
                <a:solidFill>
                  <a:schemeClr val="dk1"/>
                </a:solidFill>
                <a:latin typeface="Malgun Gothic"/>
                <a:ea typeface="Malgun Gothic"/>
                <a:cs typeface="Malgun Gothic"/>
                <a:sym typeface="Malgun Gothic"/>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20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20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20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20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20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20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20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2000" u="none" cap="none" strike="noStrike">
                <a:solidFill>
                  <a:schemeClr val="dk1"/>
                </a:solidFill>
                <a:latin typeface="Malgun Gothic"/>
                <a:ea typeface="Malgun Gothic"/>
                <a:cs typeface="Malgun Gothic"/>
                <a:sym typeface="Malgun Gothic"/>
              </a:defRPr>
            </a:lvl9pPr>
          </a:lstStyle>
          <a:p/>
        </p:txBody>
      </p:sp>
      <p:sp>
        <p:nvSpPr>
          <p:cNvPr id="5" name="Google Shape;5;n"/>
          <p:cNvSpPr/>
          <p:nvPr>
            <p:ph idx="3"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300" u="none" cap="none" strike="noStrike">
                <a:solidFill>
                  <a:schemeClr val="dk1"/>
                </a:solidFill>
                <a:latin typeface="Malgun Gothic"/>
                <a:ea typeface="Malgun Gothic"/>
                <a:cs typeface="Malgun Gothic"/>
                <a:sym typeface="Malgun Gothic"/>
              </a:defRPr>
            </a:lvl1pPr>
            <a:lvl2pPr indent="-228600" lvl="1" marL="914400" marR="0" rtl="0" algn="l">
              <a:spcBef>
                <a:spcPts val="0"/>
              </a:spcBef>
              <a:spcAft>
                <a:spcPts val="0"/>
              </a:spcAft>
              <a:buSzPts val="1400"/>
              <a:buNone/>
              <a:defRPr b="0" i="0" sz="1300" u="none" cap="none" strike="noStrike">
                <a:solidFill>
                  <a:schemeClr val="dk1"/>
                </a:solidFill>
                <a:latin typeface="Malgun Gothic"/>
                <a:ea typeface="Malgun Gothic"/>
                <a:cs typeface="Malgun Gothic"/>
                <a:sym typeface="Malgun Gothic"/>
              </a:defRPr>
            </a:lvl2pPr>
            <a:lvl3pPr indent="-228600" lvl="2" marL="1371600" marR="0" rtl="0" algn="l">
              <a:spcBef>
                <a:spcPts val="0"/>
              </a:spcBef>
              <a:spcAft>
                <a:spcPts val="0"/>
              </a:spcAft>
              <a:buSzPts val="1400"/>
              <a:buNone/>
              <a:defRPr b="0" i="0" sz="1300" u="none" cap="none" strike="noStrike">
                <a:solidFill>
                  <a:schemeClr val="dk1"/>
                </a:solidFill>
                <a:latin typeface="Malgun Gothic"/>
                <a:ea typeface="Malgun Gothic"/>
                <a:cs typeface="Malgun Gothic"/>
                <a:sym typeface="Malgun Gothic"/>
              </a:defRPr>
            </a:lvl3pPr>
            <a:lvl4pPr indent="-228600" lvl="3" marL="1828800" marR="0" rtl="0" algn="l">
              <a:spcBef>
                <a:spcPts val="0"/>
              </a:spcBef>
              <a:spcAft>
                <a:spcPts val="0"/>
              </a:spcAft>
              <a:buSzPts val="1400"/>
              <a:buNone/>
              <a:defRPr b="0" i="0" sz="1300" u="none" cap="none" strike="noStrike">
                <a:solidFill>
                  <a:schemeClr val="dk1"/>
                </a:solidFill>
                <a:latin typeface="Malgun Gothic"/>
                <a:ea typeface="Malgun Gothic"/>
                <a:cs typeface="Malgun Gothic"/>
                <a:sym typeface="Malgun Gothic"/>
              </a:defRPr>
            </a:lvl4pPr>
            <a:lvl5pPr indent="-228600" lvl="4" marL="2286000" marR="0" rtl="0" algn="l">
              <a:spcBef>
                <a:spcPts val="0"/>
              </a:spcBef>
              <a:spcAft>
                <a:spcPts val="0"/>
              </a:spcAft>
              <a:buSzPts val="1400"/>
              <a:buNone/>
              <a:defRPr b="0" i="0" sz="1300" u="none" cap="none" strike="noStrike">
                <a:solidFill>
                  <a:schemeClr val="dk1"/>
                </a:solidFill>
                <a:latin typeface="Malgun Gothic"/>
                <a:ea typeface="Malgun Gothic"/>
                <a:cs typeface="Malgun Gothic"/>
                <a:sym typeface="Malgun Gothic"/>
              </a:defRPr>
            </a:lvl5pPr>
            <a:lvl6pPr indent="-228600" lvl="5" marL="2743200" marR="0" rtl="0" algn="l">
              <a:spcBef>
                <a:spcPts val="0"/>
              </a:spcBef>
              <a:spcAft>
                <a:spcPts val="0"/>
              </a:spcAft>
              <a:buSzPts val="1400"/>
              <a:buNone/>
              <a:defRPr b="0" i="0" sz="1300" u="none" cap="none" strike="noStrike">
                <a:solidFill>
                  <a:schemeClr val="dk1"/>
                </a:solidFill>
                <a:latin typeface="Malgun Gothic"/>
                <a:ea typeface="Malgun Gothic"/>
                <a:cs typeface="Malgun Gothic"/>
                <a:sym typeface="Malgun Gothic"/>
              </a:defRPr>
            </a:lvl6pPr>
            <a:lvl7pPr indent="-228600" lvl="6" marL="3200400" marR="0" rtl="0" algn="l">
              <a:spcBef>
                <a:spcPts val="0"/>
              </a:spcBef>
              <a:spcAft>
                <a:spcPts val="0"/>
              </a:spcAft>
              <a:buSzPts val="1400"/>
              <a:buNone/>
              <a:defRPr b="0" i="0" sz="1300" u="none" cap="none" strike="noStrike">
                <a:solidFill>
                  <a:schemeClr val="dk1"/>
                </a:solidFill>
                <a:latin typeface="Malgun Gothic"/>
                <a:ea typeface="Malgun Gothic"/>
                <a:cs typeface="Malgun Gothic"/>
                <a:sym typeface="Malgun Gothic"/>
              </a:defRPr>
            </a:lvl7pPr>
            <a:lvl8pPr indent="-228600" lvl="7" marL="3657600" marR="0" rtl="0" algn="l">
              <a:spcBef>
                <a:spcPts val="0"/>
              </a:spcBef>
              <a:spcAft>
                <a:spcPts val="0"/>
              </a:spcAft>
              <a:buSzPts val="1400"/>
              <a:buNone/>
              <a:defRPr b="0" i="0" sz="1300" u="none" cap="none" strike="noStrike">
                <a:solidFill>
                  <a:schemeClr val="dk1"/>
                </a:solidFill>
                <a:latin typeface="Malgun Gothic"/>
                <a:ea typeface="Malgun Gothic"/>
                <a:cs typeface="Malgun Gothic"/>
                <a:sym typeface="Malgun Gothic"/>
              </a:defRPr>
            </a:lvl8pPr>
            <a:lvl9pPr indent="-228600" lvl="8" marL="4114800" marR="0" rtl="0" algn="l">
              <a:spcBef>
                <a:spcPts val="0"/>
              </a:spcBef>
              <a:spcAft>
                <a:spcPts val="0"/>
              </a:spcAft>
              <a:buSzPts val="1400"/>
              <a:buNone/>
              <a:defRPr b="0" i="0" sz="1300" u="none" cap="none" strike="noStrike">
                <a:solidFill>
                  <a:schemeClr val="dk1"/>
                </a:solidFill>
                <a:latin typeface="Malgun Gothic"/>
                <a:ea typeface="Malgun Gothic"/>
                <a:cs typeface="Malgun Gothic"/>
                <a:sym typeface="Malgun Gothic"/>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20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20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20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20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20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20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20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2000" u="none" cap="none" strike="noStrike">
                <a:solidFill>
                  <a:schemeClr val="dk1"/>
                </a:solidFill>
                <a:latin typeface="Malgun Gothic"/>
                <a:ea typeface="Malgun Gothic"/>
                <a:cs typeface="Malgun Gothic"/>
                <a:sym typeface="Malgun Gothic"/>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Malgun Gothic"/>
                <a:ea typeface="Malgun Gothic"/>
                <a:cs typeface="Malgun Gothic"/>
                <a:sym typeface="Malgun Gothic"/>
              </a:rPr>
              <a:t>‹#›</a:t>
            </a:fld>
            <a:endParaRPr b="0" i="0" sz="1200" u="none" cap="none" strike="noStrike">
              <a:solidFill>
                <a:schemeClr val="dk1"/>
              </a:solidFill>
              <a:latin typeface="Malgun Gothic"/>
              <a:ea typeface="Malgun Gothic"/>
              <a:cs typeface="Malgun Gothic"/>
              <a:sym typeface="Malgun Gothic"/>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197a4a6602_0_29: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197a4a6602_0_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Low </a:t>
            </a:r>
            <a:r>
              <a:rPr lang="en-US"/>
              <a:t>inventory</a:t>
            </a:r>
            <a:r>
              <a:rPr lang="en-US"/>
              <a:t> point </a:t>
            </a:r>
            <a:endParaRPr/>
          </a:p>
        </p:txBody>
      </p:sp>
      <p:sp>
        <p:nvSpPr>
          <p:cNvPr id="138" name="Google Shape;138;g1197a4a6602_0_2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197a4a6602_0_36: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197a4a6602_0_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g1197a4a6602_0_3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197a4a6602_0_43: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197a4a6602_0_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One of the most valuable part of our system </a:t>
            </a:r>
            <a:endParaRPr/>
          </a:p>
          <a:p>
            <a:pPr indent="0" lvl="0" marL="0" rtl="0" algn="l">
              <a:spcBef>
                <a:spcPts val="0"/>
              </a:spcBef>
              <a:spcAft>
                <a:spcPts val="0"/>
              </a:spcAft>
              <a:buNone/>
            </a:pPr>
            <a:r>
              <a:rPr lang="en-US"/>
              <a:t>for donatable items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Next, I’ll pass it to Swetha to demonstrate our system in detail </a:t>
            </a:r>
            <a:endParaRPr/>
          </a:p>
        </p:txBody>
      </p:sp>
      <p:sp>
        <p:nvSpPr>
          <p:cNvPr id="156" name="Google Shape;156;g1197a4a6602_0_4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18b3e82095_0_12: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18b3e82095_0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Swetha → Lead into the Demo Starting with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n-US"/>
              <a:t>Food Bank Interface</a:t>
            </a:r>
            <a:endParaRPr/>
          </a:p>
          <a:p>
            <a:pPr indent="-317500" lvl="0" marL="457200" rtl="0" algn="l">
              <a:spcBef>
                <a:spcPts val="0"/>
              </a:spcBef>
              <a:spcAft>
                <a:spcPts val="0"/>
              </a:spcAft>
              <a:buSzPts val="1400"/>
              <a:buAutoNum type="arabicPeriod"/>
            </a:pPr>
            <a:r>
              <a:rPr lang="en-US"/>
              <a:t>Employee Check In/ Check Out</a:t>
            </a:r>
            <a:endParaRPr/>
          </a:p>
          <a:p>
            <a:pPr indent="-317500" lvl="0" marL="457200" rtl="0" algn="l">
              <a:spcBef>
                <a:spcPts val="0"/>
              </a:spcBef>
              <a:spcAft>
                <a:spcPts val="0"/>
              </a:spcAft>
              <a:buSzPts val="1400"/>
              <a:buAutoNum type="arabicPeriod"/>
            </a:pPr>
            <a:r>
              <a:rPr lang="en-US"/>
              <a:t>Employee Management System</a:t>
            </a:r>
            <a:endParaRPr/>
          </a:p>
        </p:txBody>
      </p:sp>
      <p:sp>
        <p:nvSpPr>
          <p:cNvPr id="165" name="Google Shape;165;g118b3e82095_0_1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18b3e82095_0_29: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18b3e82095_0_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1100">
                <a:latin typeface="Arial"/>
                <a:ea typeface="Arial"/>
                <a:cs typeface="Arial"/>
                <a:sym typeface="Arial"/>
              </a:rPr>
              <a:t>Conclusion</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AutoNum type="arabicPeriod"/>
            </a:pPr>
            <a:r>
              <a:rPr lang="en-US" sz="1100">
                <a:latin typeface="Arial"/>
                <a:ea typeface="Arial"/>
                <a:cs typeface="Arial"/>
                <a:sym typeface="Arial"/>
              </a:rPr>
              <a:t>MIssion to improve sustainability in the </a:t>
            </a:r>
            <a:r>
              <a:rPr lang="en-US" sz="1100">
                <a:latin typeface="Arial"/>
                <a:ea typeface="Arial"/>
                <a:cs typeface="Arial"/>
                <a:sym typeface="Arial"/>
              </a:rPr>
              <a:t>restaurant</a:t>
            </a:r>
            <a:r>
              <a:rPr lang="en-US" sz="1100">
                <a:latin typeface="Arial"/>
                <a:ea typeface="Arial"/>
                <a:cs typeface="Arial"/>
                <a:sym typeface="Arial"/>
              </a:rPr>
              <a:t> industry.</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AutoNum type="arabicPeriod"/>
            </a:pPr>
            <a:r>
              <a:rPr lang="en-US" sz="1100">
                <a:latin typeface="Arial"/>
                <a:ea typeface="Arial"/>
                <a:cs typeface="Arial"/>
                <a:sym typeface="Arial"/>
              </a:rPr>
              <a:t>Solution allows </a:t>
            </a:r>
            <a:r>
              <a:rPr lang="en-US" sz="1100">
                <a:latin typeface="Arial"/>
                <a:ea typeface="Arial"/>
                <a:cs typeface="Arial"/>
                <a:sym typeface="Arial"/>
              </a:rPr>
              <a:t>restaurants</a:t>
            </a:r>
            <a:r>
              <a:rPr lang="en-US" sz="1100">
                <a:latin typeface="Arial"/>
                <a:ea typeface="Arial"/>
                <a:cs typeface="Arial"/>
                <a:sym typeface="Arial"/>
              </a:rPr>
              <a:t> to manage their fresh produce inventory lifecycle. </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AutoNum type="arabicPeriod"/>
            </a:pPr>
            <a:r>
              <a:rPr lang="en-US" sz="1100">
                <a:latin typeface="Arial"/>
                <a:ea typeface="Arial"/>
                <a:cs typeface="Arial"/>
                <a:sym typeface="Arial"/>
              </a:rPr>
              <a:t>Hopefully</a:t>
            </a:r>
            <a:r>
              <a:rPr lang="en-US" sz="1100">
                <a:latin typeface="Arial"/>
                <a:ea typeface="Arial"/>
                <a:cs typeface="Arial"/>
                <a:sym typeface="Arial"/>
              </a:rPr>
              <a:t> this can increase profit margins for </a:t>
            </a:r>
            <a:r>
              <a:rPr lang="en-US" sz="1100">
                <a:latin typeface="Arial"/>
                <a:ea typeface="Arial"/>
                <a:cs typeface="Arial"/>
                <a:sym typeface="Arial"/>
              </a:rPr>
              <a:t>restaurants</a:t>
            </a:r>
            <a:r>
              <a:rPr lang="en-US" sz="1100">
                <a:latin typeface="Arial"/>
                <a:ea typeface="Arial"/>
                <a:cs typeface="Arial"/>
                <a:sym typeface="Arial"/>
              </a:rPr>
              <a:t> and decrease food wastage</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AutoNum type="arabicPeriod"/>
            </a:pPr>
            <a:r>
              <a:rPr lang="en-US" sz="1100">
                <a:latin typeface="Arial"/>
                <a:ea typeface="Arial"/>
                <a:cs typeface="Arial"/>
                <a:sym typeface="Arial"/>
              </a:rPr>
              <a:t>Our goals are reduce waste by 50% and donate the surplus of 100%</a:t>
            </a:r>
            <a:endParaRPr sz="1100">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lnSpc>
                <a:spcPct val="115000"/>
              </a:lnSpc>
              <a:spcBef>
                <a:spcPts val="0"/>
              </a:spcBef>
              <a:spcAft>
                <a:spcPts val="0"/>
              </a:spcAft>
              <a:buNone/>
            </a:pPr>
            <a:r>
              <a:rPr lang="en-US" sz="1100">
                <a:latin typeface="Arial"/>
                <a:ea typeface="Arial"/>
                <a:cs typeface="Arial"/>
                <a:sym typeface="Arial"/>
              </a:rPr>
              <a:t>Future Directions: </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AutoNum type="arabicPeriod"/>
            </a:pPr>
            <a:r>
              <a:rPr lang="en-US" sz="1100">
                <a:latin typeface="Arial"/>
                <a:ea typeface="Arial"/>
                <a:cs typeface="Arial"/>
                <a:sym typeface="Arial"/>
              </a:rPr>
              <a:t>Food sensors to better/more accurately monitor fresh produce status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AutoNum type="arabicPeriod"/>
            </a:pPr>
            <a:r>
              <a:rPr lang="en-US" sz="1100">
                <a:latin typeface="Arial"/>
                <a:ea typeface="Arial"/>
                <a:cs typeface="Arial"/>
                <a:sym typeface="Arial"/>
              </a:rPr>
              <a:t>Use ML techniques to predict more accurately when the fresh produce will expire</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AutoNum type="arabicPeriod"/>
            </a:pPr>
            <a:r>
              <a:rPr lang="en-US" sz="1100">
                <a:latin typeface="Arial"/>
                <a:ea typeface="Arial"/>
                <a:cs typeface="Arial"/>
                <a:sym typeface="Arial"/>
              </a:rPr>
              <a:t>Expand our domain from fresh produce to other food products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AutoNum type="arabicPeriod"/>
            </a:pPr>
            <a:r>
              <a:rPr lang="en-US" sz="1100">
                <a:latin typeface="Arial"/>
                <a:ea typeface="Arial"/>
                <a:cs typeface="Arial"/>
                <a:sym typeface="Arial"/>
              </a:rPr>
              <a:t>upgrade the food </a:t>
            </a:r>
            <a:r>
              <a:rPr lang="en-US" sz="1100">
                <a:latin typeface="Arial"/>
                <a:ea typeface="Arial"/>
                <a:cs typeface="Arial"/>
                <a:sym typeface="Arial"/>
              </a:rPr>
              <a:t>donation</a:t>
            </a:r>
            <a:r>
              <a:rPr lang="en-US" sz="1100">
                <a:latin typeface="Arial"/>
                <a:ea typeface="Arial"/>
                <a:cs typeface="Arial"/>
                <a:sym typeface="Arial"/>
              </a:rPr>
              <a:t> system to allow </a:t>
            </a:r>
            <a:r>
              <a:rPr lang="en-US" sz="1100">
                <a:latin typeface="Arial"/>
                <a:ea typeface="Arial"/>
                <a:cs typeface="Arial"/>
                <a:sym typeface="Arial"/>
              </a:rPr>
              <a:t>restaurants</a:t>
            </a:r>
            <a:r>
              <a:rPr lang="en-US" sz="1100">
                <a:latin typeface="Arial"/>
                <a:ea typeface="Arial"/>
                <a:cs typeface="Arial"/>
                <a:sym typeface="Arial"/>
              </a:rPr>
              <a:t> to select donatable items directly from the datastore.</a:t>
            </a:r>
            <a:endParaRPr sz="1100">
              <a:latin typeface="Arial"/>
              <a:ea typeface="Arial"/>
              <a:cs typeface="Arial"/>
              <a:sym typeface="Arial"/>
            </a:endParaRPr>
          </a:p>
        </p:txBody>
      </p:sp>
      <p:sp>
        <p:nvSpPr>
          <p:cNvPr id="172" name="Google Shape;172;g118b3e82095_0_2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 name="Google Shape;63;p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457200" rtl="0" algn="l">
              <a:lnSpc>
                <a:spcPct val="115000"/>
              </a:lnSpc>
              <a:spcBef>
                <a:spcPts val="0"/>
              </a:spcBef>
              <a:spcAft>
                <a:spcPts val="0"/>
              </a:spcAft>
              <a:buClr>
                <a:schemeClr val="dk1"/>
              </a:buClr>
              <a:buSzPts val="1100"/>
              <a:buFont typeface="Arial"/>
              <a:buNone/>
            </a:pPr>
            <a:r>
              <a:t/>
            </a:r>
            <a:endParaRPr/>
          </a:p>
        </p:txBody>
      </p:sp>
      <p:sp>
        <p:nvSpPr>
          <p:cNvPr id="70" name="Google Shape;70;p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183a122fa0_0_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183a122fa0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The problem our company has identified is food waste. 33 billion pounds of food waste are generated by American restaurants annually. As a result, we see a $162 billion loss of revenue. And now, due to the Coronavirus, roughly 80,000 restaurants have closed for the time being or worse, permanently.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It is more important than ever for restaurants to manage their inventory effectively. It helps them keep the right amount of food and ingredients on hand to serve all customers and at the same time, avoid spoilage and loss. Restaurants are more likely to find long-term success if they practice effective inventory management.</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Driven by our core mission to improve sustainability, we have developed a solution called, StayFresh Produce Management System to help restaurants combat this problem. </a:t>
            </a:r>
            <a:r>
              <a:rPr lang="en-US"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79" name="Google Shape;79;g1183a122fa0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183a122fa0_0_15: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183a122fa0_0_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This solution allows restaurants to effectively manage their fresh produce inventory and create a channel to redistribute excess food, thereby control food cost, increase profit margin, while also practicing food sustainability.</a:t>
            </a:r>
            <a:endParaRPr/>
          </a:p>
        </p:txBody>
      </p:sp>
      <p:sp>
        <p:nvSpPr>
          <p:cNvPr id="88" name="Google Shape;88;g1183a122fa0_0_1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83a122fa0_0_31: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83a122fa0_0_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g1183a122fa0_0_3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Our system is basically interact with 6 entities</a:t>
            </a:r>
            <a:endParaRPr/>
          </a:p>
          <a:p>
            <a:pPr indent="-317500" lvl="0" marL="457200" rtl="0" algn="l">
              <a:spcBef>
                <a:spcPts val="0"/>
              </a:spcBef>
              <a:spcAft>
                <a:spcPts val="0"/>
              </a:spcAft>
              <a:buSzPts val="1400"/>
              <a:buChar char="-"/>
            </a:pPr>
            <a:r>
              <a:rPr lang="en-US"/>
              <a:t>Kitchen personnel - interact the system by checking fresh produce items in and out </a:t>
            </a:r>
            <a:endParaRPr/>
          </a:p>
          <a:p>
            <a:pPr indent="-317500" lvl="0" marL="457200" rtl="0" algn="l">
              <a:spcBef>
                <a:spcPts val="0"/>
              </a:spcBef>
              <a:spcAft>
                <a:spcPts val="0"/>
              </a:spcAft>
              <a:buSzPts val="1400"/>
              <a:buChar char="-"/>
            </a:pPr>
            <a:r>
              <a:rPr lang="en-US"/>
              <a:t>Inventory </a:t>
            </a:r>
            <a:r>
              <a:rPr lang="en-US"/>
              <a:t>personnel</a:t>
            </a:r>
            <a:r>
              <a:rPr lang="en-US"/>
              <a:t> - </a:t>
            </a:r>
            <a:endParaRPr/>
          </a:p>
          <a:p>
            <a:pPr indent="-317500" lvl="0" marL="457200" rtl="0" algn="l">
              <a:spcBef>
                <a:spcPts val="0"/>
              </a:spcBef>
              <a:spcAft>
                <a:spcPts val="0"/>
              </a:spcAft>
              <a:buSzPts val="1400"/>
              <a:buChar char="-"/>
            </a:pPr>
            <a:r>
              <a:rPr lang="en-US"/>
              <a:t>Inventory manager - </a:t>
            </a:r>
            <a:endParaRPr/>
          </a:p>
          <a:p>
            <a:pPr indent="-317500" lvl="0" marL="457200" rtl="0" algn="l">
              <a:spcBef>
                <a:spcPts val="0"/>
              </a:spcBef>
              <a:spcAft>
                <a:spcPts val="0"/>
              </a:spcAft>
              <a:buSzPts val="1400"/>
              <a:buChar char="-"/>
            </a:pPr>
            <a:r>
              <a:rPr lang="en-US"/>
              <a:t>Restaurant manager - </a:t>
            </a:r>
            <a:endParaRPr/>
          </a:p>
          <a:p>
            <a:pPr indent="-317500" lvl="0" marL="457200" rtl="0" algn="l">
              <a:spcBef>
                <a:spcPts val="0"/>
              </a:spcBef>
              <a:spcAft>
                <a:spcPts val="0"/>
              </a:spcAft>
              <a:buSzPts val="1400"/>
              <a:buChar char="-"/>
            </a:pPr>
            <a:r>
              <a:rPr lang="en-US"/>
              <a:t>Food bank - </a:t>
            </a:r>
            <a:endParaRPr/>
          </a:p>
          <a:p>
            <a:pPr indent="-317500" lvl="0" marL="457200" rtl="0" algn="l">
              <a:spcBef>
                <a:spcPts val="0"/>
              </a:spcBef>
              <a:spcAft>
                <a:spcPts val="0"/>
              </a:spcAft>
              <a:buSzPts val="1400"/>
              <a:buChar char="-"/>
            </a:pPr>
            <a:r>
              <a:rPr lang="en-US"/>
              <a:t>Last but not least, </a:t>
            </a:r>
            <a:endParaRPr/>
          </a:p>
        </p:txBody>
      </p:sp>
      <p:sp>
        <p:nvSpPr>
          <p:cNvPr id="105" name="Google Shape;105;p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18ac065407_0_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Here’s our structure chart, which is derived from our </a:t>
            </a:r>
            <a:r>
              <a:rPr lang="en-US"/>
              <a:t>business</a:t>
            </a:r>
            <a:r>
              <a:rPr lang="en-US"/>
              <a:t> requirements Amelia just talked about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 order for everyone to see it clearly, we will break </a:t>
            </a:r>
            <a:r>
              <a:rPr lang="en-US"/>
              <a:t>down</a:t>
            </a:r>
            <a:r>
              <a:rPr lang="en-US"/>
              <a:t> the diagram in the following slides </a:t>
            </a:r>
            <a:endParaRPr/>
          </a:p>
        </p:txBody>
      </p:sp>
      <p:sp>
        <p:nvSpPr>
          <p:cNvPr id="112" name="Google Shape;112;g118ac065407_0_2: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197a4a6602_0_4: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197a4a6602_0_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g1197a4a6602_0_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p:cSld name="제목 슬라이드">
    <p:spTree>
      <p:nvGrpSpPr>
        <p:cNvPr id="15" name="Shape 15"/>
        <p:cNvGrpSpPr/>
        <p:nvPr/>
      </p:nvGrpSpPr>
      <p:grpSpPr>
        <a:xfrm>
          <a:off x="0" y="0"/>
          <a:ext cx="0" cy="0"/>
          <a:chOff x="0" y="0"/>
          <a:chExt cx="0" cy="0"/>
        </a:xfrm>
      </p:grpSpPr>
      <p:pic>
        <p:nvPicPr>
          <p:cNvPr id="16" name="Google Shape;16;p2"/>
          <p:cNvPicPr preferRelativeResize="0"/>
          <p:nvPr/>
        </p:nvPicPr>
        <p:blipFill rotWithShape="1">
          <a:blip r:embed="rId2">
            <a:alphaModFix/>
          </a:blip>
          <a:srcRect b="0" l="0" r="0" t="0"/>
          <a:stretch/>
        </p:blipFill>
        <p:spPr>
          <a:xfrm>
            <a:off x="0" y="1240"/>
            <a:ext cx="12190413" cy="6857107"/>
          </a:xfrm>
          <a:prstGeom prst="rect">
            <a:avLst/>
          </a:prstGeom>
          <a:noFill/>
          <a:ln>
            <a:noFill/>
          </a:ln>
        </p:spPr>
      </p:pic>
      <p:sp>
        <p:nvSpPr>
          <p:cNvPr id="17" name="Google Shape;17;p2"/>
          <p:cNvSpPr txBox="1"/>
          <p:nvPr>
            <p:ph idx="10" type="dt"/>
          </p:nvPr>
        </p:nvSpPr>
        <p:spPr>
          <a:xfrm>
            <a:off x="609521" y="6430887"/>
            <a:ext cx="2844430" cy="292147"/>
          </a:xfrm>
          <a:prstGeom prst="rect">
            <a:avLst/>
          </a:prstGeom>
          <a:noFill/>
          <a:ln>
            <a:noFill/>
          </a:ln>
        </p:spPr>
        <p:txBody>
          <a:bodyPr anchorCtr="0" anchor="ctr" bIns="49775" lIns="99550" spcFirstLastPara="1" rIns="99550" wrap="square" tIns="49775">
            <a:noAutofit/>
          </a:bodyPr>
          <a:lstStyle>
            <a:lvl1pPr lvl="0" algn="l">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1" type="ftr"/>
          </p:nvPr>
        </p:nvSpPr>
        <p:spPr>
          <a:xfrm>
            <a:off x="4165059" y="6430887"/>
            <a:ext cx="3860297" cy="292147"/>
          </a:xfrm>
          <a:prstGeom prst="rect">
            <a:avLst/>
          </a:prstGeom>
          <a:noFill/>
          <a:ln>
            <a:noFill/>
          </a:ln>
        </p:spPr>
        <p:txBody>
          <a:bodyPr anchorCtr="0" anchor="ctr" bIns="49775" lIns="99550" spcFirstLastPara="1" rIns="99550" wrap="square" tIns="49775">
            <a:noAutofit/>
          </a:bodyPr>
          <a:lstStyle>
            <a:lvl1pPr lvl="0" algn="ctr">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2" type="sldNum"/>
          </p:nvPr>
        </p:nvSpPr>
        <p:spPr>
          <a:xfrm>
            <a:off x="8736463" y="6430887"/>
            <a:ext cx="2844430" cy="292147"/>
          </a:xfrm>
          <a:prstGeom prst="rect">
            <a:avLst/>
          </a:prstGeom>
          <a:noFill/>
          <a:ln>
            <a:noFill/>
          </a:ln>
        </p:spPr>
        <p:txBody>
          <a:bodyPr anchorCtr="0" anchor="ctr" bIns="49775" lIns="99550" spcFirstLastPara="1" rIns="99550" wrap="square" tIns="49775">
            <a:noAutofit/>
          </a:bodyPr>
          <a:lstStyle>
            <a:lvl1pPr indent="0" lvl="0" marL="0" algn="r">
              <a:spcBef>
                <a:spcPts val="0"/>
              </a:spcBef>
              <a:buNone/>
              <a:defRPr b="0" i="0" sz="1300" u="none" cap="none" strike="noStrike">
                <a:solidFill>
                  <a:srgbClr val="888888"/>
                </a:solidFill>
                <a:latin typeface="Calibri"/>
                <a:ea typeface="Calibri"/>
                <a:cs typeface="Calibri"/>
                <a:sym typeface="Calibri"/>
              </a:defRPr>
            </a:lvl1pPr>
            <a:lvl2pPr indent="0" lvl="1" marL="0" algn="r">
              <a:spcBef>
                <a:spcPts val="0"/>
              </a:spcBef>
              <a:buNone/>
              <a:defRPr b="0" i="0" sz="1300" u="none" cap="none" strike="noStrike">
                <a:solidFill>
                  <a:srgbClr val="888888"/>
                </a:solidFill>
                <a:latin typeface="Calibri"/>
                <a:ea typeface="Calibri"/>
                <a:cs typeface="Calibri"/>
                <a:sym typeface="Calibri"/>
              </a:defRPr>
            </a:lvl2pPr>
            <a:lvl3pPr indent="0" lvl="2" marL="0" algn="r">
              <a:spcBef>
                <a:spcPts val="0"/>
              </a:spcBef>
              <a:buNone/>
              <a:defRPr b="0" i="0" sz="1300" u="none" cap="none" strike="noStrike">
                <a:solidFill>
                  <a:srgbClr val="888888"/>
                </a:solidFill>
                <a:latin typeface="Calibri"/>
                <a:ea typeface="Calibri"/>
                <a:cs typeface="Calibri"/>
                <a:sym typeface="Calibri"/>
              </a:defRPr>
            </a:lvl3pPr>
            <a:lvl4pPr indent="0" lvl="3" marL="0" algn="r">
              <a:spcBef>
                <a:spcPts val="0"/>
              </a:spcBef>
              <a:buNone/>
              <a:defRPr b="0" i="0" sz="1300" u="none" cap="none" strike="noStrike">
                <a:solidFill>
                  <a:srgbClr val="888888"/>
                </a:solidFill>
                <a:latin typeface="Calibri"/>
                <a:ea typeface="Calibri"/>
                <a:cs typeface="Calibri"/>
                <a:sym typeface="Calibri"/>
              </a:defRPr>
            </a:lvl4pPr>
            <a:lvl5pPr indent="0" lvl="4" marL="0" algn="r">
              <a:spcBef>
                <a:spcPts val="0"/>
              </a:spcBef>
              <a:buNone/>
              <a:defRPr b="0" i="0" sz="1300" u="none" cap="none" strike="noStrike">
                <a:solidFill>
                  <a:srgbClr val="888888"/>
                </a:solidFill>
                <a:latin typeface="Calibri"/>
                <a:ea typeface="Calibri"/>
                <a:cs typeface="Calibri"/>
                <a:sym typeface="Calibri"/>
              </a:defRPr>
            </a:lvl5pPr>
            <a:lvl6pPr indent="0" lvl="5" marL="0" algn="r">
              <a:spcBef>
                <a:spcPts val="0"/>
              </a:spcBef>
              <a:buNone/>
              <a:defRPr b="0" i="0" sz="1300" u="none" cap="none" strike="noStrike">
                <a:solidFill>
                  <a:srgbClr val="888888"/>
                </a:solidFill>
                <a:latin typeface="Calibri"/>
                <a:ea typeface="Calibri"/>
                <a:cs typeface="Calibri"/>
                <a:sym typeface="Calibri"/>
              </a:defRPr>
            </a:lvl6pPr>
            <a:lvl7pPr indent="0" lvl="6" marL="0" algn="r">
              <a:spcBef>
                <a:spcPts val="0"/>
              </a:spcBef>
              <a:buNone/>
              <a:defRPr b="0" i="0" sz="1300" u="none" cap="none" strike="noStrike">
                <a:solidFill>
                  <a:srgbClr val="888888"/>
                </a:solidFill>
                <a:latin typeface="Calibri"/>
                <a:ea typeface="Calibri"/>
                <a:cs typeface="Calibri"/>
                <a:sym typeface="Calibri"/>
              </a:defRPr>
            </a:lvl7pPr>
            <a:lvl8pPr indent="0" lvl="7" marL="0" algn="r">
              <a:spcBef>
                <a:spcPts val="0"/>
              </a:spcBef>
              <a:buNone/>
              <a:defRPr b="0" i="0" sz="1300" u="none" cap="none" strike="noStrike">
                <a:solidFill>
                  <a:srgbClr val="888888"/>
                </a:solidFill>
                <a:latin typeface="Calibri"/>
                <a:ea typeface="Calibri"/>
                <a:cs typeface="Calibri"/>
                <a:sym typeface="Calibri"/>
              </a:defRPr>
            </a:lvl8pPr>
            <a:lvl9pPr indent="0" lvl="8" marL="0" algn="r">
              <a:spcBef>
                <a:spcPts val="0"/>
              </a:spcBef>
              <a:buNone/>
              <a:defRPr b="0" i="0" sz="13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0" name="Google Shape;20;p2"/>
          <p:cNvSpPr txBox="1"/>
          <p:nvPr>
            <p:ph type="ctrTitle"/>
          </p:nvPr>
        </p:nvSpPr>
        <p:spPr>
          <a:xfrm>
            <a:off x="2360089" y="1543042"/>
            <a:ext cx="6831461" cy="1886752"/>
          </a:xfrm>
          <a:prstGeom prst="rect">
            <a:avLst/>
          </a:prstGeom>
          <a:noFill/>
          <a:ln>
            <a:noFill/>
          </a:ln>
        </p:spPr>
        <p:txBody>
          <a:bodyPr anchorCtr="0" anchor="t" bIns="49775" lIns="99550" spcFirstLastPara="1" rIns="99550" wrap="square" tIns="49775">
            <a:noAutofit/>
          </a:bodyPr>
          <a:lstStyle>
            <a:lvl1pPr lvl="0" algn="l">
              <a:lnSpc>
                <a:spcPct val="100000"/>
              </a:lnSpc>
              <a:spcBef>
                <a:spcPts val="0"/>
              </a:spcBef>
              <a:spcAft>
                <a:spcPts val="0"/>
              </a:spcAft>
              <a:buClr>
                <a:schemeClr val="hlink"/>
              </a:buClr>
              <a:buSzPts val="5800"/>
              <a:buFont typeface="Gulimche"/>
              <a:buNone/>
              <a:defRPr sz="5800">
                <a:solidFill>
                  <a:srgbClr val="9FD434"/>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
          <p:cNvSpPr txBox="1"/>
          <p:nvPr>
            <p:ph idx="1" type="subTitle"/>
          </p:nvPr>
        </p:nvSpPr>
        <p:spPr>
          <a:xfrm>
            <a:off x="4222998" y="4543822"/>
            <a:ext cx="4452022" cy="902196"/>
          </a:xfrm>
          <a:prstGeom prst="rect">
            <a:avLst/>
          </a:prstGeom>
          <a:noFill/>
          <a:ln>
            <a:noFill/>
          </a:ln>
        </p:spPr>
        <p:txBody>
          <a:bodyPr anchorCtr="0" anchor="t" bIns="49775" lIns="99550" spcFirstLastPara="1" rIns="99550" wrap="square" tIns="49775">
            <a:noAutofit/>
          </a:bodyPr>
          <a:lstStyle>
            <a:lvl1pPr lvl="0" algn="r">
              <a:lnSpc>
                <a:spcPct val="100000"/>
              </a:lnSpc>
              <a:spcBef>
                <a:spcPts val="0"/>
              </a:spcBef>
              <a:spcAft>
                <a:spcPts val="0"/>
              </a:spcAft>
              <a:buClr>
                <a:schemeClr val="hlink"/>
              </a:buClr>
              <a:buSzPts val="1200"/>
              <a:buFont typeface="Gulimche"/>
              <a:buNone/>
              <a:defRPr sz="1200">
                <a:solidFill>
                  <a:srgbClr val="D6C866"/>
                </a:solidFill>
                <a:latin typeface="Calibri"/>
                <a:ea typeface="Calibri"/>
                <a:cs typeface="Calibri"/>
                <a:sym typeface="Calibri"/>
              </a:defRPr>
            </a:lvl1pPr>
            <a:lvl2pPr lvl="1" algn="ctr">
              <a:spcBef>
                <a:spcPts val="400"/>
              </a:spcBef>
              <a:spcAft>
                <a:spcPts val="0"/>
              </a:spcAft>
              <a:buClr>
                <a:srgbClr val="888888"/>
              </a:buClr>
              <a:buSzPts val="2000"/>
              <a:buNone/>
              <a:defRPr>
                <a:solidFill>
                  <a:srgbClr val="888888"/>
                </a:solidFill>
              </a:defRPr>
            </a:lvl2pPr>
            <a:lvl3pPr lvl="2" algn="ctr">
              <a:spcBef>
                <a:spcPts val="400"/>
              </a:spcBef>
              <a:spcAft>
                <a:spcPts val="0"/>
              </a:spcAft>
              <a:buClr>
                <a:srgbClr val="888888"/>
              </a:buClr>
              <a:buSzPts val="20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40"/>
              </a:spcBef>
              <a:spcAft>
                <a:spcPts val="0"/>
              </a:spcAft>
              <a:buClr>
                <a:srgbClr val="888888"/>
              </a:buClr>
              <a:buSzPts val="2200"/>
              <a:buNone/>
              <a:defRPr>
                <a:solidFill>
                  <a:srgbClr val="888888"/>
                </a:solidFill>
              </a:defRPr>
            </a:lvl6pPr>
            <a:lvl7pPr lvl="6" algn="ctr">
              <a:spcBef>
                <a:spcPts val="440"/>
              </a:spcBef>
              <a:spcAft>
                <a:spcPts val="0"/>
              </a:spcAft>
              <a:buClr>
                <a:srgbClr val="888888"/>
              </a:buClr>
              <a:buSzPts val="2200"/>
              <a:buNone/>
              <a:defRPr>
                <a:solidFill>
                  <a:srgbClr val="888888"/>
                </a:solidFill>
              </a:defRPr>
            </a:lvl7pPr>
            <a:lvl8pPr lvl="7" algn="ctr">
              <a:spcBef>
                <a:spcPts val="440"/>
              </a:spcBef>
              <a:spcAft>
                <a:spcPts val="0"/>
              </a:spcAft>
              <a:buClr>
                <a:srgbClr val="888888"/>
              </a:buClr>
              <a:buSzPts val="2200"/>
              <a:buNone/>
              <a:defRPr>
                <a:solidFill>
                  <a:srgbClr val="888888"/>
                </a:solidFill>
              </a:defRPr>
            </a:lvl8pPr>
            <a:lvl9pPr lvl="8" algn="ctr">
              <a:spcBef>
                <a:spcPts val="440"/>
              </a:spcBef>
              <a:spcAft>
                <a:spcPts val="0"/>
              </a:spcAft>
              <a:buClr>
                <a:srgbClr val="888888"/>
              </a:buClr>
              <a:buSzPts val="2200"/>
              <a:buNone/>
              <a:defRPr>
                <a:solidFill>
                  <a:srgbClr val="888888"/>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빈 화면" type="blank">
  <p:cSld name="BLANK">
    <p:bg>
      <p:bgPr>
        <a:solidFill>
          <a:schemeClr val="lt1"/>
        </a:solidFill>
      </p:bgPr>
    </p:bg>
    <p:spTree>
      <p:nvGrpSpPr>
        <p:cNvPr id="22" name="Shape 22"/>
        <p:cNvGrpSpPr/>
        <p:nvPr/>
      </p:nvGrpSpPr>
      <p:grpSpPr>
        <a:xfrm>
          <a:off x="0" y="0"/>
          <a:ext cx="0" cy="0"/>
          <a:chOff x="0" y="0"/>
          <a:chExt cx="0" cy="0"/>
        </a:xfrm>
      </p:grpSpPr>
      <p:pic>
        <p:nvPicPr>
          <p:cNvPr id="23" name="Google Shape;23;p3"/>
          <p:cNvPicPr preferRelativeResize="0"/>
          <p:nvPr/>
        </p:nvPicPr>
        <p:blipFill rotWithShape="1">
          <a:blip r:embed="rId2">
            <a:alphaModFix/>
          </a:blip>
          <a:srcRect b="0" l="0" r="0" t="0"/>
          <a:stretch/>
        </p:blipFill>
        <p:spPr>
          <a:xfrm>
            <a:off x="0" y="1240"/>
            <a:ext cx="12190413" cy="6857107"/>
          </a:xfrm>
          <a:prstGeom prst="rect">
            <a:avLst/>
          </a:prstGeom>
          <a:noFill/>
          <a:ln>
            <a:noFill/>
          </a:ln>
        </p:spPr>
      </p:pic>
      <p:sp>
        <p:nvSpPr>
          <p:cNvPr id="24" name="Google Shape;24;p3"/>
          <p:cNvSpPr txBox="1"/>
          <p:nvPr>
            <p:ph idx="10" type="dt"/>
          </p:nvPr>
        </p:nvSpPr>
        <p:spPr>
          <a:xfrm>
            <a:off x="609521" y="6430887"/>
            <a:ext cx="2844430" cy="292147"/>
          </a:xfrm>
          <a:prstGeom prst="rect">
            <a:avLst/>
          </a:prstGeom>
          <a:noFill/>
          <a:ln>
            <a:noFill/>
          </a:ln>
        </p:spPr>
        <p:txBody>
          <a:bodyPr anchorCtr="0" anchor="ctr" bIns="49775" lIns="99550" spcFirstLastPara="1" rIns="99550" wrap="square" tIns="497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165059" y="6430887"/>
            <a:ext cx="3860297" cy="292147"/>
          </a:xfrm>
          <a:prstGeom prst="rect">
            <a:avLst/>
          </a:prstGeom>
          <a:noFill/>
          <a:ln>
            <a:noFill/>
          </a:ln>
        </p:spPr>
        <p:txBody>
          <a:bodyPr anchorCtr="0" anchor="ctr" bIns="49775" lIns="99550" spcFirstLastPara="1" rIns="99550" wrap="square" tIns="497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736463" y="6430887"/>
            <a:ext cx="2844430" cy="292147"/>
          </a:xfrm>
          <a:prstGeom prst="rect">
            <a:avLst/>
          </a:prstGeom>
          <a:noFill/>
          <a:ln>
            <a:noFill/>
          </a:ln>
        </p:spPr>
        <p:txBody>
          <a:bodyPr anchorCtr="0" anchor="ctr" bIns="49775" lIns="99550" spcFirstLastPara="1" rIns="99550" wrap="square" tIns="497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구역 머리글">
  <p:cSld name="구역 머리글">
    <p:bg>
      <p:bgPr>
        <a:solidFill>
          <a:schemeClr val="lt1"/>
        </a:solidFill>
      </p:bgPr>
    </p:bg>
    <p:spTree>
      <p:nvGrpSpPr>
        <p:cNvPr id="27" name="Shape 27"/>
        <p:cNvGrpSpPr/>
        <p:nvPr/>
      </p:nvGrpSpPr>
      <p:grpSpPr>
        <a:xfrm>
          <a:off x="0" y="0"/>
          <a:ext cx="0" cy="0"/>
          <a:chOff x="0" y="0"/>
          <a:chExt cx="0" cy="0"/>
        </a:xfrm>
      </p:grpSpPr>
      <p:pic>
        <p:nvPicPr>
          <p:cNvPr id="28" name="Google Shape;28;p4"/>
          <p:cNvPicPr preferRelativeResize="0"/>
          <p:nvPr/>
        </p:nvPicPr>
        <p:blipFill rotWithShape="1">
          <a:blip r:embed="rId2">
            <a:alphaModFix/>
          </a:blip>
          <a:srcRect b="0" l="0" r="0" t="0"/>
          <a:stretch/>
        </p:blipFill>
        <p:spPr>
          <a:xfrm>
            <a:off x="0" y="1240"/>
            <a:ext cx="12190413" cy="6857107"/>
          </a:xfrm>
          <a:prstGeom prst="rect">
            <a:avLst/>
          </a:prstGeom>
          <a:noFill/>
          <a:ln>
            <a:noFill/>
          </a:ln>
        </p:spPr>
      </p:pic>
      <p:sp>
        <p:nvSpPr>
          <p:cNvPr id="29" name="Google Shape;29;p4"/>
          <p:cNvSpPr txBox="1"/>
          <p:nvPr>
            <p:ph idx="10" type="dt"/>
          </p:nvPr>
        </p:nvSpPr>
        <p:spPr>
          <a:xfrm>
            <a:off x="609521" y="6430887"/>
            <a:ext cx="2844430" cy="292147"/>
          </a:xfrm>
          <a:prstGeom prst="rect">
            <a:avLst/>
          </a:prstGeom>
          <a:noFill/>
          <a:ln>
            <a:noFill/>
          </a:ln>
        </p:spPr>
        <p:txBody>
          <a:bodyPr anchorCtr="0" anchor="ctr" bIns="49775" lIns="99550" spcFirstLastPara="1" rIns="99550" wrap="square" tIns="497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4165059" y="6430887"/>
            <a:ext cx="3860297" cy="292147"/>
          </a:xfrm>
          <a:prstGeom prst="rect">
            <a:avLst/>
          </a:prstGeom>
          <a:noFill/>
          <a:ln>
            <a:noFill/>
          </a:ln>
        </p:spPr>
        <p:txBody>
          <a:bodyPr anchorCtr="0" anchor="ctr" bIns="49775" lIns="99550" spcFirstLastPara="1" rIns="99550" wrap="square" tIns="497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8736463" y="6430887"/>
            <a:ext cx="2844430" cy="292147"/>
          </a:xfrm>
          <a:prstGeom prst="rect">
            <a:avLst/>
          </a:prstGeom>
          <a:noFill/>
          <a:ln>
            <a:noFill/>
          </a:ln>
        </p:spPr>
        <p:txBody>
          <a:bodyPr anchorCtr="0" anchor="ctr" bIns="49775" lIns="99550" spcFirstLastPara="1" rIns="99550" wrap="square" tIns="497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32" name="Google Shape;32;p4"/>
          <p:cNvPicPr preferRelativeResize="0"/>
          <p:nvPr/>
        </p:nvPicPr>
        <p:blipFill>
          <a:blip r:embed="rId3">
            <a:alphaModFix/>
          </a:blip>
          <a:stretch>
            <a:fillRect/>
          </a:stretch>
        </p:blipFill>
        <p:spPr>
          <a:xfrm>
            <a:off x="10237625" y="4910401"/>
            <a:ext cx="1900696" cy="18641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사용자 지정 레이아웃">
  <p:cSld name="사용자 지정 레이아웃">
    <p:bg>
      <p:bgPr>
        <a:solidFill>
          <a:schemeClr val="lt1"/>
        </a:solidFill>
      </p:bgPr>
    </p:bg>
    <p:spTree>
      <p:nvGrpSpPr>
        <p:cNvPr id="33" name="Shape 33"/>
        <p:cNvGrpSpPr/>
        <p:nvPr/>
      </p:nvGrpSpPr>
      <p:grpSpPr>
        <a:xfrm>
          <a:off x="0" y="0"/>
          <a:ext cx="0" cy="0"/>
          <a:chOff x="0" y="0"/>
          <a:chExt cx="0" cy="0"/>
        </a:xfrm>
      </p:grpSpPr>
      <p:pic>
        <p:nvPicPr>
          <p:cNvPr id="34" name="Google Shape;34;p5"/>
          <p:cNvPicPr preferRelativeResize="0"/>
          <p:nvPr/>
        </p:nvPicPr>
        <p:blipFill rotWithShape="1">
          <a:blip r:embed="rId2">
            <a:alphaModFix/>
          </a:blip>
          <a:srcRect b="0" l="0" r="0" t="0"/>
          <a:stretch/>
        </p:blipFill>
        <p:spPr>
          <a:xfrm>
            <a:off x="0" y="1240"/>
            <a:ext cx="12190413" cy="6857107"/>
          </a:xfrm>
          <a:prstGeom prst="rect">
            <a:avLst/>
          </a:prstGeom>
          <a:noFill/>
          <a:ln>
            <a:noFill/>
          </a:ln>
        </p:spPr>
      </p:pic>
      <p:sp>
        <p:nvSpPr>
          <p:cNvPr id="35" name="Google Shape;35;p5"/>
          <p:cNvSpPr txBox="1"/>
          <p:nvPr>
            <p:ph idx="1" type="body"/>
          </p:nvPr>
        </p:nvSpPr>
        <p:spPr>
          <a:xfrm>
            <a:off x="609521" y="1485579"/>
            <a:ext cx="10971372" cy="4824535"/>
          </a:xfrm>
          <a:prstGeom prst="rect">
            <a:avLst/>
          </a:prstGeom>
          <a:noFill/>
          <a:ln>
            <a:noFill/>
          </a:ln>
        </p:spPr>
        <p:txBody>
          <a:bodyPr anchorCtr="0" anchor="t" bIns="49775" lIns="99550" spcFirstLastPara="1" rIns="99550" wrap="square" tIns="49775">
            <a:normAutofit/>
          </a:bodyPr>
          <a:lstStyle>
            <a:lvl1pPr indent="-228600" lvl="0" marL="457200" algn="l">
              <a:spcBef>
                <a:spcPts val="400"/>
              </a:spcBef>
              <a:spcAft>
                <a:spcPts val="0"/>
              </a:spcAft>
              <a:buClr>
                <a:schemeClr val="lt1"/>
              </a:buClr>
              <a:buSzPts val="2000"/>
              <a:buNone/>
              <a:defRPr i="1" sz="2000">
                <a:solidFill>
                  <a:schemeClr val="lt1"/>
                </a:solidFill>
                <a:latin typeface="Calibri"/>
                <a:ea typeface="Calibri"/>
                <a:cs typeface="Calibri"/>
                <a:sym typeface="Calibri"/>
              </a:defRPr>
            </a:lvl1pPr>
            <a:lvl2pPr indent="-228600" lvl="1" marL="914400" algn="l">
              <a:spcBef>
                <a:spcPts val="500"/>
              </a:spcBef>
              <a:spcAft>
                <a:spcPts val="0"/>
              </a:spcAft>
              <a:buClr>
                <a:srgbClr val="3F3F3F"/>
              </a:buClr>
              <a:buSzPts val="2500"/>
              <a:buNone/>
              <a:defRPr sz="2500">
                <a:solidFill>
                  <a:srgbClr val="3F3F3F"/>
                </a:solidFill>
                <a:latin typeface="Arial"/>
                <a:ea typeface="Arial"/>
                <a:cs typeface="Arial"/>
                <a:sym typeface="Arial"/>
              </a:defRPr>
            </a:lvl2pPr>
            <a:lvl3pPr indent="-228600" lvl="2" marL="1371600" algn="l">
              <a:spcBef>
                <a:spcPts val="500"/>
              </a:spcBef>
              <a:spcAft>
                <a:spcPts val="0"/>
              </a:spcAft>
              <a:buClr>
                <a:srgbClr val="3F3F3F"/>
              </a:buClr>
              <a:buSzPts val="2500"/>
              <a:buNone/>
              <a:defRPr sz="2500">
                <a:solidFill>
                  <a:srgbClr val="3F3F3F"/>
                </a:solidFill>
                <a:latin typeface="Arial"/>
                <a:ea typeface="Arial"/>
                <a:cs typeface="Arial"/>
                <a:sym typeface="Arial"/>
              </a:defRPr>
            </a:lvl3pPr>
            <a:lvl4pPr indent="-228600" lvl="3" marL="1828800" algn="l">
              <a:spcBef>
                <a:spcPts val="500"/>
              </a:spcBef>
              <a:spcAft>
                <a:spcPts val="0"/>
              </a:spcAft>
              <a:buClr>
                <a:srgbClr val="3F3F3F"/>
              </a:buClr>
              <a:buSzPts val="2500"/>
              <a:buNone/>
              <a:defRPr sz="2500">
                <a:solidFill>
                  <a:srgbClr val="3F3F3F"/>
                </a:solidFill>
                <a:latin typeface="Arial"/>
                <a:ea typeface="Arial"/>
                <a:cs typeface="Arial"/>
                <a:sym typeface="Arial"/>
              </a:defRPr>
            </a:lvl4pPr>
            <a:lvl5pPr indent="-228600" lvl="4" marL="2286000" algn="l">
              <a:spcBef>
                <a:spcPts val="500"/>
              </a:spcBef>
              <a:spcAft>
                <a:spcPts val="0"/>
              </a:spcAft>
              <a:buClr>
                <a:srgbClr val="3F3F3F"/>
              </a:buClr>
              <a:buSzPts val="2500"/>
              <a:buNone/>
              <a:defRPr sz="2500">
                <a:solidFill>
                  <a:srgbClr val="3F3F3F"/>
                </a:solidFill>
                <a:latin typeface="Arial"/>
                <a:ea typeface="Arial"/>
                <a:cs typeface="Arial"/>
                <a:sym typeface="Aria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6" name="Google Shape;36;p5"/>
          <p:cNvSpPr txBox="1"/>
          <p:nvPr>
            <p:ph type="title"/>
          </p:nvPr>
        </p:nvSpPr>
        <p:spPr>
          <a:xfrm>
            <a:off x="609520" y="261442"/>
            <a:ext cx="10971373" cy="798753"/>
          </a:xfrm>
          <a:prstGeom prst="rect">
            <a:avLst/>
          </a:prstGeom>
          <a:noFill/>
          <a:ln>
            <a:noFill/>
          </a:ln>
        </p:spPr>
        <p:txBody>
          <a:bodyPr anchorCtr="0" anchor="ctr" bIns="49775" lIns="99550" spcFirstLastPara="1" rIns="99550" wrap="square" tIns="49775">
            <a:normAutofit/>
          </a:bodyPr>
          <a:lstStyle>
            <a:lvl1pPr lvl="0" algn="l">
              <a:spcBef>
                <a:spcPts val="0"/>
              </a:spcBef>
              <a:spcAft>
                <a:spcPts val="0"/>
              </a:spcAft>
              <a:buClr>
                <a:srgbClr val="9FD434"/>
              </a:buClr>
              <a:buSzPts val="4000"/>
              <a:buFont typeface="Calibri"/>
              <a:buNone/>
              <a:defRPr b="1" sz="4000">
                <a:solidFill>
                  <a:srgbClr val="9FD434"/>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5"/>
          <p:cNvSpPr txBox="1"/>
          <p:nvPr>
            <p:ph idx="10" type="dt"/>
          </p:nvPr>
        </p:nvSpPr>
        <p:spPr>
          <a:xfrm>
            <a:off x="609521" y="6502342"/>
            <a:ext cx="2844430" cy="220692"/>
          </a:xfrm>
          <a:prstGeom prst="rect">
            <a:avLst/>
          </a:prstGeom>
          <a:noFill/>
          <a:ln>
            <a:noFill/>
          </a:ln>
        </p:spPr>
        <p:txBody>
          <a:bodyPr anchorCtr="0" anchor="ctr" bIns="49775" lIns="99550" spcFirstLastPara="1" rIns="99550" wrap="square" tIns="49775">
            <a:noAutofit/>
          </a:bodyPr>
          <a:lstStyle>
            <a:lvl1pPr lvl="0" algn="l">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165059" y="6502342"/>
            <a:ext cx="3860297" cy="220692"/>
          </a:xfrm>
          <a:prstGeom prst="rect">
            <a:avLst/>
          </a:prstGeom>
          <a:noFill/>
          <a:ln>
            <a:noFill/>
          </a:ln>
        </p:spPr>
        <p:txBody>
          <a:bodyPr anchorCtr="0" anchor="ctr" bIns="49775" lIns="99550" spcFirstLastPara="1" rIns="99550" wrap="square" tIns="49775">
            <a:noAutofit/>
          </a:bodyPr>
          <a:lstStyle>
            <a:lvl1pPr lvl="0" algn="ctr">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736463" y="6502342"/>
            <a:ext cx="2844430" cy="220692"/>
          </a:xfrm>
          <a:prstGeom prst="rect">
            <a:avLst/>
          </a:prstGeom>
          <a:noFill/>
          <a:ln>
            <a:noFill/>
          </a:ln>
        </p:spPr>
        <p:txBody>
          <a:bodyPr anchorCtr="0" anchor="ctr" bIns="49775" lIns="99550" spcFirstLastPara="1" rIns="99550" wrap="square" tIns="49775">
            <a:noAutofit/>
          </a:bodyPr>
          <a:lstStyle>
            <a:lvl1pPr indent="0" lvl="0" marL="0" algn="r">
              <a:spcBef>
                <a:spcPts val="0"/>
              </a:spcBef>
              <a:buNone/>
              <a:defRPr sz="1300">
                <a:solidFill>
                  <a:srgbClr val="888888"/>
                </a:solidFill>
                <a:latin typeface="Calibri"/>
                <a:ea typeface="Calibri"/>
                <a:cs typeface="Calibri"/>
                <a:sym typeface="Calibri"/>
              </a:defRPr>
            </a:lvl1pPr>
            <a:lvl2pPr indent="0" lvl="1" marL="0" algn="r">
              <a:spcBef>
                <a:spcPts val="0"/>
              </a:spcBef>
              <a:buNone/>
              <a:defRPr sz="1300">
                <a:solidFill>
                  <a:srgbClr val="888888"/>
                </a:solidFill>
                <a:latin typeface="Calibri"/>
                <a:ea typeface="Calibri"/>
                <a:cs typeface="Calibri"/>
                <a:sym typeface="Calibri"/>
              </a:defRPr>
            </a:lvl2pPr>
            <a:lvl3pPr indent="0" lvl="2" marL="0" algn="r">
              <a:spcBef>
                <a:spcPts val="0"/>
              </a:spcBef>
              <a:buNone/>
              <a:defRPr sz="1300">
                <a:solidFill>
                  <a:srgbClr val="888888"/>
                </a:solidFill>
                <a:latin typeface="Calibri"/>
                <a:ea typeface="Calibri"/>
                <a:cs typeface="Calibri"/>
                <a:sym typeface="Calibri"/>
              </a:defRPr>
            </a:lvl3pPr>
            <a:lvl4pPr indent="0" lvl="3" marL="0" algn="r">
              <a:spcBef>
                <a:spcPts val="0"/>
              </a:spcBef>
              <a:buNone/>
              <a:defRPr sz="1300">
                <a:solidFill>
                  <a:srgbClr val="888888"/>
                </a:solidFill>
                <a:latin typeface="Calibri"/>
                <a:ea typeface="Calibri"/>
                <a:cs typeface="Calibri"/>
                <a:sym typeface="Calibri"/>
              </a:defRPr>
            </a:lvl4pPr>
            <a:lvl5pPr indent="0" lvl="4" marL="0" algn="r">
              <a:spcBef>
                <a:spcPts val="0"/>
              </a:spcBef>
              <a:buNone/>
              <a:defRPr sz="1300">
                <a:solidFill>
                  <a:srgbClr val="888888"/>
                </a:solidFill>
                <a:latin typeface="Calibri"/>
                <a:ea typeface="Calibri"/>
                <a:cs typeface="Calibri"/>
                <a:sym typeface="Calibri"/>
              </a:defRPr>
            </a:lvl5pPr>
            <a:lvl6pPr indent="0" lvl="5" marL="0" algn="r">
              <a:spcBef>
                <a:spcPts val="0"/>
              </a:spcBef>
              <a:buNone/>
              <a:defRPr sz="1300">
                <a:solidFill>
                  <a:srgbClr val="888888"/>
                </a:solidFill>
                <a:latin typeface="Calibri"/>
                <a:ea typeface="Calibri"/>
                <a:cs typeface="Calibri"/>
                <a:sym typeface="Calibri"/>
              </a:defRPr>
            </a:lvl6pPr>
            <a:lvl7pPr indent="0" lvl="6" marL="0" algn="r">
              <a:spcBef>
                <a:spcPts val="0"/>
              </a:spcBef>
              <a:buNone/>
              <a:defRPr sz="1300">
                <a:solidFill>
                  <a:srgbClr val="888888"/>
                </a:solidFill>
                <a:latin typeface="Calibri"/>
                <a:ea typeface="Calibri"/>
                <a:cs typeface="Calibri"/>
                <a:sym typeface="Calibri"/>
              </a:defRPr>
            </a:lvl7pPr>
            <a:lvl8pPr indent="0" lvl="7" marL="0" algn="r">
              <a:spcBef>
                <a:spcPts val="0"/>
              </a:spcBef>
              <a:buNone/>
              <a:defRPr sz="1300">
                <a:solidFill>
                  <a:srgbClr val="888888"/>
                </a:solidFill>
                <a:latin typeface="Calibri"/>
                <a:ea typeface="Calibri"/>
                <a:cs typeface="Calibri"/>
                <a:sym typeface="Calibri"/>
              </a:defRPr>
            </a:lvl8pPr>
            <a:lvl9pPr indent="0" lvl="8" marL="0" algn="r">
              <a:spcBef>
                <a:spcPts val="0"/>
              </a:spcBef>
              <a:buNone/>
              <a:defRPr sz="13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p:cSld name="제목 및 내용">
    <p:bg>
      <p:bgPr>
        <a:solidFill>
          <a:schemeClr val="lt1"/>
        </a:solidFill>
      </p:bgPr>
    </p:bg>
    <p:spTree>
      <p:nvGrpSpPr>
        <p:cNvPr id="40" name="Shape 40"/>
        <p:cNvGrpSpPr/>
        <p:nvPr/>
      </p:nvGrpSpPr>
      <p:grpSpPr>
        <a:xfrm>
          <a:off x="0" y="0"/>
          <a:ext cx="0" cy="0"/>
          <a:chOff x="0" y="0"/>
          <a:chExt cx="0" cy="0"/>
        </a:xfrm>
      </p:grpSpPr>
      <p:pic>
        <p:nvPicPr>
          <p:cNvPr id="41" name="Google Shape;41;p6"/>
          <p:cNvPicPr preferRelativeResize="0"/>
          <p:nvPr/>
        </p:nvPicPr>
        <p:blipFill rotWithShape="1">
          <a:blip r:embed="rId2">
            <a:alphaModFix/>
          </a:blip>
          <a:srcRect b="0" l="0" r="0" t="0"/>
          <a:stretch/>
        </p:blipFill>
        <p:spPr>
          <a:xfrm>
            <a:off x="0" y="1240"/>
            <a:ext cx="12190413" cy="6857107"/>
          </a:xfrm>
          <a:prstGeom prst="rect">
            <a:avLst/>
          </a:prstGeom>
          <a:noFill/>
          <a:ln>
            <a:noFill/>
          </a:ln>
        </p:spPr>
      </p:pic>
      <p:sp>
        <p:nvSpPr>
          <p:cNvPr id="42" name="Google Shape;42;p6"/>
          <p:cNvSpPr txBox="1"/>
          <p:nvPr>
            <p:ph idx="10" type="dt"/>
          </p:nvPr>
        </p:nvSpPr>
        <p:spPr>
          <a:xfrm>
            <a:off x="609521" y="6502342"/>
            <a:ext cx="2844430" cy="220692"/>
          </a:xfrm>
          <a:prstGeom prst="rect">
            <a:avLst/>
          </a:prstGeom>
          <a:noFill/>
          <a:ln>
            <a:noFill/>
          </a:ln>
        </p:spPr>
        <p:txBody>
          <a:bodyPr anchorCtr="0" anchor="ctr" bIns="49775" lIns="99550" spcFirstLastPara="1" rIns="99550" wrap="square" tIns="49775">
            <a:noAutofit/>
          </a:bodyPr>
          <a:lstStyle>
            <a:lvl1pPr lvl="0" algn="l">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165059" y="6502342"/>
            <a:ext cx="3860297" cy="220692"/>
          </a:xfrm>
          <a:prstGeom prst="rect">
            <a:avLst/>
          </a:prstGeom>
          <a:noFill/>
          <a:ln>
            <a:noFill/>
          </a:ln>
        </p:spPr>
        <p:txBody>
          <a:bodyPr anchorCtr="0" anchor="ctr" bIns="49775" lIns="99550" spcFirstLastPara="1" rIns="99550" wrap="square" tIns="49775">
            <a:noAutofit/>
          </a:bodyPr>
          <a:lstStyle>
            <a:lvl1pPr lvl="0" algn="ctr">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736463" y="6502342"/>
            <a:ext cx="2844430" cy="220692"/>
          </a:xfrm>
          <a:prstGeom prst="rect">
            <a:avLst/>
          </a:prstGeom>
          <a:noFill/>
          <a:ln>
            <a:noFill/>
          </a:ln>
        </p:spPr>
        <p:txBody>
          <a:bodyPr anchorCtr="0" anchor="ctr" bIns="49775" lIns="99550" spcFirstLastPara="1" rIns="99550" wrap="square" tIns="49775">
            <a:noAutofit/>
          </a:bodyPr>
          <a:lstStyle>
            <a:lvl1pPr indent="0" lvl="0" marL="0" algn="r">
              <a:spcBef>
                <a:spcPts val="0"/>
              </a:spcBef>
              <a:buNone/>
              <a:defRPr sz="1300">
                <a:solidFill>
                  <a:srgbClr val="888888"/>
                </a:solidFill>
                <a:latin typeface="Calibri"/>
                <a:ea typeface="Calibri"/>
                <a:cs typeface="Calibri"/>
                <a:sym typeface="Calibri"/>
              </a:defRPr>
            </a:lvl1pPr>
            <a:lvl2pPr indent="0" lvl="1" marL="0" algn="r">
              <a:spcBef>
                <a:spcPts val="0"/>
              </a:spcBef>
              <a:buNone/>
              <a:defRPr sz="1300">
                <a:solidFill>
                  <a:srgbClr val="888888"/>
                </a:solidFill>
                <a:latin typeface="Calibri"/>
                <a:ea typeface="Calibri"/>
                <a:cs typeface="Calibri"/>
                <a:sym typeface="Calibri"/>
              </a:defRPr>
            </a:lvl2pPr>
            <a:lvl3pPr indent="0" lvl="2" marL="0" algn="r">
              <a:spcBef>
                <a:spcPts val="0"/>
              </a:spcBef>
              <a:buNone/>
              <a:defRPr sz="1300">
                <a:solidFill>
                  <a:srgbClr val="888888"/>
                </a:solidFill>
                <a:latin typeface="Calibri"/>
                <a:ea typeface="Calibri"/>
                <a:cs typeface="Calibri"/>
                <a:sym typeface="Calibri"/>
              </a:defRPr>
            </a:lvl3pPr>
            <a:lvl4pPr indent="0" lvl="3" marL="0" algn="r">
              <a:spcBef>
                <a:spcPts val="0"/>
              </a:spcBef>
              <a:buNone/>
              <a:defRPr sz="1300">
                <a:solidFill>
                  <a:srgbClr val="888888"/>
                </a:solidFill>
                <a:latin typeface="Calibri"/>
                <a:ea typeface="Calibri"/>
                <a:cs typeface="Calibri"/>
                <a:sym typeface="Calibri"/>
              </a:defRPr>
            </a:lvl4pPr>
            <a:lvl5pPr indent="0" lvl="4" marL="0" algn="r">
              <a:spcBef>
                <a:spcPts val="0"/>
              </a:spcBef>
              <a:buNone/>
              <a:defRPr sz="1300">
                <a:solidFill>
                  <a:srgbClr val="888888"/>
                </a:solidFill>
                <a:latin typeface="Calibri"/>
                <a:ea typeface="Calibri"/>
                <a:cs typeface="Calibri"/>
                <a:sym typeface="Calibri"/>
              </a:defRPr>
            </a:lvl5pPr>
            <a:lvl6pPr indent="0" lvl="5" marL="0" algn="r">
              <a:spcBef>
                <a:spcPts val="0"/>
              </a:spcBef>
              <a:buNone/>
              <a:defRPr sz="1300">
                <a:solidFill>
                  <a:srgbClr val="888888"/>
                </a:solidFill>
                <a:latin typeface="Calibri"/>
                <a:ea typeface="Calibri"/>
                <a:cs typeface="Calibri"/>
                <a:sym typeface="Calibri"/>
              </a:defRPr>
            </a:lvl6pPr>
            <a:lvl7pPr indent="0" lvl="6" marL="0" algn="r">
              <a:spcBef>
                <a:spcPts val="0"/>
              </a:spcBef>
              <a:buNone/>
              <a:defRPr sz="1300">
                <a:solidFill>
                  <a:srgbClr val="888888"/>
                </a:solidFill>
                <a:latin typeface="Calibri"/>
                <a:ea typeface="Calibri"/>
                <a:cs typeface="Calibri"/>
                <a:sym typeface="Calibri"/>
              </a:defRPr>
            </a:lvl7pPr>
            <a:lvl8pPr indent="0" lvl="7" marL="0" algn="r">
              <a:spcBef>
                <a:spcPts val="0"/>
              </a:spcBef>
              <a:buNone/>
              <a:defRPr sz="1300">
                <a:solidFill>
                  <a:srgbClr val="888888"/>
                </a:solidFill>
                <a:latin typeface="Calibri"/>
                <a:ea typeface="Calibri"/>
                <a:cs typeface="Calibri"/>
                <a:sym typeface="Calibri"/>
              </a:defRPr>
            </a:lvl8pPr>
            <a:lvl9pPr indent="0" lvl="8" marL="0" algn="r">
              <a:spcBef>
                <a:spcPts val="0"/>
              </a:spcBef>
              <a:buNone/>
              <a:defRPr sz="13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45" name="Google Shape;45;p6"/>
          <p:cNvSpPr txBox="1"/>
          <p:nvPr>
            <p:ph type="title"/>
          </p:nvPr>
        </p:nvSpPr>
        <p:spPr>
          <a:xfrm>
            <a:off x="609521" y="261442"/>
            <a:ext cx="10971372" cy="798753"/>
          </a:xfrm>
          <a:prstGeom prst="rect">
            <a:avLst/>
          </a:prstGeom>
          <a:noFill/>
          <a:ln>
            <a:noFill/>
          </a:ln>
        </p:spPr>
        <p:txBody>
          <a:bodyPr anchorCtr="0" anchor="ctr" bIns="49775" lIns="99550" spcFirstLastPara="1" rIns="99550" wrap="square" tIns="49775">
            <a:normAutofit/>
          </a:bodyPr>
          <a:lstStyle>
            <a:lvl1pPr lvl="0" algn="l">
              <a:spcBef>
                <a:spcPts val="0"/>
              </a:spcBef>
              <a:spcAft>
                <a:spcPts val="0"/>
              </a:spcAft>
              <a:buClr>
                <a:srgbClr val="9FD434"/>
              </a:buClr>
              <a:buSzPts val="4000"/>
              <a:buFont typeface="Calibri"/>
              <a:buNone/>
              <a:defRPr b="1" sz="4000">
                <a:solidFill>
                  <a:srgbClr val="9FD434"/>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6"/>
          <p:cNvSpPr txBox="1"/>
          <p:nvPr>
            <p:ph idx="1" type="body"/>
          </p:nvPr>
        </p:nvSpPr>
        <p:spPr>
          <a:xfrm>
            <a:off x="609521" y="1485578"/>
            <a:ext cx="10971372" cy="4824535"/>
          </a:xfrm>
          <a:prstGeom prst="rect">
            <a:avLst/>
          </a:prstGeom>
          <a:noFill/>
          <a:ln>
            <a:noFill/>
          </a:ln>
        </p:spPr>
        <p:txBody>
          <a:bodyPr anchorCtr="0" anchor="t" bIns="49775" lIns="99550" spcFirstLastPara="1" rIns="99550" wrap="square" tIns="49775">
            <a:normAutofit/>
          </a:bodyPr>
          <a:lstStyle>
            <a:lvl1pPr indent="-228600" lvl="0" marL="457200" algn="l">
              <a:spcBef>
                <a:spcPts val="400"/>
              </a:spcBef>
              <a:spcAft>
                <a:spcPts val="0"/>
              </a:spcAft>
              <a:buClr>
                <a:srgbClr val="3F3F3F"/>
              </a:buClr>
              <a:buSzPts val="2000"/>
              <a:buNone/>
              <a:defRPr i="1" sz="2000">
                <a:solidFill>
                  <a:srgbClr val="3F3F3F"/>
                </a:solidFill>
                <a:latin typeface="Calibri"/>
                <a:ea typeface="Calibri"/>
                <a:cs typeface="Calibri"/>
                <a:sym typeface="Calibri"/>
              </a:defRPr>
            </a:lvl1pPr>
            <a:lvl2pPr indent="-228600" lvl="1" marL="914400" algn="l">
              <a:spcBef>
                <a:spcPts val="500"/>
              </a:spcBef>
              <a:spcAft>
                <a:spcPts val="0"/>
              </a:spcAft>
              <a:buClr>
                <a:srgbClr val="3F3F3F"/>
              </a:buClr>
              <a:buSzPts val="2500"/>
              <a:buNone/>
              <a:defRPr sz="2500">
                <a:solidFill>
                  <a:srgbClr val="3F3F3F"/>
                </a:solidFill>
                <a:latin typeface="Arial"/>
                <a:ea typeface="Arial"/>
                <a:cs typeface="Arial"/>
                <a:sym typeface="Arial"/>
              </a:defRPr>
            </a:lvl2pPr>
            <a:lvl3pPr indent="-228600" lvl="2" marL="1371600" algn="l">
              <a:spcBef>
                <a:spcPts val="500"/>
              </a:spcBef>
              <a:spcAft>
                <a:spcPts val="0"/>
              </a:spcAft>
              <a:buClr>
                <a:srgbClr val="3F3F3F"/>
              </a:buClr>
              <a:buSzPts val="2500"/>
              <a:buNone/>
              <a:defRPr sz="2500">
                <a:solidFill>
                  <a:srgbClr val="3F3F3F"/>
                </a:solidFill>
                <a:latin typeface="Arial"/>
                <a:ea typeface="Arial"/>
                <a:cs typeface="Arial"/>
                <a:sym typeface="Arial"/>
              </a:defRPr>
            </a:lvl3pPr>
            <a:lvl4pPr indent="-228600" lvl="3" marL="1828800" algn="l">
              <a:spcBef>
                <a:spcPts val="500"/>
              </a:spcBef>
              <a:spcAft>
                <a:spcPts val="0"/>
              </a:spcAft>
              <a:buClr>
                <a:srgbClr val="3F3F3F"/>
              </a:buClr>
              <a:buSzPts val="2500"/>
              <a:buNone/>
              <a:defRPr sz="2500">
                <a:solidFill>
                  <a:srgbClr val="3F3F3F"/>
                </a:solidFill>
                <a:latin typeface="Arial"/>
                <a:ea typeface="Arial"/>
                <a:cs typeface="Arial"/>
                <a:sym typeface="Arial"/>
              </a:defRPr>
            </a:lvl4pPr>
            <a:lvl5pPr indent="-228600" lvl="4" marL="2286000" algn="l">
              <a:spcBef>
                <a:spcPts val="500"/>
              </a:spcBef>
              <a:spcAft>
                <a:spcPts val="0"/>
              </a:spcAft>
              <a:buClr>
                <a:srgbClr val="3F3F3F"/>
              </a:buClr>
              <a:buSzPts val="2500"/>
              <a:buNone/>
              <a:defRPr sz="2500">
                <a:solidFill>
                  <a:srgbClr val="3F3F3F"/>
                </a:solidFill>
                <a:latin typeface="Arial"/>
                <a:ea typeface="Arial"/>
                <a:cs typeface="Arial"/>
                <a:sym typeface="Aria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사용자 지정 레이아웃">
  <p:cSld name="1_사용자 지정 레이아웃">
    <p:bg>
      <p:bgPr>
        <a:solidFill>
          <a:schemeClr val="lt1"/>
        </a:solidFill>
      </p:bgPr>
    </p:bg>
    <p:spTree>
      <p:nvGrpSpPr>
        <p:cNvPr id="47" name="Shape 47"/>
        <p:cNvGrpSpPr/>
        <p:nvPr/>
      </p:nvGrpSpPr>
      <p:grpSpPr>
        <a:xfrm>
          <a:off x="0" y="0"/>
          <a:ext cx="0" cy="0"/>
          <a:chOff x="0" y="0"/>
          <a:chExt cx="0" cy="0"/>
        </a:xfrm>
      </p:grpSpPr>
      <p:pic>
        <p:nvPicPr>
          <p:cNvPr id="48" name="Google Shape;48;p7"/>
          <p:cNvPicPr preferRelativeResize="0"/>
          <p:nvPr/>
        </p:nvPicPr>
        <p:blipFill rotWithShape="1">
          <a:blip r:embed="rId2">
            <a:alphaModFix/>
          </a:blip>
          <a:srcRect b="0" l="0" r="0" t="0"/>
          <a:stretch/>
        </p:blipFill>
        <p:spPr>
          <a:xfrm>
            <a:off x="0" y="1240"/>
            <a:ext cx="12190413" cy="6857107"/>
          </a:xfrm>
          <a:prstGeom prst="rect">
            <a:avLst/>
          </a:prstGeom>
          <a:noFill/>
          <a:ln>
            <a:noFill/>
          </a:ln>
        </p:spPr>
      </p:pic>
      <p:sp>
        <p:nvSpPr>
          <p:cNvPr id="49" name="Google Shape;49;p7"/>
          <p:cNvSpPr txBox="1"/>
          <p:nvPr>
            <p:ph idx="10" type="dt"/>
          </p:nvPr>
        </p:nvSpPr>
        <p:spPr>
          <a:xfrm>
            <a:off x="609521" y="6430887"/>
            <a:ext cx="2844430" cy="292147"/>
          </a:xfrm>
          <a:prstGeom prst="rect">
            <a:avLst/>
          </a:prstGeom>
          <a:noFill/>
          <a:ln>
            <a:noFill/>
          </a:ln>
        </p:spPr>
        <p:txBody>
          <a:bodyPr anchorCtr="0" anchor="ctr" bIns="49775" lIns="99550" spcFirstLastPara="1" rIns="99550" wrap="square" tIns="497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1" type="ftr"/>
          </p:nvPr>
        </p:nvSpPr>
        <p:spPr>
          <a:xfrm>
            <a:off x="4165059" y="6430887"/>
            <a:ext cx="3860297" cy="292147"/>
          </a:xfrm>
          <a:prstGeom prst="rect">
            <a:avLst/>
          </a:prstGeom>
          <a:noFill/>
          <a:ln>
            <a:noFill/>
          </a:ln>
        </p:spPr>
        <p:txBody>
          <a:bodyPr anchorCtr="0" anchor="ctr" bIns="49775" lIns="99550" spcFirstLastPara="1" rIns="99550" wrap="square" tIns="497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2" type="sldNum"/>
          </p:nvPr>
        </p:nvSpPr>
        <p:spPr>
          <a:xfrm>
            <a:off x="8736463" y="6430887"/>
            <a:ext cx="2844430" cy="292147"/>
          </a:xfrm>
          <a:prstGeom prst="rect">
            <a:avLst/>
          </a:prstGeom>
          <a:noFill/>
          <a:ln>
            <a:noFill/>
          </a:ln>
        </p:spPr>
        <p:txBody>
          <a:bodyPr anchorCtr="0" anchor="ctr" bIns="49775" lIns="99550" spcFirstLastPara="1" rIns="99550" wrap="square" tIns="497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2" name="Google Shape;52;p7"/>
          <p:cNvSpPr txBox="1"/>
          <p:nvPr>
            <p:ph type="ctrTitle"/>
          </p:nvPr>
        </p:nvSpPr>
        <p:spPr>
          <a:xfrm>
            <a:off x="5663158" y="3088804"/>
            <a:ext cx="5943259" cy="2573238"/>
          </a:xfrm>
          <a:prstGeom prst="rect">
            <a:avLst/>
          </a:prstGeom>
          <a:noFill/>
          <a:ln>
            <a:noFill/>
          </a:ln>
        </p:spPr>
        <p:txBody>
          <a:bodyPr anchorCtr="0" anchor="t" bIns="49775" lIns="99550" spcFirstLastPara="1" rIns="99550" wrap="square" tIns="49775">
            <a:noAutofit/>
          </a:bodyPr>
          <a:lstStyle>
            <a:lvl1pPr lvl="0" algn="r">
              <a:lnSpc>
                <a:spcPct val="100000"/>
              </a:lnSpc>
              <a:spcBef>
                <a:spcPts val="0"/>
              </a:spcBef>
              <a:spcAft>
                <a:spcPts val="0"/>
              </a:spcAft>
              <a:buClr>
                <a:schemeClr val="hlink"/>
              </a:buClr>
              <a:buSzPts val="7200"/>
              <a:buFont typeface="Gulimche"/>
              <a:buNone/>
              <a:defRPr sz="7200">
                <a:solidFill>
                  <a:srgbClr val="9FD434"/>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09521" y="19030"/>
            <a:ext cx="10971372" cy="797093"/>
          </a:xfrm>
          <a:prstGeom prst="rect">
            <a:avLst/>
          </a:prstGeom>
          <a:noFill/>
          <a:ln>
            <a:noFill/>
          </a:ln>
        </p:spPr>
        <p:txBody>
          <a:bodyPr anchorCtr="0" anchor="ctr" bIns="49775" lIns="99550" spcFirstLastPara="1" rIns="99550" wrap="square" tIns="49775">
            <a:normAutofit/>
          </a:bodyPr>
          <a:lstStyle>
            <a:lvl1pPr lvl="0" marR="0" rtl="0" algn="l">
              <a:spcBef>
                <a:spcPts val="0"/>
              </a:spcBef>
              <a:spcAft>
                <a:spcPts val="0"/>
              </a:spcAft>
              <a:buClr>
                <a:srgbClr val="000000"/>
              </a:buClr>
              <a:buSzPts val="3800"/>
              <a:buFont typeface="Malgun Gothic"/>
              <a:buNone/>
              <a:defRPr b="0" i="0" sz="3800" u="none" cap="none" strike="noStrike">
                <a:solidFill>
                  <a:srgbClr val="000000"/>
                </a:solidFill>
                <a:latin typeface="Malgun Gothic"/>
                <a:ea typeface="Malgun Gothic"/>
                <a:cs typeface="Malgun Gothic"/>
                <a:sym typeface="Malgu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609521" y="1062267"/>
            <a:ext cx="10971372" cy="5287636"/>
          </a:xfrm>
          <a:prstGeom prst="rect">
            <a:avLst/>
          </a:prstGeom>
          <a:noFill/>
          <a:ln>
            <a:noFill/>
          </a:ln>
        </p:spPr>
        <p:txBody>
          <a:bodyPr anchorCtr="0" anchor="t" bIns="49775" lIns="99550" spcFirstLastPara="1" rIns="99550" wrap="square" tIns="49775">
            <a:normAutofit/>
          </a:bodyPr>
          <a:lstStyle>
            <a:lvl1pPr indent="-400050" lvl="0" marL="457200" marR="0" rtl="0" algn="l">
              <a:spcBef>
                <a:spcPts val="540"/>
              </a:spcBef>
              <a:spcAft>
                <a:spcPts val="0"/>
              </a:spcAft>
              <a:buClr>
                <a:schemeClr val="dk1"/>
              </a:buClr>
              <a:buSzPts val="2700"/>
              <a:buFont typeface="Arial"/>
              <a:buChar char="•"/>
              <a:defRPr b="0" i="0" sz="2700" u="none" cap="none" strike="noStrike">
                <a:solidFill>
                  <a:schemeClr val="dk1"/>
                </a:solidFill>
                <a:latin typeface="Malgun Gothic"/>
                <a:ea typeface="Malgun Gothic"/>
                <a:cs typeface="Malgun Gothic"/>
                <a:sym typeface="Malgun Gothic"/>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5pPr>
            <a:lvl6pPr indent="-368300" lvl="5" marL="2743200" marR="0" rtl="0" algn="l">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6pPr>
            <a:lvl7pPr indent="-368300" lvl="6" marL="3200400" marR="0" rtl="0" algn="l">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7pPr>
            <a:lvl8pPr indent="-368300" lvl="7" marL="3657600" marR="0" rtl="0" algn="l">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8pPr>
            <a:lvl9pPr indent="-368300" lvl="8" marL="4114800" marR="0" rtl="0" algn="l">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09521" y="6430887"/>
            <a:ext cx="2844430" cy="292147"/>
          </a:xfrm>
          <a:prstGeom prst="rect">
            <a:avLst/>
          </a:prstGeom>
          <a:noFill/>
          <a:ln>
            <a:noFill/>
          </a:ln>
        </p:spPr>
        <p:txBody>
          <a:bodyPr anchorCtr="0" anchor="ctr" bIns="49775" lIns="99550" spcFirstLastPara="1" rIns="99550" wrap="square" tIns="49775">
            <a:noAutofit/>
          </a:bodyPr>
          <a:lstStyle>
            <a:lvl1pPr lvl="0" marR="0" rtl="0" algn="l">
              <a:spcBef>
                <a:spcPts val="0"/>
              </a:spcBef>
              <a:spcAft>
                <a:spcPts val="0"/>
              </a:spcAft>
              <a:buSzPts val="1400"/>
              <a:buNone/>
              <a:defRPr b="0" i="0" sz="13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165059" y="6430887"/>
            <a:ext cx="3860297" cy="292147"/>
          </a:xfrm>
          <a:prstGeom prst="rect">
            <a:avLst/>
          </a:prstGeom>
          <a:noFill/>
          <a:ln>
            <a:noFill/>
          </a:ln>
        </p:spPr>
        <p:txBody>
          <a:bodyPr anchorCtr="0" anchor="ctr" bIns="49775" lIns="99550" spcFirstLastPara="1" rIns="99550" wrap="square" tIns="49775">
            <a:noAutofit/>
          </a:bodyPr>
          <a:lstStyle>
            <a:lvl1pPr lvl="0" marR="0" rtl="0" algn="ctr">
              <a:spcBef>
                <a:spcPts val="0"/>
              </a:spcBef>
              <a:spcAft>
                <a:spcPts val="0"/>
              </a:spcAft>
              <a:buSzPts val="1400"/>
              <a:buNone/>
              <a:defRPr b="0" i="0" sz="13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736463" y="6430887"/>
            <a:ext cx="2844430" cy="292147"/>
          </a:xfrm>
          <a:prstGeom prst="rect">
            <a:avLst/>
          </a:prstGeom>
          <a:noFill/>
          <a:ln>
            <a:noFill/>
          </a:ln>
        </p:spPr>
        <p:txBody>
          <a:bodyPr anchorCtr="0" anchor="ctr" bIns="49775" lIns="99550" spcFirstLastPara="1" rIns="99550" wrap="square" tIns="49775">
            <a:noAutofit/>
          </a:bodyPr>
          <a:lstStyle>
            <a:lvl1pPr indent="0" lvl="0" marL="0" marR="0" rtl="0" algn="r">
              <a:spcBef>
                <a:spcPts val="0"/>
              </a:spcBef>
              <a:buNone/>
              <a:defRPr b="0" i="0" sz="1300" u="none" cap="none" strike="noStrike">
                <a:solidFill>
                  <a:srgbClr val="888888"/>
                </a:solidFill>
                <a:latin typeface="Calibri"/>
                <a:ea typeface="Calibri"/>
                <a:cs typeface="Calibri"/>
                <a:sym typeface="Calibri"/>
              </a:defRPr>
            </a:lvl1pPr>
            <a:lvl2pPr indent="0" lvl="1" marL="0" marR="0" rtl="0" algn="r">
              <a:spcBef>
                <a:spcPts val="0"/>
              </a:spcBef>
              <a:buNone/>
              <a:defRPr b="0" i="0" sz="1300" u="none" cap="none" strike="noStrike">
                <a:solidFill>
                  <a:srgbClr val="888888"/>
                </a:solidFill>
                <a:latin typeface="Calibri"/>
                <a:ea typeface="Calibri"/>
                <a:cs typeface="Calibri"/>
                <a:sym typeface="Calibri"/>
              </a:defRPr>
            </a:lvl2pPr>
            <a:lvl3pPr indent="0" lvl="2" marL="0" marR="0" rtl="0" algn="r">
              <a:spcBef>
                <a:spcPts val="0"/>
              </a:spcBef>
              <a:buNone/>
              <a:defRPr b="0" i="0" sz="1300" u="none" cap="none" strike="noStrike">
                <a:solidFill>
                  <a:srgbClr val="888888"/>
                </a:solidFill>
                <a:latin typeface="Calibri"/>
                <a:ea typeface="Calibri"/>
                <a:cs typeface="Calibri"/>
                <a:sym typeface="Calibri"/>
              </a:defRPr>
            </a:lvl3pPr>
            <a:lvl4pPr indent="0" lvl="3" marL="0" marR="0" rtl="0" algn="r">
              <a:spcBef>
                <a:spcPts val="0"/>
              </a:spcBef>
              <a:buNone/>
              <a:defRPr b="0" i="0" sz="1300" u="none" cap="none" strike="noStrike">
                <a:solidFill>
                  <a:srgbClr val="888888"/>
                </a:solidFill>
                <a:latin typeface="Calibri"/>
                <a:ea typeface="Calibri"/>
                <a:cs typeface="Calibri"/>
                <a:sym typeface="Calibri"/>
              </a:defRPr>
            </a:lvl4pPr>
            <a:lvl5pPr indent="0" lvl="4" marL="0" marR="0" rtl="0" algn="r">
              <a:spcBef>
                <a:spcPts val="0"/>
              </a:spcBef>
              <a:buNone/>
              <a:defRPr b="0" i="0" sz="1300" u="none" cap="none" strike="noStrike">
                <a:solidFill>
                  <a:srgbClr val="888888"/>
                </a:solidFill>
                <a:latin typeface="Calibri"/>
                <a:ea typeface="Calibri"/>
                <a:cs typeface="Calibri"/>
                <a:sym typeface="Calibri"/>
              </a:defRPr>
            </a:lvl5pPr>
            <a:lvl6pPr indent="0" lvl="5" marL="0" marR="0" rtl="0" algn="r">
              <a:spcBef>
                <a:spcPts val="0"/>
              </a:spcBef>
              <a:buNone/>
              <a:defRPr b="0" i="0" sz="1300" u="none" cap="none" strike="noStrike">
                <a:solidFill>
                  <a:srgbClr val="888888"/>
                </a:solidFill>
                <a:latin typeface="Calibri"/>
                <a:ea typeface="Calibri"/>
                <a:cs typeface="Calibri"/>
                <a:sym typeface="Calibri"/>
              </a:defRPr>
            </a:lvl6pPr>
            <a:lvl7pPr indent="0" lvl="6" marL="0" marR="0" rtl="0" algn="r">
              <a:spcBef>
                <a:spcPts val="0"/>
              </a:spcBef>
              <a:buNone/>
              <a:defRPr b="0" i="0" sz="1300" u="none" cap="none" strike="noStrike">
                <a:solidFill>
                  <a:srgbClr val="888888"/>
                </a:solidFill>
                <a:latin typeface="Calibri"/>
                <a:ea typeface="Calibri"/>
                <a:cs typeface="Calibri"/>
                <a:sym typeface="Calibri"/>
              </a:defRPr>
            </a:lvl7pPr>
            <a:lvl8pPr indent="0" lvl="7" marL="0" marR="0" rtl="0" algn="r">
              <a:spcBef>
                <a:spcPts val="0"/>
              </a:spcBef>
              <a:buNone/>
              <a:defRPr b="0" i="0" sz="1300" u="none" cap="none" strike="noStrike">
                <a:solidFill>
                  <a:srgbClr val="888888"/>
                </a:solidFill>
                <a:latin typeface="Calibri"/>
                <a:ea typeface="Calibri"/>
                <a:cs typeface="Calibri"/>
                <a:sym typeface="Calibri"/>
              </a:defRPr>
            </a:lvl8pPr>
            <a:lvl9pPr indent="0" lvl="8" marL="0" marR="0" rtl="0" algn="r">
              <a:spcBef>
                <a:spcPts val="0"/>
              </a:spcBef>
              <a:buNone/>
              <a:defRPr b="0" i="0" sz="13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8"/>
          <p:cNvSpPr txBox="1"/>
          <p:nvPr>
            <p:ph type="ctrTitle"/>
          </p:nvPr>
        </p:nvSpPr>
        <p:spPr>
          <a:xfrm>
            <a:off x="2360100" y="1847850"/>
            <a:ext cx="7850100" cy="2030700"/>
          </a:xfrm>
          <a:prstGeom prst="rect">
            <a:avLst/>
          </a:prstGeom>
          <a:noFill/>
          <a:ln>
            <a:noFill/>
          </a:ln>
        </p:spPr>
        <p:txBody>
          <a:bodyPr anchorCtr="0" anchor="t" bIns="49775" lIns="99550" spcFirstLastPara="1" rIns="99550" wrap="square" tIns="49775">
            <a:noAutofit/>
          </a:bodyPr>
          <a:lstStyle/>
          <a:p>
            <a:pPr indent="0" lvl="0" marL="0" rtl="0" algn="l">
              <a:lnSpc>
                <a:spcPct val="100000"/>
              </a:lnSpc>
              <a:spcBef>
                <a:spcPts val="0"/>
              </a:spcBef>
              <a:spcAft>
                <a:spcPts val="0"/>
              </a:spcAft>
              <a:buClr>
                <a:schemeClr val="hlink"/>
              </a:buClr>
              <a:buSzPts val="5800"/>
              <a:buFont typeface="Gulimche"/>
              <a:buNone/>
            </a:pPr>
            <a:r>
              <a:rPr lang="en-US"/>
              <a:t>StayFresh Produce Management System</a:t>
            </a:r>
            <a:endParaRPr/>
          </a:p>
        </p:txBody>
      </p:sp>
      <p:sp>
        <p:nvSpPr>
          <p:cNvPr id="59" name="Google Shape;59;p8"/>
          <p:cNvSpPr txBox="1"/>
          <p:nvPr>
            <p:ph idx="1" type="subTitle"/>
          </p:nvPr>
        </p:nvSpPr>
        <p:spPr>
          <a:xfrm>
            <a:off x="3052500" y="4797950"/>
            <a:ext cx="5348400" cy="902100"/>
          </a:xfrm>
          <a:prstGeom prst="rect">
            <a:avLst/>
          </a:prstGeom>
          <a:noFill/>
          <a:ln>
            <a:noFill/>
          </a:ln>
        </p:spPr>
        <p:txBody>
          <a:bodyPr anchorCtr="0" anchor="t" bIns="49775" lIns="99550" spcFirstLastPara="1" rIns="99550" wrap="square" tIns="49775">
            <a:noAutofit/>
          </a:bodyPr>
          <a:lstStyle/>
          <a:p>
            <a:pPr indent="0" lvl="0" marL="0" rtl="0" algn="r">
              <a:lnSpc>
                <a:spcPct val="100000"/>
              </a:lnSpc>
              <a:spcBef>
                <a:spcPts val="0"/>
              </a:spcBef>
              <a:spcAft>
                <a:spcPts val="0"/>
              </a:spcAft>
              <a:buClr>
                <a:schemeClr val="hlink"/>
              </a:buClr>
              <a:buSzPts val="1200"/>
              <a:buFont typeface="Gulimche"/>
              <a:buNone/>
            </a:pPr>
            <a:r>
              <a:rPr lang="en-US" sz="1600"/>
              <a:t>Amelia Mazer, Thao </a:t>
            </a:r>
            <a:r>
              <a:rPr lang="en-US" sz="1600"/>
              <a:t>Nguyen, Swetha Sarma, Elyse Wu</a:t>
            </a:r>
            <a:endParaRPr sz="1600"/>
          </a:p>
        </p:txBody>
      </p:sp>
      <p:pic>
        <p:nvPicPr>
          <p:cNvPr id="60" name="Google Shape;60;p8"/>
          <p:cNvPicPr preferRelativeResize="0"/>
          <p:nvPr/>
        </p:nvPicPr>
        <p:blipFill>
          <a:blip r:embed="rId3">
            <a:alphaModFix/>
          </a:blip>
          <a:stretch>
            <a:fillRect/>
          </a:stretch>
        </p:blipFill>
        <p:spPr>
          <a:xfrm>
            <a:off x="8400900" y="3835876"/>
            <a:ext cx="1900696" cy="1864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7"/>
          <p:cNvSpPr txBox="1"/>
          <p:nvPr>
            <p:ph idx="1" type="body"/>
          </p:nvPr>
        </p:nvSpPr>
        <p:spPr>
          <a:xfrm>
            <a:off x="610346" y="1240629"/>
            <a:ext cx="10971300" cy="4824600"/>
          </a:xfrm>
          <a:prstGeom prst="rect">
            <a:avLst/>
          </a:prstGeom>
        </p:spPr>
        <p:txBody>
          <a:bodyPr anchorCtr="0" anchor="t" bIns="49775" lIns="99550" spcFirstLastPara="1" rIns="99550" wrap="square" tIns="49775">
            <a:normAutofit/>
          </a:bodyPr>
          <a:lstStyle/>
          <a:p>
            <a:pPr indent="0" lvl="0" marL="0" rtl="0" algn="l">
              <a:spcBef>
                <a:spcPts val="400"/>
              </a:spcBef>
              <a:spcAft>
                <a:spcPts val="0"/>
              </a:spcAft>
              <a:buNone/>
            </a:pPr>
            <a:r>
              <a:t/>
            </a:r>
            <a:endParaRPr/>
          </a:p>
        </p:txBody>
      </p:sp>
      <p:sp>
        <p:nvSpPr>
          <p:cNvPr id="141" name="Google Shape;141;p17"/>
          <p:cNvSpPr txBox="1"/>
          <p:nvPr>
            <p:ph type="title"/>
          </p:nvPr>
        </p:nvSpPr>
        <p:spPr>
          <a:xfrm>
            <a:off x="609520" y="261442"/>
            <a:ext cx="10971300" cy="798900"/>
          </a:xfrm>
          <a:prstGeom prst="rect">
            <a:avLst/>
          </a:prstGeom>
        </p:spPr>
        <p:txBody>
          <a:bodyPr anchorCtr="0" anchor="ctr" bIns="49775" lIns="99550" spcFirstLastPara="1" rIns="99550" wrap="square" tIns="49775">
            <a:normAutofit/>
          </a:bodyPr>
          <a:lstStyle/>
          <a:p>
            <a:pPr indent="0" lvl="0" marL="0" rtl="0" algn="l">
              <a:spcBef>
                <a:spcPts val="0"/>
              </a:spcBef>
              <a:spcAft>
                <a:spcPts val="0"/>
              </a:spcAft>
              <a:buNone/>
            </a:pPr>
            <a:r>
              <a:rPr lang="en-US"/>
              <a:t>Program Structure 2</a:t>
            </a:r>
            <a:endParaRPr/>
          </a:p>
        </p:txBody>
      </p:sp>
      <p:pic>
        <p:nvPicPr>
          <p:cNvPr id="142" name="Google Shape;142;p17"/>
          <p:cNvPicPr preferRelativeResize="0"/>
          <p:nvPr/>
        </p:nvPicPr>
        <p:blipFill rotWithShape="1">
          <a:blip r:embed="rId3">
            <a:alphaModFix/>
          </a:blip>
          <a:srcRect b="21395" l="29640" r="18874" t="23303"/>
          <a:stretch/>
        </p:blipFill>
        <p:spPr>
          <a:xfrm>
            <a:off x="2376797" y="1240625"/>
            <a:ext cx="6985503" cy="4689475"/>
          </a:xfrm>
          <a:prstGeom prst="rect">
            <a:avLst/>
          </a:prstGeom>
          <a:noFill/>
          <a:ln>
            <a:noFill/>
          </a:ln>
        </p:spPr>
      </p:pic>
      <p:pic>
        <p:nvPicPr>
          <p:cNvPr id="143" name="Google Shape;143;p17"/>
          <p:cNvPicPr preferRelativeResize="0"/>
          <p:nvPr/>
        </p:nvPicPr>
        <p:blipFill>
          <a:blip r:embed="rId4">
            <a:alphaModFix/>
          </a:blip>
          <a:stretch>
            <a:fillRect/>
          </a:stretch>
        </p:blipFill>
        <p:spPr>
          <a:xfrm>
            <a:off x="10220650" y="4643275"/>
            <a:ext cx="1711925" cy="1679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8"/>
          <p:cNvSpPr txBox="1"/>
          <p:nvPr>
            <p:ph idx="1" type="body"/>
          </p:nvPr>
        </p:nvSpPr>
        <p:spPr>
          <a:xfrm>
            <a:off x="610346" y="1240629"/>
            <a:ext cx="10971300" cy="4824600"/>
          </a:xfrm>
          <a:prstGeom prst="rect">
            <a:avLst/>
          </a:prstGeom>
        </p:spPr>
        <p:txBody>
          <a:bodyPr anchorCtr="0" anchor="t" bIns="49775" lIns="99550" spcFirstLastPara="1" rIns="99550" wrap="square" tIns="49775">
            <a:normAutofit/>
          </a:bodyPr>
          <a:lstStyle/>
          <a:p>
            <a:pPr indent="0" lvl="0" marL="0" rtl="0" algn="l">
              <a:spcBef>
                <a:spcPts val="400"/>
              </a:spcBef>
              <a:spcAft>
                <a:spcPts val="0"/>
              </a:spcAft>
              <a:buNone/>
            </a:pPr>
            <a:r>
              <a:t/>
            </a:r>
            <a:endParaRPr/>
          </a:p>
        </p:txBody>
      </p:sp>
      <p:sp>
        <p:nvSpPr>
          <p:cNvPr id="150" name="Google Shape;150;p18"/>
          <p:cNvSpPr txBox="1"/>
          <p:nvPr>
            <p:ph type="title"/>
          </p:nvPr>
        </p:nvSpPr>
        <p:spPr>
          <a:xfrm>
            <a:off x="609520" y="261442"/>
            <a:ext cx="10971300" cy="798900"/>
          </a:xfrm>
          <a:prstGeom prst="rect">
            <a:avLst/>
          </a:prstGeom>
        </p:spPr>
        <p:txBody>
          <a:bodyPr anchorCtr="0" anchor="ctr" bIns="49775" lIns="99550" spcFirstLastPara="1" rIns="99550" wrap="square" tIns="49775">
            <a:normAutofit/>
          </a:bodyPr>
          <a:lstStyle/>
          <a:p>
            <a:pPr indent="0" lvl="0" marL="0" rtl="0" algn="l">
              <a:spcBef>
                <a:spcPts val="0"/>
              </a:spcBef>
              <a:spcAft>
                <a:spcPts val="0"/>
              </a:spcAft>
              <a:buNone/>
            </a:pPr>
            <a:r>
              <a:rPr lang="en-US"/>
              <a:t>Program Structure 3</a:t>
            </a:r>
            <a:endParaRPr/>
          </a:p>
        </p:txBody>
      </p:sp>
      <p:pic>
        <p:nvPicPr>
          <p:cNvPr id="151" name="Google Shape;151;p18"/>
          <p:cNvPicPr preferRelativeResize="0"/>
          <p:nvPr/>
        </p:nvPicPr>
        <p:blipFill rotWithShape="1">
          <a:blip r:embed="rId3">
            <a:alphaModFix/>
          </a:blip>
          <a:srcRect b="21237" l="19691" r="28516" t="26089"/>
          <a:stretch/>
        </p:blipFill>
        <p:spPr>
          <a:xfrm>
            <a:off x="2300112" y="1240625"/>
            <a:ext cx="7590129" cy="4824602"/>
          </a:xfrm>
          <a:prstGeom prst="rect">
            <a:avLst/>
          </a:prstGeom>
          <a:noFill/>
          <a:ln>
            <a:noFill/>
          </a:ln>
        </p:spPr>
      </p:pic>
      <p:pic>
        <p:nvPicPr>
          <p:cNvPr id="152" name="Google Shape;152;p18"/>
          <p:cNvPicPr preferRelativeResize="0"/>
          <p:nvPr/>
        </p:nvPicPr>
        <p:blipFill>
          <a:blip r:embed="rId4">
            <a:alphaModFix/>
          </a:blip>
          <a:stretch>
            <a:fillRect/>
          </a:stretch>
        </p:blipFill>
        <p:spPr>
          <a:xfrm>
            <a:off x="10220650" y="4643275"/>
            <a:ext cx="1711925" cy="1679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9"/>
          <p:cNvSpPr txBox="1"/>
          <p:nvPr>
            <p:ph idx="1" type="body"/>
          </p:nvPr>
        </p:nvSpPr>
        <p:spPr>
          <a:xfrm>
            <a:off x="610346" y="1240629"/>
            <a:ext cx="10971300" cy="4824600"/>
          </a:xfrm>
          <a:prstGeom prst="rect">
            <a:avLst/>
          </a:prstGeom>
        </p:spPr>
        <p:txBody>
          <a:bodyPr anchorCtr="0" anchor="t" bIns="49775" lIns="99550" spcFirstLastPara="1" rIns="99550" wrap="square" tIns="49775">
            <a:normAutofit/>
          </a:bodyPr>
          <a:lstStyle/>
          <a:p>
            <a:pPr indent="0" lvl="0" marL="0" rtl="0" algn="l">
              <a:spcBef>
                <a:spcPts val="400"/>
              </a:spcBef>
              <a:spcAft>
                <a:spcPts val="0"/>
              </a:spcAft>
              <a:buNone/>
            </a:pPr>
            <a:r>
              <a:t/>
            </a:r>
            <a:endParaRPr/>
          </a:p>
        </p:txBody>
      </p:sp>
      <p:sp>
        <p:nvSpPr>
          <p:cNvPr id="159" name="Google Shape;159;p19"/>
          <p:cNvSpPr txBox="1"/>
          <p:nvPr>
            <p:ph type="title"/>
          </p:nvPr>
        </p:nvSpPr>
        <p:spPr>
          <a:xfrm>
            <a:off x="609520" y="261442"/>
            <a:ext cx="10971300" cy="798900"/>
          </a:xfrm>
          <a:prstGeom prst="rect">
            <a:avLst/>
          </a:prstGeom>
        </p:spPr>
        <p:txBody>
          <a:bodyPr anchorCtr="0" anchor="ctr" bIns="49775" lIns="99550" spcFirstLastPara="1" rIns="99550" wrap="square" tIns="49775">
            <a:normAutofit/>
          </a:bodyPr>
          <a:lstStyle/>
          <a:p>
            <a:pPr indent="0" lvl="0" marL="0" rtl="0" algn="l">
              <a:spcBef>
                <a:spcPts val="0"/>
              </a:spcBef>
              <a:spcAft>
                <a:spcPts val="0"/>
              </a:spcAft>
              <a:buNone/>
            </a:pPr>
            <a:r>
              <a:rPr lang="en-US"/>
              <a:t>Program Structure 4</a:t>
            </a:r>
            <a:endParaRPr/>
          </a:p>
        </p:txBody>
      </p:sp>
      <p:pic>
        <p:nvPicPr>
          <p:cNvPr id="160" name="Google Shape;160;p19"/>
          <p:cNvPicPr preferRelativeResize="0"/>
          <p:nvPr/>
        </p:nvPicPr>
        <p:blipFill rotWithShape="1">
          <a:blip r:embed="rId3">
            <a:alphaModFix/>
          </a:blip>
          <a:srcRect b="19431" l="21437" r="26668" t="25270"/>
          <a:stretch/>
        </p:blipFill>
        <p:spPr>
          <a:xfrm>
            <a:off x="2564725" y="1301625"/>
            <a:ext cx="7060900" cy="4702624"/>
          </a:xfrm>
          <a:prstGeom prst="rect">
            <a:avLst/>
          </a:prstGeom>
          <a:noFill/>
          <a:ln>
            <a:noFill/>
          </a:ln>
        </p:spPr>
      </p:pic>
      <p:pic>
        <p:nvPicPr>
          <p:cNvPr id="161" name="Google Shape;161;p19"/>
          <p:cNvPicPr preferRelativeResize="0"/>
          <p:nvPr/>
        </p:nvPicPr>
        <p:blipFill>
          <a:blip r:embed="rId4">
            <a:alphaModFix/>
          </a:blip>
          <a:stretch>
            <a:fillRect/>
          </a:stretch>
        </p:blipFill>
        <p:spPr>
          <a:xfrm>
            <a:off x="10220650" y="4643275"/>
            <a:ext cx="1711925" cy="1679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0"/>
          <p:cNvSpPr txBox="1"/>
          <p:nvPr>
            <p:ph type="ctrTitle"/>
          </p:nvPr>
        </p:nvSpPr>
        <p:spPr>
          <a:xfrm>
            <a:off x="5663150" y="3088802"/>
            <a:ext cx="5943300" cy="1213800"/>
          </a:xfrm>
          <a:prstGeom prst="rect">
            <a:avLst/>
          </a:prstGeom>
        </p:spPr>
        <p:txBody>
          <a:bodyPr anchorCtr="0" anchor="t" bIns="49775" lIns="99550" spcFirstLastPara="1" rIns="99550" wrap="square" tIns="49775">
            <a:noAutofit/>
          </a:bodyPr>
          <a:lstStyle/>
          <a:p>
            <a:pPr indent="0" lvl="0" marL="0" rtl="0" algn="r">
              <a:spcBef>
                <a:spcPts val="0"/>
              </a:spcBef>
              <a:spcAft>
                <a:spcPts val="0"/>
              </a:spcAft>
              <a:buNone/>
            </a:pPr>
            <a:r>
              <a:rPr lang="en-US"/>
              <a:t>Demo</a:t>
            </a:r>
            <a:endParaRPr/>
          </a:p>
        </p:txBody>
      </p:sp>
      <p:pic>
        <p:nvPicPr>
          <p:cNvPr id="168" name="Google Shape;168;p20"/>
          <p:cNvPicPr preferRelativeResize="0"/>
          <p:nvPr/>
        </p:nvPicPr>
        <p:blipFill>
          <a:blip r:embed="rId3">
            <a:alphaModFix/>
          </a:blip>
          <a:stretch>
            <a:fillRect/>
          </a:stretch>
        </p:blipFill>
        <p:spPr>
          <a:xfrm>
            <a:off x="5402200" y="1324451"/>
            <a:ext cx="1900696" cy="1864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1"/>
          <p:cNvSpPr txBox="1"/>
          <p:nvPr>
            <p:ph idx="1" type="body"/>
          </p:nvPr>
        </p:nvSpPr>
        <p:spPr>
          <a:xfrm>
            <a:off x="609550" y="1485575"/>
            <a:ext cx="4763100" cy="4824600"/>
          </a:xfrm>
          <a:prstGeom prst="rect">
            <a:avLst/>
          </a:prstGeom>
        </p:spPr>
        <p:txBody>
          <a:bodyPr anchorCtr="0" anchor="t" bIns="49775" lIns="99550" spcFirstLastPara="1" rIns="99550" wrap="square" tIns="49775">
            <a:normAutofit fontScale="92500" lnSpcReduction="20000"/>
          </a:bodyPr>
          <a:lstStyle/>
          <a:p>
            <a:pPr indent="0" lvl="0" marL="0" rtl="0" algn="l">
              <a:spcBef>
                <a:spcPts val="400"/>
              </a:spcBef>
              <a:spcAft>
                <a:spcPts val="0"/>
              </a:spcAft>
              <a:buNone/>
            </a:pPr>
            <a:r>
              <a:rPr lang="en-US" sz="2500"/>
              <a:t>Conclusion:</a:t>
            </a:r>
            <a:endParaRPr sz="2500"/>
          </a:p>
          <a:p>
            <a:pPr indent="-346075" lvl="0" marL="457200" rtl="0" algn="l">
              <a:spcBef>
                <a:spcPts val="400"/>
              </a:spcBef>
              <a:spcAft>
                <a:spcPts val="0"/>
              </a:spcAft>
              <a:buSzPct val="100000"/>
              <a:buChar char="●"/>
            </a:pPr>
            <a:r>
              <a:rPr i="0" lang="en-US"/>
              <a:t>One of our missions is to improve sustainability in the restaurant industry. </a:t>
            </a:r>
            <a:endParaRPr i="0"/>
          </a:p>
          <a:p>
            <a:pPr indent="0" lvl="0" marL="457200" rtl="0" algn="l">
              <a:spcBef>
                <a:spcPts val="400"/>
              </a:spcBef>
              <a:spcAft>
                <a:spcPts val="0"/>
              </a:spcAft>
              <a:buNone/>
            </a:pPr>
            <a:r>
              <a:t/>
            </a:r>
            <a:endParaRPr i="0"/>
          </a:p>
          <a:p>
            <a:pPr indent="-346075" lvl="0" marL="457200" rtl="0" algn="l">
              <a:spcBef>
                <a:spcPts val="400"/>
              </a:spcBef>
              <a:spcAft>
                <a:spcPts val="0"/>
              </a:spcAft>
              <a:buSzPct val="100000"/>
              <a:buChar char="●"/>
            </a:pPr>
            <a:r>
              <a:rPr i="0" lang="en-US"/>
              <a:t>Our solution, allows restaurants to effectively manage their fresh produce inventory lifecycle and create a channel to re-distribute excess food. </a:t>
            </a:r>
            <a:endParaRPr i="0"/>
          </a:p>
          <a:p>
            <a:pPr indent="0" lvl="0" marL="457200" rtl="0" algn="l">
              <a:spcBef>
                <a:spcPts val="400"/>
              </a:spcBef>
              <a:spcAft>
                <a:spcPts val="0"/>
              </a:spcAft>
              <a:buNone/>
            </a:pPr>
            <a:r>
              <a:t/>
            </a:r>
            <a:endParaRPr i="0"/>
          </a:p>
          <a:p>
            <a:pPr indent="-346075" lvl="0" marL="457200" rtl="0" algn="l">
              <a:spcBef>
                <a:spcPts val="400"/>
              </a:spcBef>
              <a:spcAft>
                <a:spcPts val="0"/>
              </a:spcAft>
              <a:buSzPct val="100000"/>
              <a:buChar char="●"/>
            </a:pPr>
            <a:r>
              <a:rPr i="0" lang="en-US"/>
              <a:t>Our solution helps restaurants control food cost, therefore increasing profit margin, while also practicing food sustainability. </a:t>
            </a:r>
            <a:endParaRPr i="0"/>
          </a:p>
          <a:p>
            <a:pPr indent="0" lvl="0" marL="457200" rtl="0" algn="l">
              <a:spcBef>
                <a:spcPts val="400"/>
              </a:spcBef>
              <a:spcAft>
                <a:spcPts val="0"/>
              </a:spcAft>
              <a:buNone/>
            </a:pPr>
            <a:r>
              <a:t/>
            </a:r>
            <a:endParaRPr i="0"/>
          </a:p>
          <a:p>
            <a:pPr indent="-346075" lvl="0" marL="457200" rtl="0" algn="l">
              <a:spcBef>
                <a:spcPts val="400"/>
              </a:spcBef>
              <a:spcAft>
                <a:spcPts val="0"/>
              </a:spcAft>
              <a:buSzPct val="100000"/>
              <a:buChar char="●"/>
            </a:pPr>
            <a:r>
              <a:rPr i="0" lang="en-US"/>
              <a:t>We expect our solution to reduce a restaurant’s food waste by 50%, and allow it to donate 100% of surplus food.</a:t>
            </a:r>
            <a:endParaRPr i="0"/>
          </a:p>
          <a:p>
            <a:pPr indent="0" lvl="0" marL="0" rtl="0" algn="l">
              <a:lnSpc>
                <a:spcPct val="115000"/>
              </a:lnSpc>
              <a:spcBef>
                <a:spcPts val="0"/>
              </a:spcBef>
              <a:spcAft>
                <a:spcPts val="0"/>
              </a:spcAft>
              <a:buNone/>
            </a:pPr>
            <a:r>
              <a:t/>
            </a:r>
            <a:endParaRPr i="0"/>
          </a:p>
        </p:txBody>
      </p:sp>
      <p:sp>
        <p:nvSpPr>
          <p:cNvPr id="175" name="Google Shape;175;p21"/>
          <p:cNvSpPr txBox="1"/>
          <p:nvPr>
            <p:ph type="title"/>
          </p:nvPr>
        </p:nvSpPr>
        <p:spPr>
          <a:xfrm>
            <a:off x="609545" y="286417"/>
            <a:ext cx="10971300" cy="798900"/>
          </a:xfrm>
          <a:prstGeom prst="rect">
            <a:avLst/>
          </a:prstGeom>
        </p:spPr>
        <p:txBody>
          <a:bodyPr anchorCtr="0" anchor="ctr" bIns="49775" lIns="99550" spcFirstLastPara="1" rIns="99550" wrap="square" tIns="49775">
            <a:normAutofit/>
          </a:bodyPr>
          <a:lstStyle/>
          <a:p>
            <a:pPr indent="0" lvl="0" marL="0" rtl="0" algn="l">
              <a:spcBef>
                <a:spcPts val="0"/>
              </a:spcBef>
              <a:spcAft>
                <a:spcPts val="0"/>
              </a:spcAft>
              <a:buNone/>
            </a:pPr>
            <a:r>
              <a:rPr lang="en-US"/>
              <a:t>Conclusion &amp; </a:t>
            </a:r>
            <a:r>
              <a:rPr lang="en-US"/>
              <a:t>Future Directions</a:t>
            </a:r>
            <a:endParaRPr/>
          </a:p>
        </p:txBody>
      </p:sp>
      <p:pic>
        <p:nvPicPr>
          <p:cNvPr id="176" name="Google Shape;176;p21"/>
          <p:cNvPicPr preferRelativeResize="0"/>
          <p:nvPr/>
        </p:nvPicPr>
        <p:blipFill>
          <a:blip r:embed="rId3">
            <a:alphaModFix/>
          </a:blip>
          <a:stretch>
            <a:fillRect/>
          </a:stretch>
        </p:blipFill>
        <p:spPr>
          <a:xfrm>
            <a:off x="10320625" y="4608547"/>
            <a:ext cx="1683975" cy="1651625"/>
          </a:xfrm>
          <a:prstGeom prst="rect">
            <a:avLst/>
          </a:prstGeom>
          <a:noFill/>
          <a:ln>
            <a:noFill/>
          </a:ln>
        </p:spPr>
      </p:pic>
      <p:sp>
        <p:nvSpPr>
          <p:cNvPr id="177" name="Google Shape;177;p21"/>
          <p:cNvSpPr txBox="1"/>
          <p:nvPr>
            <p:ph idx="1" type="body"/>
          </p:nvPr>
        </p:nvSpPr>
        <p:spPr>
          <a:xfrm>
            <a:off x="6008725" y="1485575"/>
            <a:ext cx="5046300" cy="4824600"/>
          </a:xfrm>
          <a:prstGeom prst="rect">
            <a:avLst/>
          </a:prstGeom>
        </p:spPr>
        <p:txBody>
          <a:bodyPr anchorCtr="0" anchor="t" bIns="49775" lIns="99550" spcFirstLastPara="1" rIns="99550" wrap="square" tIns="49775">
            <a:normAutofit/>
          </a:bodyPr>
          <a:lstStyle/>
          <a:p>
            <a:pPr indent="0" lvl="0" marL="0" rtl="0" algn="l">
              <a:spcBef>
                <a:spcPts val="400"/>
              </a:spcBef>
              <a:spcAft>
                <a:spcPts val="0"/>
              </a:spcAft>
              <a:buNone/>
            </a:pPr>
            <a:r>
              <a:rPr lang="en-US" sz="2500"/>
              <a:t>Future Directions: </a:t>
            </a:r>
            <a:endParaRPr sz="2500"/>
          </a:p>
          <a:p>
            <a:pPr indent="-355600" lvl="0" marL="457200" rtl="0" algn="l">
              <a:lnSpc>
                <a:spcPct val="115000"/>
              </a:lnSpc>
              <a:spcBef>
                <a:spcPts val="400"/>
              </a:spcBef>
              <a:spcAft>
                <a:spcPts val="0"/>
              </a:spcAft>
              <a:buSzPts val="2000"/>
              <a:buChar char="●"/>
            </a:pPr>
            <a:r>
              <a:rPr i="0" lang="en-US"/>
              <a:t>To use food sensors to  precisely monitor fresh produce states</a:t>
            </a:r>
            <a:endParaRPr i="0"/>
          </a:p>
          <a:p>
            <a:pPr indent="-355600" lvl="0" marL="457200" rtl="0" algn="l">
              <a:lnSpc>
                <a:spcPct val="115000"/>
              </a:lnSpc>
              <a:spcBef>
                <a:spcPts val="0"/>
              </a:spcBef>
              <a:spcAft>
                <a:spcPts val="0"/>
              </a:spcAft>
              <a:buSzPts val="2000"/>
              <a:buChar char="●"/>
            </a:pPr>
            <a:r>
              <a:rPr i="0" lang="en-US"/>
              <a:t>To include machine learning algorithms to predict more accurately the expiry dates</a:t>
            </a:r>
            <a:endParaRPr i="0"/>
          </a:p>
          <a:p>
            <a:pPr indent="-355600" lvl="0" marL="457200" rtl="0" algn="l">
              <a:lnSpc>
                <a:spcPct val="115000"/>
              </a:lnSpc>
              <a:spcBef>
                <a:spcPts val="0"/>
              </a:spcBef>
              <a:spcAft>
                <a:spcPts val="0"/>
              </a:spcAft>
              <a:buSzPts val="2000"/>
              <a:buChar char="●"/>
            </a:pPr>
            <a:r>
              <a:rPr i="0" lang="en-US"/>
              <a:t>To expand the expiration management system to include all food products. </a:t>
            </a:r>
            <a:endParaRPr i="0"/>
          </a:p>
          <a:p>
            <a:pPr indent="-355600" lvl="0" marL="457200" rtl="0" algn="l">
              <a:lnSpc>
                <a:spcPct val="115000"/>
              </a:lnSpc>
              <a:spcBef>
                <a:spcPts val="0"/>
              </a:spcBef>
              <a:spcAft>
                <a:spcPts val="0"/>
              </a:spcAft>
              <a:buSzPts val="2000"/>
              <a:buChar char="●"/>
            </a:pPr>
            <a:r>
              <a:rPr i="0" lang="en-US"/>
              <a:t>To upgrade the food donation system allowing restaurants to select donatable food directly from their data stores</a:t>
            </a:r>
            <a:endParaRPr i="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type="ctrTitle"/>
          </p:nvPr>
        </p:nvSpPr>
        <p:spPr>
          <a:xfrm>
            <a:off x="5870100" y="3429000"/>
            <a:ext cx="5964600" cy="1227600"/>
          </a:xfrm>
          <a:prstGeom prst="rect">
            <a:avLst/>
          </a:prstGeom>
          <a:noFill/>
          <a:ln>
            <a:noFill/>
          </a:ln>
        </p:spPr>
        <p:txBody>
          <a:bodyPr anchorCtr="0" anchor="t" bIns="49775" lIns="99550" spcFirstLastPara="1" rIns="99550" wrap="square" tIns="49775">
            <a:noAutofit/>
          </a:bodyPr>
          <a:lstStyle/>
          <a:p>
            <a:pPr indent="0" lvl="0" marL="0" rtl="0" algn="r">
              <a:lnSpc>
                <a:spcPct val="100000"/>
              </a:lnSpc>
              <a:spcBef>
                <a:spcPts val="0"/>
              </a:spcBef>
              <a:spcAft>
                <a:spcPts val="0"/>
              </a:spcAft>
              <a:buSzPts val="7200"/>
              <a:buNone/>
            </a:pPr>
            <a:r>
              <a:rPr lang="en-US">
                <a:solidFill>
                  <a:srgbClr val="9FD434"/>
                </a:solidFill>
              </a:rPr>
              <a:t>T</a:t>
            </a:r>
            <a:r>
              <a:rPr lang="en-US"/>
              <a:t>hank You</a:t>
            </a:r>
            <a:endParaRPr>
              <a:solidFill>
                <a:srgbClr val="9FD434"/>
              </a:solidFill>
            </a:endParaRPr>
          </a:p>
        </p:txBody>
      </p:sp>
      <p:pic>
        <p:nvPicPr>
          <p:cNvPr id="183" name="Google Shape;183;p22"/>
          <p:cNvPicPr preferRelativeResize="0"/>
          <p:nvPr/>
        </p:nvPicPr>
        <p:blipFill>
          <a:blip r:embed="rId3">
            <a:alphaModFix/>
          </a:blip>
          <a:stretch>
            <a:fillRect/>
          </a:stretch>
        </p:blipFill>
        <p:spPr>
          <a:xfrm>
            <a:off x="5389675" y="1324451"/>
            <a:ext cx="1900696" cy="1864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9"/>
          <p:cNvSpPr txBox="1"/>
          <p:nvPr/>
        </p:nvSpPr>
        <p:spPr>
          <a:xfrm>
            <a:off x="4096930" y="850141"/>
            <a:ext cx="3600300" cy="769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400">
                <a:solidFill>
                  <a:srgbClr val="9FD434"/>
                </a:solidFill>
                <a:latin typeface="Calibri"/>
                <a:ea typeface="Calibri"/>
                <a:cs typeface="Calibri"/>
                <a:sym typeface="Calibri"/>
              </a:rPr>
              <a:t>CONTENTS</a:t>
            </a:r>
            <a:endParaRPr b="1" sz="4400">
              <a:solidFill>
                <a:srgbClr val="9FD434"/>
              </a:solidFill>
              <a:latin typeface="Calibri"/>
              <a:ea typeface="Calibri"/>
              <a:cs typeface="Calibri"/>
              <a:sym typeface="Calibri"/>
            </a:endParaRPr>
          </a:p>
        </p:txBody>
      </p:sp>
      <p:sp>
        <p:nvSpPr>
          <p:cNvPr id="66" name="Google Shape;66;p9"/>
          <p:cNvSpPr txBox="1"/>
          <p:nvPr/>
        </p:nvSpPr>
        <p:spPr>
          <a:xfrm>
            <a:off x="4439850" y="2399600"/>
            <a:ext cx="3312300" cy="41250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None/>
            </a:pPr>
            <a:r>
              <a:rPr b="1" lang="en-US" sz="2200">
                <a:solidFill>
                  <a:schemeClr val="lt1"/>
                </a:solidFill>
                <a:latin typeface="Calibri"/>
                <a:ea typeface="Calibri"/>
                <a:cs typeface="Calibri"/>
                <a:sym typeface="Calibri"/>
              </a:rPr>
              <a:t>01 Our Company</a:t>
            </a:r>
            <a:endParaRPr/>
          </a:p>
          <a:p>
            <a:pPr indent="0" lvl="0" marL="0" marR="0" rtl="0" algn="l">
              <a:lnSpc>
                <a:spcPct val="200000"/>
              </a:lnSpc>
              <a:spcBef>
                <a:spcPts val="0"/>
              </a:spcBef>
              <a:spcAft>
                <a:spcPts val="0"/>
              </a:spcAft>
              <a:buNone/>
            </a:pPr>
            <a:r>
              <a:rPr b="1" lang="en-US" sz="2200">
                <a:solidFill>
                  <a:schemeClr val="lt1"/>
                </a:solidFill>
                <a:latin typeface="Calibri"/>
                <a:ea typeface="Calibri"/>
                <a:cs typeface="Calibri"/>
                <a:sym typeface="Calibri"/>
              </a:rPr>
              <a:t>02  Information System	</a:t>
            </a:r>
            <a:endParaRPr b="1" sz="2200">
              <a:solidFill>
                <a:schemeClr val="lt1"/>
              </a:solidFill>
              <a:latin typeface="Calibri"/>
              <a:ea typeface="Calibri"/>
              <a:cs typeface="Calibri"/>
              <a:sym typeface="Calibri"/>
            </a:endParaRPr>
          </a:p>
          <a:p>
            <a:pPr indent="-342900" lvl="0" marL="457200" marR="0" rtl="0" algn="l">
              <a:lnSpc>
                <a:spcPct val="200000"/>
              </a:lnSpc>
              <a:spcBef>
                <a:spcPts val="0"/>
              </a:spcBef>
              <a:spcAft>
                <a:spcPts val="0"/>
              </a:spcAft>
              <a:buClr>
                <a:schemeClr val="lt1"/>
              </a:buClr>
              <a:buSzPts val="1800"/>
              <a:buFont typeface="Calibri"/>
              <a:buChar char="●"/>
            </a:pPr>
            <a:r>
              <a:rPr b="1" lang="en-US" sz="1800">
                <a:solidFill>
                  <a:schemeClr val="lt1"/>
                </a:solidFill>
                <a:latin typeface="Calibri"/>
                <a:ea typeface="Calibri"/>
                <a:cs typeface="Calibri"/>
                <a:sym typeface="Calibri"/>
              </a:rPr>
              <a:t>System Request</a:t>
            </a:r>
            <a:endParaRPr b="1" sz="1800">
              <a:solidFill>
                <a:schemeClr val="lt1"/>
              </a:solidFill>
              <a:latin typeface="Calibri"/>
              <a:ea typeface="Calibri"/>
              <a:cs typeface="Calibri"/>
              <a:sym typeface="Calibri"/>
            </a:endParaRPr>
          </a:p>
          <a:p>
            <a:pPr indent="-342900" lvl="0" marL="457200" marR="0" rtl="0" algn="l">
              <a:lnSpc>
                <a:spcPct val="200000"/>
              </a:lnSpc>
              <a:spcBef>
                <a:spcPts val="0"/>
              </a:spcBef>
              <a:spcAft>
                <a:spcPts val="0"/>
              </a:spcAft>
              <a:buClr>
                <a:schemeClr val="lt1"/>
              </a:buClr>
              <a:buSzPts val="1800"/>
              <a:buFont typeface="Calibri"/>
              <a:buChar char="●"/>
            </a:pPr>
            <a:r>
              <a:rPr b="1" lang="en-US" sz="1800">
                <a:solidFill>
                  <a:schemeClr val="lt1"/>
                </a:solidFill>
                <a:latin typeface="Calibri"/>
                <a:ea typeface="Calibri"/>
                <a:cs typeface="Calibri"/>
                <a:sym typeface="Calibri"/>
              </a:rPr>
              <a:t>Context Diagram</a:t>
            </a:r>
            <a:endParaRPr b="1" sz="1800">
              <a:solidFill>
                <a:schemeClr val="lt1"/>
              </a:solidFill>
              <a:latin typeface="Calibri"/>
              <a:ea typeface="Calibri"/>
              <a:cs typeface="Calibri"/>
              <a:sym typeface="Calibri"/>
            </a:endParaRPr>
          </a:p>
          <a:p>
            <a:pPr indent="-342900" lvl="0" marL="457200" marR="0" rtl="0" algn="l">
              <a:lnSpc>
                <a:spcPct val="200000"/>
              </a:lnSpc>
              <a:spcBef>
                <a:spcPts val="0"/>
              </a:spcBef>
              <a:spcAft>
                <a:spcPts val="0"/>
              </a:spcAft>
              <a:buClr>
                <a:schemeClr val="lt1"/>
              </a:buClr>
              <a:buSzPts val="1800"/>
              <a:buFont typeface="Calibri"/>
              <a:buChar char="●"/>
            </a:pPr>
            <a:r>
              <a:rPr b="1" lang="en-US" sz="1800">
                <a:solidFill>
                  <a:schemeClr val="lt1"/>
                </a:solidFill>
                <a:latin typeface="Calibri"/>
                <a:ea typeface="Calibri"/>
                <a:cs typeface="Calibri"/>
                <a:sym typeface="Calibri"/>
              </a:rPr>
              <a:t>Program Structure Chart</a:t>
            </a:r>
            <a:endParaRPr b="1" sz="1800">
              <a:solidFill>
                <a:schemeClr val="lt1"/>
              </a:solidFill>
              <a:latin typeface="Calibri"/>
              <a:ea typeface="Calibri"/>
              <a:cs typeface="Calibri"/>
              <a:sym typeface="Calibri"/>
            </a:endParaRPr>
          </a:p>
          <a:p>
            <a:pPr indent="0" lvl="0" marL="0" marR="0" rtl="0" algn="l">
              <a:lnSpc>
                <a:spcPct val="200000"/>
              </a:lnSpc>
              <a:spcBef>
                <a:spcPts val="0"/>
              </a:spcBef>
              <a:spcAft>
                <a:spcPts val="0"/>
              </a:spcAft>
              <a:buNone/>
            </a:pPr>
            <a:r>
              <a:rPr b="1" lang="en-US" sz="2200">
                <a:solidFill>
                  <a:schemeClr val="lt1"/>
                </a:solidFill>
                <a:latin typeface="Calibri"/>
                <a:ea typeface="Calibri"/>
                <a:cs typeface="Calibri"/>
                <a:sym typeface="Calibri"/>
              </a:rPr>
              <a:t>03  Demo</a:t>
            </a:r>
            <a:endParaRPr/>
          </a:p>
          <a:p>
            <a:pPr indent="0" lvl="0" marL="0" marR="0" rtl="0" algn="l">
              <a:lnSpc>
                <a:spcPct val="200000"/>
              </a:lnSpc>
              <a:spcBef>
                <a:spcPts val="0"/>
              </a:spcBef>
              <a:spcAft>
                <a:spcPts val="0"/>
              </a:spcAft>
              <a:buNone/>
            </a:pPr>
            <a:r>
              <a:rPr b="1" lang="en-US" sz="2200">
                <a:solidFill>
                  <a:schemeClr val="lt1"/>
                </a:solidFill>
                <a:latin typeface="Calibri"/>
                <a:ea typeface="Calibri"/>
                <a:cs typeface="Calibri"/>
                <a:sym typeface="Calibri"/>
              </a:rPr>
              <a:t>04  Conclusion</a:t>
            </a:r>
            <a:endParaRPr b="1" sz="2200">
              <a:solidFill>
                <a:schemeClr val="lt1"/>
              </a:solidFill>
              <a:latin typeface="Calibri"/>
              <a:ea typeface="Calibri"/>
              <a:cs typeface="Calibri"/>
              <a:sym typeface="Calibri"/>
            </a:endParaRPr>
          </a:p>
        </p:txBody>
      </p:sp>
      <p:pic>
        <p:nvPicPr>
          <p:cNvPr id="67" name="Google Shape;67;p9"/>
          <p:cNvPicPr preferRelativeResize="0"/>
          <p:nvPr/>
        </p:nvPicPr>
        <p:blipFill>
          <a:blip r:embed="rId3">
            <a:alphaModFix/>
          </a:blip>
          <a:stretch>
            <a:fillRect/>
          </a:stretch>
        </p:blipFill>
        <p:spPr>
          <a:xfrm>
            <a:off x="10195650" y="4968025"/>
            <a:ext cx="1774250" cy="1740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0"/>
          <p:cNvSpPr txBox="1"/>
          <p:nvPr/>
        </p:nvSpPr>
        <p:spPr>
          <a:xfrm>
            <a:off x="2917675" y="1728450"/>
            <a:ext cx="8490300" cy="4186800"/>
          </a:xfrm>
          <a:prstGeom prst="rect">
            <a:avLst/>
          </a:prstGeom>
          <a:noFill/>
          <a:ln>
            <a:noFill/>
          </a:ln>
        </p:spPr>
        <p:txBody>
          <a:bodyPr anchorCtr="0" anchor="t" bIns="45700" lIns="91425" spcFirstLastPara="1" rIns="91425" wrap="square" tIns="45700">
            <a:spAutoFit/>
          </a:bodyPr>
          <a:lstStyle/>
          <a:p>
            <a:pPr indent="-381000" lvl="0" marL="457200" rtl="0" algn="l">
              <a:lnSpc>
                <a:spcPct val="150000"/>
              </a:lnSpc>
              <a:spcBef>
                <a:spcPts val="0"/>
              </a:spcBef>
              <a:spcAft>
                <a:spcPts val="0"/>
              </a:spcAft>
              <a:buClr>
                <a:schemeClr val="lt1"/>
              </a:buClr>
              <a:buSzPts val="2400"/>
              <a:buFont typeface="Calibri"/>
              <a:buChar char="●"/>
            </a:pPr>
            <a:r>
              <a:rPr lang="en-US" sz="2400">
                <a:solidFill>
                  <a:schemeClr val="lt1"/>
                </a:solidFill>
                <a:latin typeface="Calibri"/>
                <a:ea typeface="Calibri"/>
                <a:cs typeface="Calibri"/>
                <a:sym typeface="Calibri"/>
              </a:rPr>
              <a:t>StayFresh is a technology company that provides software solutions to </a:t>
            </a:r>
            <a:r>
              <a:rPr lang="en-US" sz="2400">
                <a:solidFill>
                  <a:schemeClr val="lt1"/>
                </a:solidFill>
                <a:latin typeface="Calibri"/>
                <a:ea typeface="Calibri"/>
                <a:cs typeface="Calibri"/>
                <a:sym typeface="Calibri"/>
              </a:rPr>
              <a:t>restaurants of all sizes</a:t>
            </a:r>
            <a:endParaRPr sz="2400">
              <a:solidFill>
                <a:schemeClr val="lt1"/>
              </a:solidFill>
              <a:latin typeface="Calibri"/>
              <a:ea typeface="Calibri"/>
              <a:cs typeface="Calibri"/>
              <a:sym typeface="Calibri"/>
            </a:endParaRPr>
          </a:p>
          <a:p>
            <a:pPr indent="-381000" lvl="0" marL="457200" rtl="0" algn="l">
              <a:lnSpc>
                <a:spcPct val="150000"/>
              </a:lnSpc>
              <a:spcBef>
                <a:spcPts val="0"/>
              </a:spcBef>
              <a:spcAft>
                <a:spcPts val="0"/>
              </a:spcAft>
              <a:buClr>
                <a:schemeClr val="lt1"/>
              </a:buClr>
              <a:buSzPts val="2400"/>
              <a:buFont typeface="Calibri"/>
              <a:buChar char="●"/>
            </a:pPr>
            <a:r>
              <a:rPr lang="en-US" sz="2400">
                <a:solidFill>
                  <a:schemeClr val="lt1"/>
                </a:solidFill>
                <a:latin typeface="Calibri"/>
                <a:ea typeface="Calibri"/>
                <a:cs typeface="Calibri"/>
                <a:sym typeface="Calibri"/>
              </a:rPr>
              <a:t>Our mission is to help restaurants see data in new ways, discover insights, unlock endless possibilities, and improve sustainability in the restaurant industry.</a:t>
            </a:r>
            <a:endParaRPr sz="2400">
              <a:solidFill>
                <a:schemeClr val="lt1"/>
              </a:solidFill>
              <a:latin typeface="Calibri"/>
              <a:ea typeface="Calibri"/>
              <a:cs typeface="Calibri"/>
              <a:sym typeface="Calibri"/>
            </a:endParaRPr>
          </a:p>
          <a:p>
            <a:pPr indent="-381000" lvl="0" marL="457200" rtl="0" algn="l">
              <a:lnSpc>
                <a:spcPct val="150000"/>
              </a:lnSpc>
              <a:spcBef>
                <a:spcPts val="0"/>
              </a:spcBef>
              <a:spcAft>
                <a:spcPts val="0"/>
              </a:spcAft>
              <a:buClr>
                <a:schemeClr val="lt1"/>
              </a:buClr>
              <a:buSzPts val="2400"/>
              <a:buFont typeface="Calibri"/>
              <a:buChar char="●"/>
            </a:pPr>
            <a:r>
              <a:rPr lang="en-US" sz="2400">
                <a:solidFill>
                  <a:schemeClr val="lt1"/>
                </a:solidFill>
                <a:latin typeface="Calibri"/>
                <a:ea typeface="Calibri"/>
                <a:cs typeface="Calibri"/>
                <a:sym typeface="Calibri"/>
              </a:rPr>
              <a:t>We believe that it’s our responsibility to protect and preserve the environment for generations to come</a:t>
            </a:r>
            <a:endParaRPr sz="2400">
              <a:solidFill>
                <a:schemeClr val="lt1"/>
              </a:solidFill>
              <a:latin typeface="Calibri"/>
              <a:ea typeface="Calibri"/>
              <a:cs typeface="Calibri"/>
              <a:sym typeface="Calibri"/>
            </a:endParaRPr>
          </a:p>
          <a:p>
            <a:pPr indent="0" lvl="0" marL="457200" marR="0" rtl="0" algn="ctr">
              <a:lnSpc>
                <a:spcPct val="200000"/>
              </a:lnSpc>
              <a:spcBef>
                <a:spcPts val="0"/>
              </a:spcBef>
              <a:spcAft>
                <a:spcPts val="0"/>
              </a:spcAft>
              <a:buNone/>
            </a:pPr>
            <a:r>
              <a:t/>
            </a:r>
            <a:endParaRPr/>
          </a:p>
        </p:txBody>
      </p:sp>
      <p:grpSp>
        <p:nvGrpSpPr>
          <p:cNvPr id="73" name="Google Shape;73;p10"/>
          <p:cNvGrpSpPr/>
          <p:nvPr/>
        </p:nvGrpSpPr>
        <p:grpSpPr>
          <a:xfrm>
            <a:off x="3012175" y="833330"/>
            <a:ext cx="3384300" cy="1013135"/>
            <a:chOff x="3012182" y="833339"/>
            <a:chExt cx="3384300" cy="2479528"/>
          </a:xfrm>
        </p:grpSpPr>
        <p:sp>
          <p:nvSpPr>
            <p:cNvPr id="74" name="Google Shape;74;p10"/>
            <p:cNvSpPr txBox="1"/>
            <p:nvPr/>
          </p:nvSpPr>
          <p:spPr>
            <a:xfrm>
              <a:off x="3012182" y="833339"/>
              <a:ext cx="3384300" cy="1280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9FD434"/>
                  </a:solidFill>
                  <a:latin typeface="Calibri"/>
                  <a:ea typeface="Calibri"/>
                  <a:cs typeface="Calibri"/>
                  <a:sym typeface="Calibri"/>
                </a:rPr>
                <a:t>StayFresh Company</a:t>
              </a:r>
              <a:endParaRPr/>
            </a:p>
          </p:txBody>
        </p:sp>
        <p:sp>
          <p:nvSpPr>
            <p:cNvPr id="75" name="Google Shape;75;p10"/>
            <p:cNvSpPr txBox="1"/>
            <p:nvPr/>
          </p:nvSpPr>
          <p:spPr>
            <a:xfrm>
              <a:off x="3012182" y="1580067"/>
              <a:ext cx="936000" cy="1732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4000">
                <a:solidFill>
                  <a:srgbClr val="D6C866"/>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grpSp>
        <p:nvGrpSpPr>
          <p:cNvPr id="81" name="Google Shape;81;p11"/>
          <p:cNvGrpSpPr/>
          <p:nvPr/>
        </p:nvGrpSpPr>
        <p:grpSpPr>
          <a:xfrm>
            <a:off x="3012175" y="833330"/>
            <a:ext cx="3384300" cy="1013135"/>
            <a:chOff x="3012182" y="833339"/>
            <a:chExt cx="3384300" cy="2479528"/>
          </a:xfrm>
        </p:grpSpPr>
        <p:sp>
          <p:nvSpPr>
            <p:cNvPr id="82" name="Google Shape;82;p11"/>
            <p:cNvSpPr txBox="1"/>
            <p:nvPr/>
          </p:nvSpPr>
          <p:spPr>
            <a:xfrm>
              <a:off x="3012182" y="833339"/>
              <a:ext cx="3384300" cy="1280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9FD434"/>
                  </a:solidFill>
                  <a:latin typeface="Calibri"/>
                  <a:ea typeface="Calibri"/>
                  <a:cs typeface="Calibri"/>
                  <a:sym typeface="Calibri"/>
                </a:rPr>
                <a:t>Problem Statement</a:t>
              </a:r>
              <a:endParaRPr/>
            </a:p>
          </p:txBody>
        </p:sp>
        <p:sp>
          <p:nvSpPr>
            <p:cNvPr id="83" name="Google Shape;83;p11"/>
            <p:cNvSpPr txBox="1"/>
            <p:nvPr/>
          </p:nvSpPr>
          <p:spPr>
            <a:xfrm>
              <a:off x="3012182" y="1580067"/>
              <a:ext cx="936000" cy="1732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4000">
                <a:solidFill>
                  <a:srgbClr val="D6C866"/>
                </a:solidFill>
                <a:latin typeface="Calibri"/>
                <a:ea typeface="Calibri"/>
                <a:cs typeface="Calibri"/>
                <a:sym typeface="Calibri"/>
              </a:endParaRPr>
            </a:p>
          </p:txBody>
        </p:sp>
      </p:grpSp>
      <p:sp>
        <p:nvSpPr>
          <p:cNvPr id="84" name="Google Shape;84;p11"/>
          <p:cNvSpPr txBox="1"/>
          <p:nvPr/>
        </p:nvSpPr>
        <p:spPr>
          <a:xfrm>
            <a:off x="2560700" y="1710901"/>
            <a:ext cx="9629700" cy="5017800"/>
          </a:xfrm>
          <a:prstGeom prst="rect">
            <a:avLst/>
          </a:prstGeom>
          <a:noFill/>
          <a:ln>
            <a:noFill/>
          </a:ln>
        </p:spPr>
        <p:txBody>
          <a:bodyPr anchorCtr="0" anchor="t" bIns="91425" lIns="91425" spcFirstLastPara="1" rIns="91425" wrap="square" tIns="91425">
            <a:spAutoFit/>
          </a:bodyPr>
          <a:lstStyle/>
          <a:p>
            <a:pPr indent="-381000" lvl="0" marL="457200" rtl="0" algn="l">
              <a:lnSpc>
                <a:spcPct val="150000"/>
              </a:lnSpc>
              <a:spcBef>
                <a:spcPts val="0"/>
              </a:spcBef>
              <a:spcAft>
                <a:spcPts val="0"/>
              </a:spcAft>
              <a:buClr>
                <a:schemeClr val="lt1"/>
              </a:buClr>
              <a:buSzPts val="2400"/>
              <a:buFont typeface="Calibri"/>
              <a:buChar char="●"/>
            </a:pPr>
            <a:r>
              <a:rPr b="1" lang="en-US" sz="3000">
                <a:solidFill>
                  <a:schemeClr val="lt1"/>
                </a:solidFill>
                <a:latin typeface="Calibri"/>
                <a:ea typeface="Calibri"/>
                <a:cs typeface="Calibri"/>
                <a:sym typeface="Calibri"/>
              </a:rPr>
              <a:t>33 billion pounds</a:t>
            </a:r>
            <a:r>
              <a:rPr b="1" lang="en-US" sz="2700">
                <a:solidFill>
                  <a:schemeClr val="lt1"/>
                </a:solidFill>
                <a:latin typeface="Calibri"/>
                <a:ea typeface="Calibri"/>
                <a:cs typeface="Calibri"/>
                <a:sym typeface="Calibri"/>
              </a:rPr>
              <a:t> </a:t>
            </a:r>
            <a:r>
              <a:rPr lang="en-US" sz="2400">
                <a:solidFill>
                  <a:schemeClr val="lt1"/>
                </a:solidFill>
                <a:latin typeface="Calibri"/>
                <a:ea typeface="Calibri"/>
                <a:cs typeface="Calibri"/>
                <a:sym typeface="Calibri"/>
              </a:rPr>
              <a:t>of food waste are generated by US restaurants annually</a:t>
            </a:r>
            <a:endParaRPr sz="2400">
              <a:solidFill>
                <a:schemeClr val="lt1"/>
              </a:solidFill>
              <a:latin typeface="Calibri"/>
              <a:ea typeface="Calibri"/>
              <a:cs typeface="Calibri"/>
              <a:sym typeface="Calibri"/>
            </a:endParaRPr>
          </a:p>
          <a:p>
            <a:pPr indent="-381000" lvl="0" marL="457200" rtl="0" algn="l">
              <a:lnSpc>
                <a:spcPct val="150000"/>
              </a:lnSpc>
              <a:spcBef>
                <a:spcPts val="0"/>
              </a:spcBef>
              <a:spcAft>
                <a:spcPts val="0"/>
              </a:spcAft>
              <a:buClr>
                <a:schemeClr val="lt1"/>
              </a:buClr>
              <a:buSzPts val="2400"/>
              <a:buFont typeface="Calibri"/>
              <a:buChar char="●"/>
            </a:pPr>
            <a:r>
              <a:rPr b="1" lang="en-US" sz="3000">
                <a:solidFill>
                  <a:schemeClr val="lt1"/>
                </a:solidFill>
                <a:latin typeface="Calibri"/>
                <a:ea typeface="Calibri"/>
                <a:cs typeface="Calibri"/>
                <a:sym typeface="Calibri"/>
              </a:rPr>
              <a:t>$162 billion </a:t>
            </a:r>
            <a:r>
              <a:rPr lang="en-US" sz="2400">
                <a:solidFill>
                  <a:schemeClr val="lt1"/>
                </a:solidFill>
                <a:latin typeface="Calibri"/>
                <a:ea typeface="Calibri"/>
                <a:cs typeface="Calibri"/>
                <a:sym typeface="Calibri"/>
              </a:rPr>
              <a:t>loss due to food waste</a:t>
            </a:r>
            <a:endParaRPr sz="2400">
              <a:solidFill>
                <a:schemeClr val="lt1"/>
              </a:solidFill>
              <a:latin typeface="Calibri"/>
              <a:ea typeface="Calibri"/>
              <a:cs typeface="Calibri"/>
              <a:sym typeface="Calibri"/>
            </a:endParaRPr>
          </a:p>
          <a:p>
            <a:pPr indent="-381000" lvl="0" marL="457200" rtl="0" algn="l">
              <a:lnSpc>
                <a:spcPct val="150000"/>
              </a:lnSpc>
              <a:spcBef>
                <a:spcPts val="0"/>
              </a:spcBef>
              <a:spcAft>
                <a:spcPts val="0"/>
              </a:spcAft>
              <a:buClr>
                <a:schemeClr val="lt1"/>
              </a:buClr>
              <a:buSzPts val="2400"/>
              <a:buFont typeface="Calibri"/>
              <a:buChar char="●"/>
            </a:pPr>
            <a:r>
              <a:rPr lang="en-US" sz="2400">
                <a:solidFill>
                  <a:schemeClr val="lt1"/>
                </a:solidFill>
                <a:latin typeface="Calibri"/>
                <a:ea typeface="Calibri"/>
                <a:cs typeface="Calibri"/>
                <a:sym typeface="Calibri"/>
              </a:rPr>
              <a:t>Due to the Coronavirus, </a:t>
            </a:r>
            <a:r>
              <a:rPr b="1" lang="en-US" sz="3000">
                <a:solidFill>
                  <a:schemeClr val="lt1"/>
                </a:solidFill>
                <a:latin typeface="Calibri"/>
                <a:ea typeface="Calibri"/>
                <a:cs typeface="Calibri"/>
                <a:sym typeface="Calibri"/>
              </a:rPr>
              <a:t>80,000</a:t>
            </a:r>
            <a:r>
              <a:rPr lang="en-US" sz="2400">
                <a:solidFill>
                  <a:schemeClr val="lt1"/>
                </a:solidFill>
                <a:latin typeface="Calibri"/>
                <a:ea typeface="Calibri"/>
                <a:cs typeface="Calibri"/>
                <a:sym typeface="Calibri"/>
              </a:rPr>
              <a:t> restaurants have temporarily or permanently closed.</a:t>
            </a:r>
            <a:endParaRPr sz="2400">
              <a:solidFill>
                <a:schemeClr val="lt1"/>
              </a:solidFill>
              <a:latin typeface="Calibri"/>
              <a:ea typeface="Calibri"/>
              <a:cs typeface="Calibri"/>
              <a:sym typeface="Calibri"/>
            </a:endParaRPr>
          </a:p>
          <a:p>
            <a:pPr indent="0" lvl="0" marL="0" rtl="0" algn="l">
              <a:lnSpc>
                <a:spcPct val="150000"/>
              </a:lnSpc>
              <a:spcBef>
                <a:spcPts val="0"/>
              </a:spcBef>
              <a:spcAft>
                <a:spcPts val="0"/>
              </a:spcAft>
              <a:buNone/>
            </a:pPr>
            <a:r>
              <a:t/>
            </a:r>
            <a:endParaRPr sz="1000">
              <a:solidFill>
                <a:schemeClr val="lt1"/>
              </a:solidFill>
              <a:latin typeface="Calibri"/>
              <a:ea typeface="Calibri"/>
              <a:cs typeface="Calibri"/>
              <a:sym typeface="Calibri"/>
            </a:endParaRPr>
          </a:p>
          <a:p>
            <a:pPr indent="0" lvl="0" marL="0" rtl="0" algn="l">
              <a:lnSpc>
                <a:spcPct val="150000"/>
              </a:lnSpc>
              <a:spcBef>
                <a:spcPts val="0"/>
              </a:spcBef>
              <a:spcAft>
                <a:spcPts val="0"/>
              </a:spcAft>
              <a:buNone/>
            </a:pPr>
            <a:r>
              <a:rPr lang="en-US" sz="2400">
                <a:solidFill>
                  <a:schemeClr val="lt1"/>
                </a:solidFill>
                <a:latin typeface="Calibri"/>
                <a:ea typeface="Calibri"/>
                <a:cs typeface="Calibri"/>
                <a:sym typeface="Calibri"/>
              </a:rPr>
              <a:t>⇒   </a:t>
            </a:r>
            <a:r>
              <a:rPr b="1" lang="en-US" sz="2800">
                <a:solidFill>
                  <a:schemeClr val="lt1"/>
                </a:solidFill>
                <a:latin typeface="Calibri"/>
                <a:ea typeface="Calibri"/>
                <a:cs typeface="Calibri"/>
                <a:sym typeface="Calibri"/>
              </a:rPr>
              <a:t>Effective inventory management is a must </a:t>
            </a:r>
            <a:endParaRPr b="1" sz="2800">
              <a:solidFill>
                <a:schemeClr val="lt1"/>
              </a:solidFill>
              <a:latin typeface="Calibri"/>
              <a:ea typeface="Calibri"/>
              <a:cs typeface="Calibri"/>
              <a:sym typeface="Calibri"/>
            </a:endParaRPr>
          </a:p>
          <a:p>
            <a:pPr indent="0" lvl="0" marL="0" rtl="0" algn="l">
              <a:lnSpc>
                <a:spcPct val="150000"/>
              </a:lnSpc>
              <a:spcBef>
                <a:spcPts val="0"/>
              </a:spcBef>
              <a:spcAft>
                <a:spcPts val="0"/>
              </a:spcAft>
              <a:buNone/>
            </a:pPr>
            <a:r>
              <a:t/>
            </a:r>
            <a:endParaRPr sz="2400">
              <a:solidFill>
                <a:schemeClr val="lt1"/>
              </a:solidFill>
              <a:latin typeface="Calibri"/>
              <a:ea typeface="Calibri"/>
              <a:cs typeface="Calibri"/>
              <a:sym typeface="Calibri"/>
            </a:endParaRPr>
          </a:p>
          <a:p>
            <a:pPr indent="0" lvl="0" marL="457200" rtl="0" algn="l">
              <a:lnSpc>
                <a:spcPct val="150000"/>
              </a:lnSpc>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grpSp>
        <p:nvGrpSpPr>
          <p:cNvPr id="90" name="Google Shape;90;p12"/>
          <p:cNvGrpSpPr/>
          <p:nvPr/>
        </p:nvGrpSpPr>
        <p:grpSpPr>
          <a:xfrm>
            <a:off x="3012175" y="833325"/>
            <a:ext cx="6889200" cy="1013140"/>
            <a:chOff x="3012182" y="833326"/>
            <a:chExt cx="6889200" cy="2479541"/>
          </a:xfrm>
        </p:grpSpPr>
        <p:sp>
          <p:nvSpPr>
            <p:cNvPr id="91" name="Google Shape;91;p12"/>
            <p:cNvSpPr txBox="1"/>
            <p:nvPr/>
          </p:nvSpPr>
          <p:spPr>
            <a:xfrm>
              <a:off x="3012182" y="833326"/>
              <a:ext cx="6889200" cy="1280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9FD434"/>
                  </a:solidFill>
                  <a:latin typeface="Calibri"/>
                  <a:ea typeface="Calibri"/>
                  <a:cs typeface="Calibri"/>
                  <a:sym typeface="Calibri"/>
                </a:rPr>
                <a:t>Business Need &amp; Business Requirements</a:t>
              </a:r>
              <a:endParaRPr/>
            </a:p>
          </p:txBody>
        </p:sp>
        <p:sp>
          <p:nvSpPr>
            <p:cNvPr id="92" name="Google Shape;92;p12"/>
            <p:cNvSpPr txBox="1"/>
            <p:nvPr/>
          </p:nvSpPr>
          <p:spPr>
            <a:xfrm>
              <a:off x="3012182" y="1580067"/>
              <a:ext cx="936000" cy="1732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4000">
                <a:solidFill>
                  <a:srgbClr val="D6C866"/>
                </a:solidFill>
                <a:latin typeface="Calibri"/>
                <a:ea typeface="Calibri"/>
                <a:cs typeface="Calibri"/>
                <a:sym typeface="Calibri"/>
              </a:endParaRPr>
            </a:p>
          </p:txBody>
        </p:sp>
      </p:grpSp>
      <p:sp>
        <p:nvSpPr>
          <p:cNvPr id="93" name="Google Shape;93;p12"/>
          <p:cNvSpPr txBox="1"/>
          <p:nvPr/>
        </p:nvSpPr>
        <p:spPr>
          <a:xfrm>
            <a:off x="2519375" y="1311775"/>
            <a:ext cx="9497400" cy="7049700"/>
          </a:xfrm>
          <a:prstGeom prst="rect">
            <a:avLst/>
          </a:prstGeom>
          <a:noFill/>
          <a:ln>
            <a:noFill/>
          </a:ln>
        </p:spPr>
        <p:txBody>
          <a:bodyPr anchorCtr="0" anchor="t" bIns="91425" lIns="91425" spcFirstLastPara="1" rIns="91425" wrap="square" tIns="91425">
            <a:spAutoFit/>
          </a:bodyPr>
          <a:lstStyle/>
          <a:p>
            <a:pPr indent="-381000" lvl="0" marL="457200" rtl="0" algn="l">
              <a:lnSpc>
                <a:spcPct val="150000"/>
              </a:lnSpc>
              <a:spcBef>
                <a:spcPts val="0"/>
              </a:spcBef>
              <a:spcAft>
                <a:spcPts val="0"/>
              </a:spcAft>
              <a:buClr>
                <a:schemeClr val="lt1"/>
              </a:buClr>
              <a:buSzPts val="2400"/>
              <a:buFont typeface="Calibri"/>
              <a:buChar char="●"/>
            </a:pPr>
            <a:r>
              <a:rPr lang="en-US" sz="2400">
                <a:solidFill>
                  <a:schemeClr val="lt1"/>
                </a:solidFill>
                <a:latin typeface="Calibri"/>
                <a:ea typeface="Calibri"/>
                <a:cs typeface="Calibri"/>
                <a:sym typeface="Calibri"/>
              </a:rPr>
              <a:t>This project was started to help restaurants increase profit and decrease food wastage, while allowing our company to increase sales</a:t>
            </a:r>
            <a:endParaRPr sz="2400">
              <a:solidFill>
                <a:schemeClr val="lt1"/>
              </a:solidFill>
              <a:latin typeface="Calibri"/>
              <a:ea typeface="Calibri"/>
              <a:cs typeface="Calibri"/>
              <a:sym typeface="Calibri"/>
            </a:endParaRPr>
          </a:p>
          <a:p>
            <a:pPr indent="-381000" lvl="0" marL="457200" rtl="0" algn="l">
              <a:lnSpc>
                <a:spcPct val="150000"/>
              </a:lnSpc>
              <a:spcBef>
                <a:spcPts val="0"/>
              </a:spcBef>
              <a:spcAft>
                <a:spcPts val="0"/>
              </a:spcAft>
              <a:buClr>
                <a:schemeClr val="lt1"/>
              </a:buClr>
              <a:buSzPts val="2400"/>
              <a:buFont typeface="Calibri"/>
              <a:buChar char="●"/>
            </a:pPr>
            <a:r>
              <a:rPr lang="en-US" sz="2400">
                <a:solidFill>
                  <a:schemeClr val="lt1"/>
                </a:solidFill>
                <a:latin typeface="Calibri"/>
                <a:ea typeface="Calibri"/>
                <a:cs typeface="Calibri"/>
                <a:sym typeface="Calibri"/>
              </a:rPr>
              <a:t>Using StayFresh software, restaurants will be able to:</a:t>
            </a:r>
            <a:endParaRPr sz="2400">
              <a:solidFill>
                <a:schemeClr val="lt1"/>
              </a:solidFill>
              <a:latin typeface="Calibri"/>
              <a:ea typeface="Calibri"/>
              <a:cs typeface="Calibri"/>
              <a:sym typeface="Calibri"/>
            </a:endParaRPr>
          </a:p>
          <a:p>
            <a:pPr indent="-381000" lvl="1" marL="914400" rtl="0" algn="l">
              <a:lnSpc>
                <a:spcPct val="150000"/>
              </a:lnSpc>
              <a:spcBef>
                <a:spcPts val="0"/>
              </a:spcBef>
              <a:spcAft>
                <a:spcPts val="0"/>
              </a:spcAft>
              <a:buClr>
                <a:schemeClr val="lt1"/>
              </a:buClr>
              <a:buSzPts val="2400"/>
              <a:buFont typeface="Calibri"/>
              <a:buChar char="○"/>
            </a:pPr>
            <a:r>
              <a:rPr lang="en-US" sz="2400">
                <a:solidFill>
                  <a:schemeClr val="lt1"/>
                </a:solidFill>
                <a:latin typeface="Calibri"/>
                <a:ea typeface="Calibri"/>
                <a:cs typeface="Calibri"/>
                <a:sym typeface="Calibri"/>
              </a:rPr>
              <a:t>Monitor fresh produce inventory levels and pre-fill purchase order for low stock items</a:t>
            </a:r>
            <a:endParaRPr sz="2400">
              <a:solidFill>
                <a:schemeClr val="lt1"/>
              </a:solidFill>
              <a:latin typeface="Calibri"/>
              <a:ea typeface="Calibri"/>
              <a:cs typeface="Calibri"/>
              <a:sym typeface="Calibri"/>
            </a:endParaRPr>
          </a:p>
          <a:p>
            <a:pPr indent="-381000" lvl="1" marL="914400" rtl="0" algn="l">
              <a:lnSpc>
                <a:spcPct val="150000"/>
              </a:lnSpc>
              <a:spcBef>
                <a:spcPts val="0"/>
              </a:spcBef>
              <a:spcAft>
                <a:spcPts val="0"/>
              </a:spcAft>
              <a:buClr>
                <a:schemeClr val="lt1"/>
              </a:buClr>
              <a:buSzPts val="2400"/>
              <a:buFont typeface="Calibri"/>
              <a:buChar char="○"/>
            </a:pPr>
            <a:r>
              <a:rPr lang="en-US" sz="2400">
                <a:solidFill>
                  <a:schemeClr val="lt1"/>
                </a:solidFill>
                <a:latin typeface="Calibri"/>
                <a:ea typeface="Calibri"/>
                <a:cs typeface="Calibri"/>
                <a:sym typeface="Calibri"/>
              </a:rPr>
              <a:t>Monitor fresh </a:t>
            </a:r>
            <a:r>
              <a:rPr lang="en-US" sz="2400">
                <a:solidFill>
                  <a:schemeClr val="lt1"/>
                </a:solidFill>
                <a:latin typeface="Calibri"/>
                <a:ea typeface="Calibri"/>
                <a:cs typeface="Calibri"/>
                <a:sym typeface="Calibri"/>
              </a:rPr>
              <a:t>produce</a:t>
            </a:r>
            <a:r>
              <a:rPr lang="en-US" sz="2400">
                <a:solidFill>
                  <a:schemeClr val="lt1"/>
                </a:solidFill>
                <a:latin typeface="Calibri"/>
                <a:ea typeface="Calibri"/>
                <a:cs typeface="Calibri"/>
                <a:sym typeface="Calibri"/>
              </a:rPr>
              <a:t> expiration date and notify when items are about to expire</a:t>
            </a:r>
            <a:endParaRPr sz="2400">
              <a:solidFill>
                <a:schemeClr val="lt1"/>
              </a:solidFill>
              <a:latin typeface="Calibri"/>
              <a:ea typeface="Calibri"/>
              <a:cs typeface="Calibri"/>
              <a:sym typeface="Calibri"/>
            </a:endParaRPr>
          </a:p>
          <a:p>
            <a:pPr indent="-381000" lvl="1" marL="914400" rtl="0" algn="l">
              <a:lnSpc>
                <a:spcPct val="150000"/>
              </a:lnSpc>
              <a:spcBef>
                <a:spcPts val="0"/>
              </a:spcBef>
              <a:spcAft>
                <a:spcPts val="0"/>
              </a:spcAft>
              <a:buClr>
                <a:schemeClr val="lt1"/>
              </a:buClr>
              <a:buSzPts val="2400"/>
              <a:buFont typeface="Calibri"/>
              <a:buChar char="○"/>
            </a:pPr>
            <a:r>
              <a:rPr lang="en-US" sz="2400">
                <a:solidFill>
                  <a:schemeClr val="lt1"/>
                </a:solidFill>
                <a:latin typeface="Calibri"/>
                <a:ea typeface="Calibri"/>
                <a:cs typeface="Calibri"/>
                <a:sym typeface="Calibri"/>
              </a:rPr>
              <a:t>Connect the network of StayFresh restaurants with </a:t>
            </a:r>
            <a:endParaRPr sz="2400">
              <a:solidFill>
                <a:schemeClr val="lt1"/>
              </a:solidFill>
              <a:latin typeface="Calibri"/>
              <a:ea typeface="Calibri"/>
              <a:cs typeface="Calibri"/>
              <a:sym typeface="Calibri"/>
            </a:endParaRPr>
          </a:p>
          <a:p>
            <a:pPr indent="0" lvl="0" marL="914400" rtl="0" algn="l">
              <a:lnSpc>
                <a:spcPct val="150000"/>
              </a:lnSpc>
              <a:spcBef>
                <a:spcPts val="0"/>
              </a:spcBef>
              <a:spcAft>
                <a:spcPts val="0"/>
              </a:spcAft>
              <a:buNone/>
            </a:pPr>
            <a:r>
              <a:rPr lang="en-US" sz="2400">
                <a:solidFill>
                  <a:schemeClr val="lt1"/>
                </a:solidFill>
                <a:latin typeface="Calibri"/>
                <a:ea typeface="Calibri"/>
                <a:cs typeface="Calibri"/>
                <a:sym typeface="Calibri"/>
              </a:rPr>
              <a:t>food banks and allow for food donation matching</a:t>
            </a:r>
            <a:endParaRPr sz="2400">
              <a:solidFill>
                <a:schemeClr val="lt1"/>
              </a:solidFill>
              <a:latin typeface="Calibri"/>
              <a:ea typeface="Calibri"/>
              <a:cs typeface="Calibri"/>
              <a:sym typeface="Calibri"/>
            </a:endParaRPr>
          </a:p>
          <a:p>
            <a:pPr indent="0" lvl="0" marL="457200" rtl="0" algn="l">
              <a:lnSpc>
                <a:spcPct val="150000"/>
              </a:lnSpc>
              <a:spcBef>
                <a:spcPts val="0"/>
              </a:spcBef>
              <a:spcAft>
                <a:spcPts val="0"/>
              </a:spcAft>
              <a:buNone/>
            </a:pPr>
            <a:r>
              <a:t/>
            </a:r>
            <a:endParaRPr sz="2400">
              <a:solidFill>
                <a:schemeClr val="lt1"/>
              </a:solidFill>
              <a:latin typeface="Calibri"/>
              <a:ea typeface="Calibri"/>
              <a:cs typeface="Calibri"/>
              <a:sym typeface="Calibri"/>
            </a:endParaRPr>
          </a:p>
          <a:p>
            <a:pPr indent="0" lvl="0" marL="457200" rtl="0" algn="l">
              <a:lnSpc>
                <a:spcPct val="150000"/>
              </a:lnSpc>
              <a:spcBef>
                <a:spcPts val="0"/>
              </a:spcBef>
              <a:spcAft>
                <a:spcPts val="0"/>
              </a:spcAft>
              <a:buNone/>
            </a:pPr>
            <a:r>
              <a:t/>
            </a:r>
            <a:endParaRPr sz="2400">
              <a:solidFill>
                <a:schemeClr val="lt1"/>
              </a:solidFill>
              <a:latin typeface="Calibri"/>
              <a:ea typeface="Calibri"/>
              <a:cs typeface="Calibri"/>
              <a:sym typeface="Calibri"/>
            </a:endParaRPr>
          </a:p>
          <a:p>
            <a:pPr indent="0" lvl="0" marL="0" rtl="0" algn="l">
              <a:lnSpc>
                <a:spcPct val="150000"/>
              </a:lnSpc>
              <a:spcBef>
                <a:spcPts val="0"/>
              </a:spcBef>
              <a:spcAft>
                <a:spcPts val="0"/>
              </a:spcAft>
              <a:buNone/>
            </a:pPr>
            <a:r>
              <a:t/>
            </a:r>
            <a:endParaRPr sz="2400">
              <a:solidFill>
                <a:schemeClr val="lt1"/>
              </a:solidFill>
              <a:latin typeface="Calibri"/>
              <a:ea typeface="Calibri"/>
              <a:cs typeface="Calibri"/>
              <a:sym typeface="Calibri"/>
            </a:endParaRPr>
          </a:p>
          <a:p>
            <a:pPr indent="0" lvl="0" marL="457200" rtl="0" algn="l">
              <a:lnSpc>
                <a:spcPct val="150000"/>
              </a:lnSpc>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grpSp>
        <p:nvGrpSpPr>
          <p:cNvPr id="99" name="Google Shape;99;p13"/>
          <p:cNvGrpSpPr/>
          <p:nvPr/>
        </p:nvGrpSpPr>
        <p:grpSpPr>
          <a:xfrm>
            <a:off x="3012175" y="833325"/>
            <a:ext cx="7680600" cy="1013140"/>
            <a:chOff x="3012182" y="833326"/>
            <a:chExt cx="7680600" cy="2479541"/>
          </a:xfrm>
        </p:grpSpPr>
        <p:sp>
          <p:nvSpPr>
            <p:cNvPr id="100" name="Google Shape;100;p13"/>
            <p:cNvSpPr txBox="1"/>
            <p:nvPr/>
          </p:nvSpPr>
          <p:spPr>
            <a:xfrm>
              <a:off x="3012182" y="833326"/>
              <a:ext cx="7680600" cy="1280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9FD434"/>
                  </a:solidFill>
                  <a:latin typeface="Calibri"/>
                  <a:ea typeface="Calibri"/>
                  <a:cs typeface="Calibri"/>
                  <a:sym typeface="Calibri"/>
                </a:rPr>
                <a:t>Business Value </a:t>
              </a:r>
              <a:endParaRPr/>
            </a:p>
          </p:txBody>
        </p:sp>
        <p:sp>
          <p:nvSpPr>
            <p:cNvPr id="101" name="Google Shape;101;p13"/>
            <p:cNvSpPr txBox="1"/>
            <p:nvPr/>
          </p:nvSpPr>
          <p:spPr>
            <a:xfrm>
              <a:off x="3012182" y="1580067"/>
              <a:ext cx="936000" cy="1732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4000">
                <a:solidFill>
                  <a:srgbClr val="D6C866"/>
                </a:solidFill>
                <a:latin typeface="Calibri"/>
                <a:ea typeface="Calibri"/>
                <a:cs typeface="Calibri"/>
                <a:sym typeface="Calibri"/>
              </a:endParaRPr>
            </a:p>
          </p:txBody>
        </p:sp>
      </p:grpSp>
      <p:sp>
        <p:nvSpPr>
          <p:cNvPr id="102" name="Google Shape;102;p13"/>
          <p:cNvSpPr txBox="1"/>
          <p:nvPr/>
        </p:nvSpPr>
        <p:spPr>
          <a:xfrm>
            <a:off x="2560700" y="1381225"/>
            <a:ext cx="9629700" cy="6495600"/>
          </a:xfrm>
          <a:prstGeom prst="rect">
            <a:avLst/>
          </a:prstGeom>
          <a:noFill/>
          <a:ln>
            <a:noFill/>
          </a:ln>
        </p:spPr>
        <p:txBody>
          <a:bodyPr anchorCtr="0" anchor="t" bIns="91425" lIns="91425" spcFirstLastPara="1" rIns="91425" wrap="square" tIns="91425">
            <a:spAutoFit/>
          </a:bodyPr>
          <a:lstStyle/>
          <a:p>
            <a:pPr indent="-381000" lvl="0" marL="457200" rtl="0" algn="l">
              <a:lnSpc>
                <a:spcPct val="150000"/>
              </a:lnSpc>
              <a:spcBef>
                <a:spcPts val="0"/>
              </a:spcBef>
              <a:spcAft>
                <a:spcPts val="0"/>
              </a:spcAft>
              <a:buClr>
                <a:schemeClr val="lt1"/>
              </a:buClr>
              <a:buSzPts val="2400"/>
              <a:buFont typeface="Calibri"/>
              <a:buChar char="●"/>
            </a:pPr>
            <a:r>
              <a:rPr lang="en-US" sz="2400">
                <a:solidFill>
                  <a:schemeClr val="lt1"/>
                </a:solidFill>
                <a:latin typeface="Calibri"/>
                <a:ea typeface="Calibri"/>
                <a:cs typeface="Calibri"/>
                <a:sym typeface="Calibri"/>
              </a:rPr>
              <a:t>We expect, with the implementation of our software:</a:t>
            </a:r>
            <a:endParaRPr sz="2400">
              <a:solidFill>
                <a:schemeClr val="lt1"/>
              </a:solidFill>
              <a:latin typeface="Calibri"/>
              <a:ea typeface="Calibri"/>
              <a:cs typeface="Calibri"/>
              <a:sym typeface="Calibri"/>
            </a:endParaRPr>
          </a:p>
          <a:p>
            <a:pPr indent="-381000" lvl="1" marL="914400" rtl="0" algn="l">
              <a:lnSpc>
                <a:spcPct val="150000"/>
              </a:lnSpc>
              <a:spcBef>
                <a:spcPts val="0"/>
              </a:spcBef>
              <a:spcAft>
                <a:spcPts val="0"/>
              </a:spcAft>
              <a:buClr>
                <a:schemeClr val="lt1"/>
              </a:buClr>
              <a:buSzPts val="2400"/>
              <a:buFont typeface="Calibri"/>
              <a:buChar char="○"/>
            </a:pPr>
            <a:r>
              <a:rPr lang="en-US" sz="2400">
                <a:solidFill>
                  <a:schemeClr val="lt1"/>
                </a:solidFill>
                <a:latin typeface="Calibri"/>
                <a:ea typeface="Calibri"/>
                <a:cs typeface="Calibri"/>
                <a:sym typeface="Calibri"/>
              </a:rPr>
              <a:t>Food waste and spoilage will reduce by 50% and donations of surplus food will increase by 100%</a:t>
            </a:r>
            <a:endParaRPr sz="2400">
              <a:solidFill>
                <a:schemeClr val="lt1"/>
              </a:solidFill>
              <a:latin typeface="Calibri"/>
              <a:ea typeface="Calibri"/>
              <a:cs typeface="Calibri"/>
              <a:sym typeface="Calibri"/>
            </a:endParaRPr>
          </a:p>
          <a:p>
            <a:pPr indent="-381000" lvl="1" marL="914400" rtl="0" algn="l">
              <a:lnSpc>
                <a:spcPct val="150000"/>
              </a:lnSpc>
              <a:spcBef>
                <a:spcPts val="0"/>
              </a:spcBef>
              <a:spcAft>
                <a:spcPts val="0"/>
              </a:spcAft>
              <a:buClr>
                <a:schemeClr val="lt1"/>
              </a:buClr>
              <a:buSzPts val="2400"/>
              <a:buFont typeface="Calibri"/>
              <a:buChar char="○"/>
            </a:pPr>
            <a:r>
              <a:rPr lang="en-US" sz="2400">
                <a:solidFill>
                  <a:schemeClr val="lt1"/>
                </a:solidFill>
                <a:latin typeface="Calibri"/>
                <a:ea typeface="Calibri"/>
                <a:cs typeface="Calibri"/>
                <a:sym typeface="Calibri"/>
              </a:rPr>
              <a:t>Restaurant’s social image will be enhanced by their donation partnership with food banks</a:t>
            </a:r>
            <a:endParaRPr sz="2400">
              <a:solidFill>
                <a:schemeClr val="lt1"/>
              </a:solidFill>
              <a:latin typeface="Calibri"/>
              <a:ea typeface="Calibri"/>
              <a:cs typeface="Calibri"/>
              <a:sym typeface="Calibri"/>
            </a:endParaRPr>
          </a:p>
          <a:p>
            <a:pPr indent="-381000" lvl="1" marL="914400" rtl="0" algn="l">
              <a:lnSpc>
                <a:spcPct val="150000"/>
              </a:lnSpc>
              <a:spcBef>
                <a:spcPts val="0"/>
              </a:spcBef>
              <a:spcAft>
                <a:spcPts val="0"/>
              </a:spcAft>
              <a:buClr>
                <a:schemeClr val="lt1"/>
              </a:buClr>
              <a:buSzPts val="2400"/>
              <a:buFont typeface="Calibri"/>
              <a:buChar char="○"/>
            </a:pPr>
            <a:r>
              <a:rPr lang="en-US" sz="2400">
                <a:solidFill>
                  <a:schemeClr val="lt1"/>
                </a:solidFill>
                <a:latin typeface="Calibri"/>
                <a:ea typeface="Calibri"/>
                <a:cs typeface="Calibri"/>
                <a:sym typeface="Calibri"/>
              </a:rPr>
              <a:t>Customer satisfaction will increase with fresher food</a:t>
            </a:r>
            <a:endParaRPr sz="2400">
              <a:solidFill>
                <a:schemeClr val="lt1"/>
              </a:solidFill>
              <a:latin typeface="Calibri"/>
              <a:ea typeface="Calibri"/>
              <a:cs typeface="Calibri"/>
              <a:sym typeface="Calibri"/>
            </a:endParaRPr>
          </a:p>
          <a:p>
            <a:pPr indent="0" lvl="0" marL="0" rtl="0" algn="l">
              <a:lnSpc>
                <a:spcPct val="150000"/>
              </a:lnSpc>
              <a:spcBef>
                <a:spcPts val="0"/>
              </a:spcBef>
              <a:spcAft>
                <a:spcPts val="0"/>
              </a:spcAft>
              <a:buNone/>
            </a:pPr>
            <a:r>
              <a:t/>
            </a:r>
            <a:endParaRPr sz="2400">
              <a:solidFill>
                <a:schemeClr val="lt1"/>
              </a:solidFill>
              <a:latin typeface="Calibri"/>
              <a:ea typeface="Calibri"/>
              <a:cs typeface="Calibri"/>
              <a:sym typeface="Calibri"/>
            </a:endParaRPr>
          </a:p>
          <a:p>
            <a:pPr indent="0" lvl="0" marL="2286000" rtl="0" algn="l">
              <a:lnSpc>
                <a:spcPct val="150000"/>
              </a:lnSpc>
              <a:spcBef>
                <a:spcPts val="0"/>
              </a:spcBef>
              <a:spcAft>
                <a:spcPts val="0"/>
              </a:spcAft>
              <a:buNone/>
            </a:pPr>
            <a:r>
              <a:t/>
            </a:r>
            <a:endParaRPr sz="2400">
              <a:solidFill>
                <a:schemeClr val="lt1"/>
              </a:solidFill>
              <a:latin typeface="Calibri"/>
              <a:ea typeface="Calibri"/>
              <a:cs typeface="Calibri"/>
              <a:sym typeface="Calibri"/>
            </a:endParaRPr>
          </a:p>
          <a:p>
            <a:pPr indent="0" lvl="0" marL="457200" rtl="0" algn="l">
              <a:lnSpc>
                <a:spcPct val="150000"/>
              </a:lnSpc>
              <a:spcBef>
                <a:spcPts val="0"/>
              </a:spcBef>
              <a:spcAft>
                <a:spcPts val="0"/>
              </a:spcAft>
              <a:buNone/>
            </a:pPr>
            <a:r>
              <a:t/>
            </a:r>
            <a:endParaRPr sz="2400">
              <a:solidFill>
                <a:schemeClr val="lt1"/>
              </a:solidFill>
              <a:latin typeface="Calibri"/>
              <a:ea typeface="Calibri"/>
              <a:cs typeface="Calibri"/>
              <a:sym typeface="Calibri"/>
            </a:endParaRPr>
          </a:p>
          <a:p>
            <a:pPr indent="0" lvl="0" marL="457200" rtl="0" algn="l">
              <a:lnSpc>
                <a:spcPct val="150000"/>
              </a:lnSpc>
              <a:spcBef>
                <a:spcPts val="0"/>
              </a:spcBef>
              <a:spcAft>
                <a:spcPts val="0"/>
              </a:spcAft>
              <a:buNone/>
            </a:pPr>
            <a:r>
              <a:t/>
            </a:r>
            <a:endParaRPr sz="2400">
              <a:solidFill>
                <a:schemeClr val="lt1"/>
              </a:solidFill>
              <a:latin typeface="Calibri"/>
              <a:ea typeface="Calibri"/>
              <a:cs typeface="Calibri"/>
              <a:sym typeface="Calibri"/>
            </a:endParaRPr>
          </a:p>
          <a:p>
            <a:pPr indent="0" lvl="0" marL="0" rtl="0" algn="l">
              <a:lnSpc>
                <a:spcPct val="150000"/>
              </a:lnSpc>
              <a:spcBef>
                <a:spcPts val="0"/>
              </a:spcBef>
              <a:spcAft>
                <a:spcPts val="0"/>
              </a:spcAft>
              <a:buNone/>
            </a:pPr>
            <a:r>
              <a:t/>
            </a:r>
            <a:endParaRPr sz="2400">
              <a:solidFill>
                <a:schemeClr val="lt1"/>
              </a:solidFill>
              <a:latin typeface="Calibri"/>
              <a:ea typeface="Calibri"/>
              <a:cs typeface="Calibri"/>
              <a:sym typeface="Calibri"/>
            </a:endParaRPr>
          </a:p>
          <a:p>
            <a:pPr indent="0" lvl="0" marL="457200" rtl="0" algn="l">
              <a:lnSpc>
                <a:spcPct val="150000"/>
              </a:lnSpc>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4"/>
          <p:cNvSpPr txBox="1"/>
          <p:nvPr>
            <p:ph type="title"/>
          </p:nvPr>
        </p:nvSpPr>
        <p:spPr>
          <a:xfrm>
            <a:off x="609520" y="261442"/>
            <a:ext cx="10971373" cy="798753"/>
          </a:xfrm>
          <a:prstGeom prst="rect">
            <a:avLst/>
          </a:prstGeom>
          <a:noFill/>
          <a:ln>
            <a:noFill/>
          </a:ln>
        </p:spPr>
        <p:txBody>
          <a:bodyPr anchorCtr="0" anchor="ctr" bIns="49775" lIns="99550" spcFirstLastPara="1" rIns="99550" wrap="square" tIns="49775">
            <a:normAutofit/>
          </a:bodyPr>
          <a:lstStyle/>
          <a:p>
            <a:pPr indent="0" lvl="0" marL="0" rtl="0" algn="l">
              <a:spcBef>
                <a:spcPts val="0"/>
              </a:spcBef>
              <a:spcAft>
                <a:spcPts val="0"/>
              </a:spcAft>
              <a:buClr>
                <a:srgbClr val="9FD434"/>
              </a:buClr>
              <a:buSzPts val="4000"/>
              <a:buFont typeface="Calibri"/>
              <a:buNone/>
            </a:pPr>
            <a:r>
              <a:rPr lang="en-US"/>
              <a:t>Context Diagram</a:t>
            </a:r>
            <a:endParaRPr/>
          </a:p>
        </p:txBody>
      </p:sp>
      <p:pic>
        <p:nvPicPr>
          <p:cNvPr id="108" name="Google Shape;108;p14"/>
          <p:cNvPicPr preferRelativeResize="0"/>
          <p:nvPr/>
        </p:nvPicPr>
        <p:blipFill>
          <a:blip r:embed="rId3">
            <a:alphaModFix/>
          </a:blip>
          <a:stretch>
            <a:fillRect/>
          </a:stretch>
        </p:blipFill>
        <p:spPr>
          <a:xfrm>
            <a:off x="3189425" y="1060200"/>
            <a:ext cx="5589350" cy="5037200"/>
          </a:xfrm>
          <a:prstGeom prst="rect">
            <a:avLst/>
          </a:prstGeom>
          <a:noFill/>
          <a:ln>
            <a:noFill/>
          </a:ln>
        </p:spPr>
      </p:pic>
      <p:pic>
        <p:nvPicPr>
          <p:cNvPr id="109" name="Google Shape;109;p14"/>
          <p:cNvPicPr preferRelativeResize="0"/>
          <p:nvPr/>
        </p:nvPicPr>
        <p:blipFill>
          <a:blip r:embed="rId4">
            <a:alphaModFix/>
          </a:blip>
          <a:stretch>
            <a:fillRect/>
          </a:stretch>
        </p:blipFill>
        <p:spPr>
          <a:xfrm>
            <a:off x="10189325" y="4573050"/>
            <a:ext cx="1758050" cy="1724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5"/>
          <p:cNvSpPr txBox="1"/>
          <p:nvPr>
            <p:ph type="title"/>
          </p:nvPr>
        </p:nvSpPr>
        <p:spPr>
          <a:xfrm>
            <a:off x="609520" y="261442"/>
            <a:ext cx="10971300" cy="798900"/>
          </a:xfrm>
          <a:prstGeom prst="rect">
            <a:avLst/>
          </a:prstGeom>
          <a:noFill/>
          <a:ln>
            <a:noFill/>
          </a:ln>
        </p:spPr>
        <p:txBody>
          <a:bodyPr anchorCtr="0" anchor="ctr" bIns="49775" lIns="99550" spcFirstLastPara="1" rIns="99550" wrap="square" tIns="49775">
            <a:normAutofit/>
          </a:bodyPr>
          <a:lstStyle/>
          <a:p>
            <a:pPr indent="0" lvl="0" marL="0" rtl="0" algn="l">
              <a:spcBef>
                <a:spcPts val="0"/>
              </a:spcBef>
              <a:spcAft>
                <a:spcPts val="0"/>
              </a:spcAft>
              <a:buClr>
                <a:srgbClr val="9FD434"/>
              </a:buClr>
              <a:buSzPts val="4000"/>
              <a:buFont typeface="Calibri"/>
              <a:buNone/>
            </a:pPr>
            <a:r>
              <a:rPr lang="en-US"/>
              <a:t>Program Structure Chart</a:t>
            </a:r>
            <a:endParaRPr/>
          </a:p>
        </p:txBody>
      </p:sp>
      <p:pic>
        <p:nvPicPr>
          <p:cNvPr id="115" name="Google Shape;115;p15"/>
          <p:cNvPicPr preferRelativeResize="0"/>
          <p:nvPr/>
        </p:nvPicPr>
        <p:blipFill>
          <a:blip r:embed="rId3">
            <a:alphaModFix/>
          </a:blip>
          <a:stretch>
            <a:fillRect/>
          </a:stretch>
        </p:blipFill>
        <p:spPr>
          <a:xfrm>
            <a:off x="10220650" y="4643275"/>
            <a:ext cx="1711925" cy="1679025"/>
          </a:xfrm>
          <a:prstGeom prst="rect">
            <a:avLst/>
          </a:prstGeom>
          <a:noFill/>
          <a:ln>
            <a:noFill/>
          </a:ln>
        </p:spPr>
      </p:pic>
      <p:pic>
        <p:nvPicPr>
          <p:cNvPr id="116" name="Google Shape;116;p15"/>
          <p:cNvPicPr preferRelativeResize="0"/>
          <p:nvPr/>
        </p:nvPicPr>
        <p:blipFill rotWithShape="1">
          <a:blip r:embed="rId4">
            <a:alphaModFix/>
          </a:blip>
          <a:srcRect b="23346" l="10844" r="5801" t="17964"/>
          <a:stretch/>
        </p:blipFill>
        <p:spPr>
          <a:xfrm>
            <a:off x="281400" y="1060350"/>
            <a:ext cx="9939251" cy="4373818"/>
          </a:xfrm>
          <a:prstGeom prst="rect">
            <a:avLst/>
          </a:prstGeom>
          <a:noFill/>
          <a:ln>
            <a:noFill/>
          </a:ln>
        </p:spPr>
      </p:pic>
      <p:sp>
        <p:nvSpPr>
          <p:cNvPr id="117" name="Google Shape;117;p15"/>
          <p:cNvSpPr/>
          <p:nvPr/>
        </p:nvSpPr>
        <p:spPr>
          <a:xfrm>
            <a:off x="416400" y="2352525"/>
            <a:ext cx="2656500" cy="1573500"/>
          </a:xfrm>
          <a:prstGeom prst="rect">
            <a:avLst/>
          </a:prstGeom>
          <a:noFill/>
          <a:ln cap="flat" cmpd="sng" w="9525">
            <a:solidFill>
              <a:schemeClr val="dk2"/>
            </a:solidFill>
            <a:prstDash val="solid"/>
            <a:round/>
            <a:headEnd len="sm" w="sm" type="none"/>
            <a:tailEnd len="sm" w="sm" type="none"/>
          </a:ln>
          <a:effectLst>
            <a:reflection blurRad="0" dir="0" dist="0" endA="0" endPos="3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a:off x="3072900" y="2353574"/>
            <a:ext cx="2307600" cy="1573500"/>
          </a:xfrm>
          <a:prstGeom prst="rect">
            <a:avLst/>
          </a:prstGeom>
          <a:noFill/>
          <a:ln cap="flat" cmpd="sng" w="9525">
            <a:solidFill>
              <a:schemeClr val="dk2"/>
            </a:solidFill>
            <a:prstDash val="solid"/>
            <a:round/>
            <a:headEnd len="sm" w="sm" type="none"/>
            <a:tailEnd len="sm" w="sm" type="none"/>
          </a:ln>
          <a:effectLst>
            <a:reflection blurRad="0" dir="0" dist="0" endA="0" endPos="3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p:nvPr/>
        </p:nvSpPr>
        <p:spPr>
          <a:xfrm>
            <a:off x="5380500" y="2352575"/>
            <a:ext cx="2307600" cy="1573500"/>
          </a:xfrm>
          <a:prstGeom prst="rect">
            <a:avLst/>
          </a:prstGeom>
          <a:noFill/>
          <a:ln cap="flat" cmpd="sng" w="9525">
            <a:solidFill>
              <a:schemeClr val="dk2"/>
            </a:solidFill>
            <a:prstDash val="solid"/>
            <a:round/>
            <a:headEnd len="sm" w="sm" type="none"/>
            <a:tailEnd len="sm" w="sm" type="none"/>
          </a:ln>
          <a:effectLst>
            <a:reflection blurRad="0" dir="0" dist="0" endA="0" endPos="3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p:nvPr/>
        </p:nvSpPr>
        <p:spPr>
          <a:xfrm>
            <a:off x="7688100" y="2352575"/>
            <a:ext cx="2307600" cy="1573500"/>
          </a:xfrm>
          <a:prstGeom prst="rect">
            <a:avLst/>
          </a:prstGeom>
          <a:noFill/>
          <a:ln cap="flat" cmpd="sng" w="9525">
            <a:solidFill>
              <a:schemeClr val="dk2"/>
            </a:solidFill>
            <a:prstDash val="solid"/>
            <a:round/>
            <a:headEnd len="sm" w="sm" type="none"/>
            <a:tailEnd len="sm" w="sm" type="none"/>
          </a:ln>
          <a:effectLst>
            <a:reflection blurRad="0" dir="0" dist="0" endA="0" endPos="3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5"/>
          <p:cNvSpPr/>
          <p:nvPr/>
        </p:nvSpPr>
        <p:spPr>
          <a:xfrm>
            <a:off x="1148125" y="1553350"/>
            <a:ext cx="607800" cy="619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1</a:t>
            </a:r>
            <a:endParaRPr/>
          </a:p>
        </p:txBody>
      </p:sp>
      <p:sp>
        <p:nvSpPr>
          <p:cNvPr id="122" name="Google Shape;122;p15"/>
          <p:cNvSpPr/>
          <p:nvPr/>
        </p:nvSpPr>
        <p:spPr>
          <a:xfrm>
            <a:off x="3833175" y="1553350"/>
            <a:ext cx="607800" cy="619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2</a:t>
            </a:r>
            <a:endParaRPr/>
          </a:p>
        </p:txBody>
      </p:sp>
      <p:sp>
        <p:nvSpPr>
          <p:cNvPr id="123" name="Google Shape;123;p15"/>
          <p:cNvSpPr/>
          <p:nvPr/>
        </p:nvSpPr>
        <p:spPr>
          <a:xfrm>
            <a:off x="6230400" y="1553350"/>
            <a:ext cx="607800" cy="619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3</a:t>
            </a:r>
            <a:endParaRPr/>
          </a:p>
        </p:txBody>
      </p:sp>
      <p:sp>
        <p:nvSpPr>
          <p:cNvPr id="124" name="Google Shape;124;p15"/>
          <p:cNvSpPr/>
          <p:nvPr/>
        </p:nvSpPr>
        <p:spPr>
          <a:xfrm>
            <a:off x="8538000" y="1553350"/>
            <a:ext cx="607800" cy="619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4</a:t>
            </a:r>
            <a:endParaRPr/>
          </a:p>
        </p:txBody>
      </p:sp>
      <p:sp>
        <p:nvSpPr>
          <p:cNvPr id="125" name="Google Shape;125;p15"/>
          <p:cNvSpPr txBox="1"/>
          <p:nvPr/>
        </p:nvSpPr>
        <p:spPr>
          <a:xfrm>
            <a:off x="2884325" y="4401150"/>
            <a:ext cx="473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Malgun Gothic"/>
                <a:ea typeface="Malgun Gothic"/>
                <a:cs typeface="Malgun Gothic"/>
                <a:sym typeface="Malgun Gothic"/>
              </a:rPr>
              <a:t>We will break down the diagram in the following slides</a:t>
            </a:r>
            <a:endParaRPr>
              <a:latin typeface="Malgun Gothic"/>
              <a:ea typeface="Malgun Gothic"/>
              <a:cs typeface="Malgun Gothic"/>
              <a:sym typeface="Malgun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6"/>
          <p:cNvSpPr txBox="1"/>
          <p:nvPr>
            <p:ph idx="1" type="body"/>
          </p:nvPr>
        </p:nvSpPr>
        <p:spPr>
          <a:xfrm>
            <a:off x="610346" y="1240629"/>
            <a:ext cx="10971300" cy="4824600"/>
          </a:xfrm>
          <a:prstGeom prst="rect">
            <a:avLst/>
          </a:prstGeom>
        </p:spPr>
        <p:txBody>
          <a:bodyPr anchorCtr="0" anchor="t" bIns="49775" lIns="99550" spcFirstLastPara="1" rIns="99550" wrap="square" tIns="49775">
            <a:normAutofit/>
          </a:bodyPr>
          <a:lstStyle/>
          <a:p>
            <a:pPr indent="0" lvl="0" marL="0" rtl="0" algn="l">
              <a:spcBef>
                <a:spcPts val="400"/>
              </a:spcBef>
              <a:spcAft>
                <a:spcPts val="0"/>
              </a:spcAft>
              <a:buNone/>
            </a:pPr>
            <a:r>
              <a:t/>
            </a:r>
            <a:endParaRPr/>
          </a:p>
        </p:txBody>
      </p:sp>
      <p:sp>
        <p:nvSpPr>
          <p:cNvPr id="132" name="Google Shape;132;p16"/>
          <p:cNvSpPr txBox="1"/>
          <p:nvPr>
            <p:ph type="title"/>
          </p:nvPr>
        </p:nvSpPr>
        <p:spPr>
          <a:xfrm>
            <a:off x="609520" y="261442"/>
            <a:ext cx="10971300" cy="798900"/>
          </a:xfrm>
          <a:prstGeom prst="rect">
            <a:avLst/>
          </a:prstGeom>
        </p:spPr>
        <p:txBody>
          <a:bodyPr anchorCtr="0" anchor="ctr" bIns="49775" lIns="99550" spcFirstLastPara="1" rIns="99550" wrap="square" tIns="49775">
            <a:normAutofit/>
          </a:bodyPr>
          <a:lstStyle/>
          <a:p>
            <a:pPr indent="0" lvl="0" marL="0" rtl="0" algn="l">
              <a:spcBef>
                <a:spcPts val="0"/>
              </a:spcBef>
              <a:spcAft>
                <a:spcPts val="0"/>
              </a:spcAft>
              <a:buNone/>
            </a:pPr>
            <a:r>
              <a:rPr lang="en-US"/>
              <a:t>Program Structure 1</a:t>
            </a:r>
            <a:endParaRPr/>
          </a:p>
        </p:txBody>
      </p:sp>
      <p:pic>
        <p:nvPicPr>
          <p:cNvPr id="133" name="Google Shape;133;p16"/>
          <p:cNvPicPr preferRelativeResize="0"/>
          <p:nvPr/>
        </p:nvPicPr>
        <p:blipFill rotWithShape="1">
          <a:blip r:embed="rId3">
            <a:alphaModFix/>
          </a:blip>
          <a:srcRect b="22224" l="5230" r="34155" t="24118"/>
          <a:stretch/>
        </p:blipFill>
        <p:spPr>
          <a:xfrm>
            <a:off x="2178862" y="1485575"/>
            <a:ext cx="7834276" cy="4334701"/>
          </a:xfrm>
          <a:prstGeom prst="rect">
            <a:avLst/>
          </a:prstGeom>
          <a:noFill/>
          <a:ln>
            <a:noFill/>
          </a:ln>
        </p:spPr>
      </p:pic>
      <p:pic>
        <p:nvPicPr>
          <p:cNvPr id="134" name="Google Shape;134;p16"/>
          <p:cNvPicPr preferRelativeResize="0"/>
          <p:nvPr/>
        </p:nvPicPr>
        <p:blipFill>
          <a:blip r:embed="rId4">
            <a:alphaModFix/>
          </a:blip>
          <a:stretch>
            <a:fillRect/>
          </a:stretch>
        </p:blipFill>
        <p:spPr>
          <a:xfrm>
            <a:off x="10220650" y="4643275"/>
            <a:ext cx="1711925" cy="1679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