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20"/>
    <a:srgbClr val="F68E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3" autoAdjust="0"/>
    <p:restoredTop sz="94665"/>
  </p:normalViewPr>
  <p:slideViewPr>
    <p:cSldViewPr>
      <p:cViewPr>
        <p:scale>
          <a:sx n="99" d="100"/>
          <a:sy n="99" d="100"/>
        </p:scale>
        <p:origin x="-97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/>
          <a:lstStyle>
            <a:lvl1pPr algn="r">
              <a:defRPr sz="1200"/>
            </a:lvl1pPr>
          </a:lstStyle>
          <a:p>
            <a:fld id="{A72ABC98-FFAF-42F0-A5DC-FB5C8D487B5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8563" y="692150"/>
            <a:ext cx="4613275" cy="3459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57" tIns="46378" rIns="92757" bIns="46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2757" tIns="46378" rIns="92757" bIns="463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5"/>
            <a:ext cx="3037840" cy="461169"/>
          </a:xfrm>
          <a:prstGeom prst="rect">
            <a:avLst/>
          </a:prstGeom>
        </p:spPr>
        <p:txBody>
          <a:bodyPr vert="horz" lIns="92757" tIns="46378" rIns="92757" bIns="46378" rtlCol="0" anchor="b"/>
          <a:lstStyle>
            <a:lvl1pPr algn="r">
              <a:defRPr sz="1200"/>
            </a:lvl1pPr>
          </a:lstStyle>
          <a:p>
            <a:fld id="{657A7388-0ABE-4DCF-9E5A-7A70820B5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A7388-0ABE-4DCF-9E5A-7A70820B5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2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5867400" cy="228917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504944"/>
            <a:ext cx="6400800" cy="108508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72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672" y="6056376"/>
            <a:ext cx="7543800" cy="365125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BDDE3B-6E17-4A89-9F93-DBB317C0A6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4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6" y="1524000"/>
            <a:ext cx="6108192" cy="34290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03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4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424" y="1066800"/>
            <a:ext cx="4038600" cy="5059363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64" y="10668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64" y="1706562"/>
            <a:ext cx="4040188" cy="3951288"/>
          </a:xfrm>
        </p:spPr>
        <p:txBody>
          <a:bodyPr/>
          <a:lstStyle>
            <a:lvl1pPr marL="274320" indent="-27432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489" y="10668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489" y="1706562"/>
            <a:ext cx="4041775" cy="3951288"/>
          </a:xfr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Tx/>
              <a:defRPr sz="1800"/>
            </a:lvl2pPr>
            <a:lvl3pPr>
              <a:buClrTx/>
              <a:defRPr sz="1800"/>
            </a:lvl3pPr>
            <a:lvl4pPr>
              <a:buClrTx/>
              <a:defRPr sz="1800"/>
            </a:lvl4pPr>
            <a:lvl5pPr>
              <a:buClrTx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608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8" y="102076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240" y="6548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BDDE3B-6E17-4A89-9F93-DBB317C0A6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4" r:id="rId4"/>
    <p:sldLayoutId id="214748366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ghtningdesignsyste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fixer.io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7086600" cy="2289175"/>
          </a:xfrm>
        </p:spPr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omedepot.ca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Front-End Developer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754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0"/>
            <a:ext cx="847039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020762"/>
            <a:ext cx="801319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goal: create a simple web component (widget) using HTML/CSS/JavaScript, based on provided requirements (user stories) and/or wireframes.</a:t>
            </a:r>
          </a:p>
          <a:p>
            <a:r>
              <a:rPr lang="en-US" dirty="0" smtClean="0"/>
              <a:t>The solution must be performant, able to handle high traffic demands.</a:t>
            </a:r>
          </a:p>
          <a:p>
            <a:pPr lvl="1"/>
            <a:r>
              <a:rPr lang="en-US" dirty="0" smtClean="0"/>
              <a:t>We’re not looking for specific metrics, but you should Architect the solution such that it can handle load.</a:t>
            </a:r>
          </a:p>
          <a:p>
            <a:r>
              <a:rPr lang="en-US" dirty="0" smtClean="0"/>
              <a:t>No back-end development is required. The necessary data is provided via an external JSON feed.</a:t>
            </a:r>
          </a:p>
          <a:p>
            <a:r>
              <a:rPr lang="en-US" dirty="0" smtClean="0"/>
              <a:t>There is no “right” or “wrong” solution. The results will be reviewed by Home Depot Dev Leads and may be used in follow-up technical discussions with you as the candidate.</a:t>
            </a:r>
          </a:p>
          <a:p>
            <a:r>
              <a:rPr lang="en-US" dirty="0" smtClean="0"/>
              <a:t>Language:</a:t>
            </a:r>
          </a:p>
          <a:p>
            <a:pPr lvl="1"/>
            <a:r>
              <a:rPr lang="en-CA" dirty="0" smtClean="0"/>
              <a:t>HTML / CSS / </a:t>
            </a:r>
            <a:r>
              <a:rPr lang="en-CA" dirty="0" err="1" smtClean="0"/>
              <a:t>Javascript</a:t>
            </a:r>
            <a:endParaRPr lang="en-CA" dirty="0" smtClean="0"/>
          </a:p>
          <a:p>
            <a:pPr lvl="1"/>
            <a:r>
              <a:rPr lang="en-CA" dirty="0" smtClean="0"/>
              <a:t>Must </a:t>
            </a:r>
            <a:r>
              <a:rPr lang="en-CA" dirty="0"/>
              <a:t>have used </a:t>
            </a:r>
            <a:r>
              <a:rPr lang="en-CA" u="sng" dirty="0"/>
              <a:t>Angular 4.0+</a:t>
            </a:r>
            <a:r>
              <a:rPr lang="en-CA" dirty="0"/>
              <a:t> as JavaScript </a:t>
            </a:r>
            <a:r>
              <a:rPr lang="en-CA" dirty="0" smtClean="0"/>
              <a:t>Library</a:t>
            </a:r>
          </a:p>
          <a:p>
            <a:pPr lvl="1"/>
            <a:r>
              <a:rPr lang="en-US" dirty="0"/>
              <a:t>Do Not Use </a:t>
            </a:r>
            <a:r>
              <a:rPr lang="en-US" dirty="0" err="1" smtClean="0"/>
              <a:t>Jquery</a:t>
            </a:r>
            <a:endParaRPr lang="en-CA" dirty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Please do not share this document.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1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solution must include all dependencies (e.g. no CDN links or externally hosted libraries).</a:t>
            </a:r>
          </a:p>
          <a:p>
            <a:r>
              <a:rPr lang="en-US" dirty="0" smtClean="0"/>
              <a:t>The solution must be ready for deployment and executable without modification.</a:t>
            </a:r>
          </a:p>
          <a:p>
            <a:r>
              <a:rPr lang="en-US" dirty="0" smtClean="0"/>
              <a:t>Browser compatibility: IE11+ or latest Chrome or Safari</a:t>
            </a:r>
          </a:p>
          <a:p>
            <a:r>
              <a:rPr lang="en-US" dirty="0" smtClean="0"/>
              <a:t>Device must run on mobile as well: Android L+ (Android Browser), iPhone 5+</a:t>
            </a:r>
          </a:p>
          <a:p>
            <a:pPr lvl="0"/>
            <a:r>
              <a:rPr lang="en-CA" dirty="0" smtClean="0"/>
              <a:t>Must </a:t>
            </a:r>
            <a:r>
              <a:rPr lang="en-CA" dirty="0"/>
              <a:t>be submitted to </a:t>
            </a:r>
            <a:r>
              <a:rPr lang="en-CA" dirty="0" err="1"/>
              <a:t>Github</a:t>
            </a:r>
            <a:r>
              <a:rPr lang="en-CA" dirty="0"/>
              <a:t> or </a:t>
            </a:r>
            <a:r>
              <a:rPr lang="en-CA" dirty="0" err="1"/>
              <a:t>Bitbucket</a:t>
            </a:r>
            <a:endParaRPr lang="en-CA" dirty="0"/>
          </a:p>
          <a:p>
            <a:pPr lvl="0"/>
            <a:r>
              <a:rPr lang="en-CA" dirty="0"/>
              <a:t>Must contain a README.md file, including installation instructions</a:t>
            </a:r>
          </a:p>
          <a:p>
            <a:pPr lvl="0"/>
            <a:r>
              <a:rPr lang="en-CA" dirty="0"/>
              <a:t>Must have used </a:t>
            </a:r>
            <a:r>
              <a:rPr lang="en-CA" u="sng" dirty="0">
                <a:hlinkClick r:id="rId2"/>
              </a:rPr>
              <a:t>Lightning Design System</a:t>
            </a:r>
            <a:r>
              <a:rPr lang="en-CA" dirty="0"/>
              <a:t> as CSS framework (Bootstrap will not be accepted)</a:t>
            </a:r>
          </a:p>
          <a:p>
            <a:pPr lvl="0"/>
            <a:r>
              <a:rPr lang="en-CA" dirty="0"/>
              <a:t>Must have used SCSS for writing Style Sheets</a:t>
            </a:r>
          </a:p>
          <a:p>
            <a:pPr lvl="0"/>
            <a:r>
              <a:rPr lang="en-CA" dirty="0" smtClean="0"/>
              <a:t>Must </a:t>
            </a:r>
            <a:r>
              <a:rPr lang="en-CA" dirty="0"/>
              <a:t>be developed as a component, with a container page containing 3 instances of the same component working side-by-side</a:t>
            </a:r>
          </a:p>
          <a:p>
            <a:pPr lvl="0"/>
            <a:r>
              <a:rPr lang="en-CA" dirty="0"/>
              <a:t>Must be written in ES6</a:t>
            </a:r>
          </a:p>
          <a:p>
            <a:pPr lvl="0"/>
            <a:r>
              <a:rPr lang="en-CA" dirty="0"/>
              <a:t>Must have used NPM package manager</a:t>
            </a:r>
          </a:p>
          <a:p>
            <a:pPr lvl="0"/>
            <a:r>
              <a:rPr lang="en-CA" dirty="0"/>
              <a:t>Must have used </a:t>
            </a:r>
            <a:r>
              <a:rPr lang="en-CA" dirty="0" err="1"/>
              <a:t>Webpack</a:t>
            </a:r>
            <a:r>
              <a:rPr lang="en-CA" dirty="0"/>
              <a:t> as module loader</a:t>
            </a:r>
          </a:p>
          <a:p>
            <a:pPr lvl="0"/>
            <a:r>
              <a:rPr lang="en-CA" dirty="0"/>
              <a:t>Must be reactive and display correctly on mobile</a:t>
            </a:r>
          </a:p>
          <a:p>
            <a:pPr lvl="0"/>
            <a:r>
              <a:rPr lang="en-CA" dirty="0"/>
              <a:t>Must handle errors gracefully (including API outage)</a:t>
            </a:r>
          </a:p>
          <a:p>
            <a:pPr lvl="0"/>
            <a:r>
              <a:rPr lang="en-CA" dirty="0"/>
              <a:t>Using </a:t>
            </a:r>
            <a:r>
              <a:rPr lang="en-CA" dirty="0" err="1"/>
              <a:t>Redux</a:t>
            </a:r>
            <a:r>
              <a:rPr lang="en-CA" dirty="0"/>
              <a:t>, Flux or </a:t>
            </a:r>
            <a:r>
              <a:rPr lang="en-CA" dirty="0" err="1"/>
              <a:t>MobX</a:t>
            </a:r>
            <a:r>
              <a:rPr lang="en-CA" dirty="0"/>
              <a:t> are considered as bonus points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solution will be evaluated against the following criteria:</a:t>
            </a:r>
          </a:p>
          <a:p>
            <a:pPr lvl="1"/>
            <a:r>
              <a:rPr lang="en-US" dirty="0" smtClean="0"/>
              <a:t>Completion of the requirements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Input </a:t>
            </a:r>
            <a:r>
              <a:rPr lang="en-US" dirty="0"/>
              <a:t>validation / Output filtering (XSS prevention etc</a:t>
            </a:r>
            <a:r>
              <a:rPr lang="en-US" dirty="0" smtClean="0"/>
              <a:t>.)</a:t>
            </a:r>
          </a:p>
          <a:p>
            <a:pPr lvl="1"/>
            <a:r>
              <a:rPr lang="en-US" dirty="0"/>
              <a:t>Use of design patterns (if applicable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organization, formatting, naming </a:t>
            </a:r>
            <a:r>
              <a:rPr lang="en-US" dirty="0"/>
              <a:t>(DAMP &amp; DRY </a:t>
            </a:r>
            <a:r>
              <a:rPr lang="en-US" dirty="0" smtClean="0"/>
              <a:t>principles, etc.)</a:t>
            </a:r>
          </a:p>
          <a:p>
            <a:pPr lvl="1"/>
            <a:r>
              <a:rPr lang="en-US" dirty="0" smtClean="0"/>
              <a:t>Performance and how it handles load</a:t>
            </a:r>
          </a:p>
          <a:p>
            <a:r>
              <a:rPr lang="en-US" dirty="0" smtClean="0"/>
              <a:t>For extra kudos, please:</a:t>
            </a:r>
          </a:p>
          <a:p>
            <a:pPr lvl="1"/>
            <a:r>
              <a:rPr lang="en-US" dirty="0" smtClean="0"/>
              <a:t>Implement unit tests</a:t>
            </a:r>
          </a:p>
          <a:p>
            <a:pPr lvl="1"/>
            <a:r>
              <a:rPr lang="en-US" dirty="0" smtClean="0"/>
              <a:t>Identify reusable code (create a </a:t>
            </a:r>
            <a:r>
              <a:rPr lang="en-US" dirty="0" err="1" smtClean="0"/>
              <a:t>utils</a:t>
            </a:r>
            <a:r>
              <a:rPr lang="en-US" dirty="0" smtClean="0"/>
              <a:t> module, write CSS </a:t>
            </a:r>
            <a:r>
              <a:rPr lang="en-US" dirty="0" err="1" smtClean="0"/>
              <a:t>mixins</a:t>
            </a:r>
            <a:r>
              <a:rPr lang="en-US" dirty="0" smtClean="0"/>
              <a:t>, etc.)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</a:t>
            </a:r>
            <a:r>
              <a:rPr lang="en-US" dirty="0"/>
              <a:t>doc comments (</a:t>
            </a:r>
            <a:r>
              <a:rPr lang="en-US" dirty="0" err="1"/>
              <a:t>JSDoc</a:t>
            </a:r>
            <a:r>
              <a:rPr lang="en-US" dirty="0"/>
              <a:t> / </a:t>
            </a:r>
            <a:r>
              <a:rPr lang="en-US" dirty="0" err="1"/>
              <a:t>Sassdoc</a:t>
            </a:r>
            <a:r>
              <a:rPr lang="en-US" dirty="0"/>
              <a:t> etc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Aft>
                <a:spcPts val="0"/>
              </a:spcAft>
              <a:buClrTx/>
              <a:buNone/>
            </a:pPr>
            <a:r>
              <a:rPr lang="en-US" dirty="0" smtClean="0"/>
              <a:t>Create a currency converter widget based the following </a:t>
            </a:r>
            <a:r>
              <a:rPr lang="en-US" dirty="0"/>
              <a:t>wireframe and </a:t>
            </a:r>
            <a:r>
              <a:rPr lang="en-US" dirty="0" smtClean="0"/>
              <a:t>using JSON </a:t>
            </a:r>
            <a:r>
              <a:rPr lang="en-US" dirty="0"/>
              <a:t>API from </a:t>
            </a:r>
            <a:r>
              <a:rPr lang="en-US" dirty="0">
                <a:hlinkClick r:id="rId2"/>
              </a:rPr>
              <a:t>http://fixer.io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 a user, I can choose between the following currencies: CAD, USD, EUR</a:t>
            </a:r>
          </a:p>
          <a:p>
            <a:r>
              <a:rPr lang="en-US" dirty="0" smtClean="0"/>
              <a:t>As a user, I can type in the required amount in original currency, and instantly see the converted result in selected output currency</a:t>
            </a:r>
          </a:p>
          <a:p>
            <a:r>
              <a:rPr lang="en-US" dirty="0" smtClean="0"/>
              <a:t>As a user, I can click on the Disclaimer link and see the additional information about the exchange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24" y="2667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the widget would work with Responsive design</a:t>
            </a:r>
          </a:p>
          <a:p>
            <a:r>
              <a:rPr lang="en-US" dirty="0" smtClean="0"/>
              <a:t>Ensure that the widget is accessible and WCAG 2.0 Level AA compliant</a:t>
            </a:r>
          </a:p>
          <a:p>
            <a:r>
              <a:rPr lang="en-US" dirty="0" smtClean="0"/>
              <a:t>Implement the HTML template using AEM </a:t>
            </a:r>
            <a:r>
              <a:rPr lang="en-US" dirty="0" err="1" smtClean="0"/>
              <a:t>Sightly</a:t>
            </a:r>
            <a:r>
              <a:rPr lang="en-US" dirty="0" smtClean="0"/>
              <a:t> / HTL (use mock references to a Sling model and i18n </a:t>
            </a:r>
            <a:r>
              <a:rPr lang="en-US" dirty="0"/>
              <a:t>labels)</a:t>
            </a:r>
          </a:p>
          <a:p>
            <a:pPr marL="274320" lvl="1" indent="-274320">
              <a:buClr>
                <a:schemeClr val="tx2"/>
              </a:buClr>
            </a:pPr>
            <a:r>
              <a:rPr lang="en-US" sz="2000" dirty="0"/>
              <a:t>Provide a list of suggestions or TODOs for a hypothetical next iteration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524000"/>
            <a:ext cx="6144768" cy="3429000"/>
          </a:xfrm>
        </p:spPr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DE3B-6E17-4A89-9F93-DBB317C0A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7607"/>
      </p:ext>
    </p:extLst>
  </p:cSld>
  <p:clrMapOvr>
    <a:masterClrMapping/>
  </p:clrMapOvr>
</p:sld>
</file>

<file path=ppt/theme/theme1.xml><?xml version="1.0" encoding="utf-8"?>
<a:theme xmlns:a="http://schemas.openxmlformats.org/drawingml/2006/main" name="THD 2015 - Standard Template">
  <a:themeElements>
    <a:clrScheme name="THD PowerPoint Template">
      <a:dk1>
        <a:srgbClr val="1C1C1C"/>
      </a:dk1>
      <a:lt1>
        <a:srgbClr val="FFFFFF"/>
      </a:lt1>
      <a:dk2>
        <a:srgbClr val="F58220"/>
      </a:dk2>
      <a:lt2>
        <a:srgbClr val="E8E8E8"/>
      </a:lt2>
      <a:accent1>
        <a:srgbClr val="D0D0D0"/>
      </a:accent1>
      <a:accent2>
        <a:srgbClr val="AEAEAE"/>
      </a:accent2>
      <a:accent3>
        <a:srgbClr val="F58220"/>
      </a:accent3>
      <a:accent4>
        <a:srgbClr val="E8E8E8"/>
      </a:accent4>
      <a:accent5>
        <a:srgbClr val="C6C6C6"/>
      </a:accent5>
      <a:accent6>
        <a:srgbClr val="F58220"/>
      </a:accent6>
      <a:hlink>
        <a:srgbClr val="5F5F5F"/>
      </a:hlink>
      <a:folHlink>
        <a:srgbClr val="0000BF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542</Words>
  <Application>Microsoft Office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THD 2015 - Standard Template</vt:lpstr>
      <vt:lpstr>homedepot.ca Front-End Developer Exercise</vt:lpstr>
      <vt:lpstr>Requirement</vt:lpstr>
      <vt:lpstr>Acceptance Criteria</vt:lpstr>
      <vt:lpstr>Evaluation</vt:lpstr>
      <vt:lpstr>Requirements</vt:lpstr>
      <vt:lpstr>Bonus points</vt:lpstr>
      <vt:lpstr>Thank you for your time!</vt:lpstr>
    </vt:vector>
  </TitlesOfParts>
  <Manager>Munawar Ali</Manager>
  <Company>The Home Depot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Excercise</dc:title>
  <dc:creator>Maxim Yelizarenko</dc:creator>
  <cp:lastModifiedBy>McCoskey, Jordan</cp:lastModifiedBy>
  <cp:revision>112</cp:revision>
  <cp:lastPrinted>2015-01-21T17:51:28Z</cp:lastPrinted>
  <dcterms:created xsi:type="dcterms:W3CDTF">2014-12-09T11:42:05Z</dcterms:created>
  <dcterms:modified xsi:type="dcterms:W3CDTF">2017-12-07T15:57:56Z</dcterms:modified>
</cp:coreProperties>
</file>