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5" r:id="rId6"/>
    <p:sldId id="267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4F274-8ED9-48B0-B40B-F72BFE84B3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6834798-EBF0-4F2F-A728-16F164B08D50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NI" dirty="0">
              <a:latin typeface="Calisto MT" panose="02040603050505030304" pitchFamily="18" charset="0"/>
            </a:rPr>
            <a:t>Identificar los requerimientos para desarrollar la aplicación móvil de gestión de reservas.</a:t>
          </a:r>
          <a:endParaRPr lang="es-ES" dirty="0">
            <a:latin typeface="Calisto MT" panose="02040603050505030304" pitchFamily="18" charset="0"/>
          </a:endParaRPr>
        </a:p>
      </dgm:t>
    </dgm:pt>
    <dgm:pt modelId="{8FB3B47E-D20D-460B-A4DC-5F0AB5392EA5}" type="parTrans" cxnId="{55EBEA97-E978-4FDF-ADD4-2194E89C344E}">
      <dgm:prSet/>
      <dgm:spPr/>
      <dgm:t>
        <a:bodyPr/>
        <a:lstStyle/>
        <a:p>
          <a:endParaRPr lang="es-ES">
            <a:latin typeface="Calisto MT" panose="02040603050505030304" pitchFamily="18" charset="0"/>
          </a:endParaRPr>
        </a:p>
      </dgm:t>
    </dgm:pt>
    <dgm:pt modelId="{CE364689-D44E-42C1-AC0B-78A773DB2903}" type="sibTrans" cxnId="{55EBEA97-E978-4FDF-ADD4-2194E89C344E}">
      <dgm:prSet/>
      <dgm:spPr/>
      <dgm:t>
        <a:bodyPr/>
        <a:lstStyle/>
        <a:p>
          <a:endParaRPr lang="es-ES">
            <a:latin typeface="Calisto MT" panose="02040603050505030304" pitchFamily="18" charset="0"/>
          </a:endParaRPr>
        </a:p>
      </dgm:t>
    </dgm:pt>
    <dgm:pt modelId="{AB62865A-6033-45B4-84A4-9AF764BEA06E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NI" dirty="0">
              <a:latin typeface="Calisto MT" panose="02040603050505030304" pitchFamily="18" charset="0"/>
            </a:rPr>
            <a:t>Diseñar y desarrollar la aplicación móvil de gestión de reservas.</a:t>
          </a:r>
          <a:endParaRPr lang="es-ES" dirty="0">
            <a:latin typeface="Calisto MT" panose="02040603050505030304" pitchFamily="18" charset="0"/>
          </a:endParaRPr>
        </a:p>
      </dgm:t>
    </dgm:pt>
    <dgm:pt modelId="{60A2EEAB-EAF2-4BFC-9DAB-59212BE3307F}" type="parTrans" cxnId="{FFF1A8A6-1EE9-4EB9-B5C1-B9B77D964369}">
      <dgm:prSet/>
      <dgm:spPr/>
      <dgm:t>
        <a:bodyPr/>
        <a:lstStyle/>
        <a:p>
          <a:endParaRPr lang="es-ES">
            <a:latin typeface="Calisto MT" panose="02040603050505030304" pitchFamily="18" charset="0"/>
          </a:endParaRPr>
        </a:p>
      </dgm:t>
    </dgm:pt>
    <dgm:pt modelId="{99B40AB2-0ADF-4D5F-9483-58B50E70C6E1}" type="sibTrans" cxnId="{FFF1A8A6-1EE9-4EB9-B5C1-B9B77D964369}">
      <dgm:prSet/>
      <dgm:spPr/>
      <dgm:t>
        <a:bodyPr/>
        <a:lstStyle/>
        <a:p>
          <a:endParaRPr lang="es-ES">
            <a:latin typeface="Calisto MT" panose="02040603050505030304" pitchFamily="18" charset="0"/>
          </a:endParaRPr>
        </a:p>
      </dgm:t>
    </dgm:pt>
    <dgm:pt modelId="{D2728B60-7B24-4B2D-BDB6-AEC4F1C7CC3B}" type="pres">
      <dgm:prSet presAssocID="{F144F274-8ED9-48B0-B40B-F72BFE84B358}" presName="Name0" presStyleCnt="0">
        <dgm:presLayoutVars>
          <dgm:chMax val="7"/>
          <dgm:chPref val="7"/>
          <dgm:dir/>
        </dgm:presLayoutVars>
      </dgm:prSet>
      <dgm:spPr/>
    </dgm:pt>
    <dgm:pt modelId="{13BA18BA-FCBE-405A-A8C3-3FB81537C76E}" type="pres">
      <dgm:prSet presAssocID="{F144F274-8ED9-48B0-B40B-F72BFE84B358}" presName="Name1" presStyleCnt="0"/>
      <dgm:spPr/>
    </dgm:pt>
    <dgm:pt modelId="{0E6DF38E-43F9-4EB3-96D5-B68E2DCA7611}" type="pres">
      <dgm:prSet presAssocID="{F144F274-8ED9-48B0-B40B-F72BFE84B358}" presName="cycle" presStyleCnt="0"/>
      <dgm:spPr/>
    </dgm:pt>
    <dgm:pt modelId="{1AA7FDAC-2DB5-4BB6-A74A-0D20CF71F3A2}" type="pres">
      <dgm:prSet presAssocID="{F144F274-8ED9-48B0-B40B-F72BFE84B358}" presName="srcNode" presStyleLbl="node1" presStyleIdx="0" presStyleCnt="2"/>
      <dgm:spPr/>
    </dgm:pt>
    <dgm:pt modelId="{B3ED5D14-EB6B-404F-B756-A6CF24F437C5}" type="pres">
      <dgm:prSet presAssocID="{F144F274-8ED9-48B0-B40B-F72BFE84B358}" presName="conn" presStyleLbl="parChTrans1D2" presStyleIdx="0" presStyleCnt="1"/>
      <dgm:spPr/>
    </dgm:pt>
    <dgm:pt modelId="{4036774B-9C8B-4813-8BDF-7D6DA3626F22}" type="pres">
      <dgm:prSet presAssocID="{F144F274-8ED9-48B0-B40B-F72BFE84B358}" presName="extraNode" presStyleLbl="node1" presStyleIdx="0" presStyleCnt="2"/>
      <dgm:spPr/>
    </dgm:pt>
    <dgm:pt modelId="{606A063D-8A89-47A7-9AAB-607752CB26C1}" type="pres">
      <dgm:prSet presAssocID="{F144F274-8ED9-48B0-B40B-F72BFE84B358}" presName="dstNode" presStyleLbl="node1" presStyleIdx="0" presStyleCnt="2"/>
      <dgm:spPr/>
    </dgm:pt>
    <dgm:pt modelId="{48B96FEC-C542-4524-8A2E-8EC5E7C097C6}" type="pres">
      <dgm:prSet presAssocID="{C6834798-EBF0-4F2F-A728-16F164B08D50}" presName="text_1" presStyleLbl="node1" presStyleIdx="0" presStyleCnt="2">
        <dgm:presLayoutVars>
          <dgm:bulletEnabled val="1"/>
        </dgm:presLayoutVars>
      </dgm:prSet>
      <dgm:spPr/>
    </dgm:pt>
    <dgm:pt modelId="{C0BAA0AD-6CFD-4DD5-81E5-0EB10B3F28B2}" type="pres">
      <dgm:prSet presAssocID="{C6834798-EBF0-4F2F-A728-16F164B08D50}" presName="accent_1" presStyleCnt="0"/>
      <dgm:spPr/>
    </dgm:pt>
    <dgm:pt modelId="{06F8144B-6BEB-4CAF-8716-246C41D0D4EE}" type="pres">
      <dgm:prSet presAssocID="{C6834798-EBF0-4F2F-A728-16F164B08D50}" presName="accentRepeatNode" presStyleLbl="solidFgAcc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50C2720-DA70-474B-87EC-4CC81A14CEAF}" type="pres">
      <dgm:prSet presAssocID="{AB62865A-6033-45B4-84A4-9AF764BEA06E}" presName="text_2" presStyleLbl="node1" presStyleIdx="1" presStyleCnt="2">
        <dgm:presLayoutVars>
          <dgm:bulletEnabled val="1"/>
        </dgm:presLayoutVars>
      </dgm:prSet>
      <dgm:spPr/>
    </dgm:pt>
    <dgm:pt modelId="{0DECF817-BE34-4773-80F3-F8BCE858ECDD}" type="pres">
      <dgm:prSet presAssocID="{AB62865A-6033-45B4-84A4-9AF764BEA06E}" presName="accent_2" presStyleCnt="0"/>
      <dgm:spPr/>
    </dgm:pt>
    <dgm:pt modelId="{3A3D356F-0371-48ED-A39D-FDACB56816E6}" type="pres">
      <dgm:prSet presAssocID="{AB62865A-6033-45B4-84A4-9AF764BEA06E}" presName="accentRepeatNode" presStyleLbl="solidFgAcc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D56AD00B-710C-45E0-A2E8-00A85A648E3B}" type="presOf" srcId="{C6834798-EBF0-4F2F-A728-16F164B08D50}" destId="{48B96FEC-C542-4524-8A2E-8EC5E7C097C6}" srcOrd="0" destOrd="0" presId="urn:microsoft.com/office/officeart/2008/layout/VerticalCurvedList"/>
    <dgm:cxn modelId="{1ECDC92F-EC50-4846-9CED-203EDF5E7BC1}" type="presOf" srcId="{F144F274-8ED9-48B0-B40B-F72BFE84B358}" destId="{D2728B60-7B24-4B2D-BDB6-AEC4F1C7CC3B}" srcOrd="0" destOrd="0" presId="urn:microsoft.com/office/officeart/2008/layout/VerticalCurvedList"/>
    <dgm:cxn modelId="{D1D3627D-D05C-407B-99C3-61F9985F014C}" type="presOf" srcId="{CE364689-D44E-42C1-AC0B-78A773DB2903}" destId="{B3ED5D14-EB6B-404F-B756-A6CF24F437C5}" srcOrd="0" destOrd="0" presId="urn:microsoft.com/office/officeart/2008/layout/VerticalCurvedList"/>
    <dgm:cxn modelId="{55EBEA97-E978-4FDF-ADD4-2194E89C344E}" srcId="{F144F274-8ED9-48B0-B40B-F72BFE84B358}" destId="{C6834798-EBF0-4F2F-A728-16F164B08D50}" srcOrd="0" destOrd="0" parTransId="{8FB3B47E-D20D-460B-A4DC-5F0AB5392EA5}" sibTransId="{CE364689-D44E-42C1-AC0B-78A773DB2903}"/>
    <dgm:cxn modelId="{FFF1A8A6-1EE9-4EB9-B5C1-B9B77D964369}" srcId="{F144F274-8ED9-48B0-B40B-F72BFE84B358}" destId="{AB62865A-6033-45B4-84A4-9AF764BEA06E}" srcOrd="1" destOrd="0" parTransId="{60A2EEAB-EAF2-4BFC-9DAB-59212BE3307F}" sibTransId="{99B40AB2-0ADF-4D5F-9483-58B50E70C6E1}"/>
    <dgm:cxn modelId="{511C54F8-A004-471A-872F-55D52715473D}" type="presOf" srcId="{AB62865A-6033-45B4-84A4-9AF764BEA06E}" destId="{750C2720-DA70-474B-87EC-4CC81A14CEAF}" srcOrd="0" destOrd="0" presId="urn:microsoft.com/office/officeart/2008/layout/VerticalCurvedList"/>
    <dgm:cxn modelId="{DB58FECF-BBFD-4CBA-9FF7-3DF9BD3F6C6F}" type="presParOf" srcId="{D2728B60-7B24-4B2D-BDB6-AEC4F1C7CC3B}" destId="{13BA18BA-FCBE-405A-A8C3-3FB81537C76E}" srcOrd="0" destOrd="0" presId="urn:microsoft.com/office/officeart/2008/layout/VerticalCurvedList"/>
    <dgm:cxn modelId="{A46041DC-6014-4994-995F-B6AF21B56ABF}" type="presParOf" srcId="{13BA18BA-FCBE-405A-A8C3-3FB81537C76E}" destId="{0E6DF38E-43F9-4EB3-96D5-B68E2DCA7611}" srcOrd="0" destOrd="0" presId="urn:microsoft.com/office/officeart/2008/layout/VerticalCurvedList"/>
    <dgm:cxn modelId="{DC1D28BF-C3F7-4438-B2F6-FA3C857F7D83}" type="presParOf" srcId="{0E6DF38E-43F9-4EB3-96D5-B68E2DCA7611}" destId="{1AA7FDAC-2DB5-4BB6-A74A-0D20CF71F3A2}" srcOrd="0" destOrd="0" presId="urn:microsoft.com/office/officeart/2008/layout/VerticalCurvedList"/>
    <dgm:cxn modelId="{A839F871-08E6-4E77-8417-6A42B3CF66B5}" type="presParOf" srcId="{0E6DF38E-43F9-4EB3-96D5-B68E2DCA7611}" destId="{B3ED5D14-EB6B-404F-B756-A6CF24F437C5}" srcOrd="1" destOrd="0" presId="urn:microsoft.com/office/officeart/2008/layout/VerticalCurvedList"/>
    <dgm:cxn modelId="{EA4AE197-3F9F-4CA4-9794-C16DD7859BF1}" type="presParOf" srcId="{0E6DF38E-43F9-4EB3-96D5-B68E2DCA7611}" destId="{4036774B-9C8B-4813-8BDF-7D6DA3626F22}" srcOrd="2" destOrd="0" presId="urn:microsoft.com/office/officeart/2008/layout/VerticalCurvedList"/>
    <dgm:cxn modelId="{3C2F6D45-C3A3-451B-B565-2819DE73CFCB}" type="presParOf" srcId="{0E6DF38E-43F9-4EB3-96D5-B68E2DCA7611}" destId="{606A063D-8A89-47A7-9AAB-607752CB26C1}" srcOrd="3" destOrd="0" presId="urn:microsoft.com/office/officeart/2008/layout/VerticalCurvedList"/>
    <dgm:cxn modelId="{BA020B78-7F4C-48CC-A4AB-ABD57B72B191}" type="presParOf" srcId="{13BA18BA-FCBE-405A-A8C3-3FB81537C76E}" destId="{48B96FEC-C542-4524-8A2E-8EC5E7C097C6}" srcOrd="1" destOrd="0" presId="urn:microsoft.com/office/officeart/2008/layout/VerticalCurvedList"/>
    <dgm:cxn modelId="{B5E0E2D9-D969-495F-A257-7DBB56B66E66}" type="presParOf" srcId="{13BA18BA-FCBE-405A-A8C3-3FB81537C76E}" destId="{C0BAA0AD-6CFD-4DD5-81E5-0EB10B3F28B2}" srcOrd="2" destOrd="0" presId="urn:microsoft.com/office/officeart/2008/layout/VerticalCurvedList"/>
    <dgm:cxn modelId="{3128324C-C2F1-4940-9BC5-44FA057CCC27}" type="presParOf" srcId="{C0BAA0AD-6CFD-4DD5-81E5-0EB10B3F28B2}" destId="{06F8144B-6BEB-4CAF-8716-246C41D0D4EE}" srcOrd="0" destOrd="0" presId="urn:microsoft.com/office/officeart/2008/layout/VerticalCurvedList"/>
    <dgm:cxn modelId="{C398B801-24BC-418B-A092-76281DD7B931}" type="presParOf" srcId="{13BA18BA-FCBE-405A-A8C3-3FB81537C76E}" destId="{750C2720-DA70-474B-87EC-4CC81A14CEAF}" srcOrd="3" destOrd="0" presId="urn:microsoft.com/office/officeart/2008/layout/VerticalCurvedList"/>
    <dgm:cxn modelId="{0A7B2EBB-56EA-4280-BFE3-E50CD64B747C}" type="presParOf" srcId="{13BA18BA-FCBE-405A-A8C3-3FB81537C76E}" destId="{0DECF817-BE34-4773-80F3-F8BCE858ECDD}" srcOrd="4" destOrd="0" presId="urn:microsoft.com/office/officeart/2008/layout/VerticalCurvedList"/>
    <dgm:cxn modelId="{79FE1940-16B1-4101-8B2F-BE837B6EED49}" type="presParOf" srcId="{0DECF817-BE34-4773-80F3-F8BCE858ECDD}" destId="{3A3D356F-0371-48ED-A39D-FDACB56816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45D75-ED39-4256-BA8B-BCA91625FC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F9123A5F-4912-4444-BE3B-F9B5ACB0CF44}">
      <dgm:prSet phldrT="[Texto]" custT="1"/>
      <dgm:spPr/>
      <dgm:t>
        <a:bodyPr/>
        <a:lstStyle/>
        <a:p>
          <a:r>
            <a:rPr lang="es-NI" sz="2400" dirty="0">
              <a:latin typeface="Calisto MT" panose="02040603050505030304" pitchFamily="18" charset="0"/>
            </a:rPr>
            <a:t>Seguridad	</a:t>
          </a:r>
          <a:endParaRPr lang="es-ES" sz="2400" dirty="0">
            <a:latin typeface="Calisto MT" panose="02040603050505030304" pitchFamily="18" charset="0"/>
          </a:endParaRPr>
        </a:p>
      </dgm:t>
    </dgm:pt>
    <dgm:pt modelId="{86C1F5D9-8303-42BF-BF0C-A612A987D6CC}" type="parTrans" cxnId="{CC3FBB87-958D-4173-804E-16142F2199ED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3E8BBE98-E5C3-4F1F-8E56-2F34CEEA6F44}" type="sibTrans" cxnId="{CC3FBB87-958D-4173-804E-16142F2199ED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77F0B7EE-B973-473E-BCA4-7A90CA60DDDD}">
      <dgm:prSet phldrT="[Texto]" custT="1"/>
      <dgm:spPr/>
      <dgm:t>
        <a:bodyPr/>
        <a:lstStyle/>
        <a:p>
          <a:r>
            <a:rPr lang="es-NI" sz="2400" dirty="0">
              <a:latin typeface="Calisto MT" panose="02040603050505030304" pitchFamily="18" charset="0"/>
            </a:rPr>
            <a:t>Disponibilidad</a:t>
          </a:r>
          <a:endParaRPr lang="es-ES" sz="2400" dirty="0">
            <a:latin typeface="Calisto MT" panose="02040603050505030304" pitchFamily="18" charset="0"/>
          </a:endParaRPr>
        </a:p>
      </dgm:t>
    </dgm:pt>
    <dgm:pt modelId="{C9C9E951-F78E-44E7-9021-C2ABA3913EF7}" type="parTrans" cxnId="{74C13078-694A-4D42-BBA3-C64E3B5CA6CC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E92AF5B0-6109-4207-AD6A-FD435EE36899}" type="sibTrans" cxnId="{74C13078-694A-4D42-BBA3-C64E3B5CA6CC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08415AFF-2B37-40CD-9A7B-97327A29FC1D}">
      <dgm:prSet phldrT="[Texto]" custT="1"/>
      <dgm:spPr/>
      <dgm:t>
        <a:bodyPr/>
        <a:lstStyle/>
        <a:p>
          <a:r>
            <a:rPr lang="es-NI" sz="2400" dirty="0">
              <a:latin typeface="Calisto MT" panose="02040603050505030304" pitchFamily="18" charset="0"/>
            </a:rPr>
            <a:t>Portabilidad</a:t>
          </a:r>
          <a:endParaRPr lang="es-ES" sz="2400" dirty="0">
            <a:latin typeface="Calisto MT" panose="02040603050505030304" pitchFamily="18" charset="0"/>
          </a:endParaRPr>
        </a:p>
      </dgm:t>
    </dgm:pt>
    <dgm:pt modelId="{FB6C99A6-2DCE-41CB-A899-835A42252001}" type="parTrans" cxnId="{CA80D96A-B7B0-4F59-B5C8-4940C433A173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228C559E-CC3C-4ABA-AF39-B1D13C16C966}" type="sibTrans" cxnId="{CA80D96A-B7B0-4F59-B5C8-4940C433A173}">
      <dgm:prSet/>
      <dgm:spPr/>
      <dgm:t>
        <a:bodyPr/>
        <a:lstStyle/>
        <a:p>
          <a:endParaRPr lang="es-ES" sz="2400">
            <a:latin typeface="Calisto MT" panose="02040603050505030304" pitchFamily="18" charset="0"/>
          </a:endParaRPr>
        </a:p>
      </dgm:t>
    </dgm:pt>
    <dgm:pt modelId="{80BAE7C2-93CA-4249-B596-776ABA5593F5}" type="pres">
      <dgm:prSet presAssocID="{C3E45D75-ED39-4256-BA8B-BCA91625FC93}" presName="Name0" presStyleCnt="0">
        <dgm:presLayoutVars>
          <dgm:chMax val="7"/>
          <dgm:chPref val="7"/>
          <dgm:dir/>
        </dgm:presLayoutVars>
      </dgm:prSet>
      <dgm:spPr/>
    </dgm:pt>
    <dgm:pt modelId="{9ACADD19-8762-4AC9-BE83-391E97E00F41}" type="pres">
      <dgm:prSet presAssocID="{C3E45D75-ED39-4256-BA8B-BCA91625FC93}" presName="Name1" presStyleCnt="0"/>
      <dgm:spPr/>
    </dgm:pt>
    <dgm:pt modelId="{62F3A17F-676C-4FED-88E4-8337B3126EF2}" type="pres">
      <dgm:prSet presAssocID="{C3E45D75-ED39-4256-BA8B-BCA91625FC93}" presName="cycle" presStyleCnt="0"/>
      <dgm:spPr/>
    </dgm:pt>
    <dgm:pt modelId="{068782A7-16F7-4F3E-B364-850293D0A506}" type="pres">
      <dgm:prSet presAssocID="{C3E45D75-ED39-4256-BA8B-BCA91625FC93}" presName="srcNode" presStyleLbl="node1" presStyleIdx="0" presStyleCnt="3"/>
      <dgm:spPr/>
    </dgm:pt>
    <dgm:pt modelId="{C357F300-4AD1-47FD-96C7-3A157B225034}" type="pres">
      <dgm:prSet presAssocID="{C3E45D75-ED39-4256-BA8B-BCA91625FC93}" presName="conn" presStyleLbl="parChTrans1D2" presStyleIdx="0" presStyleCnt="1"/>
      <dgm:spPr/>
    </dgm:pt>
    <dgm:pt modelId="{0520FBD8-F6B4-4158-8CF2-3507D6591A43}" type="pres">
      <dgm:prSet presAssocID="{C3E45D75-ED39-4256-BA8B-BCA91625FC93}" presName="extraNode" presStyleLbl="node1" presStyleIdx="0" presStyleCnt="3"/>
      <dgm:spPr/>
    </dgm:pt>
    <dgm:pt modelId="{C79E8949-ACF3-43EE-ACB0-03F42C248C01}" type="pres">
      <dgm:prSet presAssocID="{C3E45D75-ED39-4256-BA8B-BCA91625FC93}" presName="dstNode" presStyleLbl="node1" presStyleIdx="0" presStyleCnt="3"/>
      <dgm:spPr/>
    </dgm:pt>
    <dgm:pt modelId="{C2684F7D-89FF-4813-BDCA-2C6DE1066D42}" type="pres">
      <dgm:prSet presAssocID="{F9123A5F-4912-4444-BE3B-F9B5ACB0CF44}" presName="text_1" presStyleLbl="node1" presStyleIdx="0" presStyleCnt="3">
        <dgm:presLayoutVars>
          <dgm:bulletEnabled val="1"/>
        </dgm:presLayoutVars>
      </dgm:prSet>
      <dgm:spPr/>
    </dgm:pt>
    <dgm:pt modelId="{3E7BFEED-D949-4497-BC88-FC6B4505FD0B}" type="pres">
      <dgm:prSet presAssocID="{F9123A5F-4912-4444-BE3B-F9B5ACB0CF44}" presName="accent_1" presStyleCnt="0"/>
      <dgm:spPr/>
    </dgm:pt>
    <dgm:pt modelId="{73C0EEC9-F72C-499D-9D2F-21016B9B40EF}" type="pres">
      <dgm:prSet presAssocID="{F9123A5F-4912-4444-BE3B-F9B5ACB0CF44}" presName="accentRepeatNode" presStyleLbl="solidFgAcc1" presStyleIdx="0" presStyleCnt="3"/>
      <dgm:spPr>
        <a:blipFill dpi="0" rotWithShape="0">
          <a:blip xmlns:r="http://schemas.openxmlformats.org/officeDocument/2006/relationships" r:embed="rId1"/>
          <a:srcRect/>
          <a:stretch>
            <a:fillRect l="-41000" r="-26000"/>
          </a:stretch>
        </a:blipFill>
      </dgm:spPr>
    </dgm:pt>
    <dgm:pt modelId="{BD3DDDF8-76C9-4DCA-BC0C-E0BA16BABAA1}" type="pres">
      <dgm:prSet presAssocID="{77F0B7EE-B973-473E-BCA4-7A90CA60DDDD}" presName="text_2" presStyleLbl="node1" presStyleIdx="1" presStyleCnt="3">
        <dgm:presLayoutVars>
          <dgm:bulletEnabled val="1"/>
        </dgm:presLayoutVars>
      </dgm:prSet>
      <dgm:spPr/>
    </dgm:pt>
    <dgm:pt modelId="{767C257C-EF16-4863-AA34-09EC495361A4}" type="pres">
      <dgm:prSet presAssocID="{77F0B7EE-B973-473E-BCA4-7A90CA60DDDD}" presName="accent_2" presStyleCnt="0"/>
      <dgm:spPr/>
    </dgm:pt>
    <dgm:pt modelId="{142F99A4-53BC-4771-BD3A-C801E706BA21}" type="pres">
      <dgm:prSet presAssocID="{77F0B7EE-B973-473E-BCA4-7A90CA60DDDD}" presName="accentRepeatNode" presStyleLbl="solidFgAcc1" presStyleIdx="1" presStyleCnt="3"/>
      <dgm:spPr>
        <a:blipFill dpi="0" rotWithShape="0">
          <a:blip xmlns:r="http://schemas.openxmlformats.org/officeDocument/2006/relationships" r:embed="rId2"/>
          <a:srcRect/>
          <a:stretch>
            <a:fillRect t="-3000" b="-9000"/>
          </a:stretch>
        </a:blipFill>
      </dgm:spPr>
    </dgm:pt>
    <dgm:pt modelId="{9BACCCF4-2F2C-47C9-ADDD-362723918CAB}" type="pres">
      <dgm:prSet presAssocID="{08415AFF-2B37-40CD-9A7B-97327A29FC1D}" presName="text_3" presStyleLbl="node1" presStyleIdx="2" presStyleCnt="3">
        <dgm:presLayoutVars>
          <dgm:bulletEnabled val="1"/>
        </dgm:presLayoutVars>
      </dgm:prSet>
      <dgm:spPr/>
    </dgm:pt>
    <dgm:pt modelId="{FFD197D5-F118-43EC-88BC-1F5560EE4DBB}" type="pres">
      <dgm:prSet presAssocID="{08415AFF-2B37-40CD-9A7B-97327A29FC1D}" presName="accent_3" presStyleCnt="0"/>
      <dgm:spPr/>
    </dgm:pt>
    <dgm:pt modelId="{6FDCF71F-B3F8-4E66-8FFA-3505C331FCC0}" type="pres">
      <dgm:prSet presAssocID="{08415AFF-2B37-40CD-9A7B-97327A29FC1D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 t="-3000" b="-9000"/>
          </a:stretch>
        </a:blipFill>
      </dgm:spPr>
    </dgm:pt>
  </dgm:ptLst>
  <dgm:cxnLst>
    <dgm:cxn modelId="{C518E704-CAAE-418B-ACFA-8EA1752F0C99}" type="presOf" srcId="{F9123A5F-4912-4444-BE3B-F9B5ACB0CF44}" destId="{C2684F7D-89FF-4813-BDCA-2C6DE1066D42}" srcOrd="0" destOrd="0" presId="urn:microsoft.com/office/officeart/2008/layout/VerticalCurvedList"/>
    <dgm:cxn modelId="{19EB6B18-75C3-4727-BC5A-2B1F4702C634}" type="presOf" srcId="{77F0B7EE-B973-473E-BCA4-7A90CA60DDDD}" destId="{BD3DDDF8-76C9-4DCA-BC0C-E0BA16BABAA1}" srcOrd="0" destOrd="0" presId="urn:microsoft.com/office/officeart/2008/layout/VerticalCurvedList"/>
    <dgm:cxn modelId="{CA80D96A-B7B0-4F59-B5C8-4940C433A173}" srcId="{C3E45D75-ED39-4256-BA8B-BCA91625FC93}" destId="{08415AFF-2B37-40CD-9A7B-97327A29FC1D}" srcOrd="2" destOrd="0" parTransId="{FB6C99A6-2DCE-41CB-A899-835A42252001}" sibTransId="{228C559E-CC3C-4ABA-AF39-B1D13C16C966}"/>
    <dgm:cxn modelId="{91D3614B-47C4-42D1-8473-0C75F69B8586}" type="presOf" srcId="{C3E45D75-ED39-4256-BA8B-BCA91625FC93}" destId="{80BAE7C2-93CA-4249-B596-776ABA5593F5}" srcOrd="0" destOrd="0" presId="urn:microsoft.com/office/officeart/2008/layout/VerticalCurvedList"/>
    <dgm:cxn modelId="{86729F53-9732-4CDA-B63F-239C38D95232}" type="presOf" srcId="{08415AFF-2B37-40CD-9A7B-97327A29FC1D}" destId="{9BACCCF4-2F2C-47C9-ADDD-362723918CAB}" srcOrd="0" destOrd="0" presId="urn:microsoft.com/office/officeart/2008/layout/VerticalCurvedList"/>
    <dgm:cxn modelId="{74C13078-694A-4D42-BBA3-C64E3B5CA6CC}" srcId="{C3E45D75-ED39-4256-BA8B-BCA91625FC93}" destId="{77F0B7EE-B973-473E-BCA4-7A90CA60DDDD}" srcOrd="1" destOrd="0" parTransId="{C9C9E951-F78E-44E7-9021-C2ABA3913EF7}" sibTransId="{E92AF5B0-6109-4207-AD6A-FD435EE36899}"/>
    <dgm:cxn modelId="{CC3FBB87-958D-4173-804E-16142F2199ED}" srcId="{C3E45D75-ED39-4256-BA8B-BCA91625FC93}" destId="{F9123A5F-4912-4444-BE3B-F9B5ACB0CF44}" srcOrd="0" destOrd="0" parTransId="{86C1F5D9-8303-42BF-BF0C-A612A987D6CC}" sibTransId="{3E8BBE98-E5C3-4F1F-8E56-2F34CEEA6F44}"/>
    <dgm:cxn modelId="{FF05C5F0-BC7B-4339-94B4-922A9FB5CF4F}" type="presOf" srcId="{3E8BBE98-E5C3-4F1F-8E56-2F34CEEA6F44}" destId="{C357F300-4AD1-47FD-96C7-3A157B225034}" srcOrd="0" destOrd="0" presId="urn:microsoft.com/office/officeart/2008/layout/VerticalCurvedList"/>
    <dgm:cxn modelId="{26369F73-B159-432D-8093-98803AA9938E}" type="presParOf" srcId="{80BAE7C2-93CA-4249-B596-776ABA5593F5}" destId="{9ACADD19-8762-4AC9-BE83-391E97E00F41}" srcOrd="0" destOrd="0" presId="urn:microsoft.com/office/officeart/2008/layout/VerticalCurvedList"/>
    <dgm:cxn modelId="{1368D2A1-A93F-4B2D-8E74-DD789D1312FD}" type="presParOf" srcId="{9ACADD19-8762-4AC9-BE83-391E97E00F41}" destId="{62F3A17F-676C-4FED-88E4-8337B3126EF2}" srcOrd="0" destOrd="0" presId="urn:microsoft.com/office/officeart/2008/layout/VerticalCurvedList"/>
    <dgm:cxn modelId="{956EBC28-8796-42B0-B844-461C382C8459}" type="presParOf" srcId="{62F3A17F-676C-4FED-88E4-8337B3126EF2}" destId="{068782A7-16F7-4F3E-B364-850293D0A506}" srcOrd="0" destOrd="0" presId="urn:microsoft.com/office/officeart/2008/layout/VerticalCurvedList"/>
    <dgm:cxn modelId="{9E965A9E-B1C8-4409-8DFF-C7CEAC35BB5E}" type="presParOf" srcId="{62F3A17F-676C-4FED-88E4-8337B3126EF2}" destId="{C357F300-4AD1-47FD-96C7-3A157B225034}" srcOrd="1" destOrd="0" presId="urn:microsoft.com/office/officeart/2008/layout/VerticalCurvedList"/>
    <dgm:cxn modelId="{5020264C-29B5-4E4E-9561-C1A1CBDD58F1}" type="presParOf" srcId="{62F3A17F-676C-4FED-88E4-8337B3126EF2}" destId="{0520FBD8-F6B4-4158-8CF2-3507D6591A43}" srcOrd="2" destOrd="0" presId="urn:microsoft.com/office/officeart/2008/layout/VerticalCurvedList"/>
    <dgm:cxn modelId="{AAFCF03B-B639-44B2-8DF6-BB782D5CEE1A}" type="presParOf" srcId="{62F3A17F-676C-4FED-88E4-8337B3126EF2}" destId="{C79E8949-ACF3-43EE-ACB0-03F42C248C01}" srcOrd="3" destOrd="0" presId="urn:microsoft.com/office/officeart/2008/layout/VerticalCurvedList"/>
    <dgm:cxn modelId="{5329C032-E00D-4DF2-8F6B-5C2D11146A9A}" type="presParOf" srcId="{9ACADD19-8762-4AC9-BE83-391E97E00F41}" destId="{C2684F7D-89FF-4813-BDCA-2C6DE1066D42}" srcOrd="1" destOrd="0" presId="urn:microsoft.com/office/officeart/2008/layout/VerticalCurvedList"/>
    <dgm:cxn modelId="{7D815680-AA2F-4D36-9352-57B0E15F1B98}" type="presParOf" srcId="{9ACADD19-8762-4AC9-BE83-391E97E00F41}" destId="{3E7BFEED-D949-4497-BC88-FC6B4505FD0B}" srcOrd="2" destOrd="0" presId="urn:microsoft.com/office/officeart/2008/layout/VerticalCurvedList"/>
    <dgm:cxn modelId="{83D80CE8-54AD-440A-AD1D-76BDA3D74CF9}" type="presParOf" srcId="{3E7BFEED-D949-4497-BC88-FC6B4505FD0B}" destId="{73C0EEC9-F72C-499D-9D2F-21016B9B40EF}" srcOrd="0" destOrd="0" presId="urn:microsoft.com/office/officeart/2008/layout/VerticalCurvedList"/>
    <dgm:cxn modelId="{0DBF533B-1D6D-40A0-B105-FF93BE60D7B3}" type="presParOf" srcId="{9ACADD19-8762-4AC9-BE83-391E97E00F41}" destId="{BD3DDDF8-76C9-4DCA-BC0C-E0BA16BABAA1}" srcOrd="3" destOrd="0" presId="urn:microsoft.com/office/officeart/2008/layout/VerticalCurvedList"/>
    <dgm:cxn modelId="{4C7C823F-1136-4EE3-92E9-2F35E8D0EFED}" type="presParOf" srcId="{9ACADD19-8762-4AC9-BE83-391E97E00F41}" destId="{767C257C-EF16-4863-AA34-09EC495361A4}" srcOrd="4" destOrd="0" presId="urn:microsoft.com/office/officeart/2008/layout/VerticalCurvedList"/>
    <dgm:cxn modelId="{8335FE46-9BE1-4EE7-A8CA-627704A58CC2}" type="presParOf" srcId="{767C257C-EF16-4863-AA34-09EC495361A4}" destId="{142F99A4-53BC-4771-BD3A-C801E706BA21}" srcOrd="0" destOrd="0" presId="urn:microsoft.com/office/officeart/2008/layout/VerticalCurvedList"/>
    <dgm:cxn modelId="{B80D27AF-B7CA-424B-B0FA-5A9CD61F0D45}" type="presParOf" srcId="{9ACADD19-8762-4AC9-BE83-391E97E00F41}" destId="{9BACCCF4-2F2C-47C9-ADDD-362723918CAB}" srcOrd="5" destOrd="0" presId="urn:microsoft.com/office/officeart/2008/layout/VerticalCurvedList"/>
    <dgm:cxn modelId="{75FBF030-A838-4F01-B3CE-9446FF9A7CF3}" type="presParOf" srcId="{9ACADD19-8762-4AC9-BE83-391E97E00F41}" destId="{FFD197D5-F118-43EC-88BC-1F5560EE4DBB}" srcOrd="6" destOrd="0" presId="urn:microsoft.com/office/officeart/2008/layout/VerticalCurvedList"/>
    <dgm:cxn modelId="{A13B9B1D-35F7-4C95-8AED-42D48375827D}" type="presParOf" srcId="{FFD197D5-F118-43EC-88BC-1F5560EE4DBB}" destId="{6FDCF71F-B3F8-4E66-8FFA-3505C331FC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D5D14-EB6B-404F-B756-A6CF24F437C5}">
      <dsp:nvSpPr>
        <dsp:cNvPr id="0" name=""/>
        <dsp:cNvSpPr/>
      </dsp:nvSpPr>
      <dsp:spPr>
        <a:xfrm>
          <a:off x="-3933108" y="-608119"/>
          <a:ext cx="4720421" cy="4720421"/>
        </a:xfrm>
        <a:prstGeom prst="blockArc">
          <a:avLst>
            <a:gd name="adj1" fmla="val 18900000"/>
            <a:gd name="adj2" fmla="val 2700000"/>
            <a:gd name="adj3" fmla="val 458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96FEC-C542-4524-8A2E-8EC5E7C097C6}">
      <dsp:nvSpPr>
        <dsp:cNvPr id="0" name=""/>
        <dsp:cNvSpPr/>
      </dsp:nvSpPr>
      <dsp:spPr>
        <a:xfrm>
          <a:off x="644156" y="500607"/>
          <a:ext cx="7759804" cy="10010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800" kern="1200" dirty="0">
              <a:latin typeface="Calisto MT" panose="02040603050505030304" pitchFamily="18" charset="0"/>
            </a:rPr>
            <a:t>Identificar los requerimientos para desarrollar la aplicación móvil de gestión de reservas.</a:t>
          </a:r>
          <a:endParaRPr lang="es-ES" sz="2800" kern="1200" dirty="0">
            <a:latin typeface="Calisto MT" panose="02040603050505030304" pitchFamily="18" charset="0"/>
          </a:endParaRPr>
        </a:p>
      </dsp:txBody>
      <dsp:txXfrm>
        <a:off x="644156" y="500607"/>
        <a:ext cx="7759804" cy="1001074"/>
      </dsp:txXfrm>
    </dsp:sp>
    <dsp:sp modelId="{06F8144B-6BEB-4CAF-8716-246C41D0D4EE}">
      <dsp:nvSpPr>
        <dsp:cNvPr id="0" name=""/>
        <dsp:cNvSpPr/>
      </dsp:nvSpPr>
      <dsp:spPr>
        <a:xfrm>
          <a:off x="18484" y="375473"/>
          <a:ext cx="1251343" cy="12513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2720-DA70-474B-87EC-4CC81A14CEAF}">
      <dsp:nvSpPr>
        <dsp:cNvPr id="0" name=""/>
        <dsp:cNvSpPr/>
      </dsp:nvSpPr>
      <dsp:spPr>
        <a:xfrm>
          <a:off x="644156" y="2002500"/>
          <a:ext cx="7759804" cy="10010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800" kern="1200" dirty="0">
              <a:latin typeface="Calisto MT" panose="02040603050505030304" pitchFamily="18" charset="0"/>
            </a:rPr>
            <a:t>Diseñar y desarrollar la aplicación móvil de gestión de reservas.</a:t>
          </a:r>
          <a:endParaRPr lang="es-ES" sz="2800" kern="1200" dirty="0">
            <a:latin typeface="Calisto MT" panose="02040603050505030304" pitchFamily="18" charset="0"/>
          </a:endParaRPr>
        </a:p>
      </dsp:txBody>
      <dsp:txXfrm>
        <a:off x="644156" y="2002500"/>
        <a:ext cx="7759804" cy="1001074"/>
      </dsp:txXfrm>
    </dsp:sp>
    <dsp:sp modelId="{3A3D356F-0371-48ED-A39D-FDACB56816E6}">
      <dsp:nvSpPr>
        <dsp:cNvPr id="0" name=""/>
        <dsp:cNvSpPr/>
      </dsp:nvSpPr>
      <dsp:spPr>
        <a:xfrm>
          <a:off x="18484" y="1877366"/>
          <a:ext cx="1251343" cy="125134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7F300-4AD1-47FD-96C7-3A157B225034}">
      <dsp:nvSpPr>
        <dsp:cNvPr id="0" name=""/>
        <dsp:cNvSpPr/>
      </dsp:nvSpPr>
      <dsp:spPr>
        <a:xfrm>
          <a:off x="-5016472" y="-768583"/>
          <a:ext cx="5974283" cy="5974283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84F7D-89FF-4813-BDCA-2C6DE1066D42}">
      <dsp:nvSpPr>
        <dsp:cNvPr id="0" name=""/>
        <dsp:cNvSpPr/>
      </dsp:nvSpPr>
      <dsp:spPr>
        <a:xfrm>
          <a:off x="616024" y="443711"/>
          <a:ext cx="4977022" cy="88742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3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400" kern="1200" dirty="0">
              <a:latin typeface="Calisto MT" panose="02040603050505030304" pitchFamily="18" charset="0"/>
            </a:rPr>
            <a:t>Seguridad	</a:t>
          </a:r>
          <a:endParaRPr lang="es-ES" sz="2400" kern="1200" dirty="0">
            <a:latin typeface="Calisto MT" panose="02040603050505030304" pitchFamily="18" charset="0"/>
          </a:endParaRPr>
        </a:p>
      </dsp:txBody>
      <dsp:txXfrm>
        <a:off x="616024" y="443711"/>
        <a:ext cx="4977022" cy="887423"/>
      </dsp:txXfrm>
    </dsp:sp>
    <dsp:sp modelId="{73C0EEC9-F72C-499D-9D2F-21016B9B40EF}">
      <dsp:nvSpPr>
        <dsp:cNvPr id="0" name=""/>
        <dsp:cNvSpPr/>
      </dsp:nvSpPr>
      <dsp:spPr>
        <a:xfrm>
          <a:off x="61384" y="332783"/>
          <a:ext cx="1109279" cy="1109279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1000" r="-26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DDDF8-76C9-4DCA-BC0C-E0BA16BABAA1}">
      <dsp:nvSpPr>
        <dsp:cNvPr id="0" name=""/>
        <dsp:cNvSpPr/>
      </dsp:nvSpPr>
      <dsp:spPr>
        <a:xfrm>
          <a:off x="938602" y="1774846"/>
          <a:ext cx="4654443" cy="88742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3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400" kern="1200" dirty="0">
              <a:latin typeface="Calisto MT" panose="02040603050505030304" pitchFamily="18" charset="0"/>
            </a:rPr>
            <a:t>Disponibilidad</a:t>
          </a:r>
          <a:endParaRPr lang="es-ES" sz="2400" kern="1200" dirty="0">
            <a:latin typeface="Calisto MT" panose="02040603050505030304" pitchFamily="18" charset="0"/>
          </a:endParaRPr>
        </a:p>
      </dsp:txBody>
      <dsp:txXfrm>
        <a:off x="938602" y="1774846"/>
        <a:ext cx="4654443" cy="887423"/>
      </dsp:txXfrm>
    </dsp:sp>
    <dsp:sp modelId="{142F99A4-53BC-4771-BD3A-C801E706BA21}">
      <dsp:nvSpPr>
        <dsp:cNvPr id="0" name=""/>
        <dsp:cNvSpPr/>
      </dsp:nvSpPr>
      <dsp:spPr>
        <a:xfrm>
          <a:off x="383963" y="1663918"/>
          <a:ext cx="1109279" cy="1109279"/>
        </a:xfrm>
        <a:prstGeom prst="ellipse">
          <a:avLst/>
        </a:prstGeom>
        <a:blipFill dpi="0" rotWithShape="0">
          <a:blip xmlns:r="http://schemas.openxmlformats.org/officeDocument/2006/relationships" r:embed="rId2"/>
          <a:srcRect/>
          <a:stretch>
            <a:fillRect t="-3000" b="-9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CCCF4-2F2C-47C9-ADDD-362723918CAB}">
      <dsp:nvSpPr>
        <dsp:cNvPr id="0" name=""/>
        <dsp:cNvSpPr/>
      </dsp:nvSpPr>
      <dsp:spPr>
        <a:xfrm>
          <a:off x="616024" y="3105981"/>
          <a:ext cx="4977022" cy="88742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3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400" kern="1200" dirty="0">
              <a:latin typeface="Calisto MT" panose="02040603050505030304" pitchFamily="18" charset="0"/>
            </a:rPr>
            <a:t>Portabilidad</a:t>
          </a:r>
          <a:endParaRPr lang="es-ES" sz="2400" kern="1200" dirty="0">
            <a:latin typeface="Calisto MT" panose="02040603050505030304" pitchFamily="18" charset="0"/>
          </a:endParaRPr>
        </a:p>
      </dsp:txBody>
      <dsp:txXfrm>
        <a:off x="616024" y="3105981"/>
        <a:ext cx="4977022" cy="887423"/>
      </dsp:txXfrm>
    </dsp:sp>
    <dsp:sp modelId="{6FDCF71F-B3F8-4E66-8FFA-3505C331FCC0}">
      <dsp:nvSpPr>
        <dsp:cNvPr id="0" name=""/>
        <dsp:cNvSpPr/>
      </dsp:nvSpPr>
      <dsp:spPr>
        <a:xfrm>
          <a:off x="61384" y="2995053"/>
          <a:ext cx="1109279" cy="110927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t="-3000" b="-9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7714-8C1B-4D80-A70D-0F0F4F0C3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F8A-4888-4B8C-91A6-489000C6F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8F8A2-0E73-4096-B9CA-119D37F1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C5180-45B1-49C2-8BC9-4CB2F9AE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79069-999B-41B9-B356-2B6BE95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7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ED84-DACA-4CE8-BC0A-DDE9DD86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E7038-AD11-4CC9-A1DE-21D5C1EB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CA7A1-7358-48F6-A05A-8490EFD8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F9755-EE83-43E1-9269-3047D74A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F0C8C-5D90-421D-90D4-2AC0B37E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11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93CBD2-A9B3-47BB-8FD7-2E03232A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821A36-29E1-4A4C-88D5-55091EBC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38664-AB08-48A1-8908-C64977F3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93006-2DE5-4A14-A7BA-79D1C09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A1C7D-5D62-4D7D-8E7F-F97EA379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2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A271-D840-4714-821C-28FC9089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EAD49-BF87-4ECB-9A72-DC55B1FE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B6117-8727-4111-885F-D4EE505E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22C20-3BE4-4EDB-AE34-E134AD31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639E5-D133-4CA7-8F66-EFC062B1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45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661F-58B0-49C0-B46E-633AD03C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DBC4B-BCE8-4BEE-8405-FDB3076E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65927-E65A-403A-874F-1734916B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DC00-89A6-4826-89C1-6C0E6FF9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A3A52-610F-4ECB-B074-D36C6FE9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8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2805F-AE5E-4B85-AC20-660256FA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54E7C-F7AD-4F2C-A064-FAAACEAF0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3129C-B96D-4EF6-9357-EE62813C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4B055-E318-4719-ADF6-21FA554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D3106D-380C-4368-8B18-524227D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2D55A-A36D-4BB4-A173-6BC5232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FF73-8207-4888-9EF7-8C72C605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6E2C6B-EF2D-48FA-B4EC-0D09596C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3E91B3-66E5-49B0-B03E-CCE37316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E8A4A8-CB52-42BB-AF91-01133F29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B3F623-6798-4C45-9B3F-BA19C7D1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223F9-A4A3-45D1-BBA8-9ACA8AC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CDEB7F-CCFE-464E-9E26-3BAC1BFF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342DE6-299C-4AAF-AEDE-7CD36F10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5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0C225-63B9-4EA9-8108-E3FA6955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422E36-2A1D-4327-8509-2DBDF1C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FA59A4-7D9A-47AE-9406-7CEED4A8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4E171A-1D3B-446B-9CCB-C6BBE0D9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6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0FD4C6-82B0-43DE-ACBF-1B6E2E09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262E85-E74D-42D2-971A-BE0F822D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28C339-101B-4C67-8C52-E17A3E07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0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EBF1-B14B-49EE-A565-979A13D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8F172-26D0-4398-8763-84C3BB17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0199C-7E95-4185-BA56-073CC6A4F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D45D0-0139-403A-B138-C0BACCBE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12CB0-FB7F-4522-BD84-225387CC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5DBF7-3659-4601-913B-D42BB617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31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B32AC-D375-4C7D-AA10-C82E81E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93EF6C-FD39-4704-B12D-75F024A2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17675-FF44-4A17-A174-DF903E11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DE5E56-BBC6-445C-9A6C-B816469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FE740F-6AAC-4CDA-A81B-A7E0649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AA9D2-4FB8-4CB9-9FAF-A1682B59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B281DB-9A7D-4186-A62F-03066CB2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0AA48-4DC5-41FC-B0BA-9ED4FE70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C439A-A2F9-4F8F-8BCA-8C6A9115A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D001-2661-40B2-A4E7-8C2131B6A0A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F8052-19B2-440E-808D-DFFD169C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58361-39FF-4618-B7AA-5ED63208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B32C-A697-4D71-9B4D-79F3DD59C7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A5E1DC7C-38EE-4074-B709-39F9E8D20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20" y="68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6577F62-1EDF-489C-B640-0930752B0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62" y="29014"/>
            <a:ext cx="4133520" cy="23745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BD1F34-8616-491A-862F-1DEFA429B9C5}"/>
              </a:ext>
            </a:extLst>
          </p:cNvPr>
          <p:cNvSpPr txBox="1"/>
          <p:nvPr/>
        </p:nvSpPr>
        <p:spPr>
          <a:xfrm>
            <a:off x="3023645" y="2629542"/>
            <a:ext cx="614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pPr algn="ctr"/>
            <a:r>
              <a:rPr lang="es-NI" sz="2800" dirty="0">
                <a:latin typeface="Bell MT" panose="02020503060305020303" pitchFamily="18" charset="0"/>
              </a:rPr>
              <a:t>Facultad Regional Multidisciplinaria de Chontales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F4249D-EF6E-4AA8-89F6-97E38B181836}"/>
              </a:ext>
            </a:extLst>
          </p:cNvPr>
          <p:cNvSpPr txBox="1"/>
          <p:nvPr/>
        </p:nvSpPr>
        <p:spPr>
          <a:xfrm>
            <a:off x="1149839" y="5698310"/>
            <a:ext cx="4954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es-NI" dirty="0"/>
              <a:t>Docente:</a:t>
            </a:r>
          </a:p>
          <a:p>
            <a:r>
              <a:rPr lang="es-ES" dirty="0"/>
              <a:t>Ing. Michel Roberto </a:t>
            </a:r>
            <a:r>
              <a:rPr lang="es-ES" dirty="0" err="1"/>
              <a:t>Traña</a:t>
            </a:r>
            <a:r>
              <a:rPr lang="es-ES" dirty="0"/>
              <a:t> Tablada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BADCE4-CAFB-4077-B404-7AEDDA9515A9}"/>
              </a:ext>
            </a:extLst>
          </p:cNvPr>
          <p:cNvGrpSpPr/>
          <p:nvPr/>
        </p:nvGrpSpPr>
        <p:grpSpPr>
          <a:xfrm>
            <a:off x="1149839" y="4382101"/>
            <a:ext cx="3749744" cy="1110708"/>
            <a:chOff x="5641689" y="2843787"/>
            <a:chExt cx="3749744" cy="1110708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BC5FE44-D2DF-43BE-87BC-7EAA25081423}"/>
                </a:ext>
              </a:extLst>
            </p:cNvPr>
            <p:cNvSpPr txBox="1"/>
            <p:nvPr/>
          </p:nvSpPr>
          <p:spPr>
            <a:xfrm>
              <a:off x="5641689" y="2843787"/>
              <a:ext cx="13644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sz="24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Autores: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72B6FF3-3E26-47AE-8658-3B0EB9E359A4}"/>
                </a:ext>
              </a:extLst>
            </p:cNvPr>
            <p:cNvSpPr txBox="1"/>
            <p:nvPr/>
          </p:nvSpPr>
          <p:spPr>
            <a:xfrm>
              <a:off x="5641689" y="3246609"/>
              <a:ext cx="37497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sz="20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Bra. Urbina Olivar Amy </a:t>
              </a:r>
              <a:r>
                <a:rPr lang="es-NI" sz="2000" b="1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Yulika</a:t>
              </a:r>
              <a:endParaRPr lang="es-NI" sz="20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  <a:p>
              <a:r>
                <a:rPr lang="es-NI" sz="20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Br. Gudiel Silva Jonathan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ADA319A-0844-48CA-B714-D28A92A94CA4}"/>
              </a:ext>
            </a:extLst>
          </p:cNvPr>
          <p:cNvGrpSpPr/>
          <p:nvPr/>
        </p:nvGrpSpPr>
        <p:grpSpPr>
          <a:xfrm>
            <a:off x="6837053" y="3127705"/>
            <a:ext cx="4582713" cy="3619500"/>
            <a:chOff x="6049401" y="3238500"/>
            <a:chExt cx="4582713" cy="3619500"/>
          </a:xfrm>
        </p:grpSpPr>
        <p:pic>
          <p:nvPicPr>
            <p:cNvPr id="2052" name="Picture 4" descr="Resultado de imagen para desarrollo de aplicacion movil">
              <a:extLst>
                <a:ext uri="{FF2B5EF4-FFF2-40B4-BE49-F238E27FC236}">
                  <a16:creationId xmlns:a16="http://schemas.microsoft.com/office/drawing/2014/main" id="{A0FE15A6-F0AA-4D9C-A7FB-F09975F47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401" y="3238500"/>
              <a:ext cx="36195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04ACFBF-CF2C-4DF1-BA73-B4B736C67F62}"/>
                </a:ext>
              </a:extLst>
            </p:cNvPr>
            <p:cNvSpPr txBox="1"/>
            <p:nvPr/>
          </p:nvSpPr>
          <p:spPr>
            <a:xfrm>
              <a:off x="6758149" y="4274248"/>
              <a:ext cx="38739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4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Desarrollo de una aplicación móvil “El Comal” para la gestión de reservas del comedor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3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ondos para diapositivas de aplicacion movil">
            <a:extLst>
              <a:ext uri="{FF2B5EF4-FFF2-40B4-BE49-F238E27FC236}">
                <a16:creationId xmlns:a16="http://schemas.microsoft.com/office/drawing/2014/main" id="{ECC81387-DDE2-4C20-BCEB-8F25C7BE4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66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fondos para diapositivas de aplicacion movil">
            <a:extLst>
              <a:ext uri="{FF2B5EF4-FFF2-40B4-BE49-F238E27FC236}">
                <a16:creationId xmlns:a16="http://schemas.microsoft.com/office/drawing/2014/main" id="{E4E93C54-69A6-416F-8B5A-329F4DE2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385" y1="35077" x2="53385" y2="35077"/>
                        <a14:foregroundMark x1="53385" y1="35077" x2="54000" y2="32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83" y="1109868"/>
            <a:ext cx="4846983" cy="484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ABA93A0-3D2B-40F3-8490-F5545D78112E}"/>
              </a:ext>
            </a:extLst>
          </p:cNvPr>
          <p:cNvSpPr/>
          <p:nvPr/>
        </p:nvSpPr>
        <p:spPr>
          <a:xfrm>
            <a:off x="2384864" y="2684565"/>
            <a:ext cx="4566426" cy="148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NI" sz="66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114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ondos para diapositivas de aplicacion movil">
            <a:extLst>
              <a:ext uri="{FF2B5EF4-FFF2-40B4-BE49-F238E27FC236}">
                <a16:creationId xmlns:a16="http://schemas.microsoft.com/office/drawing/2014/main" id="{ECC81387-DDE2-4C20-BCEB-8F25C7BE4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66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20BB59-9AE7-4CCF-91EE-3E256C9924E1}"/>
              </a:ext>
            </a:extLst>
          </p:cNvPr>
          <p:cNvSpPr/>
          <p:nvPr/>
        </p:nvSpPr>
        <p:spPr>
          <a:xfrm>
            <a:off x="1983544" y="2082157"/>
            <a:ext cx="7695028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Desarrollo de una </a:t>
            </a:r>
            <a:r>
              <a:rPr lang="es-E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aplicación</a:t>
            </a:r>
            <a:r>
              <a:rPr lang="es-ES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 móvil </a:t>
            </a:r>
            <a:r>
              <a:rPr lang="es-NI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“El Comal” </a:t>
            </a:r>
            <a:r>
              <a:rPr lang="es-ES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para la gestión de reservas del comedor El Comal de Juigalpa, Chontales, durante el segundo semestre del año 2018. </a:t>
            </a:r>
          </a:p>
        </p:txBody>
      </p:sp>
    </p:spTree>
    <p:extLst>
      <p:ext uri="{BB962C8B-B14F-4D97-AF65-F5344CB8AC3E}">
        <p14:creationId xmlns:p14="http://schemas.microsoft.com/office/powerpoint/2010/main" val="11551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ondos para diapositivas de aplicacion movil">
            <a:extLst>
              <a:ext uri="{FF2B5EF4-FFF2-40B4-BE49-F238E27FC236}">
                <a16:creationId xmlns:a16="http://schemas.microsoft.com/office/drawing/2014/main" id="{ECC81387-DDE2-4C20-BCEB-8F25C7BE4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66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20BB59-9AE7-4CCF-91EE-3E256C9924E1}"/>
              </a:ext>
            </a:extLst>
          </p:cNvPr>
          <p:cNvSpPr/>
          <p:nvPr/>
        </p:nvSpPr>
        <p:spPr>
          <a:xfrm>
            <a:off x="2248486" y="1322500"/>
            <a:ext cx="7695028" cy="7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NI" sz="32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Introducción</a:t>
            </a:r>
            <a:endParaRPr lang="es-ES" sz="3200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BE62D3-6F4F-42DD-AB06-5E3496150778}"/>
              </a:ext>
            </a:extLst>
          </p:cNvPr>
          <p:cNvSpPr/>
          <p:nvPr/>
        </p:nvSpPr>
        <p:spPr>
          <a:xfrm>
            <a:off x="1856936" y="2250969"/>
            <a:ext cx="7695028" cy="390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presente proyecto busca ofrecer una solución tecnológica soportada en una aplicación móvil, desarrollada para Android, que permita dar a conocer el restaurante El Comal como una alternativa a la hora de buscar espacios en los que deseen realizar reservas, verificar su reseña o calificación, o incluso obtener la ubicación de esta.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9B29AC-40F5-4D6C-B298-A6F4EDB2D490}"/>
              </a:ext>
            </a:extLst>
          </p:cNvPr>
          <p:cNvSpPr/>
          <p:nvPr/>
        </p:nvSpPr>
        <p:spPr>
          <a:xfrm>
            <a:off x="2248486" y="160450"/>
            <a:ext cx="7695028" cy="7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NI" sz="32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Objetivos</a:t>
            </a:r>
            <a:endParaRPr lang="es-ES" sz="3200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71BD5B-BAC6-4FAD-8852-02B28A165FA7}"/>
              </a:ext>
            </a:extLst>
          </p:cNvPr>
          <p:cNvSpPr/>
          <p:nvPr/>
        </p:nvSpPr>
        <p:spPr>
          <a:xfrm>
            <a:off x="789550" y="904243"/>
            <a:ext cx="9668314" cy="168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NI" sz="24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Objetivo General:</a:t>
            </a:r>
          </a:p>
          <a:p>
            <a:pPr algn="ctr">
              <a:lnSpc>
                <a:spcPct val="150000"/>
              </a:lnSpc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Desarrollar una aplicación móvil que facilite la gestión de reservas en el restaurante El Comal, tanto para los clientes como al propietario de este.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15050F-A4E8-4811-90B8-C87CC048ECD5}"/>
              </a:ext>
            </a:extLst>
          </p:cNvPr>
          <p:cNvSpPr/>
          <p:nvPr/>
        </p:nvSpPr>
        <p:spPr>
          <a:xfrm>
            <a:off x="789549" y="2807077"/>
            <a:ext cx="3388556" cy="58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NI" sz="24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Objetivos Específicos: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A503811-F1C5-46A8-A31B-AA5EA22F3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175522"/>
              </p:ext>
            </p:extLst>
          </p:nvPr>
        </p:nvGraphicFramePr>
        <p:xfrm>
          <a:off x="2980005" y="3193366"/>
          <a:ext cx="8422446" cy="350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Resultado de imagen para OBJETIVO">
            <a:extLst>
              <a:ext uri="{FF2B5EF4-FFF2-40B4-BE49-F238E27FC236}">
                <a16:creationId xmlns:a16="http://schemas.microsoft.com/office/drawing/2014/main" id="{FC0655F5-8F4D-487B-9B31-4F26547E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50" b="94878" l="4348" r="91700">
                        <a14:foregroundMark x1="49012" y1="9354" x2="49012" y2="9354"/>
                        <a14:foregroundMark x1="27075" y1="6904" x2="27075" y2="6904"/>
                        <a14:foregroundMark x1="88735" y1="69488" x2="88735" y2="69488"/>
                        <a14:foregroundMark x1="88933" y1="39644" x2="91107" y2="63252"/>
                        <a14:foregroundMark x1="91897" y1="47439" x2="82609" y2="31626"/>
                        <a14:foregroundMark x1="58696" y1="92205" x2="58696" y2="92205"/>
                        <a14:foregroundMark x1="46047" y1="94878" x2="46047" y2="94878"/>
                        <a14:foregroundMark x1="29249" y1="2450" x2="29249" y2="2450"/>
                        <a14:foregroundMark x1="4348" y1="52116" x2="4348" y2="52116"/>
                        <a14:foregroundMark x1="70553" y1="67929" x2="70553" y2="67929"/>
                        <a14:foregroundMark x1="65613" y1="73719" x2="65613" y2="73719"/>
                        <a14:foregroundMark x1="60672" y1="26949" x2="60672" y2="26949"/>
                        <a14:foregroundMark x1="89328" y1="33853" x2="89328" y2="33853"/>
                        <a14:foregroundMark x1="90119" y1="40980" x2="90119" y2="40980"/>
                        <a14:foregroundMark x1="89526" y1="37639" x2="89526" y2="37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6541"/>
            <a:ext cx="2975762" cy="26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5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9B29AC-40F5-4D6C-B298-A6F4EDB2D490}"/>
              </a:ext>
            </a:extLst>
          </p:cNvPr>
          <p:cNvSpPr/>
          <p:nvPr/>
        </p:nvSpPr>
        <p:spPr>
          <a:xfrm>
            <a:off x="2248486" y="160450"/>
            <a:ext cx="7695028" cy="7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NI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Requisitos de la Aplicación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15050F-A4E8-4811-90B8-C87CC048ECD5}"/>
              </a:ext>
            </a:extLst>
          </p:cNvPr>
          <p:cNvSpPr/>
          <p:nvPr/>
        </p:nvSpPr>
        <p:spPr>
          <a:xfrm>
            <a:off x="4202560" y="900680"/>
            <a:ext cx="4063114" cy="66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NI" sz="28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Requisitos Funcionales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35B736-1239-4C2A-95FE-91B59D58966A}"/>
              </a:ext>
            </a:extLst>
          </p:cNvPr>
          <p:cNvSpPr/>
          <p:nvPr/>
        </p:nvSpPr>
        <p:spPr>
          <a:xfrm>
            <a:off x="178124" y="1844427"/>
            <a:ext cx="4733806" cy="45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spcBef>
                <a:spcPts val="400"/>
              </a:spcBef>
              <a:spcAft>
                <a:spcPts val="0"/>
              </a:spcAft>
            </a:pPr>
            <a:r>
              <a:rPr lang="es-NI" sz="2400" u="sng" dirty="0">
                <a:solidFill>
                  <a:schemeClr val="bg1"/>
                </a:solidFill>
                <a:latin typeface="Calisto MT" panose="02040603050505030304" pitchFamily="18" charset="0"/>
              </a:rPr>
              <a:t>Administrador</a:t>
            </a:r>
            <a:endParaRPr lang="es-ES" sz="2400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administrador debe autenticarse en la base de datos.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administrador puede inactivar usuarios desde la base de datos.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administrador puede borrar comentarios que incumplan con las políticas de buen uso del sistema de reservas.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A90575-0016-4D6E-9CEF-EF56C77DC44D}"/>
              </a:ext>
            </a:extLst>
          </p:cNvPr>
          <p:cNvSpPr/>
          <p:nvPr/>
        </p:nvSpPr>
        <p:spPr>
          <a:xfrm>
            <a:off x="6944141" y="1985731"/>
            <a:ext cx="4566426" cy="379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spcBef>
                <a:spcPts val="400"/>
              </a:spcBef>
              <a:spcAft>
                <a:spcPts val="0"/>
              </a:spcAft>
            </a:pPr>
            <a:r>
              <a:rPr lang="es-NI" sz="2400" u="sng" dirty="0">
                <a:solidFill>
                  <a:schemeClr val="bg1"/>
                </a:solidFill>
                <a:latin typeface="Calisto MT" panose="02040603050505030304" pitchFamily="18" charset="0"/>
              </a:rPr>
              <a:t>Usuario</a:t>
            </a:r>
            <a:endParaRPr lang="es-ES" sz="2400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usuario debe autenticarse ante el sistema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usuario puede encontrar información relacionada del restaurante El Comal.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200"/>
              </a:spcAft>
              <a:buFont typeface="Symbol" panose="05050102010706020507" pitchFamily="18" charset="2"/>
              <a:buChar char=""/>
            </a:pPr>
            <a:r>
              <a:rPr lang="es-NI" sz="2400" dirty="0">
                <a:solidFill>
                  <a:schemeClr val="bg1"/>
                </a:solidFill>
                <a:latin typeface="Calisto MT" panose="02040603050505030304" pitchFamily="18" charset="0"/>
              </a:rPr>
              <a:t>El usuario puede realizar las reservas.</a:t>
            </a:r>
            <a:endParaRPr lang="es-E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1026" name="Picture 2" descr="Resultado de imagen para requisitos">
            <a:extLst>
              <a:ext uri="{FF2B5EF4-FFF2-40B4-BE49-F238E27FC236}">
                <a16:creationId xmlns:a16="http://schemas.microsoft.com/office/drawing/2014/main" id="{D9DCD6C2-556C-40AA-8E64-12ACEB54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206" y="5163"/>
            <a:ext cx="24860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equisitos">
            <a:extLst>
              <a:ext uri="{FF2B5EF4-FFF2-40B4-BE49-F238E27FC236}">
                <a16:creationId xmlns:a16="http://schemas.microsoft.com/office/drawing/2014/main" id="{80A03A02-9A8D-4093-BC26-DC8A5803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7" b="89881" l="10000" r="90000">
                        <a14:foregroundMark x1="32333" y1="11905" x2="32333" y2="11905"/>
                        <a14:foregroundMark x1="50333" y1="10119" x2="50333" y2="10119"/>
                        <a14:foregroundMark x1="48667" y1="5357" x2="48667" y2="5357"/>
                        <a14:foregroundMark x1="15667" y1="77976" x2="15667" y2="779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43" y="5037982"/>
            <a:ext cx="4063114" cy="227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9B29AC-40F5-4D6C-B298-A6F4EDB2D490}"/>
              </a:ext>
            </a:extLst>
          </p:cNvPr>
          <p:cNvSpPr/>
          <p:nvPr/>
        </p:nvSpPr>
        <p:spPr>
          <a:xfrm>
            <a:off x="2248486" y="160450"/>
            <a:ext cx="7695028" cy="7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NI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Requisitos de la Aplicación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15050F-A4E8-4811-90B8-C87CC048ECD5}"/>
              </a:ext>
            </a:extLst>
          </p:cNvPr>
          <p:cNvSpPr/>
          <p:nvPr/>
        </p:nvSpPr>
        <p:spPr>
          <a:xfrm>
            <a:off x="3699248" y="900680"/>
            <a:ext cx="4566426" cy="66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NI" sz="28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Requisitos No Funcionales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5EAD828-4B6B-4A3B-A6EA-6B56490FB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125090"/>
              </p:ext>
            </p:extLst>
          </p:nvPr>
        </p:nvGraphicFramePr>
        <p:xfrm>
          <a:off x="4866164" y="1774989"/>
          <a:ext cx="5654126" cy="443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2" descr="Resultado de imagen para requisitos">
            <a:extLst>
              <a:ext uri="{FF2B5EF4-FFF2-40B4-BE49-F238E27FC236}">
                <a16:creationId xmlns:a16="http://schemas.microsoft.com/office/drawing/2014/main" id="{1975626C-1ABB-4B4D-9E8A-F664BDB71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C739E1C7-0E2C-4A22-A6FE-1033F75C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0" y="2946480"/>
            <a:ext cx="3998794" cy="23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20" y="483770"/>
            <a:ext cx="3640800" cy="609092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483770"/>
            <a:ext cx="3597584" cy="601862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7" y="483770"/>
            <a:ext cx="3597584" cy="60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24" y="612889"/>
            <a:ext cx="3468772" cy="58031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3" y="612890"/>
            <a:ext cx="3468279" cy="580230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08" y="612889"/>
            <a:ext cx="3468280" cy="58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6C6A86F-2FB7-4D8A-B315-84A4B5AE8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98" y="269477"/>
            <a:ext cx="3777155" cy="63190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49" y="269477"/>
            <a:ext cx="376911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271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Calisto MT</vt:lpstr>
      <vt:lpstr>Lucida Handwriting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Gudiel Silva</dc:creator>
  <cp:lastModifiedBy>Jonathan Gudiel Silva</cp:lastModifiedBy>
  <cp:revision>13</cp:revision>
  <dcterms:created xsi:type="dcterms:W3CDTF">2019-04-12T16:01:37Z</dcterms:created>
  <dcterms:modified xsi:type="dcterms:W3CDTF">2019-04-12T17:28:47Z</dcterms:modified>
</cp:coreProperties>
</file>