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97C5-D5FE-4FE7-8A92-98B7F12ED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C0E4B-CEB8-4E74-8FCA-0AE497815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5133F-7ECE-418E-9D21-438E4BB5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82B4-C465-4AD6-A911-7027BB94EDB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B0B2F-F601-4B9A-AB59-B686713F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381F0-3872-4537-A45F-0362F5C5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D4E1-E545-4B08-82B9-D939C5FA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4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1CA0-92C8-4908-AB57-1BF1B989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4B770-0D78-486C-8FDD-793299395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D4ABC-3A61-43C4-B00B-BCFB8962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82B4-C465-4AD6-A911-7027BB94EDB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9ED4F-7A42-415F-B6B9-94B38C0F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CBF9B-EADF-4BF8-B7D3-C96229F0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D4E1-E545-4B08-82B9-D939C5FA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79473-4561-4E72-9778-1C1ABBF2C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768D9-B4E1-4280-973E-666AB3C37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4ADFB-4DE5-4D49-B9AA-656AC0FC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82B4-C465-4AD6-A911-7027BB94EDB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9EBCC-1B85-45A5-BB60-520E5B12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55D67-DCDB-4E62-B665-33A82DFD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D4E1-E545-4B08-82B9-D939C5FA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1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BF6D-DC93-43E5-A22B-C5018973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360CF-09AE-4054-80A7-855F08582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E57A6-37BD-4F67-B158-419D8023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82B4-C465-4AD6-A911-7027BB94EDB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A61E5-EC57-4B3E-9E3F-8C2D69BC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FF4FA-46F7-43E3-9E70-8222192F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D4E1-E545-4B08-82B9-D939C5FA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1609-C24F-486C-BD04-987F5215F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E665E-2FE6-4953-BC14-7A8B255C9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DE9AF-BDC2-473F-B3C6-F041439C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82B4-C465-4AD6-A911-7027BB94EDB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18EEA-6DC7-4FBC-AE88-10A3CB6D0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52C3E-8161-4A9B-885D-6141D53F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D4E1-E545-4B08-82B9-D939C5FA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9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761F-DE27-47DB-A6DA-2F4241C1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4B5B6-B631-4A1C-9568-CFAE3CB2A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F306B-FFAC-44B0-B4BD-6C5100736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C7E27-6955-44D5-9F6D-E5AFD0C2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82B4-C465-4AD6-A911-7027BB94EDB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99993-53C0-42C6-BB06-6E0BF88E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8B5B7-3CE4-4DD4-9289-D2CB5084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D4E1-E545-4B08-82B9-D939C5FA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10AA-61C6-462A-B65A-8A0243E63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019F9-92E4-4585-AAF9-4F4C68CE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40729-EA1D-4FA1-9F9E-79989135B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8F613-2FEB-450B-BEB0-D9BFD304A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06195-36B6-4099-A27A-6485A5507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A87FCB-D73A-439D-B76E-8B32A227B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82B4-C465-4AD6-A911-7027BB94EDB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1FECFF-2E90-41C5-89B5-0B00E582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5E8D2-F7EA-4EDC-A0FA-F789A3AD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D4E1-E545-4B08-82B9-D939C5FA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0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5739B-15CD-4421-B5DA-1022C4902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A2DBD-5180-4493-B236-9DEE5F18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82B4-C465-4AD6-A911-7027BB94EDB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04376-5956-4848-81BB-95F793D8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B78D2-84BC-4928-A53A-0EB2784B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D4E1-E545-4B08-82B9-D939C5FA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BE0078-318B-4413-9AD1-97E5C0CE3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82B4-C465-4AD6-A911-7027BB94EDB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782B4B-EC17-408A-9E7A-6041385A5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BB8D7-3696-43D3-87B1-795E5C8B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D4E1-E545-4B08-82B9-D939C5FA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7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FAEF-E5A1-43D3-BEB7-217A5802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FDDA3-84BB-4EB9-B0BA-0FD531C91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86474-65C2-4098-8CED-59DF10DBA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2A9A6-5071-4C99-A312-754BD9BB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82B4-C465-4AD6-A911-7027BB94EDB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E7A48-4D2A-41E2-98FD-1AB5A237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38439-2040-473C-BEFB-2EAD3B32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D4E1-E545-4B08-82B9-D939C5FA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6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F48A-580D-459F-91AB-32617A65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7B9EF-5B88-47EA-9E8A-B5E831711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42A39-BE8C-4B50-B83C-CF76A732C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5E56C-8931-4298-9B99-7936B10AD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82B4-C465-4AD6-A911-7027BB94EDB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34708-3AD8-4B1A-9BB2-D94DD2A39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C838C-6424-45A2-AB9B-55D757D2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D4E1-E545-4B08-82B9-D939C5FA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2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C1837-28E9-4BC4-A328-224F553B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3BDE8-B7C0-40D3-9FC2-D341AC1A8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88413-C072-4CE3-9A94-E378CAD4C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982B4-C465-4AD6-A911-7027BB94EDB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3BA77-4D96-4D83-AD30-93D94D18F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0C315-C5A4-480D-83A5-70530604E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CD4E1-E545-4B08-82B9-D939C5FA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9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9BC436-1006-408C-9E21-E5C548F76FBC}"/>
              </a:ext>
            </a:extLst>
          </p:cNvPr>
          <p:cNvSpPr/>
          <p:nvPr/>
        </p:nvSpPr>
        <p:spPr>
          <a:xfrm>
            <a:off x="814387" y="2671762"/>
            <a:ext cx="3286125" cy="12287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Ahmad Maulana </a:t>
            </a:r>
            <a:r>
              <a:rPr lang="en-US" dirty="0" err="1"/>
              <a:t>Yusup</a:t>
            </a:r>
            <a:endParaRPr lang="en-US" dirty="0"/>
          </a:p>
          <a:p>
            <a:pPr algn="ctr"/>
            <a:r>
              <a:rPr lang="en-US" dirty="0"/>
              <a:t>BOGOR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60DA8F-0E93-4946-AD30-47EAC80E63FC}"/>
              </a:ext>
            </a:extLst>
          </p:cNvPr>
          <p:cNvSpPr/>
          <p:nvPr/>
        </p:nvSpPr>
        <p:spPr>
          <a:xfrm>
            <a:off x="6096000" y="1538287"/>
            <a:ext cx="3286125" cy="12287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Mudah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bosan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A5CC59-40A3-47E8-A2B0-970EFF01C9DD}"/>
              </a:ext>
            </a:extLst>
          </p:cNvPr>
          <p:cNvSpPr/>
          <p:nvPr/>
        </p:nvSpPr>
        <p:spPr>
          <a:xfrm>
            <a:off x="6119811" y="2953942"/>
            <a:ext cx="3286125" cy="12287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Suka</a:t>
            </a:r>
            <a:r>
              <a:rPr lang="en-US" dirty="0"/>
              <a:t> </a:t>
            </a:r>
            <a:r>
              <a:rPr lang="en-US" dirty="0" err="1"/>
              <a:t>Tantangan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C613CCD-013E-4324-A5A2-21D8A71FB700}"/>
              </a:ext>
            </a:extLst>
          </p:cNvPr>
          <p:cNvSpPr/>
          <p:nvPr/>
        </p:nvSpPr>
        <p:spPr>
          <a:xfrm>
            <a:off x="6095999" y="4369597"/>
            <a:ext cx="3286125" cy="12287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beradaptasi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6FBB21-968B-4E3A-8B1A-87B2742B3BC0}"/>
              </a:ext>
            </a:extLst>
          </p:cNvPr>
          <p:cNvSpPr/>
          <p:nvPr/>
        </p:nvSpPr>
        <p:spPr>
          <a:xfrm>
            <a:off x="6119812" y="116681"/>
            <a:ext cx="3286125" cy="12287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Rasa </a:t>
            </a:r>
            <a:r>
              <a:rPr lang="en-US" dirty="0" err="1"/>
              <a:t>Keingintahuan</a:t>
            </a:r>
            <a:r>
              <a:rPr lang="en-US" dirty="0"/>
              <a:t> Tinggi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349684-E249-49C2-A2AA-D66A6A4A6196}"/>
              </a:ext>
            </a:extLst>
          </p:cNvPr>
          <p:cNvCxnSpPr>
            <a:stCxn id="4" idx="3"/>
            <a:endCxn id="12" idx="1"/>
          </p:cNvCxnSpPr>
          <p:nvPr/>
        </p:nvCxnSpPr>
        <p:spPr>
          <a:xfrm flipV="1">
            <a:off x="4100512" y="731044"/>
            <a:ext cx="2019300" cy="255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7FB897-0803-4CF9-BC42-FCEA0A9C2A3E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4100512" y="2152650"/>
            <a:ext cx="1995488" cy="113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DFD2B5C-E186-4655-B717-D436FEA53872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4100512" y="3286125"/>
            <a:ext cx="2019299" cy="28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E281E3-2F0A-4C9A-8592-E3DB248F824D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4100512" y="3286125"/>
            <a:ext cx="1995487" cy="169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985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2020-09-07T03:48:08Z</dcterms:created>
  <dcterms:modified xsi:type="dcterms:W3CDTF">2020-09-07T07:49:18Z</dcterms:modified>
</cp:coreProperties>
</file>