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Lst>
  <p:sldSz cx="10058400" cy="7772400"/>
  <p:notesSz cx="6858000" cy="9144000"/>
  <p:defaultTextStyle>
    <a:defPPr>
      <a:defRPr lang="en-US"/>
    </a:defPPr>
    <a:lvl1pPr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1pPr>
    <a:lvl2pPr marL="453491" indent="-45349"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2pPr>
    <a:lvl3pPr marL="908398" indent="-92115"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3pPr>
    <a:lvl4pPr marL="1363305" indent="-138882"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4pPr>
    <a:lvl5pPr marL="1818213" indent="-185648" algn="l" defTabSz="453491" rtl="0" fontAlgn="base">
      <a:spcBef>
        <a:spcPct val="0"/>
      </a:spcBef>
      <a:spcAft>
        <a:spcPct val="0"/>
      </a:spcAft>
      <a:defRPr sz="2100" kern="1200">
        <a:solidFill>
          <a:schemeClr val="tx1"/>
        </a:solidFill>
        <a:latin typeface="Morningstar 1 Light" charset="0"/>
        <a:ea typeface="ＭＳ Ｐゴシック" charset="0"/>
        <a:cs typeface="ＭＳ Ｐゴシック" charset="0"/>
      </a:defRPr>
    </a:lvl5pPr>
    <a:lvl6pPr marL="2040705" algn="l" defTabSz="408141" rtl="0" eaLnBrk="1" latinLnBrk="0" hangingPunct="1">
      <a:defRPr sz="2100" kern="1200">
        <a:solidFill>
          <a:schemeClr val="tx1"/>
        </a:solidFill>
        <a:latin typeface="Morningstar 1 Light" charset="0"/>
        <a:ea typeface="ＭＳ Ｐゴシック" charset="0"/>
        <a:cs typeface="ＭＳ Ｐゴシック" charset="0"/>
      </a:defRPr>
    </a:lvl6pPr>
    <a:lvl7pPr marL="2448847" algn="l" defTabSz="408141" rtl="0" eaLnBrk="1" latinLnBrk="0" hangingPunct="1">
      <a:defRPr sz="2100" kern="1200">
        <a:solidFill>
          <a:schemeClr val="tx1"/>
        </a:solidFill>
        <a:latin typeface="Morningstar 1 Light" charset="0"/>
        <a:ea typeface="ＭＳ Ｐゴシック" charset="0"/>
        <a:cs typeface="ＭＳ Ｐゴシック" charset="0"/>
      </a:defRPr>
    </a:lvl7pPr>
    <a:lvl8pPr marL="2856987" algn="l" defTabSz="408141" rtl="0" eaLnBrk="1" latinLnBrk="0" hangingPunct="1">
      <a:defRPr sz="2100" kern="1200">
        <a:solidFill>
          <a:schemeClr val="tx1"/>
        </a:solidFill>
        <a:latin typeface="Morningstar 1 Light" charset="0"/>
        <a:ea typeface="ＭＳ Ｐゴシック" charset="0"/>
        <a:cs typeface="ＭＳ Ｐゴシック" charset="0"/>
      </a:defRPr>
    </a:lvl8pPr>
    <a:lvl9pPr marL="3265129" algn="l" defTabSz="408141" rtl="0" eaLnBrk="1" latinLnBrk="0" hangingPunct="1">
      <a:defRPr sz="2100" kern="1200">
        <a:solidFill>
          <a:schemeClr val="tx1"/>
        </a:solidFill>
        <a:latin typeface="Morningstar 1 Ligh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2" d="100"/>
          <a:sy n="82" d="100"/>
        </p:scale>
        <p:origin x="942" y="90"/>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morningstar.com.au/s/fsg.pdf"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9" name="Picture 2" descr="MstarRGB123.jpg"/>
          <p:cNvPicPr>
            <a:picLocks/>
          </p:cNvPicPr>
          <p:nvPr/>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1" hasCustomPrompt="1"/>
          </p:nvPr>
        </p:nvSpPr>
        <p:spPr>
          <a:xfrm>
            <a:off x="1176340" y="3892055"/>
            <a:ext cx="5659891" cy="1363662"/>
          </a:xfrm>
          <a:prstGeom prst="rect">
            <a:avLst/>
          </a:prstGeom>
        </p:spPr>
        <p:txBody>
          <a:bodyPr vert="horz" lIns="0" tIns="0" rIns="0" bIns="0"/>
          <a:lstStyle>
            <a:lvl1pPr marL="0" indent="0">
              <a:lnSpc>
                <a:spcPts val="2200"/>
              </a:lnSpc>
              <a:spcBef>
                <a:spcPts val="0"/>
              </a:spcBef>
              <a:spcAft>
                <a:spcPts val="800"/>
              </a:spcAft>
              <a:buFont typeface="Arial"/>
              <a:buNone/>
              <a:defRPr sz="1800">
                <a:solidFill>
                  <a:srgbClr val="5E5E5E"/>
                </a:solidFill>
              </a:defRPr>
            </a:lvl1pPr>
            <a:lvl2pPr marL="454751" indent="0">
              <a:buFont typeface="Arial"/>
              <a:buNone/>
              <a:defRPr sz="3200">
                <a:solidFill>
                  <a:srgbClr val="7F7F7F"/>
                </a:solidFill>
              </a:defRPr>
            </a:lvl2pPr>
            <a:lvl3pPr marL="909503" indent="0">
              <a:buFont typeface="Arial"/>
              <a:buNone/>
              <a:defRPr sz="3200">
                <a:solidFill>
                  <a:srgbClr val="7F7F7F"/>
                </a:solidFill>
              </a:defRPr>
            </a:lvl3pPr>
            <a:lvl4pPr marL="1364252" indent="0">
              <a:buFont typeface="Arial"/>
              <a:buNone/>
              <a:defRPr sz="3200">
                <a:solidFill>
                  <a:srgbClr val="7F7F7F"/>
                </a:solidFill>
              </a:defRPr>
            </a:lvl4pPr>
            <a:lvl5pPr marL="1819003" indent="0">
              <a:buFont typeface="Arial"/>
              <a:buNone/>
              <a:defRPr sz="3200">
                <a:solidFill>
                  <a:srgbClr val="7F7F7F"/>
                </a:solidFill>
              </a:defRPr>
            </a:lvl5pPr>
          </a:lstStyle>
          <a:p>
            <a:pPr lvl="0"/>
            <a:r>
              <a:rPr lang="en-US" dirty="0"/>
              <a:t>Name (18pt)</a:t>
            </a:r>
          </a:p>
          <a:p>
            <a:pPr lvl="0"/>
            <a:r>
              <a:rPr lang="en-US" dirty="0"/>
              <a:t>Title</a:t>
            </a:r>
          </a:p>
          <a:p>
            <a:pPr lvl="0"/>
            <a:endParaRPr lang="en-US" dirty="0"/>
          </a:p>
          <a:p>
            <a:pPr lvl="0"/>
            <a:r>
              <a:rPr lang="en-US" dirty="0"/>
              <a:t>Date</a:t>
            </a:r>
          </a:p>
        </p:txBody>
      </p:sp>
      <p:sp>
        <p:nvSpPr>
          <p:cNvPr id="11" name="Title 4"/>
          <p:cNvSpPr>
            <a:spLocks noGrp="1"/>
          </p:cNvSpPr>
          <p:nvPr>
            <p:ph type="title" hasCustomPrompt="1"/>
          </p:nvPr>
        </p:nvSpPr>
        <p:spPr>
          <a:xfrm>
            <a:off x="1176340" y="1980486"/>
            <a:ext cx="5659891" cy="1804113"/>
          </a:xfrm>
          <a:prstGeom prst="rect">
            <a:avLst/>
          </a:prstGeom>
        </p:spPr>
        <p:txBody>
          <a:bodyPr vert="horz" lIns="0" tIns="0" rIns="0" bIns="0"/>
          <a:lstStyle>
            <a:lvl1pPr algn="l">
              <a:lnSpc>
                <a:spcPts val="4000"/>
              </a:lnSpc>
              <a:defRPr lang="en-US" sz="3600" kern="1200" baseline="0" dirty="0">
                <a:solidFill>
                  <a:srgbClr val="5E5E5E"/>
                </a:solidFill>
                <a:latin typeface="+mn-lt"/>
                <a:ea typeface="ＭＳ Ｐゴシック" charset="0"/>
                <a:cs typeface="ＭＳ Ｐゴシック" charset="0"/>
              </a:defRPr>
            </a:lvl1pPr>
          </a:lstStyle>
          <a:p>
            <a:r>
              <a:rPr lang="en-US" dirty="0"/>
              <a:t>Presentation Title (Maintain 36pt font and a three-line maximum)</a:t>
            </a:r>
          </a:p>
        </p:txBody>
      </p:sp>
      <p:sp>
        <p:nvSpPr>
          <p:cNvPr id="12" name="Text Placeholder 5"/>
          <p:cNvSpPr txBox="1">
            <a:spLocks/>
          </p:cNvSpPr>
          <p:nvPr/>
        </p:nvSpPr>
        <p:spPr>
          <a:xfrm>
            <a:off x="1171576" y="5904835"/>
            <a:ext cx="8296274" cy="1348732"/>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nSpc>
                <a:spcPts val="1100"/>
              </a:lnSpc>
              <a:spcBef>
                <a:spcPts val="0"/>
              </a:spcBef>
            </a:pPr>
            <a:r>
              <a:rPr lang="en-US" sz="900" kern="1200" dirty="0">
                <a:solidFill>
                  <a:schemeClr val="bg1">
                    <a:lumMod val="65000"/>
                  </a:schemeClr>
                </a:solidFill>
                <a:latin typeface="+mj-lt"/>
                <a:ea typeface="ＭＳ Ｐゴシック" charset="0"/>
                <a:cs typeface="ＭＳ Ｐゴシック" charset="0"/>
              </a:rPr>
              <a:t>©2018 Morningstar, Inc. All rights reserved. </a:t>
            </a:r>
          </a:p>
        </p:txBody>
      </p:sp>
    </p:spTree>
    <p:extLst>
      <p:ext uri="{BB962C8B-B14F-4D97-AF65-F5344CB8AC3E}">
        <p14:creationId xmlns:p14="http://schemas.microsoft.com/office/powerpoint/2010/main" val="68948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pic>
        <p:nvPicPr>
          <p:cNvPr id="23"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sp>
        <p:nvSpPr>
          <p:cNvPr id="26" name="Chart Placeholder 2"/>
          <p:cNvSpPr>
            <a:spLocks noGrp="1"/>
          </p:cNvSpPr>
          <p:nvPr>
            <p:ph type="chart" sz="quarter" idx="19" hasCustomPrompt="1"/>
          </p:nvPr>
        </p:nvSpPr>
        <p:spPr>
          <a:xfrm>
            <a:off x="1173162" y="2650595"/>
            <a:ext cx="8288337" cy="3967694"/>
          </a:xfrm>
          <a:prstGeom prst="rect">
            <a:avLst/>
          </a:prstGeom>
        </p:spPr>
        <p:txBody>
          <a:bodyPr vert="horz"/>
          <a:lstStyle>
            <a:lvl1pPr marL="0" indent="0">
              <a:buNone/>
              <a:defRPr sz="1800" b="0" i="0">
                <a:solidFill>
                  <a:schemeClr val="bg1">
                    <a:lumMod val="75000"/>
                  </a:schemeClr>
                </a:solidFill>
                <a:latin typeface="+mn-lt"/>
              </a:defRPr>
            </a:lvl1pPr>
          </a:lstStyle>
          <a:p>
            <a:r>
              <a:rPr lang="en-US" dirty="0"/>
              <a:t>Click to Insert Chart</a:t>
            </a:r>
          </a:p>
        </p:txBody>
      </p:sp>
      <p:cxnSp>
        <p:nvCxnSpPr>
          <p:cNvPr id="27" name="Straight Connector 26"/>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 Placeholder 16"/>
          <p:cNvSpPr>
            <a:spLocks noGrp="1"/>
          </p:cNvSpPr>
          <p:nvPr>
            <p:ph type="body" sz="quarter" idx="17" hasCustomPrompt="1"/>
          </p:nvPr>
        </p:nvSpPr>
        <p:spPr>
          <a:xfrm>
            <a:off x="1176338" y="2019649"/>
            <a:ext cx="8291512" cy="587147"/>
          </a:xfrm>
          <a:prstGeom prst="rect">
            <a:avLst/>
          </a:prstGeom>
        </p:spPr>
        <p:txBody>
          <a:bodyPr vert="horz" lIns="0" tIns="0" rIns="0" bIns="0" numCol="1" spcCol="612648"/>
          <a:lstStyle>
            <a:lvl1pPr marL="0" indent="0">
              <a:lnSpc>
                <a:spcPts val="2200"/>
              </a:lnSpc>
              <a:spcAft>
                <a:spcPts val="800"/>
              </a:spcAft>
              <a:buClr>
                <a:schemeClr val="tx2"/>
              </a:buClr>
              <a:buFont typeface="Morningstar Symbols"/>
              <a:buNone/>
              <a:defRPr lang="en-US" sz="1800" kern="1200" baseline="0" dirty="0" smtClean="0">
                <a:solidFill>
                  <a:srgbClr val="5E5E5E"/>
                </a:solidFill>
                <a:latin typeface="+mn-lt"/>
                <a:ea typeface="ＭＳ Ｐゴシック" charset="0"/>
                <a:cs typeface="ＭＳ Ｐゴシック" charset="0"/>
              </a:defRPr>
            </a:lvl1pPr>
            <a:lvl2pPr marL="342900" indent="-168275">
              <a:lnSpc>
                <a:spcPts val="2200"/>
              </a:lnSpc>
              <a:spcAft>
                <a:spcPts val="800"/>
              </a:spcAft>
              <a:buClr>
                <a:schemeClr val="tx2"/>
              </a:buClr>
              <a:buFont typeface="Morningstar Symbols"/>
              <a:buChar char="/"/>
              <a:tabLst/>
              <a:defRPr sz="1800">
                <a:solidFill>
                  <a:schemeClr val="tx1"/>
                </a:solidFill>
              </a:defRPr>
            </a:lvl2pPr>
            <a:lvl3pPr marL="520700" indent="-171450">
              <a:lnSpc>
                <a:spcPts val="2200"/>
              </a:lnSpc>
              <a:spcAft>
                <a:spcPts val="800"/>
              </a:spcAft>
              <a:buClr>
                <a:schemeClr val="bg1">
                  <a:lumMod val="65000"/>
                </a:schemeClr>
              </a:buClr>
              <a:buFont typeface="Morningstar Symbols"/>
              <a:buChar char="/"/>
              <a:defRPr sz="1800">
                <a:solidFill>
                  <a:schemeClr val="tx1"/>
                </a:solidFill>
              </a:defRPr>
            </a:lvl3pPr>
            <a:lvl4pPr marL="1364252" indent="0">
              <a:buNone/>
              <a:defRPr sz="1600">
                <a:solidFill>
                  <a:schemeClr val="bg1">
                    <a:lumMod val="50000"/>
                  </a:schemeClr>
                </a:solidFill>
              </a:defRPr>
            </a:lvl4pPr>
            <a:lvl5pPr marL="1819003" indent="0">
              <a:buNone/>
              <a:defRPr sz="1600">
                <a:solidFill>
                  <a:schemeClr val="bg1">
                    <a:lumMod val="50000"/>
                  </a:schemeClr>
                </a:solidFill>
              </a:defRPr>
            </a:lvl5pPr>
          </a:lstStyle>
          <a:p>
            <a:pPr lvl="0"/>
            <a:r>
              <a:rPr lang="en-US" dirty="0"/>
              <a:t>Chart Title</a:t>
            </a:r>
          </a:p>
        </p:txBody>
      </p:sp>
      <p:sp>
        <p:nvSpPr>
          <p:cNvPr id="1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marR="0" indent="0" algn="l" defTabSz="453491" rtl="0" eaLnBrk="1" fontAlgn="base" latinLnBrk="0" hangingPunct="1">
              <a:lnSpc>
                <a:spcPts val="2200"/>
              </a:lnSpc>
              <a:spcBef>
                <a:spcPts val="0"/>
              </a:spcBef>
              <a:spcAft>
                <a:spcPts val="800"/>
              </a:spcAft>
              <a:buClrTx/>
              <a:buSzTx/>
              <a:buFont typeface="Arial" charset="0"/>
              <a:buNone/>
              <a:tabLst/>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11" name="Content Placeholder 2"/>
          <p:cNvSpPr>
            <a:spLocks noGrp="1"/>
          </p:cNvSpPr>
          <p:nvPr>
            <p:ph idx="24"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165908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orningstar AU Disclosure">
    <p:spTree>
      <p:nvGrpSpPr>
        <p:cNvPr id="1" name=""/>
        <p:cNvGrpSpPr/>
        <p:nvPr/>
      </p:nvGrpSpPr>
      <p:grpSpPr>
        <a:xfrm>
          <a:off x="0" y="0"/>
          <a:ext cx="0" cy="0"/>
          <a:chOff x="0" y="0"/>
          <a:chExt cx="0" cy="0"/>
        </a:xfrm>
      </p:grpSpPr>
      <p:sp>
        <p:nvSpPr>
          <p:cNvPr id="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Important Information – Australia</a:t>
            </a:r>
          </a:p>
        </p:txBody>
      </p:sp>
      <p:pic>
        <p:nvPicPr>
          <p:cNvPr id="4"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6" name="Straight Connector 5"/>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5"/>
          <p:cNvSpPr txBox="1">
            <a:spLocks/>
          </p:cNvSpPr>
          <p:nvPr/>
        </p:nvSpPr>
        <p:spPr>
          <a:xfrm>
            <a:off x="1171576" y="1897348"/>
            <a:ext cx="8001625" cy="4726673"/>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nSpc>
                <a:spcPts val="1800"/>
              </a:lnSpc>
              <a:spcBef>
                <a:spcPts val="0"/>
              </a:spcBef>
              <a:spcAft>
                <a:spcPts val="1200"/>
              </a:spcAft>
              <a:buNone/>
            </a:pPr>
            <a:r>
              <a:rPr lang="en-AU" sz="1300" dirty="0">
                <a:solidFill>
                  <a:schemeClr val="tx1"/>
                </a:solidFill>
              </a:rPr>
              <a:t>Any Morningstar ratings/recommendations contained in this presentation are based on the full research report available from Morningstar or your adviser. </a:t>
            </a:r>
          </a:p>
          <a:p>
            <a:pPr marL="0" indent="0">
              <a:lnSpc>
                <a:spcPts val="1800"/>
              </a:lnSpc>
              <a:spcBef>
                <a:spcPts val="0"/>
              </a:spcBef>
              <a:spcAft>
                <a:spcPts val="1200"/>
              </a:spcAft>
              <a:buNone/>
            </a:pPr>
            <a:r>
              <a:rPr lang="en-AU" sz="1300" dirty="0">
                <a:solidFill>
                  <a:schemeClr val="tx1"/>
                </a:solidFill>
              </a:rPr>
              <a:t>©Morningstar, Inc. All rights reserved. Neither Morningstar, its affiliates, nor the content providers guarantee the data or content contained herein to be accurate, complete or timely nor will they have any liability for its use or distribution. No part of this document may be reproduced or distributed in any form without the prior written consent of Morningstar. </a:t>
            </a:r>
          </a:p>
          <a:p>
            <a:pPr marL="0" indent="0">
              <a:lnSpc>
                <a:spcPts val="1800"/>
              </a:lnSpc>
              <a:spcBef>
                <a:spcPts val="0"/>
              </a:spcBef>
              <a:spcAft>
                <a:spcPts val="1200"/>
              </a:spcAft>
              <a:buNone/>
            </a:pPr>
            <a:r>
              <a:rPr lang="en-AU" sz="1300" dirty="0">
                <a:solidFill>
                  <a:schemeClr val="tx1"/>
                </a:solidFill>
              </a:rPr>
              <a:t>Any general advice or ‘class service’ have been prepared by Morningstar Australasia Pty Ltd (ABN: 95 090 665 544, AFSL: 240892) and/or Morningstar Research Ltd, subsidiaries of Morningstar, Inc, without reference to your objectives, financial situation or needs. Please refer to our Financial Services Guide (FSG) for more information at </a:t>
            </a:r>
            <a:r>
              <a:rPr lang="en-AU" sz="1300" u="none" dirty="0">
                <a:solidFill>
                  <a:schemeClr val="tx1"/>
                </a:solidFill>
                <a:hlinkClick r:id="rId3"/>
              </a:rPr>
              <a:t>www.morningstar.com.au/s/fsg.pdf</a:t>
            </a:r>
            <a:r>
              <a:rPr lang="en-AU" sz="1300" dirty="0">
                <a:solidFill>
                  <a:schemeClr val="tx1"/>
                </a:solidFill>
              </a:rPr>
              <a:t>. You should consider the advice in light of these matters and if applicable, the relevant Product Disclosure Statement (Australian products) or Investment Statement (New Zealand products) before making any decision to invest. </a:t>
            </a:r>
          </a:p>
          <a:p>
            <a:pPr marL="0" indent="0">
              <a:lnSpc>
                <a:spcPts val="1800"/>
              </a:lnSpc>
              <a:spcBef>
                <a:spcPts val="0"/>
              </a:spcBef>
              <a:spcAft>
                <a:spcPts val="1200"/>
              </a:spcAft>
              <a:buNone/>
            </a:pPr>
            <a:r>
              <a:rPr lang="en-AU" sz="1300" dirty="0">
                <a:solidFill>
                  <a:schemeClr val="tx1"/>
                </a:solidFill>
              </a:rPr>
              <a:t>Our publications, ratings and products should be viewed as an additional investment resource, not as your sole source of information. Past performance does not necessarily indicate a financial product’s future performance. To obtain advice tailored to your situation, contact a professional financial adviser. Some material is copyright and published under licence from ASX Operations Pty Ltd ACN 004 523 782 (“ASXO”).</a:t>
            </a:r>
          </a:p>
        </p:txBody>
      </p:sp>
    </p:spTree>
    <p:extLst>
      <p:ext uri="{BB962C8B-B14F-4D97-AF65-F5344CB8AC3E}">
        <p14:creationId xmlns:p14="http://schemas.microsoft.com/office/powerpoint/2010/main" val="1641320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p:spTree>
      <p:nvGrpSpPr>
        <p:cNvPr id="1" name=""/>
        <p:cNvGrpSpPr/>
        <p:nvPr/>
      </p:nvGrpSpPr>
      <p:grpSpPr>
        <a:xfrm>
          <a:off x="0" y="0"/>
          <a:ext cx="0" cy="0"/>
          <a:chOff x="0" y="0"/>
          <a:chExt cx="0" cy="0"/>
        </a:xfrm>
      </p:grpSpPr>
      <p:pic>
        <p:nvPicPr>
          <p:cNvPr id="4" name="Picture 2" descr="MstarRGB123.jpg"/>
          <p:cNvPicPr>
            <a:picLocks/>
          </p:cNvPicPr>
          <p:nvPr/>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04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Page with NDA">
    <p:spTree>
      <p:nvGrpSpPr>
        <p:cNvPr id="1" name=""/>
        <p:cNvGrpSpPr/>
        <p:nvPr/>
      </p:nvGrpSpPr>
      <p:grpSpPr>
        <a:xfrm>
          <a:off x="0" y="0"/>
          <a:ext cx="0" cy="0"/>
          <a:chOff x="0" y="0"/>
          <a:chExt cx="0" cy="0"/>
        </a:xfrm>
      </p:grpSpPr>
      <p:pic>
        <p:nvPicPr>
          <p:cNvPr id="9" name="Picture 2" descr="MstarRGB123.jpg"/>
          <p:cNvPicPr>
            <a:picLocks/>
          </p:cNvPicPr>
          <p:nvPr/>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1" hasCustomPrompt="1"/>
          </p:nvPr>
        </p:nvSpPr>
        <p:spPr>
          <a:xfrm>
            <a:off x="1176340" y="3892055"/>
            <a:ext cx="5659891" cy="1363662"/>
          </a:xfrm>
          <a:prstGeom prst="rect">
            <a:avLst/>
          </a:prstGeom>
        </p:spPr>
        <p:txBody>
          <a:bodyPr vert="horz" lIns="0" tIns="0" rIns="0" bIns="0"/>
          <a:lstStyle>
            <a:lvl1pPr marL="0" indent="0">
              <a:lnSpc>
                <a:spcPts val="2200"/>
              </a:lnSpc>
              <a:spcBef>
                <a:spcPts val="0"/>
              </a:spcBef>
              <a:spcAft>
                <a:spcPts val="800"/>
              </a:spcAft>
              <a:buFont typeface="Arial"/>
              <a:buNone/>
              <a:defRPr sz="1800">
                <a:solidFill>
                  <a:srgbClr val="5E5E5E"/>
                </a:solidFill>
              </a:defRPr>
            </a:lvl1pPr>
            <a:lvl2pPr marL="454751" indent="0">
              <a:buFont typeface="Arial"/>
              <a:buNone/>
              <a:defRPr sz="3200">
                <a:solidFill>
                  <a:srgbClr val="7F7F7F"/>
                </a:solidFill>
              </a:defRPr>
            </a:lvl2pPr>
            <a:lvl3pPr marL="909503" indent="0">
              <a:buFont typeface="Arial"/>
              <a:buNone/>
              <a:defRPr sz="3200">
                <a:solidFill>
                  <a:srgbClr val="7F7F7F"/>
                </a:solidFill>
              </a:defRPr>
            </a:lvl3pPr>
            <a:lvl4pPr marL="1364252" indent="0">
              <a:buFont typeface="Arial"/>
              <a:buNone/>
              <a:defRPr sz="3200">
                <a:solidFill>
                  <a:srgbClr val="7F7F7F"/>
                </a:solidFill>
              </a:defRPr>
            </a:lvl4pPr>
            <a:lvl5pPr marL="1819003" indent="0">
              <a:buFont typeface="Arial"/>
              <a:buNone/>
              <a:defRPr sz="3200">
                <a:solidFill>
                  <a:srgbClr val="7F7F7F"/>
                </a:solidFill>
              </a:defRPr>
            </a:lvl5pPr>
          </a:lstStyle>
          <a:p>
            <a:pPr lvl="0"/>
            <a:r>
              <a:rPr lang="en-US" dirty="0"/>
              <a:t>Name (18pt)</a:t>
            </a:r>
          </a:p>
          <a:p>
            <a:pPr lvl="0"/>
            <a:r>
              <a:rPr lang="en-US" dirty="0"/>
              <a:t>Title</a:t>
            </a:r>
          </a:p>
          <a:p>
            <a:pPr lvl="0"/>
            <a:endParaRPr lang="en-US" dirty="0"/>
          </a:p>
          <a:p>
            <a:pPr lvl="0"/>
            <a:r>
              <a:rPr lang="en-US" dirty="0"/>
              <a:t>Date</a:t>
            </a:r>
          </a:p>
        </p:txBody>
      </p:sp>
      <p:sp>
        <p:nvSpPr>
          <p:cNvPr id="11" name="Title 4"/>
          <p:cNvSpPr>
            <a:spLocks noGrp="1"/>
          </p:cNvSpPr>
          <p:nvPr>
            <p:ph type="title" hasCustomPrompt="1"/>
          </p:nvPr>
        </p:nvSpPr>
        <p:spPr>
          <a:xfrm>
            <a:off x="1176340" y="1980486"/>
            <a:ext cx="5659891" cy="1804113"/>
          </a:xfrm>
          <a:prstGeom prst="rect">
            <a:avLst/>
          </a:prstGeom>
        </p:spPr>
        <p:txBody>
          <a:bodyPr vert="horz" lIns="0" tIns="0" rIns="0" bIns="0"/>
          <a:lstStyle>
            <a:lvl1pPr algn="l">
              <a:lnSpc>
                <a:spcPts val="4000"/>
              </a:lnSpc>
              <a:defRPr lang="en-US" sz="3600" kern="1200" baseline="0" dirty="0">
                <a:solidFill>
                  <a:srgbClr val="5E5E5E"/>
                </a:solidFill>
                <a:latin typeface="+mn-lt"/>
                <a:ea typeface="ＭＳ Ｐゴシック" charset="0"/>
                <a:cs typeface="ＭＳ Ｐゴシック" charset="0"/>
              </a:defRPr>
            </a:lvl1pPr>
          </a:lstStyle>
          <a:p>
            <a:r>
              <a:rPr lang="en-US" dirty="0"/>
              <a:t>NDA in footer. Presentation Title (Maintain 36pt font and a three-line maximum)</a:t>
            </a:r>
          </a:p>
        </p:txBody>
      </p:sp>
      <p:sp>
        <p:nvSpPr>
          <p:cNvPr id="12" name="Text Placeholder 5"/>
          <p:cNvSpPr txBox="1">
            <a:spLocks/>
          </p:cNvSpPr>
          <p:nvPr/>
        </p:nvSpPr>
        <p:spPr>
          <a:xfrm>
            <a:off x="1171576" y="5904835"/>
            <a:ext cx="8296274" cy="1348732"/>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nSpc>
                <a:spcPts val="1100"/>
              </a:lnSpc>
              <a:spcBef>
                <a:spcPts val="0"/>
              </a:spcBef>
            </a:pPr>
            <a:r>
              <a:rPr lang="en-US" sz="900" kern="1200" dirty="0">
                <a:solidFill>
                  <a:schemeClr val="bg1">
                    <a:lumMod val="65000"/>
                  </a:schemeClr>
                </a:solidFill>
                <a:latin typeface="+mj-lt"/>
                <a:ea typeface="ＭＳ Ｐゴシック" charset="0"/>
                <a:cs typeface="ＭＳ Ｐゴシック" charset="0"/>
              </a:rPr>
              <a:t>©2018 Morningstar, Inc. All rights reserved. The content of this presentation is proprietary and confidential information of Morningstar, Inc. It’s contents should not be used or disclosed without express written permission from Morningstar, Inc. </a:t>
            </a:r>
          </a:p>
        </p:txBody>
      </p:sp>
    </p:spTree>
    <p:extLst>
      <p:ext uri="{BB962C8B-B14F-4D97-AF65-F5344CB8AC3E}">
        <p14:creationId xmlns:p14="http://schemas.microsoft.com/office/powerpoint/2010/main" val="416497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IM Title Page">
    <p:spTree>
      <p:nvGrpSpPr>
        <p:cNvPr id="1" name=""/>
        <p:cNvGrpSpPr/>
        <p:nvPr/>
      </p:nvGrpSpPr>
      <p:grpSpPr>
        <a:xfrm>
          <a:off x="0" y="0"/>
          <a:ext cx="0" cy="0"/>
          <a:chOff x="0" y="0"/>
          <a:chExt cx="0" cy="0"/>
        </a:xfrm>
      </p:grpSpPr>
      <p:pic>
        <p:nvPicPr>
          <p:cNvPr id="9" name="Picture 2" descr="MstarRGB123.jpg"/>
          <p:cNvPicPr>
            <a:picLocks/>
          </p:cNvPicPr>
          <p:nvPr/>
        </p:nvPicPr>
        <p:blipFill>
          <a:blip r:embed="rId2">
            <a:extLst>
              <a:ext uri="{28A0092B-C50C-407E-A947-70E740481C1C}">
                <a14:useLocalDpi xmlns:a14="http://schemas.microsoft.com/office/drawing/2010/main" val="0"/>
              </a:ext>
            </a:extLst>
          </a:blip>
          <a:srcRect t="63615"/>
          <a:stretch>
            <a:fillRect/>
          </a:stretch>
        </p:blipFill>
        <p:spPr bwMode="auto">
          <a:xfrm>
            <a:off x="7434265" y="2001770"/>
            <a:ext cx="2155825" cy="6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1" hasCustomPrompt="1"/>
          </p:nvPr>
        </p:nvSpPr>
        <p:spPr>
          <a:xfrm>
            <a:off x="1176340" y="3892055"/>
            <a:ext cx="5659891" cy="1363662"/>
          </a:xfrm>
          <a:prstGeom prst="rect">
            <a:avLst/>
          </a:prstGeom>
        </p:spPr>
        <p:txBody>
          <a:bodyPr vert="horz" lIns="0" tIns="0" rIns="0" bIns="0"/>
          <a:lstStyle>
            <a:lvl1pPr marL="0" indent="0">
              <a:lnSpc>
                <a:spcPts val="2200"/>
              </a:lnSpc>
              <a:spcBef>
                <a:spcPts val="0"/>
              </a:spcBef>
              <a:spcAft>
                <a:spcPts val="800"/>
              </a:spcAft>
              <a:buFont typeface="Arial"/>
              <a:buNone/>
              <a:defRPr sz="1800">
                <a:solidFill>
                  <a:srgbClr val="5E5E5E"/>
                </a:solidFill>
              </a:defRPr>
            </a:lvl1pPr>
            <a:lvl2pPr marL="454751" indent="0">
              <a:buFont typeface="Arial"/>
              <a:buNone/>
              <a:defRPr sz="3200">
                <a:solidFill>
                  <a:srgbClr val="7F7F7F"/>
                </a:solidFill>
              </a:defRPr>
            </a:lvl2pPr>
            <a:lvl3pPr marL="909503" indent="0">
              <a:buFont typeface="Arial"/>
              <a:buNone/>
              <a:defRPr sz="3200">
                <a:solidFill>
                  <a:srgbClr val="7F7F7F"/>
                </a:solidFill>
              </a:defRPr>
            </a:lvl3pPr>
            <a:lvl4pPr marL="1364252" indent="0">
              <a:buFont typeface="Arial"/>
              <a:buNone/>
              <a:defRPr sz="3200">
                <a:solidFill>
                  <a:srgbClr val="7F7F7F"/>
                </a:solidFill>
              </a:defRPr>
            </a:lvl4pPr>
            <a:lvl5pPr marL="1819003" indent="0">
              <a:buFont typeface="Arial"/>
              <a:buNone/>
              <a:defRPr sz="3200">
                <a:solidFill>
                  <a:srgbClr val="7F7F7F"/>
                </a:solidFill>
              </a:defRPr>
            </a:lvl5pPr>
          </a:lstStyle>
          <a:p>
            <a:pPr lvl="0"/>
            <a:r>
              <a:rPr lang="en-US" dirty="0"/>
              <a:t>Name (18pt)</a:t>
            </a:r>
          </a:p>
          <a:p>
            <a:pPr lvl="0"/>
            <a:r>
              <a:rPr lang="en-US" dirty="0"/>
              <a:t>Title</a:t>
            </a:r>
          </a:p>
          <a:p>
            <a:pPr lvl="0"/>
            <a:endParaRPr lang="en-US" dirty="0"/>
          </a:p>
          <a:p>
            <a:pPr lvl="0"/>
            <a:r>
              <a:rPr lang="en-US" dirty="0"/>
              <a:t>Date</a:t>
            </a:r>
          </a:p>
        </p:txBody>
      </p:sp>
      <p:sp>
        <p:nvSpPr>
          <p:cNvPr id="11" name="Title 4"/>
          <p:cNvSpPr>
            <a:spLocks noGrp="1"/>
          </p:cNvSpPr>
          <p:nvPr>
            <p:ph type="title" hasCustomPrompt="1"/>
          </p:nvPr>
        </p:nvSpPr>
        <p:spPr>
          <a:xfrm>
            <a:off x="1176340" y="1980486"/>
            <a:ext cx="5659891" cy="1804113"/>
          </a:xfrm>
          <a:prstGeom prst="rect">
            <a:avLst/>
          </a:prstGeom>
        </p:spPr>
        <p:txBody>
          <a:bodyPr vert="horz" lIns="0" tIns="0" rIns="0" bIns="0"/>
          <a:lstStyle>
            <a:lvl1pPr algn="l">
              <a:lnSpc>
                <a:spcPts val="4000"/>
              </a:lnSpc>
              <a:defRPr lang="en-US" sz="3600" kern="1200" baseline="0" dirty="0">
                <a:solidFill>
                  <a:srgbClr val="5E5E5E"/>
                </a:solidFill>
                <a:latin typeface="+mn-lt"/>
                <a:ea typeface="ＭＳ Ｐゴシック" charset="0"/>
                <a:cs typeface="ＭＳ Ｐゴシック" charset="0"/>
              </a:defRPr>
            </a:lvl1pPr>
          </a:lstStyle>
          <a:p>
            <a:r>
              <a:rPr lang="en-US" dirty="0"/>
              <a:t>MIM Presentation Title (Maintain 36pt font and a three-line maximum)</a:t>
            </a:r>
          </a:p>
        </p:txBody>
      </p:sp>
      <p:sp>
        <p:nvSpPr>
          <p:cNvPr id="7" name="Text Placeholder 5"/>
          <p:cNvSpPr txBox="1">
            <a:spLocks/>
          </p:cNvSpPr>
          <p:nvPr/>
        </p:nvSpPr>
        <p:spPr>
          <a:xfrm>
            <a:off x="1171576" y="5904835"/>
            <a:ext cx="8296274" cy="1348732"/>
          </a:xfrm>
          <a:prstGeom prst="rect">
            <a:avLst/>
          </a:prstGeom>
        </p:spPr>
        <p:txBody>
          <a:bodyPr vert="horz" lIns="0" tIns="0" rIns="0" bIns="0" anchor="b"/>
          <a:lstStyle>
            <a:lvl1pPr marL="0"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j-lt"/>
                <a:ea typeface="ＭＳ Ｐゴシック" charset="0"/>
                <a:cs typeface="ＭＳ Ｐゴシック" charset="0"/>
              </a:defRPr>
            </a:lvl1pPr>
            <a:lvl2pPr marL="509412"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2pPr>
            <a:lvl3pPr marL="1018825"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3pPr>
            <a:lvl4pPr marL="1528237"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4pPr>
            <a:lvl5pPr marL="2037649" indent="0" algn="l" defTabSz="508000" rtl="0" eaLnBrk="1" fontAlgn="base" hangingPunct="1">
              <a:spcBef>
                <a:spcPct val="20000"/>
              </a:spcBef>
              <a:spcAft>
                <a:spcPct val="0"/>
              </a:spcAft>
              <a:buFont typeface="Arial" charset="0"/>
              <a:buNone/>
              <a:defRPr sz="1800" kern="1200">
                <a:solidFill>
                  <a:schemeClr val="bg1">
                    <a:lumMod val="50000"/>
                  </a:schemeClr>
                </a:solidFill>
                <a:latin typeface="+mn-lt"/>
                <a:ea typeface="ＭＳ Ｐゴシック" charset="0"/>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algn="l">
              <a:lnSpc>
                <a:spcPts val="1100"/>
              </a:lnSpc>
              <a:spcBef>
                <a:spcPts val="0"/>
              </a:spcBef>
              <a:spcAft>
                <a:spcPts val="0"/>
              </a:spcAft>
            </a:pPr>
            <a:r>
              <a:rPr lang="en-US" sz="900" dirty="0">
                <a:solidFill>
                  <a:schemeClr val="bg1">
                    <a:lumMod val="65000"/>
                  </a:schemeClr>
                </a:solidFill>
                <a:latin typeface="+mn-lt"/>
              </a:rPr>
              <a:t>©2018 Morningstar Investment Management LLC. All rights reserved. The Morningstar name and logo are registered marks of Morningstar, Inc. These materials are for information and/or illustration purposes only. Morningstar Investment Management LLC is a registered investment adviser and subsidiary of Morningstar, Inc. This presentation includes proprietary materials of Morningstar Investment Management. Reproduction, transcription or other use, by any means, in whole or in part, without prior, written consent of Morningstar Investment Management is prohibited.</a:t>
            </a:r>
          </a:p>
        </p:txBody>
      </p:sp>
    </p:spTree>
    <p:extLst>
      <p:ext uri="{BB962C8B-B14F-4D97-AF65-F5344CB8AC3E}">
        <p14:creationId xmlns:p14="http://schemas.microsoft.com/office/powerpoint/2010/main" val="56975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Section">
    <p:spTree>
      <p:nvGrpSpPr>
        <p:cNvPr id="1" name=""/>
        <p:cNvGrpSpPr/>
        <p:nvPr/>
      </p:nvGrpSpPr>
      <p:grpSpPr>
        <a:xfrm>
          <a:off x="0" y="0"/>
          <a:ext cx="0" cy="0"/>
          <a:chOff x="0" y="0"/>
          <a:chExt cx="0" cy="0"/>
        </a:xfrm>
      </p:grpSpPr>
      <p:pic>
        <p:nvPicPr>
          <p:cNvPr id="13"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1" name="Straight Connector 10"/>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176339" y="1980486"/>
            <a:ext cx="8285161" cy="1153239"/>
          </a:xfrm>
          <a:prstGeom prst="rect">
            <a:avLst/>
          </a:prstGeom>
        </p:spPr>
        <p:txBody>
          <a:bodyPr vert="horz" lIns="0" tIns="0" rIns="0" bIns="0"/>
          <a:lstStyle>
            <a:lvl1pPr algn="l">
              <a:lnSpc>
                <a:spcPts val="4200"/>
              </a:lnSpc>
              <a:spcAft>
                <a:spcPts val="800"/>
              </a:spcAft>
              <a:defRPr lang="en-US" sz="3600" kern="1200" baseline="0" dirty="0">
                <a:solidFill>
                  <a:srgbClr val="5E5E5E"/>
                </a:solidFill>
                <a:latin typeface="+mn-lt"/>
                <a:ea typeface="ＭＳ Ｐゴシック" charset="0"/>
                <a:cs typeface="ＭＳ Ｐゴシック" charset="0"/>
              </a:defRPr>
            </a:lvl1pPr>
          </a:lstStyle>
          <a:p>
            <a:r>
              <a:rPr lang="en-US" dirty="0"/>
              <a:t>Chapter or Section Title (36pt, two-line maximum)</a:t>
            </a:r>
          </a:p>
        </p:txBody>
      </p:sp>
    </p:spTree>
    <p:extLst>
      <p:ext uri="{BB962C8B-B14F-4D97-AF65-F5344CB8AC3E}">
        <p14:creationId xmlns:p14="http://schemas.microsoft.com/office/powerpoint/2010/main" val="135588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 1-Column">
    <p:spTree>
      <p:nvGrpSpPr>
        <p:cNvPr id="1" name=""/>
        <p:cNvGrpSpPr/>
        <p:nvPr/>
      </p:nvGrpSpPr>
      <p:grpSpPr>
        <a:xfrm>
          <a:off x="0" y="0"/>
          <a:ext cx="0" cy="0"/>
          <a:chOff x="0" y="0"/>
          <a:chExt cx="0" cy="0"/>
        </a:xfrm>
      </p:grpSpPr>
      <p:sp>
        <p:nvSpPr>
          <p:cNvPr id="3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pic>
        <p:nvPicPr>
          <p:cNvPr id="31"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9" hasCustomPrompt="1"/>
          </p:nvPr>
        </p:nvSpPr>
        <p:spPr>
          <a:xfrm>
            <a:off x="1003300" y="2024673"/>
            <a:ext cx="8464550" cy="4593615"/>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sp>
        <p:nvSpPr>
          <p:cNvPr id="9"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395786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Bullet 1-Column">
    <p:spTree>
      <p:nvGrpSpPr>
        <p:cNvPr id="1" name=""/>
        <p:cNvGrpSpPr/>
        <p:nvPr/>
      </p:nvGrpSpPr>
      <p:grpSpPr>
        <a:xfrm>
          <a:off x="0" y="0"/>
          <a:ext cx="0" cy="0"/>
          <a:chOff x="0" y="0"/>
          <a:chExt cx="0" cy="0"/>
        </a:xfrm>
      </p:grpSpPr>
      <p:sp>
        <p:nvSpPr>
          <p:cNvPr id="33"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pic>
        <p:nvPicPr>
          <p:cNvPr id="31"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9" hasCustomPrompt="1"/>
          </p:nvPr>
        </p:nvSpPr>
        <p:spPr>
          <a:xfrm>
            <a:off x="1003300" y="2024673"/>
            <a:ext cx="8464550" cy="4593615"/>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5938" indent="-165100">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sp>
        <p:nvSpPr>
          <p:cNvPr id="9"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114324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pic>
        <p:nvPicPr>
          <p:cNvPr id="31"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marR="0" indent="0" algn="l" defTabSz="453491" rtl="0" eaLnBrk="1" fontAlgn="base" latinLnBrk="0" hangingPunct="1">
              <a:lnSpc>
                <a:spcPts val="2200"/>
              </a:lnSpc>
              <a:spcBef>
                <a:spcPts val="0"/>
              </a:spcBef>
              <a:spcAft>
                <a:spcPts val="800"/>
              </a:spcAft>
              <a:buClrTx/>
              <a:buSzTx/>
              <a:buFont typeface="Arial" charset="0"/>
              <a:buNone/>
              <a:tabLst/>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marL="0" marR="0" lvl="0" indent="0" algn="l" defTabSz="453491" rtl="0" eaLnBrk="1" fontAlgn="base" latinLnBrk="0" hangingPunct="1">
              <a:lnSpc>
                <a:spcPts val="2200"/>
              </a:lnSpc>
              <a:spcBef>
                <a:spcPts val="0"/>
              </a:spcBef>
              <a:spcAft>
                <a:spcPts val="800"/>
              </a:spcAft>
              <a:buClrTx/>
              <a:buSzTx/>
              <a:buFont typeface="Arial" charset="0"/>
              <a:buNone/>
              <a:tabLst/>
              <a:defRPr/>
            </a:pPr>
            <a:r>
              <a:rPr lang="en-US" dirty="0"/>
              <a:t>Headline (22pt font, one-line maximum)</a:t>
            </a:r>
          </a:p>
          <a:p>
            <a:pPr lvl="0"/>
            <a:endParaRPr lang="en-US" dirty="0"/>
          </a:p>
        </p:txBody>
      </p:sp>
      <p:sp>
        <p:nvSpPr>
          <p:cNvPr id="10" name="Picture Placeholder 2"/>
          <p:cNvSpPr>
            <a:spLocks noGrp="1"/>
          </p:cNvSpPr>
          <p:nvPr>
            <p:ph type="pic" sz="quarter" idx="22"/>
          </p:nvPr>
        </p:nvSpPr>
        <p:spPr>
          <a:xfrm>
            <a:off x="1184277" y="2063751"/>
            <a:ext cx="8286748" cy="4083580"/>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11" name="Content Placeholder 2"/>
          <p:cNvSpPr>
            <a:spLocks noGrp="1"/>
          </p:cNvSpPr>
          <p:nvPr>
            <p:ph idx="21" hasCustomPrompt="1"/>
          </p:nvPr>
        </p:nvSpPr>
        <p:spPr>
          <a:xfrm>
            <a:off x="1184275" y="6295164"/>
            <a:ext cx="3399539"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14"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264528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Image">
    <p:spTree>
      <p:nvGrpSpPr>
        <p:cNvPr id="1" name=""/>
        <p:cNvGrpSpPr/>
        <p:nvPr/>
      </p:nvGrpSpPr>
      <p:grpSpPr>
        <a:xfrm>
          <a:off x="0" y="0"/>
          <a:ext cx="0" cy="0"/>
          <a:chOff x="0" y="0"/>
          <a:chExt cx="0" cy="0"/>
        </a:xfrm>
      </p:grpSpPr>
      <p:pic>
        <p:nvPicPr>
          <p:cNvPr id="31"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21" hasCustomPrompt="1"/>
          </p:nvPr>
        </p:nvSpPr>
        <p:spPr>
          <a:xfrm>
            <a:off x="1184275"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18" name="Picture Placeholder 2"/>
          <p:cNvSpPr>
            <a:spLocks noGrp="1"/>
          </p:cNvSpPr>
          <p:nvPr>
            <p:ph type="pic" sz="quarter" idx="22"/>
          </p:nvPr>
        </p:nvSpPr>
        <p:spPr>
          <a:xfrm>
            <a:off x="1184277"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32" name="Content Placeholder 2"/>
          <p:cNvSpPr>
            <a:spLocks noGrp="1"/>
          </p:cNvSpPr>
          <p:nvPr>
            <p:ph idx="23" hasCustomPrompt="1"/>
          </p:nvPr>
        </p:nvSpPr>
        <p:spPr>
          <a:xfrm>
            <a:off x="5497271"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33" name="Picture Placeholder 2"/>
          <p:cNvSpPr>
            <a:spLocks noGrp="1"/>
          </p:cNvSpPr>
          <p:nvPr>
            <p:ph type="pic" sz="quarter" idx="24"/>
          </p:nvPr>
        </p:nvSpPr>
        <p:spPr>
          <a:xfrm>
            <a:off x="5497273"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20"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14" name="Content Placeholder 2"/>
          <p:cNvSpPr>
            <a:spLocks noGrp="1"/>
          </p:cNvSpPr>
          <p:nvPr>
            <p:ph idx="25"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242098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Bullets">
    <p:spTree>
      <p:nvGrpSpPr>
        <p:cNvPr id="1" name=""/>
        <p:cNvGrpSpPr/>
        <p:nvPr/>
      </p:nvGrpSpPr>
      <p:grpSpPr>
        <a:xfrm>
          <a:off x="0" y="0"/>
          <a:ext cx="0" cy="0"/>
          <a:chOff x="0" y="0"/>
          <a:chExt cx="0" cy="0"/>
        </a:xfrm>
      </p:grpSpPr>
      <p:sp>
        <p:nvSpPr>
          <p:cNvPr id="14" name="Text Placeholder 7"/>
          <p:cNvSpPr>
            <a:spLocks noGrp="1"/>
          </p:cNvSpPr>
          <p:nvPr>
            <p:ph type="body" sz="quarter" idx="19" hasCustomPrompt="1"/>
          </p:nvPr>
        </p:nvSpPr>
        <p:spPr>
          <a:xfrm>
            <a:off x="5497274" y="2012399"/>
            <a:ext cx="3970576" cy="4605889"/>
          </a:xfrm>
          <a:prstGeom prst="rect">
            <a:avLst/>
          </a:prstGeom>
        </p:spPr>
        <p:txBody>
          <a:bodyPr vert="horz" lIns="0" tIns="0" rIns="0" bIns="0" numCol="1" spcCol="612648"/>
          <a:lstStyle>
            <a:lvl1pPr marL="177800" indent="-177800">
              <a:lnSpc>
                <a:spcPts val="2200"/>
              </a:lnSpc>
              <a:spcBef>
                <a:spcPts val="0"/>
              </a:spcBef>
              <a:spcAft>
                <a:spcPts val="800"/>
              </a:spcAft>
              <a:buClr>
                <a:schemeClr val="tx2"/>
              </a:buClr>
              <a:buFont typeface="Morningstar Symbols"/>
              <a:buChar char="g"/>
              <a:defRPr lang="en-US" sz="1800" kern="1200" dirty="0" smtClean="0">
                <a:solidFill>
                  <a:schemeClr val="tx1"/>
                </a:solidFill>
                <a:latin typeface="+mn-lt"/>
                <a:ea typeface="ＭＳ Ｐゴシック" charset="0"/>
                <a:cs typeface="+mn-cs"/>
              </a:defRPr>
            </a:lvl1pPr>
            <a:lvl2pPr marL="355600" indent="-166688">
              <a:lnSpc>
                <a:spcPts val="2200"/>
              </a:lnSpc>
              <a:spcAft>
                <a:spcPts val="800"/>
              </a:spcAft>
              <a:buClr>
                <a:schemeClr val="tx2"/>
              </a:buClr>
              <a:buFont typeface="Morningstar Symbols"/>
              <a:buChar char="/"/>
              <a:defRPr lang="en-US" sz="1800" kern="1200" dirty="0" smtClean="0">
                <a:solidFill>
                  <a:schemeClr val="tx1"/>
                </a:solidFill>
                <a:latin typeface="+mn-lt"/>
                <a:ea typeface="ＭＳ Ｐゴシック" charset="0"/>
                <a:cs typeface="+mn-cs"/>
              </a:defRPr>
            </a:lvl2pPr>
            <a:lvl3pPr marL="517525" indent="-166688">
              <a:lnSpc>
                <a:spcPts val="2200"/>
              </a:lnSpc>
              <a:spcAft>
                <a:spcPts val="800"/>
              </a:spcAft>
              <a:buClr>
                <a:schemeClr val="bg1">
                  <a:lumMod val="65000"/>
                </a:schemeClr>
              </a:buClr>
              <a:buFont typeface="Morningstar Symbols"/>
              <a:buChar char="/"/>
              <a:defRPr lang="en-US" sz="1800" kern="1200" dirty="0" smtClean="0">
                <a:solidFill>
                  <a:schemeClr val="tx1"/>
                </a:solidFill>
                <a:latin typeface="+mn-lt"/>
                <a:ea typeface="ＭＳ Ｐゴシック" charset="0"/>
                <a:cs typeface="+mn-cs"/>
              </a:defRPr>
            </a:lvl3pPr>
          </a:lstStyle>
          <a:p>
            <a:pPr lvl="0"/>
            <a:r>
              <a:rPr lang="en-US" dirty="0"/>
              <a:t>First level of information (18pt font)</a:t>
            </a:r>
          </a:p>
          <a:p>
            <a:pPr lvl="1"/>
            <a:r>
              <a:rPr lang="en-US" dirty="0"/>
              <a:t>Second level</a:t>
            </a:r>
          </a:p>
          <a:p>
            <a:pPr lvl="2"/>
            <a:r>
              <a:rPr lang="en-US" dirty="0"/>
              <a:t>Third level</a:t>
            </a:r>
          </a:p>
        </p:txBody>
      </p:sp>
      <p:pic>
        <p:nvPicPr>
          <p:cNvPr id="31" name="Picture 3" descr="MstarRGB123.jpg"/>
          <p:cNvPicPr>
            <a:picLocks/>
          </p:cNvPicPr>
          <p:nvPr/>
        </p:nvPicPr>
        <p:blipFill>
          <a:blip r:embed="rId2">
            <a:extLst>
              <a:ext uri="{28A0092B-C50C-407E-A947-70E740481C1C}">
                <a14:useLocalDpi xmlns:a14="http://schemas.microsoft.com/office/drawing/2010/main" val="0"/>
              </a:ext>
            </a:extLst>
          </a:blip>
          <a:srcRect t="33524" r="29802" b="45389"/>
          <a:stretch>
            <a:fillRect/>
          </a:stretch>
        </p:blipFill>
        <p:spPr bwMode="auto">
          <a:xfrm>
            <a:off x="7446010" y="7100891"/>
            <a:ext cx="1225550" cy="2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6"/>
          <p:cNvSpPr>
            <a:spLocks noGrp="1"/>
          </p:cNvSpPr>
          <p:nvPr>
            <p:ph type="sldNum" sz="quarter" idx="18"/>
          </p:nvPr>
        </p:nvSpPr>
        <p:spPr>
          <a:xfrm>
            <a:off x="1184275" y="7094856"/>
            <a:ext cx="467677" cy="400634"/>
          </a:xfrm>
          <a:prstGeom prst="rect">
            <a:avLst/>
          </a:prstGeom>
        </p:spPr>
        <p:txBody>
          <a:bodyPr vert="horz" wrap="square" lIns="0" tIns="0" rIns="0" bIns="0" numCol="1" anchor="t" anchorCtr="0" compatLnSpc="1">
            <a:prstTxWarp prst="textNoShape">
              <a:avLst/>
            </a:prstTxWarp>
          </a:bodyPr>
          <a:lstStyle>
            <a:lvl1pPr defTabSz="454751">
              <a:defRPr sz="1300" smtClean="0">
                <a:solidFill>
                  <a:schemeClr val="bg1">
                    <a:lumMod val="50000"/>
                  </a:schemeClr>
                </a:solidFill>
                <a:latin typeface="+mn-lt"/>
                <a:cs typeface="MS PGothic" charset="0"/>
              </a:defRPr>
            </a:lvl1pPr>
          </a:lstStyle>
          <a:p>
            <a:pPr>
              <a:defRPr/>
            </a:pPr>
            <a:fld id="{2C54B95D-2AD2-F440-A4A9-C3EE8473308A}" type="slidenum">
              <a:rPr lang="en-US" smtClean="0"/>
              <a:pPr>
                <a:defRPr/>
              </a:pPr>
              <a:t>‹#›</a:t>
            </a:fld>
            <a:endParaRPr lang="en-US" dirty="0"/>
          </a:p>
        </p:txBody>
      </p:sp>
      <p:cxnSp>
        <p:nvCxnSpPr>
          <p:cNvPr id="12" name="Straight Connector 11"/>
          <p:cNvCxnSpPr/>
          <p:nvPr/>
        </p:nvCxnSpPr>
        <p:spPr>
          <a:xfrm>
            <a:off x="1173163" y="7069138"/>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173163" y="495300"/>
            <a:ext cx="8294687"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8"/>
          <p:cNvSpPr>
            <a:spLocks noGrp="1"/>
          </p:cNvSpPr>
          <p:nvPr>
            <p:ph type="body" sz="quarter" idx="12" hasCustomPrompt="1"/>
          </p:nvPr>
        </p:nvSpPr>
        <p:spPr>
          <a:xfrm>
            <a:off x="1176338" y="587823"/>
            <a:ext cx="8291512" cy="414323"/>
          </a:xfrm>
          <a:prstGeom prst="rect">
            <a:avLst/>
          </a:prstGeom>
        </p:spPr>
        <p:txBody>
          <a:bodyPr vert="horz" lIns="0" tIns="0" rIns="0" bIns="0"/>
          <a:lstStyle>
            <a:lvl1pPr marL="0" indent="0">
              <a:lnSpc>
                <a:spcPts val="2200"/>
              </a:lnSpc>
              <a:spcBef>
                <a:spcPts val="0"/>
              </a:spcBef>
              <a:spcAft>
                <a:spcPts val="800"/>
              </a:spcAft>
              <a:buNone/>
              <a:defRPr lang="en-US" sz="2200" b="1" kern="1200" baseline="0" dirty="0" smtClean="0">
                <a:solidFill>
                  <a:srgbClr val="5E5E5E"/>
                </a:solidFill>
                <a:latin typeface="+mj-lt"/>
                <a:ea typeface="ＭＳ Ｐゴシック" charset="0"/>
                <a:cs typeface="ＭＳ Ｐゴシック" charset="0"/>
              </a:defRPr>
            </a:lvl1pPr>
            <a:lvl2pPr marL="454751" indent="0">
              <a:buNone/>
              <a:defRPr sz="1100">
                <a:solidFill>
                  <a:schemeClr val="tx2"/>
                </a:solidFill>
                <a:latin typeface="+mj-lt"/>
              </a:defRPr>
            </a:lvl2pPr>
            <a:lvl3pPr marL="909503" indent="0">
              <a:buNone/>
              <a:defRPr sz="1100">
                <a:solidFill>
                  <a:schemeClr val="tx2"/>
                </a:solidFill>
                <a:latin typeface="+mj-lt"/>
              </a:defRPr>
            </a:lvl3pPr>
            <a:lvl4pPr marL="1364252" indent="0">
              <a:buNone/>
              <a:defRPr sz="1100">
                <a:solidFill>
                  <a:schemeClr val="tx2"/>
                </a:solidFill>
                <a:latin typeface="+mj-lt"/>
              </a:defRPr>
            </a:lvl4pPr>
            <a:lvl5pPr marL="1819003" indent="0">
              <a:buNone/>
              <a:defRPr sz="1100">
                <a:solidFill>
                  <a:schemeClr val="tx2"/>
                </a:solidFill>
                <a:latin typeface="+mj-lt"/>
              </a:defRPr>
            </a:lvl5pPr>
          </a:lstStyle>
          <a:p>
            <a:pPr lvl="0"/>
            <a:r>
              <a:rPr lang="en-US" dirty="0"/>
              <a:t>Headline (22pt font, one-line maximum)</a:t>
            </a:r>
          </a:p>
        </p:txBody>
      </p:sp>
      <p:sp>
        <p:nvSpPr>
          <p:cNvPr id="24" name="Content Placeholder 2"/>
          <p:cNvSpPr>
            <a:spLocks noGrp="1"/>
          </p:cNvSpPr>
          <p:nvPr>
            <p:ph idx="21" hasCustomPrompt="1"/>
          </p:nvPr>
        </p:nvSpPr>
        <p:spPr>
          <a:xfrm>
            <a:off x="1184275" y="5838888"/>
            <a:ext cx="3973754" cy="215016"/>
          </a:xfrm>
          <a:prstGeom prst="rect">
            <a:avLst/>
          </a:prstGeom>
        </p:spPr>
        <p:txBody>
          <a:bodyPr wrap="square" lIns="0" tIns="0" rIns="0" bIns="0">
            <a:spAutoFit/>
          </a:bodyPr>
          <a:lstStyle>
            <a:lvl1pPr marL="0" indent="0">
              <a:lnSpc>
                <a:spcPts val="1700"/>
              </a:lnSpc>
              <a:spcBef>
                <a:spcPts val="0"/>
              </a:spcBef>
              <a:spcAft>
                <a:spcPts val="800"/>
              </a:spcAft>
              <a:buClr>
                <a:schemeClr val="tx2"/>
              </a:buClr>
              <a:buSzPct val="75000"/>
              <a:buFont typeface="Lucida Grande"/>
              <a:buNone/>
              <a:defRPr sz="1300" baseline="0">
                <a:solidFill>
                  <a:srgbClr val="4D4D4D"/>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Image Caption (13pt font)</a:t>
            </a:r>
          </a:p>
        </p:txBody>
      </p:sp>
      <p:sp>
        <p:nvSpPr>
          <p:cNvPr id="26" name="Picture Placeholder 2"/>
          <p:cNvSpPr>
            <a:spLocks noGrp="1"/>
          </p:cNvSpPr>
          <p:nvPr>
            <p:ph type="pic" sz="quarter" idx="22"/>
          </p:nvPr>
        </p:nvSpPr>
        <p:spPr>
          <a:xfrm>
            <a:off x="1184277" y="2063750"/>
            <a:ext cx="3973752" cy="3659655"/>
          </a:xfrm>
          <a:prstGeom prst="rect">
            <a:avLst/>
          </a:prstGeom>
          <a:effectLst>
            <a:outerShdw blurRad="66675" dist="12700" dir="2700000" algn="tl" rotWithShape="0">
              <a:schemeClr val="bg1">
                <a:lumMod val="50000"/>
                <a:alpha val="83000"/>
              </a:schemeClr>
            </a:outerShdw>
          </a:effectLst>
        </p:spPr>
        <p:txBody>
          <a:bodyPr vert="horz" lIns="81629" tIns="40814" rIns="81629" bIns="40814"/>
          <a:lstStyle>
            <a:lvl1pPr marL="0" indent="0">
              <a:buNone/>
              <a:defRPr sz="1100">
                <a:solidFill>
                  <a:schemeClr val="bg1">
                    <a:lumMod val="50000"/>
                  </a:schemeClr>
                </a:solidFill>
              </a:defRPr>
            </a:lvl1pPr>
          </a:lstStyle>
          <a:p>
            <a:pPr lvl="0"/>
            <a:r>
              <a:rPr lang="en-US" noProof="0"/>
              <a:t>Click icon to add picture</a:t>
            </a:r>
            <a:endParaRPr lang="en-US" noProof="0" dirty="0"/>
          </a:p>
        </p:txBody>
      </p:sp>
      <p:sp>
        <p:nvSpPr>
          <p:cNvPr id="11" name="Content Placeholder 2"/>
          <p:cNvSpPr>
            <a:spLocks noGrp="1"/>
          </p:cNvSpPr>
          <p:nvPr>
            <p:ph idx="23" hasCustomPrompt="1"/>
          </p:nvPr>
        </p:nvSpPr>
        <p:spPr>
          <a:xfrm>
            <a:off x="1184275" y="6805929"/>
            <a:ext cx="8277224" cy="138499"/>
          </a:xfrm>
          <a:prstGeom prst="rect">
            <a:avLst/>
          </a:prstGeom>
        </p:spPr>
        <p:txBody>
          <a:bodyPr wrap="square" lIns="0" tIns="0" rIns="0" bIns="0" anchor="b">
            <a:spAutoFit/>
          </a:bodyPr>
          <a:lstStyle>
            <a:lvl1pPr marL="0" indent="0">
              <a:lnSpc>
                <a:spcPts val="1100"/>
              </a:lnSpc>
              <a:spcBef>
                <a:spcPts val="0"/>
              </a:spcBef>
              <a:spcAft>
                <a:spcPts val="0"/>
              </a:spcAft>
              <a:buClr>
                <a:schemeClr val="tx2"/>
              </a:buClr>
              <a:buSzPct val="75000"/>
              <a:buFont typeface="Lucida Grande"/>
              <a:buNone/>
              <a:defRPr sz="900" baseline="0">
                <a:solidFill>
                  <a:schemeClr val="bg1">
                    <a:lumMod val="65000"/>
                  </a:schemeClr>
                </a:solidFill>
              </a:defRPr>
            </a:lvl1pPr>
            <a:lvl2pPr marL="154470" indent="0" defTabSz="367044">
              <a:spcBef>
                <a:spcPts val="0"/>
              </a:spcBef>
              <a:spcAft>
                <a:spcPts val="714"/>
              </a:spcAft>
              <a:buClr>
                <a:schemeClr val="bg1">
                  <a:lumMod val="50000"/>
                </a:schemeClr>
              </a:buClr>
              <a:buSzPct val="75000"/>
              <a:buFont typeface="Lucida Grande"/>
              <a:buNone/>
              <a:defRPr sz="1100">
                <a:solidFill>
                  <a:schemeClr val="bg1">
                    <a:lumMod val="50000"/>
                  </a:schemeClr>
                </a:solidFill>
              </a:defRPr>
            </a:lvl2pPr>
            <a:lvl3pPr marL="1362673" indent="-227375">
              <a:spcBef>
                <a:spcPts val="0"/>
              </a:spcBef>
              <a:spcAft>
                <a:spcPts val="714"/>
              </a:spcAft>
              <a:buClr>
                <a:schemeClr val="bg1">
                  <a:lumMod val="75000"/>
                </a:schemeClr>
              </a:buClr>
              <a:buSzPct val="75000"/>
              <a:buFont typeface="Lucida Grande"/>
              <a:buChar char="►"/>
              <a:defRPr sz="1100"/>
            </a:lvl3pPr>
            <a:lvl4pPr marL="1926375" indent="-227375">
              <a:spcBef>
                <a:spcPts val="0"/>
              </a:spcBef>
              <a:spcAft>
                <a:spcPts val="714"/>
              </a:spcAft>
              <a:buClr>
                <a:schemeClr val="bg1">
                  <a:lumMod val="85000"/>
                </a:schemeClr>
              </a:buClr>
              <a:buSzPct val="75000"/>
              <a:buFont typeface="Lucida Grande"/>
              <a:buChar char="►"/>
              <a:defRPr sz="1100"/>
            </a:lvl4pPr>
            <a:lvl5pPr marL="2046379" indent="-227375">
              <a:buClr>
                <a:schemeClr val="tx2"/>
              </a:buClr>
              <a:buSzPct val="75000"/>
              <a:buFont typeface="Lucida Grande"/>
              <a:buChar char="►"/>
              <a:defRPr sz="1800"/>
            </a:lvl5pPr>
          </a:lstStyle>
          <a:p>
            <a:pPr lvl="0"/>
            <a:r>
              <a:rPr lang="en-US" dirty="0"/>
              <a:t>Data as of DD/MM/YYYY or Source: (9pt font)</a:t>
            </a:r>
          </a:p>
        </p:txBody>
      </p:sp>
    </p:spTree>
    <p:extLst>
      <p:ext uri="{BB962C8B-B14F-4D97-AF65-F5344CB8AC3E}">
        <p14:creationId xmlns:p14="http://schemas.microsoft.com/office/powerpoint/2010/main" val="42805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5" r:id="rId1"/>
    <p:sldLayoutId id="2147483748" r:id="rId2"/>
    <p:sldLayoutId id="2147483731" r:id="rId3"/>
    <p:sldLayoutId id="2147483715" r:id="rId4"/>
    <p:sldLayoutId id="2147483710" r:id="rId5"/>
    <p:sldLayoutId id="2147483747" r:id="rId6"/>
    <p:sldLayoutId id="2147483741" r:id="rId7"/>
    <p:sldLayoutId id="2147483745" r:id="rId8"/>
    <p:sldLayoutId id="2147483740" r:id="rId9"/>
    <p:sldLayoutId id="2147483736" r:id="rId10"/>
    <p:sldLayoutId id="2147483746" r:id="rId11"/>
    <p:sldLayoutId id="2147483713" r:id="rId12"/>
  </p:sldLayoutIdLst>
  <p:hf hdr="0" ftr="0" dt="0"/>
  <p:txStyles>
    <p:titleStyle>
      <a:lvl1pPr algn="ctr" defTabSz="453491" rtl="0" eaLnBrk="1" fontAlgn="base" hangingPunct="1">
        <a:spcBef>
          <a:spcPct val="0"/>
        </a:spcBef>
        <a:spcAft>
          <a:spcPct val="0"/>
        </a:spcAft>
        <a:defRPr sz="4300" kern="1200">
          <a:solidFill>
            <a:schemeClr val="tx1"/>
          </a:solidFill>
          <a:latin typeface="+mj-lt"/>
          <a:ea typeface="ＭＳ Ｐゴシック" charset="0"/>
          <a:cs typeface="ＭＳ Ｐゴシック" charset="0"/>
        </a:defRPr>
      </a:lvl1pPr>
      <a:lvl2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2pPr>
      <a:lvl3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3pPr>
      <a:lvl4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4pPr>
      <a:lvl5pPr algn="ctr" defTabSz="45349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5pPr>
      <a:lvl6pPr marL="454751"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6pPr>
      <a:lvl7pPr marL="909501"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7pPr>
      <a:lvl8pPr marL="1364252"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8pPr>
      <a:lvl9pPr marL="1819003" algn="ctr" defTabSz="454751" rtl="0" eaLnBrk="1" fontAlgn="base" hangingPunct="1">
        <a:spcBef>
          <a:spcPct val="0"/>
        </a:spcBef>
        <a:spcAft>
          <a:spcPct val="0"/>
        </a:spcAft>
        <a:defRPr sz="4300">
          <a:solidFill>
            <a:schemeClr val="tx1"/>
          </a:solidFill>
          <a:latin typeface="Morningstar 1 Bold" charset="0"/>
          <a:ea typeface="ＭＳ Ｐゴシック" charset="0"/>
          <a:cs typeface="ＭＳ Ｐゴシック" charset="0"/>
        </a:defRPr>
      </a:lvl9pPr>
    </p:titleStyle>
    <p:bodyStyle>
      <a:lvl1pPr marL="340117" indent="-340117" algn="l" defTabSz="453491"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38339" indent="-283431" algn="l" defTabSz="453491"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36560" indent="-226745" algn="l" defTabSz="453491"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591468"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46374" indent="-226745" algn="l" defTabSz="453491"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4751" rtl="0" eaLnBrk="1" latinLnBrk="0" hangingPunct="1">
        <a:defRPr sz="1800" kern="1200">
          <a:solidFill>
            <a:schemeClr val="tx1"/>
          </a:solidFill>
          <a:latin typeface="+mn-lt"/>
          <a:ea typeface="+mn-ea"/>
          <a:cs typeface="+mn-cs"/>
        </a:defRPr>
      </a:lvl1pPr>
      <a:lvl2pPr marL="454751" algn="l" defTabSz="454751" rtl="0" eaLnBrk="1" latinLnBrk="0" hangingPunct="1">
        <a:defRPr sz="1800" kern="1200">
          <a:solidFill>
            <a:schemeClr val="tx1"/>
          </a:solidFill>
          <a:latin typeface="+mn-lt"/>
          <a:ea typeface="+mn-ea"/>
          <a:cs typeface="+mn-cs"/>
        </a:defRPr>
      </a:lvl2pPr>
      <a:lvl3pPr marL="909501" algn="l" defTabSz="454751" rtl="0" eaLnBrk="1" latinLnBrk="0" hangingPunct="1">
        <a:defRPr sz="1800" kern="1200">
          <a:solidFill>
            <a:schemeClr val="tx1"/>
          </a:solidFill>
          <a:latin typeface="+mn-lt"/>
          <a:ea typeface="+mn-ea"/>
          <a:cs typeface="+mn-cs"/>
        </a:defRPr>
      </a:lvl3pPr>
      <a:lvl4pPr marL="1364252" algn="l" defTabSz="454751" rtl="0" eaLnBrk="1" latinLnBrk="0" hangingPunct="1">
        <a:defRPr sz="1800" kern="1200">
          <a:solidFill>
            <a:schemeClr val="tx1"/>
          </a:solidFill>
          <a:latin typeface="+mn-lt"/>
          <a:ea typeface="+mn-ea"/>
          <a:cs typeface="+mn-cs"/>
        </a:defRPr>
      </a:lvl4pPr>
      <a:lvl5pPr marL="1819003" algn="l" defTabSz="454751" rtl="0" eaLnBrk="1" latinLnBrk="0" hangingPunct="1">
        <a:defRPr sz="1800" kern="1200">
          <a:solidFill>
            <a:schemeClr val="tx1"/>
          </a:solidFill>
          <a:latin typeface="+mn-lt"/>
          <a:ea typeface="+mn-ea"/>
          <a:cs typeface="+mn-cs"/>
        </a:defRPr>
      </a:lvl5pPr>
      <a:lvl6pPr marL="2273754" algn="l" defTabSz="454751" rtl="0" eaLnBrk="1" latinLnBrk="0" hangingPunct="1">
        <a:defRPr sz="1800" kern="1200">
          <a:solidFill>
            <a:schemeClr val="tx1"/>
          </a:solidFill>
          <a:latin typeface="+mn-lt"/>
          <a:ea typeface="+mn-ea"/>
          <a:cs typeface="+mn-cs"/>
        </a:defRPr>
      </a:lvl6pPr>
      <a:lvl7pPr marL="2728504" algn="l" defTabSz="454751" rtl="0" eaLnBrk="1" latinLnBrk="0" hangingPunct="1">
        <a:defRPr sz="1800" kern="1200">
          <a:solidFill>
            <a:schemeClr val="tx1"/>
          </a:solidFill>
          <a:latin typeface="+mn-lt"/>
          <a:ea typeface="+mn-ea"/>
          <a:cs typeface="+mn-cs"/>
        </a:defRPr>
      </a:lvl7pPr>
      <a:lvl8pPr marL="3183256" algn="l" defTabSz="454751" rtl="0" eaLnBrk="1" latinLnBrk="0" hangingPunct="1">
        <a:defRPr sz="1800" kern="1200">
          <a:solidFill>
            <a:schemeClr val="tx1"/>
          </a:solidFill>
          <a:latin typeface="+mn-lt"/>
          <a:ea typeface="+mn-ea"/>
          <a:cs typeface="+mn-cs"/>
        </a:defRPr>
      </a:lvl8pPr>
      <a:lvl9pPr marL="3638007" algn="l" defTabSz="45475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A2BB85-141E-4C36-A4A4-0F53D96F1F38}"/>
              </a:ext>
            </a:extLst>
          </p:cNvPr>
          <p:cNvSpPr>
            <a:spLocks noGrp="1"/>
          </p:cNvSpPr>
          <p:nvPr>
            <p:ph type="body" sz="quarter" idx="11"/>
          </p:nvPr>
        </p:nvSpPr>
        <p:spPr/>
        <p:txBody>
          <a:bodyPr/>
          <a:lstStyle/>
          <a:p>
            <a:r>
              <a:rPr lang="en-US" dirty="0"/>
              <a:t>Amy Wang</a:t>
            </a:r>
          </a:p>
        </p:txBody>
      </p:sp>
      <p:sp>
        <p:nvSpPr>
          <p:cNvPr id="3" name="Title 2">
            <a:extLst>
              <a:ext uri="{FF2B5EF4-FFF2-40B4-BE49-F238E27FC236}">
                <a16:creationId xmlns:a16="http://schemas.microsoft.com/office/drawing/2014/main" id="{65378D2D-7B55-4F4C-9B72-0A715A1CC696}"/>
              </a:ext>
            </a:extLst>
          </p:cNvPr>
          <p:cNvSpPr>
            <a:spLocks noGrp="1"/>
          </p:cNvSpPr>
          <p:nvPr>
            <p:ph type="title"/>
          </p:nvPr>
        </p:nvSpPr>
        <p:spPr/>
        <p:txBody>
          <a:bodyPr/>
          <a:lstStyle/>
          <a:p>
            <a:r>
              <a:rPr lang="en-US" dirty="0"/>
              <a:t>Excel API Performance Tool</a:t>
            </a:r>
          </a:p>
        </p:txBody>
      </p:sp>
    </p:spTree>
    <p:extLst>
      <p:ext uri="{BB962C8B-B14F-4D97-AF65-F5344CB8AC3E}">
        <p14:creationId xmlns:p14="http://schemas.microsoft.com/office/powerpoint/2010/main" val="214750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F7F548-73FF-45D6-9A27-5727BE981615}"/>
              </a:ext>
            </a:extLst>
          </p:cNvPr>
          <p:cNvSpPr>
            <a:spLocks noGrp="1"/>
          </p:cNvSpPr>
          <p:nvPr>
            <p:ph type="body" sz="quarter" idx="12"/>
          </p:nvPr>
        </p:nvSpPr>
        <p:spPr/>
        <p:txBody>
          <a:bodyPr/>
          <a:lstStyle/>
          <a:p>
            <a:r>
              <a:rPr lang="en-US" dirty="0"/>
              <a:t>Main Sheet</a:t>
            </a:r>
          </a:p>
        </p:txBody>
      </p:sp>
      <p:sp>
        <p:nvSpPr>
          <p:cNvPr id="3" name="Slide Number Placeholder 2">
            <a:extLst>
              <a:ext uri="{FF2B5EF4-FFF2-40B4-BE49-F238E27FC236}">
                <a16:creationId xmlns:a16="http://schemas.microsoft.com/office/drawing/2014/main" id="{5B2A516C-F10E-45EB-BF75-A25372B80E4E}"/>
              </a:ext>
            </a:extLst>
          </p:cNvPr>
          <p:cNvSpPr>
            <a:spLocks noGrp="1"/>
          </p:cNvSpPr>
          <p:nvPr>
            <p:ph type="sldNum" sz="quarter" idx="18"/>
          </p:nvPr>
        </p:nvSpPr>
        <p:spPr/>
        <p:txBody>
          <a:bodyPr/>
          <a:lstStyle/>
          <a:p>
            <a:pPr>
              <a:defRPr/>
            </a:pPr>
            <a:fld id="{2C54B95D-2AD2-F440-A4A9-C3EE8473308A}" type="slidenum">
              <a:rPr lang="en-US" smtClean="0"/>
              <a:pPr>
                <a:defRPr/>
              </a:pPr>
              <a:t>2</a:t>
            </a:fld>
            <a:endParaRPr lang="en-US" dirty="0"/>
          </a:p>
        </p:txBody>
      </p:sp>
      <p:pic>
        <p:nvPicPr>
          <p:cNvPr id="6" name="Picture 5">
            <a:extLst>
              <a:ext uri="{FF2B5EF4-FFF2-40B4-BE49-F238E27FC236}">
                <a16:creationId xmlns:a16="http://schemas.microsoft.com/office/drawing/2014/main" id="{305A9F79-3320-4932-A4DE-9AF5B9ACB1C8}"/>
              </a:ext>
            </a:extLst>
          </p:cNvPr>
          <p:cNvPicPr>
            <a:picLocks noChangeAspect="1"/>
          </p:cNvPicPr>
          <p:nvPr/>
        </p:nvPicPr>
        <p:blipFill>
          <a:blip r:embed="rId2"/>
          <a:stretch>
            <a:fillRect/>
          </a:stretch>
        </p:blipFill>
        <p:spPr>
          <a:xfrm>
            <a:off x="1176338" y="1002146"/>
            <a:ext cx="7503966" cy="2880521"/>
          </a:xfrm>
          <a:prstGeom prst="rect">
            <a:avLst/>
          </a:prstGeom>
          <a:ln>
            <a:noFill/>
          </a:ln>
          <a:effectLst>
            <a:outerShdw blurRad="292100" dist="139700" dir="2700000" algn="tl" rotWithShape="0">
              <a:srgbClr val="333333">
                <a:alpha val="65000"/>
              </a:srgbClr>
            </a:outerShdw>
          </a:effectLst>
        </p:spPr>
      </p:pic>
      <p:sp>
        <p:nvSpPr>
          <p:cNvPr id="8" name="Text Placeholder 1">
            <a:extLst>
              <a:ext uri="{FF2B5EF4-FFF2-40B4-BE49-F238E27FC236}">
                <a16:creationId xmlns:a16="http://schemas.microsoft.com/office/drawing/2014/main" id="{75E53C7F-23AB-4B88-A808-EDF87699F322}"/>
              </a:ext>
            </a:extLst>
          </p:cNvPr>
          <p:cNvSpPr txBox="1">
            <a:spLocks/>
          </p:cNvSpPr>
          <p:nvPr/>
        </p:nvSpPr>
        <p:spPr>
          <a:xfrm>
            <a:off x="1136916" y="4629917"/>
            <a:ext cx="8291512" cy="414323"/>
          </a:xfrm>
          <a:prstGeom prst="rect">
            <a:avLst/>
          </a:prstGeom>
        </p:spPr>
        <p:txBody>
          <a:bodyPr vert="horz" lIns="0" tIns="0" rIns="0" bIns="0"/>
          <a:lstStyle>
            <a:lvl1pPr marL="0" indent="0" algn="l" defTabSz="453491" rtl="0" eaLnBrk="1" fontAlgn="base" hangingPunct="1">
              <a:lnSpc>
                <a:spcPts val="2200"/>
              </a:lnSpc>
              <a:spcBef>
                <a:spcPts val="0"/>
              </a:spcBef>
              <a:spcAft>
                <a:spcPts val="800"/>
              </a:spcAft>
              <a:buFont typeface="Arial" charset="0"/>
              <a:buNone/>
              <a:defRPr lang="en-US" sz="2200" b="1" kern="1200" baseline="0" dirty="0" smtClean="0">
                <a:solidFill>
                  <a:srgbClr val="5E5E5E"/>
                </a:solidFill>
                <a:latin typeface="+mj-lt"/>
                <a:ea typeface="ＭＳ Ｐゴシック" charset="0"/>
                <a:cs typeface="ＭＳ Ｐゴシック" charset="0"/>
              </a:defRPr>
            </a:lvl1pPr>
            <a:lvl2pPr marL="454751" indent="0" algn="l" defTabSz="453491" rtl="0" eaLnBrk="1" fontAlgn="base" hangingPunct="1">
              <a:spcBef>
                <a:spcPct val="20000"/>
              </a:spcBef>
              <a:spcAft>
                <a:spcPct val="0"/>
              </a:spcAft>
              <a:buFont typeface="Arial" charset="0"/>
              <a:buNone/>
              <a:defRPr sz="1100" kern="1200">
                <a:solidFill>
                  <a:schemeClr val="tx2"/>
                </a:solidFill>
                <a:latin typeface="+mj-lt"/>
                <a:ea typeface="ＭＳ Ｐゴシック" charset="0"/>
                <a:cs typeface="+mn-cs"/>
              </a:defRPr>
            </a:lvl2pPr>
            <a:lvl3pPr marL="909503" indent="0" algn="l" defTabSz="453491" rtl="0" eaLnBrk="1" fontAlgn="base" hangingPunct="1">
              <a:spcBef>
                <a:spcPct val="20000"/>
              </a:spcBef>
              <a:spcAft>
                <a:spcPct val="0"/>
              </a:spcAft>
              <a:buFont typeface="Arial" charset="0"/>
              <a:buNone/>
              <a:defRPr sz="1100" kern="1200">
                <a:solidFill>
                  <a:schemeClr val="tx2"/>
                </a:solidFill>
                <a:latin typeface="+mj-lt"/>
                <a:ea typeface="ＭＳ Ｐゴシック" charset="0"/>
                <a:cs typeface="+mn-cs"/>
              </a:defRPr>
            </a:lvl3pPr>
            <a:lvl4pPr marL="1364252" indent="0" algn="l" defTabSz="453491" rtl="0" eaLnBrk="1" fontAlgn="base" hangingPunct="1">
              <a:spcBef>
                <a:spcPct val="20000"/>
              </a:spcBef>
              <a:spcAft>
                <a:spcPct val="0"/>
              </a:spcAft>
              <a:buFont typeface="Arial" charset="0"/>
              <a:buNone/>
              <a:defRPr sz="1100" kern="1200">
                <a:solidFill>
                  <a:schemeClr val="tx2"/>
                </a:solidFill>
                <a:latin typeface="+mj-lt"/>
                <a:ea typeface="ＭＳ Ｐゴシック" charset="0"/>
                <a:cs typeface="+mn-cs"/>
              </a:defRPr>
            </a:lvl4pPr>
            <a:lvl5pPr marL="1819003" indent="0" algn="l" defTabSz="453491" rtl="0" eaLnBrk="1" fontAlgn="base" hangingPunct="1">
              <a:spcBef>
                <a:spcPct val="20000"/>
              </a:spcBef>
              <a:spcAft>
                <a:spcPct val="0"/>
              </a:spcAft>
              <a:buFont typeface="Arial" charset="0"/>
              <a:buNone/>
              <a:defRPr sz="1100" kern="1200">
                <a:solidFill>
                  <a:schemeClr val="tx2"/>
                </a:solidFill>
                <a:latin typeface="+mj-lt"/>
                <a:ea typeface="ＭＳ Ｐゴシック" charset="0"/>
                <a:cs typeface="+mn-cs"/>
              </a:defRPr>
            </a:lvl5pPr>
            <a:lvl6pPr marL="2501129" indent="-227375" algn="l" defTabSz="454751" rtl="0" eaLnBrk="1" latinLnBrk="0" hangingPunct="1">
              <a:spcBef>
                <a:spcPct val="20000"/>
              </a:spcBef>
              <a:buFont typeface="Arial"/>
              <a:buChar char="•"/>
              <a:defRPr sz="2000" kern="1200">
                <a:solidFill>
                  <a:schemeClr val="tx1"/>
                </a:solidFill>
                <a:latin typeface="+mn-lt"/>
                <a:ea typeface="+mn-ea"/>
                <a:cs typeface="+mn-cs"/>
              </a:defRPr>
            </a:lvl6pPr>
            <a:lvl7pPr marL="2955880" indent="-227375" algn="l" defTabSz="454751" rtl="0" eaLnBrk="1" latinLnBrk="0" hangingPunct="1">
              <a:spcBef>
                <a:spcPct val="20000"/>
              </a:spcBef>
              <a:buFont typeface="Arial"/>
              <a:buChar char="•"/>
              <a:defRPr sz="2000" kern="1200">
                <a:solidFill>
                  <a:schemeClr val="tx1"/>
                </a:solidFill>
                <a:latin typeface="+mn-lt"/>
                <a:ea typeface="+mn-ea"/>
                <a:cs typeface="+mn-cs"/>
              </a:defRPr>
            </a:lvl7pPr>
            <a:lvl8pPr marL="3410631" indent="-227375" algn="l" defTabSz="454751" rtl="0" eaLnBrk="1" latinLnBrk="0" hangingPunct="1">
              <a:spcBef>
                <a:spcPct val="20000"/>
              </a:spcBef>
              <a:buFont typeface="Arial"/>
              <a:buChar char="•"/>
              <a:defRPr sz="2000" kern="1200">
                <a:solidFill>
                  <a:schemeClr val="tx1"/>
                </a:solidFill>
                <a:latin typeface="+mn-lt"/>
                <a:ea typeface="+mn-ea"/>
                <a:cs typeface="+mn-cs"/>
              </a:defRPr>
            </a:lvl8pPr>
            <a:lvl9pPr marL="3865382" indent="-227375" algn="l" defTabSz="454751"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Data Sheet</a:t>
            </a:r>
          </a:p>
        </p:txBody>
      </p:sp>
      <p:pic>
        <p:nvPicPr>
          <p:cNvPr id="9" name="Content Placeholder 6">
            <a:extLst>
              <a:ext uri="{FF2B5EF4-FFF2-40B4-BE49-F238E27FC236}">
                <a16:creationId xmlns:a16="http://schemas.microsoft.com/office/drawing/2014/main" id="{32995739-5555-44CA-ADD1-9DB92CCE1917}"/>
              </a:ext>
            </a:extLst>
          </p:cNvPr>
          <p:cNvPicPr>
            <a:picLocks noChangeAspect="1"/>
          </p:cNvPicPr>
          <p:nvPr/>
        </p:nvPicPr>
        <p:blipFill>
          <a:blip r:embed="rId3"/>
          <a:stretch>
            <a:fillRect/>
          </a:stretch>
        </p:blipFill>
        <p:spPr>
          <a:xfrm>
            <a:off x="1136916" y="5044240"/>
            <a:ext cx="8324583" cy="497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25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9D61EB-FBD7-41C6-9701-DF17C493E1F6}"/>
              </a:ext>
            </a:extLst>
          </p:cNvPr>
          <p:cNvSpPr>
            <a:spLocks noGrp="1"/>
          </p:cNvSpPr>
          <p:nvPr>
            <p:ph type="body" sz="quarter" idx="12"/>
          </p:nvPr>
        </p:nvSpPr>
        <p:spPr/>
        <p:txBody>
          <a:bodyPr/>
          <a:lstStyle/>
          <a:p>
            <a:endParaRPr lang="en-US"/>
          </a:p>
        </p:txBody>
      </p:sp>
      <p:sp>
        <p:nvSpPr>
          <p:cNvPr id="3" name="Slide Number Placeholder 2">
            <a:extLst>
              <a:ext uri="{FF2B5EF4-FFF2-40B4-BE49-F238E27FC236}">
                <a16:creationId xmlns:a16="http://schemas.microsoft.com/office/drawing/2014/main" id="{67A7D9DA-79B0-45F5-8AD3-2DE95DB3B6AE}"/>
              </a:ext>
            </a:extLst>
          </p:cNvPr>
          <p:cNvSpPr>
            <a:spLocks noGrp="1"/>
          </p:cNvSpPr>
          <p:nvPr>
            <p:ph type="sldNum" sz="quarter" idx="18"/>
          </p:nvPr>
        </p:nvSpPr>
        <p:spPr/>
        <p:txBody>
          <a:bodyPr/>
          <a:lstStyle/>
          <a:p>
            <a:pPr>
              <a:defRPr/>
            </a:pPr>
            <a:fld id="{2C54B95D-2AD2-F440-A4A9-C3EE8473308A}" type="slidenum">
              <a:rPr lang="en-US" smtClean="0"/>
              <a:pPr>
                <a:defRPr/>
              </a:pPr>
              <a:t>3</a:t>
            </a:fld>
            <a:endParaRPr lang="en-US" dirty="0"/>
          </a:p>
        </p:txBody>
      </p:sp>
      <p:sp>
        <p:nvSpPr>
          <p:cNvPr id="4" name="Text Placeholder 3">
            <a:extLst>
              <a:ext uri="{FF2B5EF4-FFF2-40B4-BE49-F238E27FC236}">
                <a16:creationId xmlns:a16="http://schemas.microsoft.com/office/drawing/2014/main" id="{C17CEDF6-47E7-4DBE-9113-4224330FDCD1}"/>
              </a:ext>
            </a:extLst>
          </p:cNvPr>
          <p:cNvSpPr>
            <a:spLocks noGrp="1"/>
          </p:cNvSpPr>
          <p:nvPr>
            <p:ph type="body" sz="quarter" idx="19"/>
          </p:nvPr>
        </p:nvSpPr>
        <p:spPr/>
        <p:txBody>
          <a:bodyPr/>
          <a:lstStyle/>
          <a:p>
            <a:endParaRPr lang="en-US" dirty="0"/>
          </a:p>
        </p:txBody>
      </p:sp>
      <p:pic>
        <p:nvPicPr>
          <p:cNvPr id="7" name="Content Placeholder 6">
            <a:extLst>
              <a:ext uri="{FF2B5EF4-FFF2-40B4-BE49-F238E27FC236}">
                <a16:creationId xmlns:a16="http://schemas.microsoft.com/office/drawing/2014/main" id="{FC01CBC5-7322-4792-A62A-A8BCF0888AEC}"/>
              </a:ext>
            </a:extLst>
          </p:cNvPr>
          <p:cNvPicPr>
            <a:picLocks noGrp="1" noChangeAspect="1"/>
          </p:cNvPicPr>
          <p:nvPr>
            <p:ph idx="23"/>
          </p:nvPr>
        </p:nvPicPr>
        <p:blipFill>
          <a:blip r:embed="rId2"/>
          <a:stretch>
            <a:fillRect/>
          </a:stretch>
        </p:blipFill>
        <p:spPr>
          <a:xfrm>
            <a:off x="2335105" y="1905368"/>
            <a:ext cx="2519649" cy="2162540"/>
          </a:xfrm>
        </p:spPr>
      </p:pic>
    </p:spTree>
    <p:extLst>
      <p:ext uri="{BB962C8B-B14F-4D97-AF65-F5344CB8AC3E}">
        <p14:creationId xmlns:p14="http://schemas.microsoft.com/office/powerpoint/2010/main" val="392818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51B6C5-264C-4411-B895-AA2EF5B8B0C6}"/>
              </a:ext>
            </a:extLst>
          </p:cNvPr>
          <p:cNvSpPr>
            <a:spLocks noGrp="1"/>
          </p:cNvSpPr>
          <p:nvPr>
            <p:ph type="body" sz="quarter" idx="12"/>
          </p:nvPr>
        </p:nvSpPr>
        <p:spPr/>
        <p:txBody>
          <a:bodyPr/>
          <a:lstStyle/>
          <a:p>
            <a:endParaRPr lang="en-US"/>
          </a:p>
        </p:txBody>
      </p:sp>
      <p:sp>
        <p:nvSpPr>
          <p:cNvPr id="3" name="Slide Number Placeholder 2">
            <a:extLst>
              <a:ext uri="{FF2B5EF4-FFF2-40B4-BE49-F238E27FC236}">
                <a16:creationId xmlns:a16="http://schemas.microsoft.com/office/drawing/2014/main" id="{9B060A8D-F3BA-46C9-85ED-457592476B38}"/>
              </a:ext>
            </a:extLst>
          </p:cNvPr>
          <p:cNvSpPr>
            <a:spLocks noGrp="1"/>
          </p:cNvSpPr>
          <p:nvPr>
            <p:ph type="sldNum" sz="quarter" idx="18"/>
          </p:nvPr>
        </p:nvSpPr>
        <p:spPr/>
        <p:txBody>
          <a:bodyPr/>
          <a:lstStyle/>
          <a:p>
            <a:pPr>
              <a:defRPr/>
            </a:pPr>
            <a:fld id="{2C54B95D-2AD2-F440-A4A9-C3EE8473308A}" type="slidenum">
              <a:rPr lang="en-US" smtClean="0"/>
              <a:pPr>
                <a:defRPr/>
              </a:pPr>
              <a:t>4</a:t>
            </a:fld>
            <a:endParaRPr lang="en-US" dirty="0"/>
          </a:p>
        </p:txBody>
      </p:sp>
      <p:sp>
        <p:nvSpPr>
          <p:cNvPr id="4" name="Text Placeholder 3">
            <a:extLst>
              <a:ext uri="{FF2B5EF4-FFF2-40B4-BE49-F238E27FC236}">
                <a16:creationId xmlns:a16="http://schemas.microsoft.com/office/drawing/2014/main" id="{DB9957E7-7A42-435F-A0D5-C8B856DBAF4E}"/>
              </a:ext>
            </a:extLst>
          </p:cNvPr>
          <p:cNvSpPr>
            <a:spLocks noGrp="1"/>
          </p:cNvSpPr>
          <p:nvPr>
            <p:ph type="body" sz="quarter" idx="19"/>
          </p:nvPr>
        </p:nvSpPr>
        <p:spPr/>
        <p:txBody>
          <a:bodyPr/>
          <a:lstStyle/>
          <a:p>
            <a:endParaRPr lang="en-US" dirty="0"/>
          </a:p>
        </p:txBody>
      </p:sp>
      <p:pic>
        <p:nvPicPr>
          <p:cNvPr id="7" name="Content Placeholder 6">
            <a:extLst>
              <a:ext uri="{FF2B5EF4-FFF2-40B4-BE49-F238E27FC236}">
                <a16:creationId xmlns:a16="http://schemas.microsoft.com/office/drawing/2014/main" id="{55567693-F99B-4B32-8067-3D058C1FD9E1}"/>
              </a:ext>
            </a:extLst>
          </p:cNvPr>
          <p:cNvPicPr>
            <a:picLocks noGrp="1" noChangeAspect="1"/>
          </p:cNvPicPr>
          <p:nvPr>
            <p:ph idx="23"/>
          </p:nvPr>
        </p:nvPicPr>
        <p:blipFill>
          <a:blip r:embed="rId2"/>
          <a:stretch>
            <a:fillRect/>
          </a:stretch>
        </p:blipFill>
        <p:spPr>
          <a:xfrm>
            <a:off x="1968685" y="3640381"/>
            <a:ext cx="2835361" cy="2057033"/>
          </a:xfrm>
        </p:spPr>
      </p:pic>
    </p:spTree>
    <p:extLst>
      <p:ext uri="{BB962C8B-B14F-4D97-AF65-F5344CB8AC3E}">
        <p14:creationId xmlns:p14="http://schemas.microsoft.com/office/powerpoint/2010/main" val="343842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A299D3-2AE7-481D-9153-AEA71D09A509}"/>
              </a:ext>
            </a:extLst>
          </p:cNvPr>
          <p:cNvSpPr>
            <a:spLocks noGrp="1"/>
          </p:cNvSpPr>
          <p:nvPr>
            <p:ph type="body" sz="quarter" idx="12"/>
          </p:nvPr>
        </p:nvSpPr>
        <p:spPr/>
        <p:txBody>
          <a:bodyPr/>
          <a:lstStyle/>
          <a:p>
            <a:endParaRPr lang="en-US"/>
          </a:p>
        </p:txBody>
      </p:sp>
      <p:sp>
        <p:nvSpPr>
          <p:cNvPr id="3" name="Slide Number Placeholder 2">
            <a:extLst>
              <a:ext uri="{FF2B5EF4-FFF2-40B4-BE49-F238E27FC236}">
                <a16:creationId xmlns:a16="http://schemas.microsoft.com/office/drawing/2014/main" id="{B3C8B2C8-496D-4309-AE34-4A1EB0AAFC94}"/>
              </a:ext>
            </a:extLst>
          </p:cNvPr>
          <p:cNvSpPr>
            <a:spLocks noGrp="1"/>
          </p:cNvSpPr>
          <p:nvPr>
            <p:ph type="sldNum" sz="quarter" idx="18"/>
          </p:nvPr>
        </p:nvSpPr>
        <p:spPr/>
        <p:txBody>
          <a:bodyPr/>
          <a:lstStyle/>
          <a:p>
            <a:pPr>
              <a:defRPr/>
            </a:pPr>
            <a:fld id="{2C54B95D-2AD2-F440-A4A9-C3EE8473308A}" type="slidenum">
              <a:rPr lang="en-US" smtClean="0"/>
              <a:pPr>
                <a:defRPr/>
              </a:pPr>
              <a:t>5</a:t>
            </a:fld>
            <a:endParaRPr lang="en-US" dirty="0"/>
          </a:p>
        </p:txBody>
      </p:sp>
      <p:sp>
        <p:nvSpPr>
          <p:cNvPr id="4" name="Text Placeholder 3">
            <a:extLst>
              <a:ext uri="{FF2B5EF4-FFF2-40B4-BE49-F238E27FC236}">
                <a16:creationId xmlns:a16="http://schemas.microsoft.com/office/drawing/2014/main" id="{8D24CE73-3C2E-43FD-9884-419D309062D7}"/>
              </a:ext>
            </a:extLst>
          </p:cNvPr>
          <p:cNvSpPr>
            <a:spLocks noGrp="1"/>
          </p:cNvSpPr>
          <p:nvPr>
            <p:ph type="body" sz="quarter" idx="19"/>
          </p:nvPr>
        </p:nvSpPr>
        <p:spPr/>
        <p:txBody>
          <a:bodyPr/>
          <a:lstStyle/>
          <a:p>
            <a:endParaRPr lang="en-US" dirty="0"/>
          </a:p>
        </p:txBody>
      </p:sp>
      <p:pic>
        <p:nvPicPr>
          <p:cNvPr id="7" name="Content Placeholder 6">
            <a:extLst>
              <a:ext uri="{FF2B5EF4-FFF2-40B4-BE49-F238E27FC236}">
                <a16:creationId xmlns:a16="http://schemas.microsoft.com/office/drawing/2014/main" id="{6255510F-054B-435F-AC3B-2438BFC2474E}"/>
              </a:ext>
            </a:extLst>
          </p:cNvPr>
          <p:cNvPicPr>
            <a:picLocks noGrp="1" noChangeAspect="1"/>
          </p:cNvPicPr>
          <p:nvPr>
            <p:ph idx="23"/>
          </p:nvPr>
        </p:nvPicPr>
        <p:blipFill>
          <a:blip r:embed="rId2"/>
          <a:stretch>
            <a:fillRect/>
          </a:stretch>
        </p:blipFill>
        <p:spPr>
          <a:xfrm>
            <a:off x="1418113" y="2559355"/>
            <a:ext cx="4390117" cy="1762125"/>
          </a:xfrm>
        </p:spPr>
      </p:pic>
    </p:spTree>
    <p:extLst>
      <p:ext uri="{BB962C8B-B14F-4D97-AF65-F5344CB8AC3E}">
        <p14:creationId xmlns:p14="http://schemas.microsoft.com/office/powerpoint/2010/main" val="212104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9E29B-1124-4BDC-A39D-3391CADF6899}"/>
              </a:ext>
            </a:extLst>
          </p:cNvPr>
          <p:cNvSpPr>
            <a:spLocks noGrp="1"/>
          </p:cNvSpPr>
          <p:nvPr>
            <p:ph type="body" sz="quarter" idx="12"/>
          </p:nvPr>
        </p:nvSpPr>
        <p:spPr/>
        <p:txBody>
          <a:bodyPr/>
          <a:lstStyle/>
          <a:p>
            <a:r>
              <a:rPr lang="en-US" dirty="0"/>
              <a:t>Data Sheet</a:t>
            </a:r>
          </a:p>
        </p:txBody>
      </p:sp>
      <p:sp>
        <p:nvSpPr>
          <p:cNvPr id="3" name="Slide Number Placeholder 2">
            <a:extLst>
              <a:ext uri="{FF2B5EF4-FFF2-40B4-BE49-F238E27FC236}">
                <a16:creationId xmlns:a16="http://schemas.microsoft.com/office/drawing/2014/main" id="{12CB4373-753C-44D5-961D-E5C811BB96B7}"/>
              </a:ext>
            </a:extLst>
          </p:cNvPr>
          <p:cNvSpPr>
            <a:spLocks noGrp="1"/>
          </p:cNvSpPr>
          <p:nvPr>
            <p:ph type="sldNum" sz="quarter" idx="18"/>
          </p:nvPr>
        </p:nvSpPr>
        <p:spPr/>
        <p:txBody>
          <a:bodyPr/>
          <a:lstStyle/>
          <a:p>
            <a:pPr>
              <a:defRPr/>
            </a:pPr>
            <a:fld id="{2C54B95D-2AD2-F440-A4A9-C3EE8473308A}" type="slidenum">
              <a:rPr lang="en-US" smtClean="0"/>
              <a:pPr>
                <a:defRPr/>
              </a:pPr>
              <a:t>6</a:t>
            </a:fld>
            <a:endParaRPr lang="en-US" dirty="0"/>
          </a:p>
        </p:txBody>
      </p:sp>
      <p:sp>
        <p:nvSpPr>
          <p:cNvPr id="4" name="Text Placeholder 3">
            <a:extLst>
              <a:ext uri="{FF2B5EF4-FFF2-40B4-BE49-F238E27FC236}">
                <a16:creationId xmlns:a16="http://schemas.microsoft.com/office/drawing/2014/main" id="{B8710580-F212-428D-B245-5F7576482CC8}"/>
              </a:ext>
            </a:extLst>
          </p:cNvPr>
          <p:cNvSpPr>
            <a:spLocks noGrp="1"/>
          </p:cNvSpPr>
          <p:nvPr>
            <p:ph type="body" sz="quarter" idx="19"/>
          </p:nvPr>
        </p:nvSpPr>
        <p:spPr/>
        <p:txBody>
          <a:bodyPr/>
          <a:lstStyle/>
          <a:p>
            <a:endParaRPr lang="en-US" dirty="0"/>
          </a:p>
        </p:txBody>
      </p:sp>
      <p:sp>
        <p:nvSpPr>
          <p:cNvPr id="8" name="Content Placeholder 7">
            <a:extLst>
              <a:ext uri="{FF2B5EF4-FFF2-40B4-BE49-F238E27FC236}">
                <a16:creationId xmlns:a16="http://schemas.microsoft.com/office/drawing/2014/main" id="{5C08B1F6-0C2A-4E95-B8E7-8781C0F7F837}"/>
              </a:ext>
            </a:extLst>
          </p:cNvPr>
          <p:cNvSpPr>
            <a:spLocks noGrp="1"/>
          </p:cNvSpPr>
          <p:nvPr>
            <p:ph idx="23"/>
          </p:nvPr>
        </p:nvSpPr>
        <p:spPr/>
        <p:txBody>
          <a:bodyPr/>
          <a:lstStyle/>
          <a:p>
            <a:endParaRPr lang="en-US"/>
          </a:p>
        </p:txBody>
      </p:sp>
    </p:spTree>
    <p:extLst>
      <p:ext uri="{BB962C8B-B14F-4D97-AF65-F5344CB8AC3E}">
        <p14:creationId xmlns:p14="http://schemas.microsoft.com/office/powerpoint/2010/main" val="2511795086"/>
      </p:ext>
    </p:extLst>
  </p:cSld>
  <p:clrMapOvr>
    <a:masterClrMapping/>
  </p:clrMapOvr>
</p:sld>
</file>

<file path=ppt/theme/theme1.xml><?xml version="1.0" encoding="utf-8"?>
<a:theme xmlns:a="http://schemas.openxmlformats.org/drawingml/2006/main" name="Default Theme">
  <a:themeElements>
    <a:clrScheme name="MSTAR_NEXT">
      <a:dk1>
        <a:srgbClr val="5E5E5E"/>
      </a:dk1>
      <a:lt1>
        <a:srgbClr val="FFFFFF"/>
      </a:lt1>
      <a:dk2>
        <a:srgbClr val="FF0000"/>
      </a:dk2>
      <a:lt2>
        <a:srgbClr val="9B0033"/>
      </a:lt2>
      <a:accent1>
        <a:srgbClr val="E96610"/>
      </a:accent1>
      <a:accent2>
        <a:srgbClr val="F1AD02"/>
      </a:accent2>
      <a:accent3>
        <a:srgbClr val="9FAA00"/>
      </a:accent3>
      <a:accent4>
        <a:srgbClr val="006065"/>
      </a:accent4>
      <a:accent5>
        <a:srgbClr val="728FB2"/>
      </a:accent5>
      <a:accent6>
        <a:srgbClr val="4E6688"/>
      </a:accent6>
      <a:hlink>
        <a:srgbClr val="4D4D4D"/>
      </a:hlink>
      <a:folHlink>
        <a:srgbClr val="B2B2B2"/>
      </a:folHlink>
    </a:clrScheme>
    <a:fontScheme name="MSTAR_NEXTFONT_TEST">
      <a:majorFont>
        <a:latin typeface="UniversNext for MORNPC Cn"/>
        <a:ea typeface=""/>
        <a:cs typeface=""/>
      </a:majorFont>
      <a:minorFont>
        <a:latin typeface="UniversNext for MORNPC C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fault Theme" id="{EE18062B-363B-44DD-A52C-A28758EA417D}" vid="{F6433359-1575-4F94-8F3A-B2914E8E99D6}"/>
    </a:ext>
  </a:extLst>
</a:theme>
</file>

<file path=docProps/app.xml><?xml version="1.0" encoding="utf-8"?>
<Properties xmlns="http://schemas.openxmlformats.org/officeDocument/2006/extended-properties" xmlns:vt="http://schemas.openxmlformats.org/officeDocument/2006/docPropsVTypes">
  <Template>Default Theme</Template>
  <TotalTime>1583</TotalTime>
  <Words>17</Words>
  <Application>Microsoft Office PowerPoint</Application>
  <PresentationFormat>Custom</PresentationFormat>
  <Paragraphs>10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ＭＳ Ｐゴシック</vt:lpstr>
      <vt:lpstr>Arial</vt:lpstr>
      <vt:lpstr>Lucida Grande</vt:lpstr>
      <vt:lpstr>Morningstar 1 Bold</vt:lpstr>
      <vt:lpstr>Morningstar 1 Light</vt:lpstr>
      <vt:lpstr>Morningstar Symbols</vt:lpstr>
      <vt:lpstr>UniversNext for MORNPC Cn</vt:lpstr>
      <vt:lpstr>Default Theme</vt:lpstr>
      <vt:lpstr>Excel API Performance Tool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API Performance Tool</dc:title>
  <dc:creator>Amy Wang</dc:creator>
  <cp:lastModifiedBy>Amy Wang</cp:lastModifiedBy>
  <cp:revision>3</cp:revision>
  <dcterms:created xsi:type="dcterms:W3CDTF">2018-05-23T18:06:18Z</dcterms:created>
  <dcterms:modified xsi:type="dcterms:W3CDTF">2018-05-24T20:30:12Z</dcterms:modified>
</cp:coreProperties>
</file>