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FE"/>
    <a:srgbClr val="A53010"/>
    <a:srgbClr val="766F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3EAEA-AC44-4CC9-A64E-34E2392CFB1D}" v="174" dt="2023-04-20T14:36:42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y Ward" userId="5c586f6aa96ef43c" providerId="LiveId" clId="{7F73EAEA-AC44-4CC9-A64E-34E2392CFB1D}"/>
    <pc:docChg chg="undo custSel delSld modSld sldOrd">
      <pc:chgData name="Amy Ward" userId="5c586f6aa96ef43c" providerId="LiveId" clId="{7F73EAEA-AC44-4CC9-A64E-34E2392CFB1D}" dt="2023-04-20T01:19:23.637" v="2246" actId="20577"/>
      <pc:docMkLst>
        <pc:docMk/>
      </pc:docMkLst>
      <pc:sldChg chg="addSp modSp mod setBg">
        <pc:chgData name="Amy Ward" userId="5c586f6aa96ef43c" providerId="LiveId" clId="{7F73EAEA-AC44-4CC9-A64E-34E2392CFB1D}" dt="2023-04-19T23:48:28.295" v="2198" actId="255"/>
        <pc:sldMkLst>
          <pc:docMk/>
          <pc:sldMk cId="2143742660" sldId="256"/>
        </pc:sldMkLst>
        <pc:spChg chg="mod">
          <ac:chgData name="Amy Ward" userId="5c586f6aa96ef43c" providerId="LiveId" clId="{7F73EAEA-AC44-4CC9-A64E-34E2392CFB1D}" dt="2023-04-17T01:09:58.906" v="392" actId="26606"/>
          <ac:spMkLst>
            <pc:docMk/>
            <pc:sldMk cId="2143742660" sldId="256"/>
            <ac:spMk id="2" creationId="{9F64DDFC-8B4D-1771-7E72-14965A9A96C8}"/>
          </ac:spMkLst>
        </pc:spChg>
        <pc:spChg chg="mod">
          <ac:chgData name="Amy Ward" userId="5c586f6aa96ef43c" providerId="LiveId" clId="{7F73EAEA-AC44-4CC9-A64E-34E2392CFB1D}" dt="2023-04-19T23:48:28.295" v="2198" actId="255"/>
          <ac:spMkLst>
            <pc:docMk/>
            <pc:sldMk cId="2143742660" sldId="256"/>
            <ac:spMk id="3" creationId="{E669F80E-8605-1C9A-C667-FD613865D902}"/>
          </ac:spMkLst>
        </pc:spChg>
        <pc:spChg chg="add">
          <ac:chgData name="Amy Ward" userId="5c586f6aa96ef43c" providerId="LiveId" clId="{7F73EAEA-AC44-4CC9-A64E-34E2392CFB1D}" dt="2023-04-17T01:09:58.906" v="392" actId="26606"/>
          <ac:spMkLst>
            <pc:docMk/>
            <pc:sldMk cId="2143742660" sldId="256"/>
            <ac:spMk id="8" creationId="{57ABABA7-0420-4200-9B65-1C1967CE9373}"/>
          </ac:spMkLst>
        </pc:spChg>
        <pc:spChg chg="add">
          <ac:chgData name="Amy Ward" userId="5c586f6aa96ef43c" providerId="LiveId" clId="{7F73EAEA-AC44-4CC9-A64E-34E2392CFB1D}" dt="2023-04-17T01:09:58.906" v="392" actId="26606"/>
          <ac:spMkLst>
            <pc:docMk/>
            <pc:sldMk cId="2143742660" sldId="256"/>
            <ac:spMk id="10" creationId="{A317EBE3-FF86-4DA1-BC9A-331F7F2144E9}"/>
          </ac:spMkLst>
        </pc:spChg>
        <pc:grpChg chg="add">
          <ac:chgData name="Amy Ward" userId="5c586f6aa96ef43c" providerId="LiveId" clId="{7F73EAEA-AC44-4CC9-A64E-34E2392CFB1D}" dt="2023-04-17T01:09:58.906" v="392" actId="26606"/>
          <ac:grpSpMkLst>
            <pc:docMk/>
            <pc:sldMk cId="2143742660" sldId="256"/>
            <ac:grpSpMk id="12" creationId="{7A03E380-9CD1-4ABA-A763-9F9D252B8908}"/>
          </ac:grpSpMkLst>
        </pc:grpChg>
        <pc:cxnChg chg="add">
          <ac:chgData name="Amy Ward" userId="5c586f6aa96ef43c" providerId="LiveId" clId="{7F73EAEA-AC44-4CC9-A64E-34E2392CFB1D}" dt="2023-04-17T01:09:58.906" v="392" actId="26606"/>
          <ac:cxnSpMkLst>
            <pc:docMk/>
            <pc:sldMk cId="2143742660" sldId="256"/>
            <ac:cxnSpMk id="26" creationId="{34D43EC1-35FA-4FC3-8526-F655CEB09D9C}"/>
          </ac:cxnSpMkLst>
        </pc:cxnChg>
      </pc:sldChg>
      <pc:sldChg chg="addSp delSp modSp mod setBg setClrOvrMap">
        <pc:chgData name="Amy Ward" userId="5c586f6aa96ef43c" providerId="LiveId" clId="{7F73EAEA-AC44-4CC9-A64E-34E2392CFB1D}" dt="2023-04-17T01:11:11.728" v="400" actId="26606"/>
        <pc:sldMkLst>
          <pc:docMk/>
          <pc:sldMk cId="2908086781" sldId="257"/>
        </pc:sldMkLst>
        <pc:spChg chg="mod">
          <ac:chgData name="Amy Ward" userId="5c586f6aa96ef43c" providerId="LiveId" clId="{7F73EAEA-AC44-4CC9-A64E-34E2392CFB1D}" dt="2023-04-17T01:11:11.728" v="400" actId="26606"/>
          <ac:spMkLst>
            <pc:docMk/>
            <pc:sldMk cId="2908086781" sldId="257"/>
            <ac:spMk id="2" creationId="{CA52FB74-6A82-A1BF-6175-7E3085E48862}"/>
          </ac:spMkLst>
        </pc:spChg>
        <pc:spChg chg="mod ord">
          <ac:chgData name="Amy Ward" userId="5c586f6aa96ef43c" providerId="LiveId" clId="{7F73EAEA-AC44-4CC9-A64E-34E2392CFB1D}" dt="2023-04-17T01:11:11.728" v="400" actId="26606"/>
          <ac:spMkLst>
            <pc:docMk/>
            <pc:sldMk cId="2908086781" sldId="257"/>
            <ac:spMk id="3" creationId="{631B4038-0787-783E-6B4F-9BAF5998934A}"/>
          </ac:spMkLst>
        </pc:spChg>
        <pc:spChg chg="del">
          <ac:chgData name="Amy Ward" userId="5c586f6aa96ef43c" providerId="LiveId" clId="{7F73EAEA-AC44-4CC9-A64E-34E2392CFB1D}" dt="2023-04-17T01:04:11.403" v="99" actId="931"/>
          <ac:spMkLst>
            <pc:docMk/>
            <pc:sldMk cId="2908086781" sldId="257"/>
            <ac:spMk id="4" creationId="{2A1B1CB7-CF09-A81D-5C9B-FF48FB85394D}"/>
          </ac:spMkLst>
        </pc:spChg>
        <pc:spChg chg="add del">
          <ac:chgData name="Amy Ward" userId="5c586f6aa96ef43c" providerId="LiveId" clId="{7F73EAEA-AC44-4CC9-A64E-34E2392CFB1D}" dt="2023-04-17T01:10:57.517" v="395" actId="26606"/>
          <ac:spMkLst>
            <pc:docMk/>
            <pc:sldMk cId="2908086781" sldId="257"/>
            <ac:spMk id="39" creationId="{DE91395A-2D18-4AF6-A0AC-AAA7189FED11}"/>
          </ac:spMkLst>
        </pc:spChg>
        <pc:spChg chg="add del">
          <ac:chgData name="Amy Ward" userId="5c586f6aa96ef43c" providerId="LiveId" clId="{7F73EAEA-AC44-4CC9-A64E-34E2392CFB1D}" dt="2023-04-17T01:10:57.517" v="395" actId="26606"/>
          <ac:spMkLst>
            <pc:docMk/>
            <pc:sldMk cId="2908086781" sldId="257"/>
            <ac:spMk id="41" creationId="{A57352BE-A213-4040-BE8E-D4A925AD9DF8}"/>
          </ac:spMkLst>
        </pc:spChg>
        <pc:spChg chg="add del">
          <ac:chgData name="Amy Ward" userId="5c586f6aa96ef43c" providerId="LiveId" clId="{7F73EAEA-AC44-4CC9-A64E-34E2392CFB1D}" dt="2023-04-17T01:10:59.390" v="397" actId="26606"/>
          <ac:spMkLst>
            <pc:docMk/>
            <pc:sldMk cId="2908086781" sldId="257"/>
            <ac:spMk id="43" creationId="{1A44C337-3893-4B29-A265-B1329150B6AA}"/>
          </ac:spMkLst>
        </pc:spChg>
        <pc:spChg chg="add del">
          <ac:chgData name="Amy Ward" userId="5c586f6aa96ef43c" providerId="LiveId" clId="{7F73EAEA-AC44-4CC9-A64E-34E2392CFB1D}" dt="2023-04-17T01:11:11.719" v="399" actId="26606"/>
          <ac:spMkLst>
            <pc:docMk/>
            <pc:sldMk cId="2908086781" sldId="257"/>
            <ac:spMk id="47" creationId="{F0254341-1068-4FB7-8AEF-220C6EB4101F}"/>
          </ac:spMkLst>
        </pc:spChg>
        <pc:spChg chg="add del">
          <ac:chgData name="Amy Ward" userId="5c586f6aa96ef43c" providerId="LiveId" clId="{7F73EAEA-AC44-4CC9-A64E-34E2392CFB1D}" dt="2023-04-17T01:10:59.390" v="397" actId="26606"/>
          <ac:spMkLst>
            <pc:docMk/>
            <pc:sldMk cId="2908086781" sldId="257"/>
            <ac:spMk id="72" creationId="{DE91395A-2D18-4AF6-A0AC-AAA7189FED11}"/>
          </ac:spMkLst>
        </pc:spChg>
        <pc:spChg chg="add del">
          <ac:chgData name="Amy Ward" userId="5c586f6aa96ef43c" providerId="LiveId" clId="{7F73EAEA-AC44-4CC9-A64E-34E2392CFB1D}" dt="2023-04-17T01:10:59.390" v="397" actId="26606"/>
          <ac:spMkLst>
            <pc:docMk/>
            <pc:sldMk cId="2908086781" sldId="257"/>
            <ac:spMk id="73" creationId="{AA5CD610-ED7C-4CED-A9A1-174432C88AF8}"/>
          </ac:spMkLst>
        </pc:spChg>
        <pc:spChg chg="add del">
          <ac:chgData name="Amy Ward" userId="5c586f6aa96ef43c" providerId="LiveId" clId="{7F73EAEA-AC44-4CC9-A64E-34E2392CFB1D}" dt="2023-04-17T01:10:59.390" v="397" actId="26606"/>
          <ac:spMkLst>
            <pc:docMk/>
            <pc:sldMk cId="2908086781" sldId="257"/>
            <ac:spMk id="74" creationId="{A57352BE-A213-4040-BE8E-D4A925AD9DF8}"/>
          </ac:spMkLst>
        </pc:spChg>
        <pc:spChg chg="add del">
          <ac:chgData name="Amy Ward" userId="5c586f6aa96ef43c" providerId="LiveId" clId="{7F73EAEA-AC44-4CC9-A64E-34E2392CFB1D}" dt="2023-04-17T01:10:59.390" v="397" actId="26606"/>
          <ac:spMkLst>
            <pc:docMk/>
            <pc:sldMk cId="2908086781" sldId="257"/>
            <ac:spMk id="75" creationId="{0C4379BF-8C7A-480A-BC36-DA55D92A9356}"/>
          </ac:spMkLst>
        </pc:spChg>
        <pc:spChg chg="add del">
          <ac:chgData name="Amy Ward" userId="5c586f6aa96ef43c" providerId="LiveId" clId="{7F73EAEA-AC44-4CC9-A64E-34E2392CFB1D}" dt="2023-04-17T01:11:11.719" v="399" actId="26606"/>
          <ac:spMkLst>
            <pc:docMk/>
            <pc:sldMk cId="2908086781" sldId="257"/>
            <ac:spMk id="79" creationId="{DE91395A-2D18-4AF6-A0AC-AAA7189FED11}"/>
          </ac:spMkLst>
        </pc:spChg>
        <pc:spChg chg="add del">
          <ac:chgData name="Amy Ward" userId="5c586f6aa96ef43c" providerId="LiveId" clId="{7F73EAEA-AC44-4CC9-A64E-34E2392CFB1D}" dt="2023-04-17T01:11:11.719" v="399" actId="26606"/>
          <ac:spMkLst>
            <pc:docMk/>
            <pc:sldMk cId="2908086781" sldId="257"/>
            <ac:spMk id="80" creationId="{A57352BE-A213-4040-BE8E-D4A925AD9DF8}"/>
          </ac:spMkLst>
        </pc:spChg>
        <pc:spChg chg="add del">
          <ac:chgData name="Amy Ward" userId="5c586f6aa96ef43c" providerId="LiveId" clId="{7F73EAEA-AC44-4CC9-A64E-34E2392CFB1D}" dt="2023-04-17T01:11:11.719" v="399" actId="26606"/>
          <ac:spMkLst>
            <pc:docMk/>
            <pc:sldMk cId="2908086781" sldId="257"/>
            <ac:spMk id="81" creationId="{39EE869B-085D-43B3-AED8-9B065561249F}"/>
          </ac:spMkLst>
        </pc:spChg>
        <pc:spChg chg="add del">
          <ac:chgData name="Amy Ward" userId="5c586f6aa96ef43c" providerId="LiveId" clId="{7F73EAEA-AC44-4CC9-A64E-34E2392CFB1D}" dt="2023-04-17T01:11:11.719" v="399" actId="26606"/>
          <ac:spMkLst>
            <pc:docMk/>
            <pc:sldMk cId="2908086781" sldId="257"/>
            <ac:spMk id="82" creationId="{C54E744A-A072-47AF-981A-37186176C2CC}"/>
          </ac:spMkLst>
        </pc:spChg>
        <pc:spChg chg="add">
          <ac:chgData name="Amy Ward" userId="5c586f6aa96ef43c" providerId="LiveId" clId="{7F73EAEA-AC44-4CC9-A64E-34E2392CFB1D}" dt="2023-04-17T01:11:11.728" v="400" actId="26606"/>
          <ac:spMkLst>
            <pc:docMk/>
            <pc:sldMk cId="2908086781" sldId="257"/>
            <ac:spMk id="86" creationId="{DE91395A-2D18-4AF6-A0AC-AAA7189FED11}"/>
          </ac:spMkLst>
        </pc:spChg>
        <pc:spChg chg="add">
          <ac:chgData name="Amy Ward" userId="5c586f6aa96ef43c" providerId="LiveId" clId="{7F73EAEA-AC44-4CC9-A64E-34E2392CFB1D}" dt="2023-04-17T01:11:11.728" v="400" actId="26606"/>
          <ac:spMkLst>
            <pc:docMk/>
            <pc:sldMk cId="2908086781" sldId="257"/>
            <ac:spMk id="87" creationId="{A57352BE-A213-4040-BE8E-D4A925AD9DF8}"/>
          </ac:spMkLst>
        </pc:spChg>
        <pc:grpChg chg="add del">
          <ac:chgData name="Amy Ward" userId="5c586f6aa96ef43c" providerId="LiveId" clId="{7F73EAEA-AC44-4CC9-A64E-34E2392CFB1D}" dt="2023-04-17T01:10:57.517" v="395" actId="26606"/>
          <ac:grpSpMkLst>
            <pc:docMk/>
            <pc:sldMk cId="2908086781" sldId="257"/>
            <ac:grpSpMk id="11" creationId="{7398C59F-5A18-487B-91D6-B955AACF2E50}"/>
          </ac:grpSpMkLst>
        </pc:grpChg>
        <pc:grpChg chg="add del">
          <ac:chgData name="Amy Ward" userId="5c586f6aa96ef43c" providerId="LiveId" clId="{7F73EAEA-AC44-4CC9-A64E-34E2392CFB1D}" dt="2023-04-17T01:10:57.517" v="395" actId="26606"/>
          <ac:grpSpMkLst>
            <pc:docMk/>
            <pc:sldMk cId="2908086781" sldId="257"/>
            <ac:grpSpMk id="25" creationId="{520234FB-542E-4550-9C2F-1B56FD41A1CA}"/>
          </ac:grpSpMkLst>
        </pc:grpChg>
        <pc:grpChg chg="add del">
          <ac:chgData name="Amy Ward" userId="5c586f6aa96ef43c" providerId="LiveId" clId="{7F73EAEA-AC44-4CC9-A64E-34E2392CFB1D}" dt="2023-04-17T01:10:59.390" v="397" actId="26606"/>
          <ac:grpSpMkLst>
            <pc:docMk/>
            <pc:sldMk cId="2908086781" sldId="257"/>
            <ac:grpSpMk id="44" creationId="{7398C59F-5A18-487B-91D6-B955AACF2E50}"/>
          </ac:grpSpMkLst>
        </pc:grpChg>
        <pc:grpChg chg="add del">
          <ac:chgData name="Amy Ward" userId="5c586f6aa96ef43c" providerId="LiveId" clId="{7F73EAEA-AC44-4CC9-A64E-34E2392CFB1D}" dt="2023-04-17T01:10:59.390" v="397" actId="26606"/>
          <ac:grpSpMkLst>
            <pc:docMk/>
            <pc:sldMk cId="2908086781" sldId="257"/>
            <ac:grpSpMk id="45" creationId="{81E0B358-1267-4844-8B3D-B7A279B4175A}"/>
          </ac:grpSpMkLst>
        </pc:grpChg>
        <pc:grpChg chg="add del">
          <ac:chgData name="Amy Ward" userId="5c586f6aa96ef43c" providerId="LiveId" clId="{7F73EAEA-AC44-4CC9-A64E-34E2392CFB1D}" dt="2023-04-17T01:10:59.390" v="397" actId="26606"/>
          <ac:grpSpMkLst>
            <pc:docMk/>
            <pc:sldMk cId="2908086781" sldId="257"/>
            <ac:grpSpMk id="58" creationId="{520234FB-542E-4550-9C2F-1B56FD41A1CA}"/>
          </ac:grpSpMkLst>
        </pc:grpChg>
        <pc:grpChg chg="add del">
          <ac:chgData name="Amy Ward" userId="5c586f6aa96ef43c" providerId="LiveId" clId="{7F73EAEA-AC44-4CC9-A64E-34E2392CFB1D}" dt="2023-04-17T01:10:59.390" v="397" actId="26606"/>
          <ac:grpSpMkLst>
            <pc:docMk/>
            <pc:sldMk cId="2908086781" sldId="257"/>
            <ac:grpSpMk id="59" creationId="{AF44CA9C-80E8-44E1-A79C-D6EBFC73BCA0}"/>
          </ac:grpSpMkLst>
        </pc:grpChg>
        <pc:grpChg chg="add del">
          <ac:chgData name="Amy Ward" userId="5c586f6aa96ef43c" providerId="LiveId" clId="{7F73EAEA-AC44-4CC9-A64E-34E2392CFB1D}" dt="2023-04-17T01:11:11.719" v="399" actId="26606"/>
          <ac:grpSpMkLst>
            <pc:docMk/>
            <pc:sldMk cId="2908086781" sldId="257"/>
            <ac:grpSpMk id="77" creationId="{7398C59F-5A18-487B-91D6-B955AACF2E50}"/>
          </ac:grpSpMkLst>
        </pc:grpChg>
        <pc:grpChg chg="add del">
          <ac:chgData name="Amy Ward" userId="5c586f6aa96ef43c" providerId="LiveId" clId="{7F73EAEA-AC44-4CC9-A64E-34E2392CFB1D}" dt="2023-04-17T01:11:11.719" v="399" actId="26606"/>
          <ac:grpSpMkLst>
            <pc:docMk/>
            <pc:sldMk cId="2908086781" sldId="257"/>
            <ac:grpSpMk id="78" creationId="{520234FB-542E-4550-9C2F-1B56FD41A1CA}"/>
          </ac:grpSpMkLst>
        </pc:grpChg>
        <pc:grpChg chg="add">
          <ac:chgData name="Amy Ward" userId="5c586f6aa96ef43c" providerId="LiveId" clId="{7F73EAEA-AC44-4CC9-A64E-34E2392CFB1D}" dt="2023-04-17T01:11:11.728" v="400" actId="26606"/>
          <ac:grpSpMkLst>
            <pc:docMk/>
            <pc:sldMk cId="2908086781" sldId="257"/>
            <ac:grpSpMk id="84" creationId="{7398C59F-5A18-487B-91D6-B955AACF2E50}"/>
          </ac:grpSpMkLst>
        </pc:grpChg>
        <pc:grpChg chg="add">
          <ac:chgData name="Amy Ward" userId="5c586f6aa96ef43c" providerId="LiveId" clId="{7F73EAEA-AC44-4CC9-A64E-34E2392CFB1D}" dt="2023-04-17T01:11:11.728" v="400" actId="26606"/>
          <ac:grpSpMkLst>
            <pc:docMk/>
            <pc:sldMk cId="2908086781" sldId="257"/>
            <ac:grpSpMk id="85" creationId="{520234FB-542E-4550-9C2F-1B56FD41A1CA}"/>
          </ac:grpSpMkLst>
        </pc:grpChg>
        <pc:picChg chg="add mod ord">
          <ac:chgData name="Amy Ward" userId="5c586f6aa96ef43c" providerId="LiveId" clId="{7F73EAEA-AC44-4CC9-A64E-34E2392CFB1D}" dt="2023-04-17T01:11:11.728" v="400" actId="26606"/>
          <ac:picMkLst>
            <pc:docMk/>
            <pc:sldMk cId="2908086781" sldId="257"/>
            <ac:picMk id="6" creationId="{395B4D7C-8C4A-C77B-1C6F-1A725378D93B}"/>
          </ac:picMkLst>
        </pc:picChg>
      </pc:sldChg>
      <pc:sldChg chg="addSp delSp modSp mod setBg">
        <pc:chgData name="Amy Ward" userId="5c586f6aa96ef43c" providerId="LiveId" clId="{7F73EAEA-AC44-4CC9-A64E-34E2392CFB1D}" dt="2023-04-17T01:25:08.431" v="540" actId="26606"/>
        <pc:sldMkLst>
          <pc:docMk/>
          <pc:sldMk cId="1244904197" sldId="258"/>
        </pc:sldMkLst>
        <pc:spChg chg="mod">
          <ac:chgData name="Amy Ward" userId="5c586f6aa96ef43c" providerId="LiveId" clId="{7F73EAEA-AC44-4CC9-A64E-34E2392CFB1D}" dt="2023-04-17T01:25:08.431" v="540" actId="26606"/>
          <ac:spMkLst>
            <pc:docMk/>
            <pc:sldMk cId="1244904197" sldId="258"/>
            <ac:spMk id="2" creationId="{D111BF0E-22C7-63A3-D9DC-65868BF2FFC3}"/>
          </ac:spMkLst>
        </pc:spChg>
        <pc:spChg chg="del mod">
          <ac:chgData name="Amy Ward" userId="5c586f6aa96ef43c" providerId="LiveId" clId="{7F73EAEA-AC44-4CC9-A64E-34E2392CFB1D}" dt="2023-04-17T01:12:43.181" v="401" actId="1032"/>
          <ac:spMkLst>
            <pc:docMk/>
            <pc:sldMk cId="1244904197" sldId="258"/>
            <ac:spMk id="3" creationId="{669C55AB-D271-B527-9540-1C9272683D23}"/>
          </ac:spMkLst>
        </pc:spChg>
        <pc:spChg chg="add">
          <ac:chgData name="Amy Ward" userId="5c586f6aa96ef43c" providerId="LiveId" clId="{7F73EAEA-AC44-4CC9-A64E-34E2392CFB1D}" dt="2023-04-17T01:25:08.431" v="540" actId="26606"/>
          <ac:spMkLst>
            <pc:docMk/>
            <pc:sldMk cId="1244904197" sldId="258"/>
            <ac:spMk id="9" creationId="{A3D9AEEE-1CCD-43C0-BA3E-16D60A6E23C0}"/>
          </ac:spMkLst>
        </pc:spChg>
        <pc:spChg chg="add">
          <ac:chgData name="Amy Ward" userId="5c586f6aa96ef43c" providerId="LiveId" clId="{7F73EAEA-AC44-4CC9-A64E-34E2392CFB1D}" dt="2023-04-17T01:25:08.431" v="540" actId="26606"/>
          <ac:spMkLst>
            <pc:docMk/>
            <pc:sldMk cId="1244904197" sldId="258"/>
            <ac:spMk id="11" creationId="{60F880A6-33D3-4EEC-A780-B73559B9F24C}"/>
          </ac:spMkLst>
        </pc:spChg>
        <pc:spChg chg="add">
          <ac:chgData name="Amy Ward" userId="5c586f6aa96ef43c" providerId="LiveId" clId="{7F73EAEA-AC44-4CC9-A64E-34E2392CFB1D}" dt="2023-04-17T01:25:08.431" v="540" actId="26606"/>
          <ac:spMkLst>
            <pc:docMk/>
            <pc:sldMk cId="1244904197" sldId="258"/>
            <ac:spMk id="13" creationId="{2C6246ED-0535-4496-A8F6-1E80CC4EB853}"/>
          </ac:spMkLst>
        </pc:spChg>
        <pc:graphicFrameChg chg="add mod modGraphic">
          <ac:chgData name="Amy Ward" userId="5c586f6aa96ef43c" providerId="LiveId" clId="{7F73EAEA-AC44-4CC9-A64E-34E2392CFB1D}" dt="2023-04-17T01:25:08.431" v="540" actId="26606"/>
          <ac:graphicFrameMkLst>
            <pc:docMk/>
            <pc:sldMk cId="1244904197" sldId="258"/>
            <ac:graphicFrameMk id="4" creationId="{31E320EE-237F-4BBD-399B-FEABA2E203CB}"/>
          </ac:graphicFrameMkLst>
        </pc:graphicFrameChg>
      </pc:sldChg>
      <pc:sldChg chg="addSp modSp mod modAnim">
        <pc:chgData name="Amy Ward" userId="5c586f6aa96ef43c" providerId="LiveId" clId="{7F73EAEA-AC44-4CC9-A64E-34E2392CFB1D}" dt="2023-04-17T01:44:09.558" v="626"/>
        <pc:sldMkLst>
          <pc:docMk/>
          <pc:sldMk cId="2384721662" sldId="259"/>
        </pc:sldMkLst>
        <pc:spChg chg="mod">
          <ac:chgData name="Amy Ward" userId="5c586f6aa96ef43c" providerId="LiveId" clId="{7F73EAEA-AC44-4CC9-A64E-34E2392CFB1D}" dt="2023-04-17T01:38:24.321" v="604" actId="1076"/>
          <ac:spMkLst>
            <pc:docMk/>
            <pc:sldMk cId="2384721662" sldId="259"/>
            <ac:spMk id="2" creationId="{72B303FD-3EC1-1D8B-D19C-AC0E8D0B3A9F}"/>
          </ac:spMkLst>
        </pc:spChg>
        <pc:spChg chg="mod">
          <ac:chgData name="Amy Ward" userId="5c586f6aa96ef43c" providerId="LiveId" clId="{7F73EAEA-AC44-4CC9-A64E-34E2392CFB1D}" dt="2023-04-17T01:38:17.670" v="603" actId="1076"/>
          <ac:spMkLst>
            <pc:docMk/>
            <pc:sldMk cId="2384721662" sldId="259"/>
            <ac:spMk id="3" creationId="{7C64B1CA-9510-4E7C-7217-68C65BA9CCDD}"/>
          </ac:spMkLst>
        </pc:spChg>
        <pc:picChg chg="add mod">
          <ac:chgData name="Amy Ward" userId="5c586f6aa96ef43c" providerId="LiveId" clId="{7F73EAEA-AC44-4CC9-A64E-34E2392CFB1D}" dt="2023-04-17T01:38:28.245" v="605" actId="1076"/>
          <ac:picMkLst>
            <pc:docMk/>
            <pc:sldMk cId="2384721662" sldId="259"/>
            <ac:picMk id="5" creationId="{5E836EF7-1DC6-854C-D466-4FC335C17A3A}"/>
          </ac:picMkLst>
        </pc:picChg>
        <pc:picChg chg="add mod">
          <ac:chgData name="Amy Ward" userId="5c586f6aa96ef43c" providerId="LiveId" clId="{7F73EAEA-AC44-4CC9-A64E-34E2392CFB1D}" dt="2023-04-17T01:42:39.033" v="612" actId="1076"/>
          <ac:picMkLst>
            <pc:docMk/>
            <pc:sldMk cId="2384721662" sldId="259"/>
            <ac:picMk id="6" creationId="{C7D3CD61-5C16-3918-7D4C-78050D13AA62}"/>
          </ac:picMkLst>
        </pc:picChg>
        <pc:picChg chg="add mod">
          <ac:chgData name="Amy Ward" userId="5c586f6aa96ef43c" providerId="LiveId" clId="{7F73EAEA-AC44-4CC9-A64E-34E2392CFB1D}" dt="2023-04-17T01:42:52.451" v="614" actId="1076"/>
          <ac:picMkLst>
            <pc:docMk/>
            <pc:sldMk cId="2384721662" sldId="259"/>
            <ac:picMk id="7" creationId="{5600A450-F54D-DECC-ECA8-326394063570}"/>
          </ac:picMkLst>
        </pc:picChg>
        <pc:picChg chg="add mod">
          <ac:chgData name="Amy Ward" userId="5c586f6aa96ef43c" providerId="LiveId" clId="{7F73EAEA-AC44-4CC9-A64E-34E2392CFB1D}" dt="2023-04-17T01:43:01.638" v="616" actId="1076"/>
          <ac:picMkLst>
            <pc:docMk/>
            <pc:sldMk cId="2384721662" sldId="259"/>
            <ac:picMk id="8" creationId="{DBF7B7F0-9A68-C9D7-C78D-6CB3D76B25C7}"/>
          </ac:picMkLst>
        </pc:picChg>
        <pc:picChg chg="add mod">
          <ac:chgData name="Amy Ward" userId="5c586f6aa96ef43c" providerId="LiveId" clId="{7F73EAEA-AC44-4CC9-A64E-34E2392CFB1D}" dt="2023-04-17T01:43:10.605" v="618" actId="1076"/>
          <ac:picMkLst>
            <pc:docMk/>
            <pc:sldMk cId="2384721662" sldId="259"/>
            <ac:picMk id="9" creationId="{B07DA700-813E-D7C8-5CA1-8E9169C50185}"/>
          </ac:picMkLst>
        </pc:picChg>
        <pc:picChg chg="add mod">
          <ac:chgData name="Amy Ward" userId="5c586f6aa96ef43c" providerId="LiveId" clId="{7F73EAEA-AC44-4CC9-A64E-34E2392CFB1D}" dt="2023-04-17T01:43:16.044" v="620" actId="1076"/>
          <ac:picMkLst>
            <pc:docMk/>
            <pc:sldMk cId="2384721662" sldId="259"/>
            <ac:picMk id="10" creationId="{F2160D9A-F2B4-852D-02C3-2747461C13F2}"/>
          </ac:picMkLst>
        </pc:picChg>
        <pc:picChg chg="add mod">
          <ac:chgData name="Amy Ward" userId="5c586f6aa96ef43c" providerId="LiveId" clId="{7F73EAEA-AC44-4CC9-A64E-34E2392CFB1D}" dt="2023-04-17T01:42:23.494" v="610" actId="1076"/>
          <ac:picMkLst>
            <pc:docMk/>
            <pc:sldMk cId="2384721662" sldId="259"/>
            <ac:picMk id="1026" creationId="{CC93F2C1-DE1F-D87D-7A4F-D6373B1D9A4F}"/>
          </ac:picMkLst>
        </pc:picChg>
      </pc:sldChg>
      <pc:sldChg chg="addSp delSp modSp mod ord setBg">
        <pc:chgData name="Amy Ward" userId="5c586f6aa96ef43c" providerId="LiveId" clId="{7F73EAEA-AC44-4CC9-A64E-34E2392CFB1D}" dt="2023-04-17T02:16:41.624" v="741" actId="27614"/>
        <pc:sldMkLst>
          <pc:docMk/>
          <pc:sldMk cId="1930357763" sldId="260"/>
        </pc:sldMkLst>
        <pc:spChg chg="mod">
          <ac:chgData name="Amy Ward" userId="5c586f6aa96ef43c" providerId="LiveId" clId="{7F73EAEA-AC44-4CC9-A64E-34E2392CFB1D}" dt="2023-04-17T02:14:55.977" v="736" actId="26606"/>
          <ac:spMkLst>
            <pc:docMk/>
            <pc:sldMk cId="1930357763" sldId="260"/>
            <ac:spMk id="2" creationId="{126457DA-DD4B-F71E-582A-FF33FEF92912}"/>
          </ac:spMkLst>
        </pc:spChg>
        <pc:spChg chg="del mod">
          <ac:chgData name="Amy Ward" userId="5c586f6aa96ef43c" providerId="LiveId" clId="{7F73EAEA-AC44-4CC9-A64E-34E2392CFB1D}" dt="2023-04-17T02:06:44.745" v="707" actId="478"/>
          <ac:spMkLst>
            <pc:docMk/>
            <pc:sldMk cId="1930357763" sldId="260"/>
            <ac:spMk id="3" creationId="{F989C1BD-989E-5F1A-A9B7-B4783AC0999B}"/>
          </ac:spMkLst>
        </pc:spChg>
        <pc:spChg chg="add">
          <ac:chgData name="Amy Ward" userId="5c586f6aa96ef43c" providerId="LiveId" clId="{7F73EAEA-AC44-4CC9-A64E-34E2392CFB1D}" dt="2023-04-17T02:14:55.977" v="736" actId="26606"/>
          <ac:spMkLst>
            <pc:docMk/>
            <pc:sldMk cId="1930357763" sldId="260"/>
            <ac:spMk id="18" creationId="{F966DD2F-FBF5-41CE-A3F4-565352D95DC3}"/>
          </ac:spMkLst>
        </pc:spChg>
        <pc:spChg chg="add">
          <ac:chgData name="Amy Ward" userId="5c586f6aa96ef43c" providerId="LiveId" clId="{7F73EAEA-AC44-4CC9-A64E-34E2392CFB1D}" dt="2023-04-17T02:14:55.977" v="736" actId="26606"/>
          <ac:spMkLst>
            <pc:docMk/>
            <pc:sldMk cId="1930357763" sldId="260"/>
            <ac:spMk id="20" creationId="{F46FCE2B-F2D2-466E-B0AA-8E341DB4981E}"/>
          </ac:spMkLst>
        </pc:spChg>
        <pc:spChg chg="add">
          <ac:chgData name="Amy Ward" userId="5c586f6aa96ef43c" providerId="LiveId" clId="{7F73EAEA-AC44-4CC9-A64E-34E2392CFB1D}" dt="2023-04-17T02:14:55.977" v="736" actId="26606"/>
          <ac:spMkLst>
            <pc:docMk/>
            <pc:sldMk cId="1930357763" sldId="260"/>
            <ac:spMk id="22" creationId="{2BD31C98-199A-4722-A1A5-4393A43E740B}"/>
          </ac:spMkLst>
        </pc:spChg>
        <pc:picChg chg="add mod">
          <ac:chgData name="Amy Ward" userId="5c586f6aa96ef43c" providerId="LiveId" clId="{7F73EAEA-AC44-4CC9-A64E-34E2392CFB1D}" dt="2023-04-17T02:16:41.558" v="739" actId="27614"/>
          <ac:picMkLst>
            <pc:docMk/>
            <pc:sldMk cId="1930357763" sldId="260"/>
            <ac:picMk id="5" creationId="{BD4427BE-F50F-9A69-B2B4-B4D11B2F20F8}"/>
          </ac:picMkLst>
        </pc:picChg>
        <pc:picChg chg="add mod">
          <ac:chgData name="Amy Ward" userId="5c586f6aa96ef43c" providerId="LiveId" clId="{7F73EAEA-AC44-4CC9-A64E-34E2392CFB1D}" dt="2023-04-17T02:16:41.559" v="740" actId="27614"/>
          <ac:picMkLst>
            <pc:docMk/>
            <pc:sldMk cId="1930357763" sldId="260"/>
            <ac:picMk id="7" creationId="{14B54624-388D-8ABD-05FB-CCF00786C684}"/>
          </ac:picMkLst>
        </pc:picChg>
        <pc:picChg chg="add mod">
          <ac:chgData name="Amy Ward" userId="5c586f6aa96ef43c" providerId="LiveId" clId="{7F73EAEA-AC44-4CC9-A64E-34E2392CFB1D}" dt="2023-04-17T02:16:41.415" v="737" actId="27614"/>
          <ac:picMkLst>
            <pc:docMk/>
            <pc:sldMk cId="1930357763" sldId="260"/>
            <ac:picMk id="9" creationId="{3B360436-2BDE-F71C-225D-4A7AE12AACDE}"/>
          </ac:picMkLst>
        </pc:picChg>
        <pc:picChg chg="add mod">
          <ac:chgData name="Amy Ward" userId="5c586f6aa96ef43c" providerId="LiveId" clId="{7F73EAEA-AC44-4CC9-A64E-34E2392CFB1D}" dt="2023-04-17T02:16:41.624" v="741" actId="27614"/>
          <ac:picMkLst>
            <pc:docMk/>
            <pc:sldMk cId="1930357763" sldId="260"/>
            <ac:picMk id="11" creationId="{C6C86AF1-AFA0-D01A-02A9-4785C2075017}"/>
          </ac:picMkLst>
        </pc:picChg>
        <pc:picChg chg="add mod">
          <ac:chgData name="Amy Ward" userId="5c586f6aa96ef43c" providerId="LiveId" clId="{7F73EAEA-AC44-4CC9-A64E-34E2392CFB1D}" dt="2023-04-17T02:16:41.557" v="738" actId="27614"/>
          <ac:picMkLst>
            <pc:docMk/>
            <pc:sldMk cId="1930357763" sldId="260"/>
            <ac:picMk id="13" creationId="{14D778BD-8D19-BB43-688A-2B8EEF0DC86C}"/>
          </ac:picMkLst>
        </pc:picChg>
      </pc:sldChg>
      <pc:sldChg chg="addSp delSp modSp mod ord setBg">
        <pc:chgData name="Amy Ward" userId="5c586f6aa96ef43c" providerId="LiveId" clId="{7F73EAEA-AC44-4CC9-A64E-34E2392CFB1D}" dt="2023-04-19T23:53:28.188" v="2204" actId="26606"/>
        <pc:sldMkLst>
          <pc:docMk/>
          <pc:sldMk cId="73672977" sldId="261"/>
        </pc:sldMkLst>
        <pc:spChg chg="mod">
          <ac:chgData name="Amy Ward" userId="5c586f6aa96ef43c" providerId="LiveId" clId="{7F73EAEA-AC44-4CC9-A64E-34E2392CFB1D}" dt="2023-04-18T12:41:39.211" v="1171" actId="26606"/>
          <ac:spMkLst>
            <pc:docMk/>
            <pc:sldMk cId="73672977" sldId="261"/>
            <ac:spMk id="2" creationId="{13E10564-BC66-A18E-C09F-23161460DBCC}"/>
          </ac:spMkLst>
        </pc:spChg>
        <pc:spChg chg="del mod">
          <ac:chgData name="Amy Ward" userId="5c586f6aa96ef43c" providerId="LiveId" clId="{7F73EAEA-AC44-4CC9-A64E-34E2392CFB1D}" dt="2023-04-18T12:41:27.231" v="1170" actId="478"/>
          <ac:spMkLst>
            <pc:docMk/>
            <pc:sldMk cId="73672977" sldId="261"/>
            <ac:spMk id="3" creationId="{3ABD9FCF-226C-464F-E6CD-D860CC817339}"/>
          </ac:spMkLst>
        </pc:spChg>
        <pc:spChg chg="mod ord">
          <ac:chgData name="Amy Ward" userId="5c586f6aa96ef43c" providerId="LiveId" clId="{7F73EAEA-AC44-4CC9-A64E-34E2392CFB1D}" dt="2023-04-19T23:53:28.188" v="2204" actId="26606"/>
          <ac:spMkLst>
            <pc:docMk/>
            <pc:sldMk cId="73672977" sldId="261"/>
            <ac:spMk id="4" creationId="{DA7049CD-695B-317B-26E3-75AC367C7DB6}"/>
          </ac:spMkLst>
        </pc:spChg>
        <pc:spChg chg="add del">
          <ac:chgData name="Amy Ward" userId="5c586f6aa96ef43c" providerId="LiveId" clId="{7F73EAEA-AC44-4CC9-A64E-34E2392CFB1D}" dt="2023-04-19T23:53:28.188" v="2204" actId="26606"/>
          <ac:spMkLst>
            <pc:docMk/>
            <pc:sldMk cId="73672977" sldId="261"/>
            <ac:spMk id="39" creationId="{DE91395A-2D18-4AF6-A0AC-AAA7189FED11}"/>
          </ac:spMkLst>
        </pc:spChg>
        <pc:spChg chg="add del">
          <ac:chgData name="Amy Ward" userId="5c586f6aa96ef43c" providerId="LiveId" clId="{7F73EAEA-AC44-4CC9-A64E-34E2392CFB1D}" dt="2023-04-19T23:53:28.188" v="2204" actId="26606"/>
          <ac:spMkLst>
            <pc:docMk/>
            <pc:sldMk cId="73672977" sldId="261"/>
            <ac:spMk id="41" creationId="{A57352BE-A213-4040-BE8E-D4A925AD9DF8}"/>
          </ac:spMkLst>
        </pc:spChg>
        <pc:spChg chg="add del">
          <ac:chgData name="Amy Ward" userId="5c586f6aa96ef43c" providerId="LiveId" clId="{7F73EAEA-AC44-4CC9-A64E-34E2392CFB1D}" dt="2023-04-19T23:53:28.188" v="2204" actId="26606"/>
          <ac:spMkLst>
            <pc:docMk/>
            <pc:sldMk cId="73672977" sldId="261"/>
            <ac:spMk id="43" creationId="{1A44C337-3893-4B29-A265-B1329150B6AA}"/>
          </ac:spMkLst>
        </pc:spChg>
        <pc:spChg chg="add del">
          <ac:chgData name="Amy Ward" userId="5c586f6aa96ef43c" providerId="LiveId" clId="{7F73EAEA-AC44-4CC9-A64E-34E2392CFB1D}" dt="2023-04-19T23:53:28.188" v="2204" actId="26606"/>
          <ac:spMkLst>
            <pc:docMk/>
            <pc:sldMk cId="73672977" sldId="261"/>
            <ac:spMk id="73" creationId="{AA5CD610-ED7C-4CED-A9A1-174432C88AF8}"/>
          </ac:spMkLst>
        </pc:spChg>
        <pc:spChg chg="add del">
          <ac:chgData name="Amy Ward" userId="5c586f6aa96ef43c" providerId="LiveId" clId="{7F73EAEA-AC44-4CC9-A64E-34E2392CFB1D}" dt="2023-04-19T23:53:28.188" v="2204" actId="26606"/>
          <ac:spMkLst>
            <pc:docMk/>
            <pc:sldMk cId="73672977" sldId="261"/>
            <ac:spMk id="75" creationId="{0C4379BF-8C7A-480A-BC36-DA55D92A9356}"/>
          </ac:spMkLst>
        </pc:spChg>
        <pc:spChg chg="add">
          <ac:chgData name="Amy Ward" userId="5c586f6aa96ef43c" providerId="LiveId" clId="{7F73EAEA-AC44-4CC9-A64E-34E2392CFB1D}" dt="2023-04-19T23:53:28.188" v="2204" actId="26606"/>
          <ac:spMkLst>
            <pc:docMk/>
            <pc:sldMk cId="73672977" sldId="261"/>
            <ac:spMk id="108" creationId="{DE91395A-2D18-4AF6-A0AC-AAA7189FED11}"/>
          </ac:spMkLst>
        </pc:spChg>
        <pc:spChg chg="add">
          <ac:chgData name="Amy Ward" userId="5c586f6aa96ef43c" providerId="LiveId" clId="{7F73EAEA-AC44-4CC9-A64E-34E2392CFB1D}" dt="2023-04-19T23:53:28.188" v="2204" actId="26606"/>
          <ac:spMkLst>
            <pc:docMk/>
            <pc:sldMk cId="73672977" sldId="261"/>
            <ac:spMk id="110" creationId="{A57352BE-A213-4040-BE8E-D4A925AD9DF8}"/>
          </ac:spMkLst>
        </pc:spChg>
        <pc:spChg chg="add">
          <ac:chgData name="Amy Ward" userId="5c586f6aa96ef43c" providerId="LiveId" clId="{7F73EAEA-AC44-4CC9-A64E-34E2392CFB1D}" dt="2023-04-19T23:53:28.188" v="2204" actId="26606"/>
          <ac:spMkLst>
            <pc:docMk/>
            <pc:sldMk cId="73672977" sldId="261"/>
            <ac:spMk id="112" creationId="{1A44C337-3893-4B29-A265-B1329150B6AA}"/>
          </ac:spMkLst>
        </pc:spChg>
        <pc:spChg chg="add">
          <ac:chgData name="Amy Ward" userId="5c586f6aa96ef43c" providerId="LiveId" clId="{7F73EAEA-AC44-4CC9-A64E-34E2392CFB1D}" dt="2023-04-19T23:53:28.188" v="2204" actId="26606"/>
          <ac:spMkLst>
            <pc:docMk/>
            <pc:sldMk cId="73672977" sldId="261"/>
            <ac:spMk id="142" creationId="{AA5CD610-ED7C-4CED-A9A1-174432C88AF8}"/>
          </ac:spMkLst>
        </pc:spChg>
        <pc:spChg chg="add">
          <ac:chgData name="Amy Ward" userId="5c586f6aa96ef43c" providerId="LiveId" clId="{7F73EAEA-AC44-4CC9-A64E-34E2392CFB1D}" dt="2023-04-19T23:53:28.188" v="2204" actId="26606"/>
          <ac:spMkLst>
            <pc:docMk/>
            <pc:sldMk cId="73672977" sldId="261"/>
            <ac:spMk id="144" creationId="{0C4379BF-8C7A-480A-BC36-DA55D92A9356}"/>
          </ac:spMkLst>
        </pc:spChg>
        <pc:grpChg chg="add del">
          <ac:chgData name="Amy Ward" userId="5c586f6aa96ef43c" providerId="LiveId" clId="{7F73EAEA-AC44-4CC9-A64E-34E2392CFB1D}" dt="2023-04-19T23:53:28.188" v="2204" actId="26606"/>
          <ac:grpSpMkLst>
            <pc:docMk/>
            <pc:sldMk cId="73672977" sldId="261"/>
            <ac:grpSpMk id="11" creationId="{7398C59F-5A18-487B-91D6-B955AACF2E50}"/>
          </ac:grpSpMkLst>
        </pc:grpChg>
        <pc:grpChg chg="add del">
          <ac:chgData name="Amy Ward" userId="5c586f6aa96ef43c" providerId="LiveId" clId="{7F73EAEA-AC44-4CC9-A64E-34E2392CFB1D}" dt="2023-04-19T23:53:28.188" v="2204" actId="26606"/>
          <ac:grpSpMkLst>
            <pc:docMk/>
            <pc:sldMk cId="73672977" sldId="261"/>
            <ac:grpSpMk id="25" creationId="{520234FB-542E-4550-9C2F-1B56FD41A1CA}"/>
          </ac:grpSpMkLst>
        </pc:grpChg>
        <pc:grpChg chg="add del">
          <ac:chgData name="Amy Ward" userId="5c586f6aa96ef43c" providerId="LiveId" clId="{7F73EAEA-AC44-4CC9-A64E-34E2392CFB1D}" dt="2023-04-19T23:53:28.188" v="2204" actId="26606"/>
          <ac:grpSpMkLst>
            <pc:docMk/>
            <pc:sldMk cId="73672977" sldId="261"/>
            <ac:grpSpMk id="45" creationId="{81E0B358-1267-4844-8B3D-B7A279B4175A}"/>
          </ac:grpSpMkLst>
        </pc:grpChg>
        <pc:grpChg chg="add del">
          <ac:chgData name="Amy Ward" userId="5c586f6aa96ef43c" providerId="LiveId" clId="{7F73EAEA-AC44-4CC9-A64E-34E2392CFB1D}" dt="2023-04-19T23:53:28.188" v="2204" actId="26606"/>
          <ac:grpSpMkLst>
            <pc:docMk/>
            <pc:sldMk cId="73672977" sldId="261"/>
            <ac:grpSpMk id="59" creationId="{AF44CA9C-80E8-44E1-A79C-D6EBFC73BCA0}"/>
          </ac:grpSpMkLst>
        </pc:grpChg>
        <pc:grpChg chg="add">
          <ac:chgData name="Amy Ward" userId="5c586f6aa96ef43c" providerId="LiveId" clId="{7F73EAEA-AC44-4CC9-A64E-34E2392CFB1D}" dt="2023-04-19T23:53:28.188" v="2204" actId="26606"/>
          <ac:grpSpMkLst>
            <pc:docMk/>
            <pc:sldMk cId="73672977" sldId="261"/>
            <ac:grpSpMk id="80" creationId="{7398C59F-5A18-487B-91D6-B955AACF2E50}"/>
          </ac:grpSpMkLst>
        </pc:grpChg>
        <pc:grpChg chg="add">
          <ac:chgData name="Amy Ward" userId="5c586f6aa96ef43c" providerId="LiveId" clId="{7F73EAEA-AC44-4CC9-A64E-34E2392CFB1D}" dt="2023-04-19T23:53:28.188" v="2204" actId="26606"/>
          <ac:grpSpMkLst>
            <pc:docMk/>
            <pc:sldMk cId="73672977" sldId="261"/>
            <ac:grpSpMk id="94" creationId="{520234FB-542E-4550-9C2F-1B56FD41A1CA}"/>
          </ac:grpSpMkLst>
        </pc:grpChg>
        <pc:grpChg chg="add">
          <ac:chgData name="Amy Ward" userId="5c586f6aa96ef43c" providerId="LiveId" clId="{7F73EAEA-AC44-4CC9-A64E-34E2392CFB1D}" dt="2023-04-19T23:53:28.188" v="2204" actId="26606"/>
          <ac:grpSpMkLst>
            <pc:docMk/>
            <pc:sldMk cId="73672977" sldId="261"/>
            <ac:grpSpMk id="114" creationId="{81E0B358-1267-4844-8B3D-B7A279B4175A}"/>
          </ac:grpSpMkLst>
        </pc:grpChg>
        <pc:grpChg chg="add">
          <ac:chgData name="Amy Ward" userId="5c586f6aa96ef43c" providerId="LiveId" clId="{7F73EAEA-AC44-4CC9-A64E-34E2392CFB1D}" dt="2023-04-19T23:53:28.188" v="2204" actId="26606"/>
          <ac:grpSpMkLst>
            <pc:docMk/>
            <pc:sldMk cId="73672977" sldId="261"/>
            <ac:grpSpMk id="128" creationId="{AF44CA9C-80E8-44E1-A79C-D6EBFC73BCA0}"/>
          </ac:grpSpMkLst>
        </pc:grpChg>
        <pc:picChg chg="add del mod">
          <ac:chgData name="Amy Ward" userId="5c586f6aa96ef43c" providerId="LiveId" clId="{7F73EAEA-AC44-4CC9-A64E-34E2392CFB1D}" dt="2023-04-19T23:53:01.129" v="2201" actId="478"/>
          <ac:picMkLst>
            <pc:docMk/>
            <pc:sldMk cId="73672977" sldId="261"/>
            <ac:picMk id="3" creationId="{FCC0B141-1BE3-8076-949C-74F2859D23A7}"/>
          </ac:picMkLst>
        </pc:picChg>
        <pc:picChg chg="add del mod">
          <ac:chgData name="Amy Ward" userId="5c586f6aa96ef43c" providerId="LiveId" clId="{7F73EAEA-AC44-4CC9-A64E-34E2392CFB1D}" dt="2023-04-19T23:52:56.069" v="2199" actId="21"/>
          <ac:picMkLst>
            <pc:docMk/>
            <pc:sldMk cId="73672977" sldId="261"/>
            <ac:picMk id="6" creationId="{9F83B570-1AE4-89FD-403F-804ABCE2C55D}"/>
          </ac:picMkLst>
        </pc:picChg>
        <pc:picChg chg="add mod">
          <ac:chgData name="Amy Ward" userId="5c586f6aa96ef43c" providerId="LiveId" clId="{7F73EAEA-AC44-4CC9-A64E-34E2392CFB1D}" dt="2023-04-19T23:53:28.188" v="2204" actId="26606"/>
          <ac:picMkLst>
            <pc:docMk/>
            <pc:sldMk cId="73672977" sldId="261"/>
            <ac:picMk id="7" creationId="{94BE1FAB-547A-7472-00BD-6C53E2F57F16}"/>
          </ac:picMkLst>
        </pc:picChg>
      </pc:sldChg>
      <pc:sldChg chg="addSp delSp modSp mod setBg modClrScheme chgLayout">
        <pc:chgData name="Amy Ward" userId="5c586f6aa96ef43c" providerId="LiveId" clId="{7F73EAEA-AC44-4CC9-A64E-34E2392CFB1D}" dt="2023-04-18T15:04:57.458" v="2180" actId="1076"/>
        <pc:sldMkLst>
          <pc:docMk/>
          <pc:sldMk cId="3828883863" sldId="262"/>
        </pc:sldMkLst>
        <pc:spChg chg="mod ord">
          <ac:chgData name="Amy Ward" userId="5c586f6aa96ef43c" providerId="LiveId" clId="{7F73EAEA-AC44-4CC9-A64E-34E2392CFB1D}" dt="2023-04-18T13:00:11.108" v="2140" actId="26606"/>
          <ac:spMkLst>
            <pc:docMk/>
            <pc:sldMk cId="3828883863" sldId="262"/>
            <ac:spMk id="2" creationId="{02CB375F-D9DB-9EAA-2CA8-FCC31E7B084A}"/>
          </ac:spMkLst>
        </pc:spChg>
        <pc:spChg chg="add mod ord">
          <ac:chgData name="Amy Ward" userId="5c586f6aa96ef43c" providerId="LiveId" clId="{7F73EAEA-AC44-4CC9-A64E-34E2392CFB1D}" dt="2023-04-18T14:36:48.679" v="2175" actId="1076"/>
          <ac:spMkLst>
            <pc:docMk/>
            <pc:sldMk cId="3828883863" sldId="262"/>
            <ac:spMk id="3" creationId="{5387BD3D-86D1-6CE9-D673-1895D7CC4AC3}"/>
          </ac:spMkLst>
        </pc:spChg>
        <pc:spChg chg="add mod ord">
          <ac:chgData name="Amy Ward" userId="5c586f6aa96ef43c" providerId="LiveId" clId="{7F73EAEA-AC44-4CC9-A64E-34E2392CFB1D}" dt="2023-04-18T14:35:29.854" v="2168" actId="5793"/>
          <ac:spMkLst>
            <pc:docMk/>
            <pc:sldMk cId="3828883863" sldId="262"/>
            <ac:spMk id="4" creationId="{DA0FE88B-37C2-CC99-C7A4-56665C20AE7F}"/>
          </ac:spMkLst>
        </pc:spChg>
        <pc:spChg chg="add">
          <ac:chgData name="Amy Ward" userId="5c586f6aa96ef43c" providerId="LiveId" clId="{7F73EAEA-AC44-4CC9-A64E-34E2392CFB1D}" dt="2023-04-18T13:00:11.108" v="2140" actId="26606"/>
          <ac:spMkLst>
            <pc:docMk/>
            <pc:sldMk cId="3828883863" sldId="262"/>
            <ac:spMk id="38" creationId="{BDADA868-08FE-425A-AEF9-B622F93730AB}"/>
          </ac:spMkLst>
        </pc:spChg>
        <pc:spChg chg="add">
          <ac:chgData name="Amy Ward" userId="5c586f6aa96ef43c" providerId="LiveId" clId="{7F73EAEA-AC44-4CC9-A64E-34E2392CFB1D}" dt="2023-04-18T13:00:11.108" v="2140" actId="26606"/>
          <ac:spMkLst>
            <pc:docMk/>
            <pc:sldMk cId="3828883863" sldId="262"/>
            <ac:spMk id="40" creationId="{4AE17B7F-6C2F-42A9-946F-8FF49617D1EF}"/>
          </ac:spMkLst>
        </pc:spChg>
        <pc:spChg chg="add">
          <ac:chgData name="Amy Ward" userId="5c586f6aa96ef43c" providerId="LiveId" clId="{7F73EAEA-AC44-4CC9-A64E-34E2392CFB1D}" dt="2023-04-18T13:00:11.108" v="2140" actId="26606"/>
          <ac:spMkLst>
            <pc:docMk/>
            <pc:sldMk cId="3828883863" sldId="262"/>
            <ac:spMk id="42" creationId="{BF7E8610-2DF7-4AF0-B876-0F3B7882A6B7}"/>
          </ac:spMkLst>
        </pc:spChg>
        <pc:spChg chg="add">
          <ac:chgData name="Amy Ward" userId="5c586f6aa96ef43c" providerId="LiveId" clId="{7F73EAEA-AC44-4CC9-A64E-34E2392CFB1D}" dt="2023-04-18T13:00:11.108" v="2140" actId="26606"/>
          <ac:spMkLst>
            <pc:docMk/>
            <pc:sldMk cId="3828883863" sldId="262"/>
            <ac:spMk id="44" creationId="{C1C8C023-62A6-4DA0-8DF4-3F4EA94090DE}"/>
          </ac:spMkLst>
        </pc:spChg>
        <pc:spChg chg="add">
          <ac:chgData name="Amy Ward" userId="5c586f6aa96ef43c" providerId="LiveId" clId="{7F73EAEA-AC44-4CC9-A64E-34E2392CFB1D}" dt="2023-04-18T13:00:11.108" v="2140" actId="26606"/>
          <ac:spMkLst>
            <pc:docMk/>
            <pc:sldMk cId="3828883863" sldId="262"/>
            <ac:spMk id="46" creationId="{26B9FE07-322E-43FB-8707-C9826BD903EB}"/>
          </ac:spMkLst>
        </pc:spChg>
        <pc:grpChg chg="add">
          <ac:chgData name="Amy Ward" userId="5c586f6aa96ef43c" providerId="LiveId" clId="{7F73EAEA-AC44-4CC9-A64E-34E2392CFB1D}" dt="2023-04-18T13:00:11.108" v="2140" actId="26606"/>
          <ac:grpSpMkLst>
            <pc:docMk/>
            <pc:sldMk cId="3828883863" sldId="262"/>
            <ac:grpSpMk id="10" creationId="{183CFBA6-CE65-403A-9402-96B75FC89916}"/>
          </ac:grpSpMkLst>
        </pc:grpChg>
        <pc:grpChg chg="add">
          <ac:chgData name="Amy Ward" userId="5c586f6aa96ef43c" providerId="LiveId" clId="{7F73EAEA-AC44-4CC9-A64E-34E2392CFB1D}" dt="2023-04-18T13:00:11.108" v="2140" actId="26606"/>
          <ac:grpSpMkLst>
            <pc:docMk/>
            <pc:sldMk cId="3828883863" sldId="262"/>
            <ac:grpSpMk id="24" creationId="{C1BC7BDB-967A-4559-AA14-041BCB872DFF}"/>
          </ac:grpSpMkLst>
        </pc:grpChg>
        <pc:picChg chg="add del mod">
          <ac:chgData name="Amy Ward" userId="5c586f6aa96ef43c" providerId="LiveId" clId="{7F73EAEA-AC44-4CC9-A64E-34E2392CFB1D}" dt="2023-04-18T14:37:16.899" v="2176" actId="478"/>
          <ac:picMkLst>
            <pc:docMk/>
            <pc:sldMk cId="3828883863" sldId="262"/>
            <ac:picMk id="6" creationId="{6F357F91-11F8-627C-FA5E-FA3918E478A0}"/>
          </ac:picMkLst>
        </pc:picChg>
        <pc:picChg chg="add mod">
          <ac:chgData name="Amy Ward" userId="5c586f6aa96ef43c" providerId="LiveId" clId="{7F73EAEA-AC44-4CC9-A64E-34E2392CFB1D}" dt="2023-04-18T15:04:57.458" v="2180" actId="1076"/>
          <ac:picMkLst>
            <pc:docMk/>
            <pc:sldMk cId="3828883863" sldId="262"/>
            <ac:picMk id="8" creationId="{9187927C-1366-76EF-0410-F71FB66FBDE6}"/>
          </ac:picMkLst>
        </pc:picChg>
      </pc:sldChg>
      <pc:sldChg chg="modSp del">
        <pc:chgData name="Amy Ward" userId="5c586f6aa96ef43c" providerId="LiveId" clId="{7F73EAEA-AC44-4CC9-A64E-34E2392CFB1D}" dt="2023-04-17T01:52:21.564" v="704" actId="2696"/>
        <pc:sldMkLst>
          <pc:docMk/>
          <pc:sldMk cId="2755942303" sldId="263"/>
        </pc:sldMkLst>
        <pc:spChg chg="mod">
          <ac:chgData name="Amy Ward" userId="5c586f6aa96ef43c" providerId="LiveId" clId="{7F73EAEA-AC44-4CC9-A64E-34E2392CFB1D}" dt="2023-04-17T01:09:17.292" v="391"/>
          <ac:spMkLst>
            <pc:docMk/>
            <pc:sldMk cId="2755942303" sldId="263"/>
            <ac:spMk id="2" creationId="{D718A4B0-85B6-987A-FFA8-F100B6D7DEFB}"/>
          </ac:spMkLst>
        </pc:spChg>
        <pc:spChg chg="mod">
          <ac:chgData name="Amy Ward" userId="5c586f6aa96ef43c" providerId="LiveId" clId="{7F73EAEA-AC44-4CC9-A64E-34E2392CFB1D}" dt="2023-04-17T01:09:17.292" v="391"/>
          <ac:spMkLst>
            <pc:docMk/>
            <pc:sldMk cId="2755942303" sldId="263"/>
            <ac:spMk id="3" creationId="{8CEAC4D3-418C-DA1C-5690-338C9A1E9376}"/>
          </ac:spMkLst>
        </pc:spChg>
      </pc:sldChg>
      <pc:sldChg chg="modSp del">
        <pc:chgData name="Amy Ward" userId="5c586f6aa96ef43c" providerId="LiveId" clId="{7F73EAEA-AC44-4CC9-A64E-34E2392CFB1D}" dt="2023-04-17T01:52:26.624" v="705" actId="2696"/>
        <pc:sldMkLst>
          <pc:docMk/>
          <pc:sldMk cId="2419728423" sldId="264"/>
        </pc:sldMkLst>
        <pc:spChg chg="mod">
          <ac:chgData name="Amy Ward" userId="5c586f6aa96ef43c" providerId="LiveId" clId="{7F73EAEA-AC44-4CC9-A64E-34E2392CFB1D}" dt="2023-04-17T01:09:17.292" v="391"/>
          <ac:spMkLst>
            <pc:docMk/>
            <pc:sldMk cId="2419728423" sldId="264"/>
            <ac:spMk id="2" creationId="{ADAEE3D5-C3B2-E5E2-3880-A850FC211DAB}"/>
          </ac:spMkLst>
        </pc:spChg>
        <pc:spChg chg="mod">
          <ac:chgData name="Amy Ward" userId="5c586f6aa96ef43c" providerId="LiveId" clId="{7F73EAEA-AC44-4CC9-A64E-34E2392CFB1D}" dt="2023-04-17T01:09:17.292" v="391"/>
          <ac:spMkLst>
            <pc:docMk/>
            <pc:sldMk cId="2419728423" sldId="264"/>
            <ac:spMk id="3" creationId="{705A45C4-682C-A3CB-FC87-D833C97BED77}"/>
          </ac:spMkLst>
        </pc:spChg>
      </pc:sldChg>
      <pc:sldChg chg="modSp del">
        <pc:chgData name="Amy Ward" userId="5c586f6aa96ef43c" providerId="LiveId" clId="{7F73EAEA-AC44-4CC9-A64E-34E2392CFB1D}" dt="2023-04-17T01:52:32.483" v="706" actId="2696"/>
        <pc:sldMkLst>
          <pc:docMk/>
          <pc:sldMk cId="1773105694" sldId="265"/>
        </pc:sldMkLst>
        <pc:spChg chg="mod">
          <ac:chgData name="Amy Ward" userId="5c586f6aa96ef43c" providerId="LiveId" clId="{7F73EAEA-AC44-4CC9-A64E-34E2392CFB1D}" dt="2023-04-17T01:09:17.292" v="391"/>
          <ac:spMkLst>
            <pc:docMk/>
            <pc:sldMk cId="1773105694" sldId="265"/>
            <ac:spMk id="2" creationId="{B8AD54B6-CBCE-F399-FE27-C43245480139}"/>
          </ac:spMkLst>
        </pc:spChg>
        <pc:spChg chg="mod">
          <ac:chgData name="Amy Ward" userId="5c586f6aa96ef43c" providerId="LiveId" clId="{7F73EAEA-AC44-4CC9-A64E-34E2392CFB1D}" dt="2023-04-17T01:09:17.292" v="391"/>
          <ac:spMkLst>
            <pc:docMk/>
            <pc:sldMk cId="1773105694" sldId="265"/>
            <ac:spMk id="3" creationId="{0EC3CC01-3B46-3A51-FDBF-256627695E3C}"/>
          </ac:spMkLst>
        </pc:spChg>
      </pc:sldChg>
      <pc:sldChg chg="addSp modSp mod setBg">
        <pc:chgData name="Amy Ward" userId="5c586f6aa96ef43c" providerId="LiveId" clId="{7F73EAEA-AC44-4CC9-A64E-34E2392CFB1D}" dt="2023-04-20T01:19:23.637" v="2246" actId="20577"/>
        <pc:sldMkLst>
          <pc:docMk/>
          <pc:sldMk cId="1701707415" sldId="266"/>
        </pc:sldMkLst>
        <pc:spChg chg="mod">
          <ac:chgData name="Amy Ward" userId="5c586f6aa96ef43c" providerId="LiveId" clId="{7F73EAEA-AC44-4CC9-A64E-34E2392CFB1D}" dt="2023-04-18T12:49:00.961" v="2139" actId="26606"/>
          <ac:spMkLst>
            <pc:docMk/>
            <pc:sldMk cId="1701707415" sldId="266"/>
            <ac:spMk id="2" creationId="{13A7D164-A72C-77C7-16EE-C67599F2B2DB}"/>
          </ac:spMkLst>
        </pc:spChg>
        <pc:spChg chg="mod">
          <ac:chgData name="Amy Ward" userId="5c586f6aa96ef43c" providerId="LiveId" clId="{7F73EAEA-AC44-4CC9-A64E-34E2392CFB1D}" dt="2023-04-20T01:19:23.637" v="2246" actId="20577"/>
          <ac:spMkLst>
            <pc:docMk/>
            <pc:sldMk cId="1701707415" sldId="266"/>
            <ac:spMk id="3" creationId="{C061251A-FFEF-AFD2-33C8-B404F824C9DD}"/>
          </ac:spMkLst>
        </pc:spChg>
        <pc:spChg chg="add">
          <ac:chgData name="Amy Ward" userId="5c586f6aa96ef43c" providerId="LiveId" clId="{7F73EAEA-AC44-4CC9-A64E-34E2392CFB1D}" dt="2023-04-18T12:49:00.961" v="2139" actId="26606"/>
          <ac:spMkLst>
            <pc:docMk/>
            <pc:sldMk cId="1701707415" sldId="266"/>
            <ac:spMk id="9" creationId="{1A44C337-3893-4B29-A265-B1329150B6AA}"/>
          </ac:spMkLst>
        </pc:spChg>
        <pc:spChg chg="add">
          <ac:chgData name="Amy Ward" userId="5c586f6aa96ef43c" providerId="LiveId" clId="{7F73EAEA-AC44-4CC9-A64E-34E2392CFB1D}" dt="2023-04-18T12:49:00.961" v="2139" actId="26606"/>
          <ac:spMkLst>
            <pc:docMk/>
            <pc:sldMk cId="1701707415" sldId="266"/>
            <ac:spMk id="39" creationId="{AA5CD610-ED7C-4CED-A9A1-174432C88AF8}"/>
          </ac:spMkLst>
        </pc:spChg>
        <pc:spChg chg="add">
          <ac:chgData name="Amy Ward" userId="5c586f6aa96ef43c" providerId="LiveId" clId="{7F73EAEA-AC44-4CC9-A64E-34E2392CFB1D}" dt="2023-04-18T12:49:00.961" v="2139" actId="26606"/>
          <ac:spMkLst>
            <pc:docMk/>
            <pc:sldMk cId="1701707415" sldId="266"/>
            <ac:spMk id="41" creationId="{0C4379BF-8C7A-480A-BC36-DA55D92A9356}"/>
          </ac:spMkLst>
        </pc:spChg>
        <pc:grpChg chg="add">
          <ac:chgData name="Amy Ward" userId="5c586f6aa96ef43c" providerId="LiveId" clId="{7F73EAEA-AC44-4CC9-A64E-34E2392CFB1D}" dt="2023-04-18T12:49:00.961" v="2139" actId="26606"/>
          <ac:grpSpMkLst>
            <pc:docMk/>
            <pc:sldMk cId="1701707415" sldId="266"/>
            <ac:grpSpMk id="11" creationId="{81E0B358-1267-4844-8B3D-B7A279B4175A}"/>
          </ac:grpSpMkLst>
        </pc:grpChg>
        <pc:grpChg chg="add">
          <ac:chgData name="Amy Ward" userId="5c586f6aa96ef43c" providerId="LiveId" clId="{7F73EAEA-AC44-4CC9-A64E-34E2392CFB1D}" dt="2023-04-18T12:49:00.961" v="2139" actId="26606"/>
          <ac:grpSpMkLst>
            <pc:docMk/>
            <pc:sldMk cId="1701707415" sldId="266"/>
            <ac:grpSpMk id="25" creationId="{AF44CA9C-80E8-44E1-A79C-D6EBFC73BCA0}"/>
          </ac:grpSpMkLst>
        </pc:grpChg>
        <pc:picChg chg="add">
          <ac:chgData name="Amy Ward" userId="5c586f6aa96ef43c" providerId="LiveId" clId="{7F73EAEA-AC44-4CC9-A64E-34E2392CFB1D}" dt="2023-04-18T12:49:00.961" v="2139" actId="26606"/>
          <ac:picMkLst>
            <pc:docMk/>
            <pc:sldMk cId="1701707415" sldId="266"/>
            <ac:picMk id="5" creationId="{93312496-DE47-5D02-C9BD-BCC099028261}"/>
          </ac:picMkLst>
        </pc:picChg>
      </pc:sldChg>
      <pc:sldChg chg="addSp modSp mod setBg">
        <pc:chgData name="Amy Ward" userId="5c586f6aa96ef43c" providerId="LiveId" clId="{7F73EAEA-AC44-4CC9-A64E-34E2392CFB1D}" dt="2023-04-17T01:47:09.637" v="627" actId="26606"/>
        <pc:sldMkLst>
          <pc:docMk/>
          <pc:sldMk cId="3699733697" sldId="267"/>
        </pc:sldMkLst>
        <pc:spChg chg="mod">
          <ac:chgData name="Amy Ward" userId="5c586f6aa96ef43c" providerId="LiveId" clId="{7F73EAEA-AC44-4CC9-A64E-34E2392CFB1D}" dt="2023-04-17T01:47:09.637" v="627" actId="26606"/>
          <ac:spMkLst>
            <pc:docMk/>
            <pc:sldMk cId="3699733697" sldId="267"/>
            <ac:spMk id="2" creationId="{F900B060-8229-5D1B-4770-34F45717BEF5}"/>
          </ac:spMkLst>
        </pc:spChg>
        <pc:spChg chg="add">
          <ac:chgData name="Amy Ward" userId="5c586f6aa96ef43c" providerId="LiveId" clId="{7F73EAEA-AC44-4CC9-A64E-34E2392CFB1D}" dt="2023-04-17T01:47:09.637" v="627" actId="26606"/>
          <ac:spMkLst>
            <pc:docMk/>
            <pc:sldMk cId="3699733697" sldId="267"/>
            <ac:spMk id="37" creationId="{1996130F-9AB5-4DE9-8574-3AF891C5C172}"/>
          </ac:spMkLst>
        </pc:spChg>
        <pc:spChg chg="add">
          <ac:chgData name="Amy Ward" userId="5c586f6aa96ef43c" providerId="LiveId" clId="{7F73EAEA-AC44-4CC9-A64E-34E2392CFB1D}" dt="2023-04-17T01:47:09.637" v="627" actId="26606"/>
          <ac:spMkLst>
            <pc:docMk/>
            <pc:sldMk cId="3699733697" sldId="267"/>
            <ac:spMk id="39" creationId="{3623DEAC-F39C-45D6-86DC-1033F6429528}"/>
          </ac:spMkLst>
        </pc:spChg>
        <pc:spChg chg="add">
          <ac:chgData name="Amy Ward" userId="5c586f6aa96ef43c" providerId="LiveId" clId="{7F73EAEA-AC44-4CC9-A64E-34E2392CFB1D}" dt="2023-04-17T01:47:09.637" v="627" actId="26606"/>
          <ac:spMkLst>
            <pc:docMk/>
            <pc:sldMk cId="3699733697" sldId="267"/>
            <ac:spMk id="41" creationId="{A692209D-B607-46C3-8560-07AF72291659}"/>
          </ac:spMkLst>
        </pc:spChg>
        <pc:spChg chg="add">
          <ac:chgData name="Amy Ward" userId="5c586f6aa96ef43c" providerId="LiveId" clId="{7F73EAEA-AC44-4CC9-A64E-34E2392CFB1D}" dt="2023-04-17T01:47:09.637" v="627" actId="26606"/>
          <ac:spMkLst>
            <pc:docMk/>
            <pc:sldMk cId="3699733697" sldId="267"/>
            <ac:spMk id="43" creationId="{94874638-CF15-4908-BC4B-4908744D0BAF}"/>
          </ac:spMkLst>
        </pc:spChg>
        <pc:spChg chg="add">
          <ac:chgData name="Amy Ward" userId="5c586f6aa96ef43c" providerId="LiveId" clId="{7F73EAEA-AC44-4CC9-A64E-34E2392CFB1D}" dt="2023-04-17T01:47:09.637" v="627" actId="26606"/>
          <ac:spMkLst>
            <pc:docMk/>
            <pc:sldMk cId="3699733697" sldId="267"/>
            <ac:spMk id="45" creationId="{5F1B8348-CD6E-4561-A704-C232D9A2676D}"/>
          </ac:spMkLst>
        </pc:spChg>
        <pc:grpChg chg="add">
          <ac:chgData name="Amy Ward" userId="5c586f6aa96ef43c" providerId="LiveId" clId="{7F73EAEA-AC44-4CC9-A64E-34E2392CFB1D}" dt="2023-04-17T01:47:09.637" v="627" actId="26606"/>
          <ac:grpSpMkLst>
            <pc:docMk/>
            <pc:sldMk cId="3699733697" sldId="267"/>
            <ac:grpSpMk id="9" creationId="{166BF9EE-F7AC-4FA5-AC7E-001B3A642F75}"/>
          </ac:grpSpMkLst>
        </pc:grpChg>
        <pc:grpChg chg="add">
          <ac:chgData name="Amy Ward" userId="5c586f6aa96ef43c" providerId="LiveId" clId="{7F73EAEA-AC44-4CC9-A64E-34E2392CFB1D}" dt="2023-04-17T01:47:09.637" v="627" actId="26606"/>
          <ac:grpSpMkLst>
            <pc:docMk/>
            <pc:sldMk cId="3699733697" sldId="267"/>
            <ac:grpSpMk id="23" creationId="{E312DBA5-56D8-42B2-BA94-28168C2A6703}"/>
          </ac:grpSpMkLst>
        </pc:grpChg>
        <pc:picChg chg="add">
          <ac:chgData name="Amy Ward" userId="5c586f6aa96ef43c" providerId="LiveId" clId="{7F73EAEA-AC44-4CC9-A64E-34E2392CFB1D}" dt="2023-04-17T01:47:09.637" v="627" actId="26606"/>
          <ac:picMkLst>
            <pc:docMk/>
            <pc:sldMk cId="3699733697" sldId="267"/>
            <ac:picMk id="6" creationId="{7874ED66-C918-E67B-C454-26E4223324A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DC151-53F2-463F-9F50-3961C5D8C2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352332-4CEF-43EC-BC12-86B474D5E6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Methods</a:t>
          </a:r>
        </a:p>
      </dgm:t>
    </dgm:pt>
    <dgm:pt modelId="{11E28E2D-4BEF-447F-B5F2-E7FD4387C9B8}" type="parTrans" cxnId="{722D03C4-DD63-452C-8971-32E38D121E36}">
      <dgm:prSet/>
      <dgm:spPr/>
      <dgm:t>
        <a:bodyPr/>
        <a:lstStyle/>
        <a:p>
          <a:endParaRPr lang="en-US"/>
        </a:p>
      </dgm:t>
    </dgm:pt>
    <dgm:pt modelId="{DDBC829F-09EC-43FE-98B3-8BF064B0B957}" type="sibTrans" cxnId="{722D03C4-DD63-452C-8971-32E38D121E36}">
      <dgm:prSet/>
      <dgm:spPr/>
      <dgm:t>
        <a:bodyPr/>
        <a:lstStyle/>
        <a:p>
          <a:endParaRPr lang="en-US"/>
        </a:p>
      </dgm:t>
    </dgm:pt>
    <dgm:pt modelId="{422266DD-6293-4583-BC11-C83D67CFCFF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Collection and Cleaning</a:t>
          </a:r>
        </a:p>
      </dgm:t>
    </dgm:pt>
    <dgm:pt modelId="{04A0FE3D-DC14-4D1E-AAD6-1749B30A6FE1}" type="parTrans" cxnId="{F63F41A6-1430-4747-A67C-CAF9AF086A1E}">
      <dgm:prSet/>
      <dgm:spPr/>
      <dgm:t>
        <a:bodyPr/>
        <a:lstStyle/>
        <a:p>
          <a:endParaRPr lang="en-US"/>
        </a:p>
      </dgm:t>
    </dgm:pt>
    <dgm:pt modelId="{25AF60BE-ECA1-4303-8CCF-6818A7C58DC7}" type="sibTrans" cxnId="{F63F41A6-1430-4747-A67C-CAF9AF086A1E}">
      <dgm:prSet/>
      <dgm:spPr/>
      <dgm:t>
        <a:bodyPr/>
        <a:lstStyle/>
        <a:p>
          <a:endParaRPr lang="en-US"/>
        </a:p>
      </dgm:t>
    </dgm:pt>
    <dgm:pt modelId="{52ED5C6B-8DDB-4A4D-B33B-4E69A153A99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Statistics</a:t>
          </a:r>
        </a:p>
      </dgm:t>
    </dgm:pt>
    <dgm:pt modelId="{AEEA4DA6-F464-4381-8763-14805E5413DD}" type="parTrans" cxnId="{C4254982-25F5-482D-A368-1297C8DCF35C}">
      <dgm:prSet/>
      <dgm:spPr/>
      <dgm:t>
        <a:bodyPr/>
        <a:lstStyle/>
        <a:p>
          <a:endParaRPr lang="en-US"/>
        </a:p>
      </dgm:t>
    </dgm:pt>
    <dgm:pt modelId="{0325361B-7DC4-4504-B378-134811757A8B}" type="sibTrans" cxnId="{C4254982-25F5-482D-A368-1297C8DCF35C}">
      <dgm:prSet/>
      <dgm:spPr/>
      <dgm:t>
        <a:bodyPr/>
        <a:lstStyle/>
        <a:p>
          <a:endParaRPr lang="en-US"/>
        </a:p>
      </dgm:t>
    </dgm:pt>
    <dgm:pt modelId="{DC602165-D38E-4E0E-AA10-03B52E07136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Findings</a:t>
          </a:r>
        </a:p>
      </dgm:t>
    </dgm:pt>
    <dgm:pt modelId="{B03942F0-C7D0-4216-86C4-6193A3592994}" type="parTrans" cxnId="{2C3618B1-3375-466D-848A-0BA0BA4F598B}">
      <dgm:prSet/>
      <dgm:spPr/>
      <dgm:t>
        <a:bodyPr/>
        <a:lstStyle/>
        <a:p>
          <a:endParaRPr lang="en-US"/>
        </a:p>
      </dgm:t>
    </dgm:pt>
    <dgm:pt modelId="{F4EBE608-160A-4BB7-805F-EE3B5E7BFB52}" type="sibTrans" cxnId="{2C3618B1-3375-466D-848A-0BA0BA4F598B}">
      <dgm:prSet/>
      <dgm:spPr/>
      <dgm:t>
        <a:bodyPr/>
        <a:lstStyle/>
        <a:p>
          <a:endParaRPr lang="en-US"/>
        </a:p>
      </dgm:t>
    </dgm:pt>
    <dgm:pt modelId="{0E312B73-F284-4378-A04E-9A922C6A60A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Divisions</a:t>
          </a:r>
        </a:p>
      </dgm:t>
    </dgm:pt>
    <dgm:pt modelId="{804DC2D3-2AC3-4067-B873-25686E43FBF3}" type="parTrans" cxnId="{FCA7F585-8148-4B98-9506-3BE2F4C6970B}">
      <dgm:prSet/>
      <dgm:spPr/>
      <dgm:t>
        <a:bodyPr/>
        <a:lstStyle/>
        <a:p>
          <a:endParaRPr lang="en-US"/>
        </a:p>
      </dgm:t>
    </dgm:pt>
    <dgm:pt modelId="{E2214961-0E0A-471D-BCEC-BFF79D099EAE}" type="sibTrans" cxnId="{FCA7F585-8148-4B98-9506-3BE2F4C6970B}">
      <dgm:prSet/>
      <dgm:spPr/>
      <dgm:t>
        <a:bodyPr/>
        <a:lstStyle/>
        <a:p>
          <a:endParaRPr lang="en-US"/>
        </a:p>
      </dgm:t>
    </dgm:pt>
    <dgm:pt modelId="{0A21B2D2-D6DA-4B5D-B292-9B60DE6845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Schools</a:t>
          </a:r>
        </a:p>
      </dgm:t>
    </dgm:pt>
    <dgm:pt modelId="{C9F41AB3-35D5-45AC-BB18-26FA7F7B0604}" type="parTrans" cxnId="{EF3D62B7-BCFB-4463-9BA7-979A70EC2667}">
      <dgm:prSet/>
      <dgm:spPr/>
      <dgm:t>
        <a:bodyPr/>
        <a:lstStyle/>
        <a:p>
          <a:endParaRPr lang="en-US"/>
        </a:p>
      </dgm:t>
    </dgm:pt>
    <dgm:pt modelId="{C700E4FC-ED3E-475F-B97D-96A94C895E47}" type="sibTrans" cxnId="{EF3D62B7-BCFB-4463-9BA7-979A70EC2667}">
      <dgm:prSet/>
      <dgm:spPr/>
      <dgm:t>
        <a:bodyPr/>
        <a:lstStyle/>
        <a:p>
          <a:endParaRPr lang="en-US"/>
        </a:p>
      </dgm:t>
    </dgm:pt>
    <dgm:pt modelId="{9C6F9FAD-C60D-49C8-9C3B-21BE8AF31B8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Steps</a:t>
          </a:r>
        </a:p>
      </dgm:t>
    </dgm:pt>
    <dgm:pt modelId="{9D20DD54-6168-4C0C-862E-3989351C97B9}" type="parTrans" cxnId="{2BE2413A-531A-42D1-8443-D71D684C8218}">
      <dgm:prSet/>
      <dgm:spPr/>
      <dgm:t>
        <a:bodyPr/>
        <a:lstStyle/>
        <a:p>
          <a:endParaRPr lang="en-US"/>
        </a:p>
      </dgm:t>
    </dgm:pt>
    <dgm:pt modelId="{25FB960E-460C-4CA2-9583-6009BE8D836F}" type="sibTrans" cxnId="{2BE2413A-531A-42D1-8443-D71D684C8218}">
      <dgm:prSet/>
      <dgm:spPr/>
      <dgm:t>
        <a:bodyPr/>
        <a:lstStyle/>
        <a:p>
          <a:endParaRPr lang="en-US"/>
        </a:p>
      </dgm:t>
    </dgm:pt>
    <dgm:pt modelId="{3BFC055B-3439-4157-9D56-F5C39894FA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Further Data</a:t>
          </a:r>
        </a:p>
      </dgm:t>
    </dgm:pt>
    <dgm:pt modelId="{AAA348AB-60F1-423F-A55B-4F8CD469A828}" type="parTrans" cxnId="{69C0AE58-B92C-4D0D-A37C-062A1CEDC9AC}">
      <dgm:prSet/>
      <dgm:spPr/>
      <dgm:t>
        <a:bodyPr/>
        <a:lstStyle/>
        <a:p>
          <a:endParaRPr lang="en-US"/>
        </a:p>
      </dgm:t>
    </dgm:pt>
    <dgm:pt modelId="{F6444035-075E-411F-BE52-EF4CEFFFD340}" type="sibTrans" cxnId="{69C0AE58-B92C-4D0D-A37C-062A1CEDC9AC}">
      <dgm:prSet/>
      <dgm:spPr/>
      <dgm:t>
        <a:bodyPr/>
        <a:lstStyle/>
        <a:p>
          <a:endParaRPr lang="en-US"/>
        </a:p>
      </dgm:t>
    </dgm:pt>
    <dgm:pt modelId="{C20872F0-288F-4FEB-80B2-544C5F36C3A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Practices</a:t>
          </a:r>
        </a:p>
      </dgm:t>
    </dgm:pt>
    <dgm:pt modelId="{E6EFD7BA-B605-44A4-A028-3DAAEF192F10}" type="parTrans" cxnId="{B390063F-3E67-40A6-B51F-61EB0E8AD3EC}">
      <dgm:prSet/>
      <dgm:spPr/>
      <dgm:t>
        <a:bodyPr/>
        <a:lstStyle/>
        <a:p>
          <a:endParaRPr lang="en-US"/>
        </a:p>
      </dgm:t>
    </dgm:pt>
    <dgm:pt modelId="{77DF436E-00F6-4FC8-A26E-9941D4A705B7}" type="sibTrans" cxnId="{B390063F-3E67-40A6-B51F-61EB0E8AD3EC}">
      <dgm:prSet/>
      <dgm:spPr/>
      <dgm:t>
        <a:bodyPr/>
        <a:lstStyle/>
        <a:p>
          <a:endParaRPr lang="en-US"/>
        </a:p>
      </dgm:t>
    </dgm:pt>
    <dgm:pt modelId="{0EB01CAB-ECA5-44DF-A430-8F0FD9F2EA54}" type="pres">
      <dgm:prSet presAssocID="{E5EDC151-53F2-463F-9F50-3961C5D8C2D8}" presName="root" presStyleCnt="0">
        <dgm:presLayoutVars>
          <dgm:dir/>
          <dgm:resizeHandles val="exact"/>
        </dgm:presLayoutVars>
      </dgm:prSet>
      <dgm:spPr/>
    </dgm:pt>
    <dgm:pt modelId="{C148D7EA-DC4C-41EE-B6AA-6A266630E24F}" type="pres">
      <dgm:prSet presAssocID="{74352332-4CEF-43EC-BC12-86B474D5E64E}" presName="compNode" presStyleCnt="0"/>
      <dgm:spPr/>
    </dgm:pt>
    <dgm:pt modelId="{AEFFCE7A-AA15-48EE-A00B-2334FB7D184D}" type="pres">
      <dgm:prSet presAssocID="{74352332-4CEF-43EC-BC12-86B474D5E64E}" presName="bgRect" presStyleLbl="bgShp" presStyleIdx="0" presStyleCnt="3"/>
      <dgm:spPr/>
    </dgm:pt>
    <dgm:pt modelId="{62E1EDFC-6317-4230-AC43-4B1C2B7907D1}" type="pres">
      <dgm:prSet presAssocID="{74352332-4CEF-43EC-BC12-86B474D5E6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94465E-BDAE-4D63-B0EC-E1DC7C0A5109}" type="pres">
      <dgm:prSet presAssocID="{74352332-4CEF-43EC-BC12-86B474D5E64E}" presName="spaceRect" presStyleCnt="0"/>
      <dgm:spPr/>
    </dgm:pt>
    <dgm:pt modelId="{DACCAA12-2547-4AA3-B166-46F776A2B274}" type="pres">
      <dgm:prSet presAssocID="{74352332-4CEF-43EC-BC12-86B474D5E64E}" presName="parTx" presStyleLbl="revTx" presStyleIdx="0" presStyleCnt="6">
        <dgm:presLayoutVars>
          <dgm:chMax val="0"/>
          <dgm:chPref val="0"/>
        </dgm:presLayoutVars>
      </dgm:prSet>
      <dgm:spPr/>
    </dgm:pt>
    <dgm:pt modelId="{189ADC35-8B4D-4074-9ECA-1E2C42990939}" type="pres">
      <dgm:prSet presAssocID="{74352332-4CEF-43EC-BC12-86B474D5E64E}" presName="desTx" presStyleLbl="revTx" presStyleIdx="1" presStyleCnt="6">
        <dgm:presLayoutVars/>
      </dgm:prSet>
      <dgm:spPr/>
    </dgm:pt>
    <dgm:pt modelId="{30818A00-342F-42F0-B621-F6F8F10B8187}" type="pres">
      <dgm:prSet presAssocID="{DDBC829F-09EC-43FE-98B3-8BF064B0B957}" presName="sibTrans" presStyleCnt="0"/>
      <dgm:spPr/>
    </dgm:pt>
    <dgm:pt modelId="{144267BA-6B4A-4A83-8CEC-1051C15EB72B}" type="pres">
      <dgm:prSet presAssocID="{DC602165-D38E-4E0E-AA10-03B52E071369}" presName="compNode" presStyleCnt="0"/>
      <dgm:spPr/>
    </dgm:pt>
    <dgm:pt modelId="{17F58E48-08CC-403A-8D17-A979F9D7D70C}" type="pres">
      <dgm:prSet presAssocID="{DC602165-D38E-4E0E-AA10-03B52E071369}" presName="bgRect" presStyleLbl="bgShp" presStyleIdx="1" presStyleCnt="3"/>
      <dgm:spPr/>
    </dgm:pt>
    <dgm:pt modelId="{C2C96FB4-9649-41D7-A25C-76679D579865}" type="pres">
      <dgm:prSet presAssocID="{DC602165-D38E-4E0E-AA10-03B52E0713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245B8B8-F2F5-499E-BF34-BB4348078063}" type="pres">
      <dgm:prSet presAssocID="{DC602165-D38E-4E0E-AA10-03B52E071369}" presName="spaceRect" presStyleCnt="0"/>
      <dgm:spPr/>
    </dgm:pt>
    <dgm:pt modelId="{23A259A2-2277-48A1-BC05-7DBF3C7D2AA0}" type="pres">
      <dgm:prSet presAssocID="{DC602165-D38E-4E0E-AA10-03B52E071369}" presName="parTx" presStyleLbl="revTx" presStyleIdx="2" presStyleCnt="6">
        <dgm:presLayoutVars>
          <dgm:chMax val="0"/>
          <dgm:chPref val="0"/>
        </dgm:presLayoutVars>
      </dgm:prSet>
      <dgm:spPr/>
    </dgm:pt>
    <dgm:pt modelId="{E11F83EC-0DB9-458E-8519-1B5FC922381A}" type="pres">
      <dgm:prSet presAssocID="{DC602165-D38E-4E0E-AA10-03B52E071369}" presName="desTx" presStyleLbl="revTx" presStyleIdx="3" presStyleCnt="6">
        <dgm:presLayoutVars/>
      </dgm:prSet>
      <dgm:spPr/>
    </dgm:pt>
    <dgm:pt modelId="{72B374A2-C89C-4318-9E8B-FEFCE6C850EE}" type="pres">
      <dgm:prSet presAssocID="{F4EBE608-160A-4BB7-805F-EE3B5E7BFB52}" presName="sibTrans" presStyleCnt="0"/>
      <dgm:spPr/>
    </dgm:pt>
    <dgm:pt modelId="{EC0FAD2A-2C00-4F78-9498-6BD237C5FB5E}" type="pres">
      <dgm:prSet presAssocID="{9C6F9FAD-C60D-49C8-9C3B-21BE8AF31B82}" presName="compNode" presStyleCnt="0"/>
      <dgm:spPr/>
    </dgm:pt>
    <dgm:pt modelId="{3366B844-3E82-4245-9566-BF52652E1920}" type="pres">
      <dgm:prSet presAssocID="{9C6F9FAD-C60D-49C8-9C3B-21BE8AF31B82}" presName="bgRect" presStyleLbl="bgShp" presStyleIdx="2" presStyleCnt="3"/>
      <dgm:spPr/>
    </dgm:pt>
    <dgm:pt modelId="{66B5CC71-2074-417B-873C-4742AB28BBCE}" type="pres">
      <dgm:prSet presAssocID="{9C6F9FAD-C60D-49C8-9C3B-21BE8AF31B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94B522E-D46E-4221-9CC5-CF784814DAEE}" type="pres">
      <dgm:prSet presAssocID="{9C6F9FAD-C60D-49C8-9C3B-21BE8AF31B82}" presName="spaceRect" presStyleCnt="0"/>
      <dgm:spPr/>
    </dgm:pt>
    <dgm:pt modelId="{F69D7676-8131-4F9B-8ECE-584C1727AD74}" type="pres">
      <dgm:prSet presAssocID="{9C6F9FAD-C60D-49C8-9C3B-21BE8AF31B82}" presName="parTx" presStyleLbl="revTx" presStyleIdx="4" presStyleCnt="6">
        <dgm:presLayoutVars>
          <dgm:chMax val="0"/>
          <dgm:chPref val="0"/>
        </dgm:presLayoutVars>
      </dgm:prSet>
      <dgm:spPr/>
    </dgm:pt>
    <dgm:pt modelId="{0BFECB6B-F28F-4558-A4F4-C52008A2012D}" type="pres">
      <dgm:prSet presAssocID="{9C6F9FAD-C60D-49C8-9C3B-21BE8AF31B82}" presName="desTx" presStyleLbl="revTx" presStyleIdx="5" presStyleCnt="6">
        <dgm:presLayoutVars/>
      </dgm:prSet>
      <dgm:spPr/>
    </dgm:pt>
  </dgm:ptLst>
  <dgm:cxnLst>
    <dgm:cxn modelId="{8B913606-92B2-46BC-919D-3C29520713F4}" type="presOf" srcId="{422266DD-6293-4583-BC11-C83D67CFCFF1}" destId="{189ADC35-8B4D-4074-9ECA-1E2C42990939}" srcOrd="0" destOrd="0" presId="urn:microsoft.com/office/officeart/2018/2/layout/IconVerticalSolidList"/>
    <dgm:cxn modelId="{7C128306-0CB5-4212-B58B-9E129745A746}" type="presOf" srcId="{DC602165-D38E-4E0E-AA10-03B52E071369}" destId="{23A259A2-2277-48A1-BC05-7DBF3C7D2AA0}" srcOrd="0" destOrd="0" presId="urn:microsoft.com/office/officeart/2018/2/layout/IconVerticalSolidList"/>
    <dgm:cxn modelId="{9A6C0918-B19F-4DF7-B587-C0E5F8B9451C}" type="presOf" srcId="{E5EDC151-53F2-463F-9F50-3961C5D8C2D8}" destId="{0EB01CAB-ECA5-44DF-A430-8F0FD9F2EA54}" srcOrd="0" destOrd="0" presId="urn:microsoft.com/office/officeart/2018/2/layout/IconVerticalSolidList"/>
    <dgm:cxn modelId="{5011CB26-9809-4A32-B6A7-FA8E42BCC368}" type="presOf" srcId="{C20872F0-288F-4FEB-80B2-544C5F36C3A1}" destId="{0BFECB6B-F28F-4558-A4F4-C52008A2012D}" srcOrd="0" destOrd="1" presId="urn:microsoft.com/office/officeart/2018/2/layout/IconVerticalSolidList"/>
    <dgm:cxn modelId="{DD47DC2A-FE9B-40D7-AF01-2000079B544E}" type="presOf" srcId="{74352332-4CEF-43EC-BC12-86B474D5E64E}" destId="{DACCAA12-2547-4AA3-B166-46F776A2B274}" srcOrd="0" destOrd="0" presId="urn:microsoft.com/office/officeart/2018/2/layout/IconVerticalSolidList"/>
    <dgm:cxn modelId="{2BE2413A-531A-42D1-8443-D71D684C8218}" srcId="{E5EDC151-53F2-463F-9F50-3961C5D8C2D8}" destId="{9C6F9FAD-C60D-49C8-9C3B-21BE8AF31B82}" srcOrd="2" destOrd="0" parTransId="{9D20DD54-6168-4C0C-862E-3989351C97B9}" sibTransId="{25FB960E-460C-4CA2-9583-6009BE8D836F}"/>
    <dgm:cxn modelId="{B390063F-3E67-40A6-B51F-61EB0E8AD3EC}" srcId="{9C6F9FAD-C60D-49C8-9C3B-21BE8AF31B82}" destId="{C20872F0-288F-4FEB-80B2-544C5F36C3A1}" srcOrd="1" destOrd="0" parTransId="{E6EFD7BA-B605-44A4-A028-3DAAEF192F10}" sibTransId="{77DF436E-00F6-4FC8-A26E-9941D4A705B7}"/>
    <dgm:cxn modelId="{69C0AE58-B92C-4D0D-A37C-062A1CEDC9AC}" srcId="{9C6F9FAD-C60D-49C8-9C3B-21BE8AF31B82}" destId="{3BFC055B-3439-4157-9D56-F5C39894FAC0}" srcOrd="0" destOrd="0" parTransId="{AAA348AB-60F1-423F-A55B-4F8CD469A828}" sibTransId="{F6444035-075E-411F-BE52-EF4CEFFFD340}"/>
    <dgm:cxn modelId="{C4254982-25F5-482D-A368-1297C8DCF35C}" srcId="{74352332-4CEF-43EC-BC12-86B474D5E64E}" destId="{52ED5C6B-8DDB-4A4D-B33B-4E69A153A99F}" srcOrd="1" destOrd="0" parTransId="{AEEA4DA6-F464-4381-8763-14805E5413DD}" sibTransId="{0325361B-7DC4-4504-B378-134811757A8B}"/>
    <dgm:cxn modelId="{FCA7F585-8148-4B98-9506-3BE2F4C6970B}" srcId="{DC602165-D38E-4E0E-AA10-03B52E071369}" destId="{0E312B73-F284-4378-A04E-9A922C6A60AF}" srcOrd="0" destOrd="0" parTransId="{804DC2D3-2AC3-4067-B873-25686E43FBF3}" sibTransId="{E2214961-0E0A-471D-BCEC-BFF79D099EAE}"/>
    <dgm:cxn modelId="{0E2E4494-579D-403C-BBB4-47AD0AD4AAE2}" type="presOf" srcId="{3BFC055B-3439-4157-9D56-F5C39894FAC0}" destId="{0BFECB6B-F28F-4558-A4F4-C52008A2012D}" srcOrd="0" destOrd="0" presId="urn:microsoft.com/office/officeart/2018/2/layout/IconVerticalSolidList"/>
    <dgm:cxn modelId="{3724799C-1BF1-4D7E-B0A5-770D1EE38F9A}" type="presOf" srcId="{0E312B73-F284-4378-A04E-9A922C6A60AF}" destId="{E11F83EC-0DB9-458E-8519-1B5FC922381A}" srcOrd="0" destOrd="0" presId="urn:microsoft.com/office/officeart/2018/2/layout/IconVerticalSolidList"/>
    <dgm:cxn modelId="{F63F41A6-1430-4747-A67C-CAF9AF086A1E}" srcId="{74352332-4CEF-43EC-BC12-86B474D5E64E}" destId="{422266DD-6293-4583-BC11-C83D67CFCFF1}" srcOrd="0" destOrd="0" parTransId="{04A0FE3D-DC14-4D1E-AAD6-1749B30A6FE1}" sibTransId="{25AF60BE-ECA1-4303-8CCF-6818A7C58DC7}"/>
    <dgm:cxn modelId="{2C3618B1-3375-466D-848A-0BA0BA4F598B}" srcId="{E5EDC151-53F2-463F-9F50-3961C5D8C2D8}" destId="{DC602165-D38E-4E0E-AA10-03B52E071369}" srcOrd="1" destOrd="0" parTransId="{B03942F0-C7D0-4216-86C4-6193A3592994}" sibTransId="{F4EBE608-160A-4BB7-805F-EE3B5E7BFB52}"/>
    <dgm:cxn modelId="{EF3D62B7-BCFB-4463-9BA7-979A70EC2667}" srcId="{DC602165-D38E-4E0E-AA10-03B52E071369}" destId="{0A21B2D2-D6DA-4B5D-B292-9B60DE68455A}" srcOrd="1" destOrd="0" parTransId="{C9F41AB3-35D5-45AC-BB18-26FA7F7B0604}" sibTransId="{C700E4FC-ED3E-475F-B97D-96A94C895E47}"/>
    <dgm:cxn modelId="{494620B8-BB35-4D34-8E7B-57764CB78D1F}" type="presOf" srcId="{0A21B2D2-D6DA-4B5D-B292-9B60DE68455A}" destId="{E11F83EC-0DB9-458E-8519-1B5FC922381A}" srcOrd="0" destOrd="1" presId="urn:microsoft.com/office/officeart/2018/2/layout/IconVerticalSolidList"/>
    <dgm:cxn modelId="{20C5DFC3-A547-40D2-B96F-C51BF1CD9080}" type="presOf" srcId="{9C6F9FAD-C60D-49C8-9C3B-21BE8AF31B82}" destId="{F69D7676-8131-4F9B-8ECE-584C1727AD74}" srcOrd="0" destOrd="0" presId="urn:microsoft.com/office/officeart/2018/2/layout/IconVerticalSolidList"/>
    <dgm:cxn modelId="{722D03C4-DD63-452C-8971-32E38D121E36}" srcId="{E5EDC151-53F2-463F-9F50-3961C5D8C2D8}" destId="{74352332-4CEF-43EC-BC12-86B474D5E64E}" srcOrd="0" destOrd="0" parTransId="{11E28E2D-4BEF-447F-B5F2-E7FD4387C9B8}" sibTransId="{DDBC829F-09EC-43FE-98B3-8BF064B0B957}"/>
    <dgm:cxn modelId="{DC03ABF9-B4FC-49D3-9FE3-C2FC4C869B9C}" type="presOf" srcId="{52ED5C6B-8DDB-4A4D-B33B-4E69A153A99F}" destId="{189ADC35-8B4D-4074-9ECA-1E2C42990939}" srcOrd="0" destOrd="1" presId="urn:microsoft.com/office/officeart/2018/2/layout/IconVerticalSolidList"/>
    <dgm:cxn modelId="{BBFA0D8E-B887-4729-90E8-87542C0EC87F}" type="presParOf" srcId="{0EB01CAB-ECA5-44DF-A430-8F0FD9F2EA54}" destId="{C148D7EA-DC4C-41EE-B6AA-6A266630E24F}" srcOrd="0" destOrd="0" presId="urn:microsoft.com/office/officeart/2018/2/layout/IconVerticalSolidList"/>
    <dgm:cxn modelId="{62CF658A-EFAC-4C8B-A9CD-C31717887309}" type="presParOf" srcId="{C148D7EA-DC4C-41EE-B6AA-6A266630E24F}" destId="{AEFFCE7A-AA15-48EE-A00B-2334FB7D184D}" srcOrd="0" destOrd="0" presId="urn:microsoft.com/office/officeart/2018/2/layout/IconVerticalSolidList"/>
    <dgm:cxn modelId="{4B947086-F428-485C-BCF8-5F854F74DA22}" type="presParOf" srcId="{C148D7EA-DC4C-41EE-B6AA-6A266630E24F}" destId="{62E1EDFC-6317-4230-AC43-4B1C2B7907D1}" srcOrd="1" destOrd="0" presId="urn:microsoft.com/office/officeart/2018/2/layout/IconVerticalSolidList"/>
    <dgm:cxn modelId="{2A4FB6C2-D093-4CDF-9485-4E172303C20A}" type="presParOf" srcId="{C148D7EA-DC4C-41EE-B6AA-6A266630E24F}" destId="{4194465E-BDAE-4D63-B0EC-E1DC7C0A5109}" srcOrd="2" destOrd="0" presId="urn:microsoft.com/office/officeart/2018/2/layout/IconVerticalSolidList"/>
    <dgm:cxn modelId="{24B58291-0DFD-49F4-A4D7-C63C0A48E3A5}" type="presParOf" srcId="{C148D7EA-DC4C-41EE-B6AA-6A266630E24F}" destId="{DACCAA12-2547-4AA3-B166-46F776A2B274}" srcOrd="3" destOrd="0" presId="urn:microsoft.com/office/officeart/2018/2/layout/IconVerticalSolidList"/>
    <dgm:cxn modelId="{93A7EE91-A361-4F08-94B7-A359C803DBF9}" type="presParOf" srcId="{C148D7EA-DC4C-41EE-B6AA-6A266630E24F}" destId="{189ADC35-8B4D-4074-9ECA-1E2C42990939}" srcOrd="4" destOrd="0" presId="urn:microsoft.com/office/officeart/2018/2/layout/IconVerticalSolidList"/>
    <dgm:cxn modelId="{DD6DA76B-12FA-430A-BF13-64352A06BC3A}" type="presParOf" srcId="{0EB01CAB-ECA5-44DF-A430-8F0FD9F2EA54}" destId="{30818A00-342F-42F0-B621-F6F8F10B8187}" srcOrd="1" destOrd="0" presId="urn:microsoft.com/office/officeart/2018/2/layout/IconVerticalSolidList"/>
    <dgm:cxn modelId="{9FEBBC55-D14B-432D-994E-2DEDE978D6E3}" type="presParOf" srcId="{0EB01CAB-ECA5-44DF-A430-8F0FD9F2EA54}" destId="{144267BA-6B4A-4A83-8CEC-1051C15EB72B}" srcOrd="2" destOrd="0" presId="urn:microsoft.com/office/officeart/2018/2/layout/IconVerticalSolidList"/>
    <dgm:cxn modelId="{FB272E62-6CB0-4D46-BF80-7E173558B821}" type="presParOf" srcId="{144267BA-6B4A-4A83-8CEC-1051C15EB72B}" destId="{17F58E48-08CC-403A-8D17-A979F9D7D70C}" srcOrd="0" destOrd="0" presId="urn:microsoft.com/office/officeart/2018/2/layout/IconVerticalSolidList"/>
    <dgm:cxn modelId="{6B60D627-F879-4755-A00F-E7A7B87AD5A5}" type="presParOf" srcId="{144267BA-6B4A-4A83-8CEC-1051C15EB72B}" destId="{C2C96FB4-9649-41D7-A25C-76679D579865}" srcOrd="1" destOrd="0" presId="urn:microsoft.com/office/officeart/2018/2/layout/IconVerticalSolidList"/>
    <dgm:cxn modelId="{5F818DE4-E643-4F60-BD82-D58BF717CEBE}" type="presParOf" srcId="{144267BA-6B4A-4A83-8CEC-1051C15EB72B}" destId="{B245B8B8-F2F5-499E-BF34-BB4348078063}" srcOrd="2" destOrd="0" presId="urn:microsoft.com/office/officeart/2018/2/layout/IconVerticalSolidList"/>
    <dgm:cxn modelId="{C158B949-24D6-4C37-B0D2-8CC01033E96A}" type="presParOf" srcId="{144267BA-6B4A-4A83-8CEC-1051C15EB72B}" destId="{23A259A2-2277-48A1-BC05-7DBF3C7D2AA0}" srcOrd="3" destOrd="0" presId="urn:microsoft.com/office/officeart/2018/2/layout/IconVerticalSolidList"/>
    <dgm:cxn modelId="{68590937-7F67-45E3-A42A-42C87C8F3BC9}" type="presParOf" srcId="{144267BA-6B4A-4A83-8CEC-1051C15EB72B}" destId="{E11F83EC-0DB9-458E-8519-1B5FC922381A}" srcOrd="4" destOrd="0" presId="urn:microsoft.com/office/officeart/2018/2/layout/IconVerticalSolidList"/>
    <dgm:cxn modelId="{75C22437-9DE2-43B9-A904-704B0C39DDD9}" type="presParOf" srcId="{0EB01CAB-ECA5-44DF-A430-8F0FD9F2EA54}" destId="{72B374A2-C89C-4318-9E8B-FEFCE6C850EE}" srcOrd="3" destOrd="0" presId="urn:microsoft.com/office/officeart/2018/2/layout/IconVerticalSolidList"/>
    <dgm:cxn modelId="{453BA77C-06F1-46F4-99DB-1C5E5B212BCE}" type="presParOf" srcId="{0EB01CAB-ECA5-44DF-A430-8F0FD9F2EA54}" destId="{EC0FAD2A-2C00-4F78-9498-6BD237C5FB5E}" srcOrd="4" destOrd="0" presId="urn:microsoft.com/office/officeart/2018/2/layout/IconVerticalSolidList"/>
    <dgm:cxn modelId="{1D3C8A0A-3496-4686-9ECC-C04AB33D8001}" type="presParOf" srcId="{EC0FAD2A-2C00-4F78-9498-6BD237C5FB5E}" destId="{3366B844-3E82-4245-9566-BF52652E1920}" srcOrd="0" destOrd="0" presId="urn:microsoft.com/office/officeart/2018/2/layout/IconVerticalSolidList"/>
    <dgm:cxn modelId="{8E172914-E8E7-472B-BB51-A4D2915D34F3}" type="presParOf" srcId="{EC0FAD2A-2C00-4F78-9498-6BD237C5FB5E}" destId="{66B5CC71-2074-417B-873C-4742AB28BBCE}" srcOrd="1" destOrd="0" presId="urn:microsoft.com/office/officeart/2018/2/layout/IconVerticalSolidList"/>
    <dgm:cxn modelId="{83C57334-B7B4-4580-A4C5-5DBCCC414CBD}" type="presParOf" srcId="{EC0FAD2A-2C00-4F78-9498-6BD237C5FB5E}" destId="{D94B522E-D46E-4221-9CC5-CF784814DAEE}" srcOrd="2" destOrd="0" presId="urn:microsoft.com/office/officeart/2018/2/layout/IconVerticalSolidList"/>
    <dgm:cxn modelId="{105C4D03-DDDE-455A-9D9E-22B209079FFF}" type="presParOf" srcId="{EC0FAD2A-2C00-4F78-9498-6BD237C5FB5E}" destId="{F69D7676-8131-4F9B-8ECE-584C1727AD74}" srcOrd="3" destOrd="0" presId="urn:microsoft.com/office/officeart/2018/2/layout/IconVerticalSolidList"/>
    <dgm:cxn modelId="{7B966966-923A-4BCF-965F-F89AD4FBB01F}" type="presParOf" srcId="{EC0FAD2A-2C00-4F78-9498-6BD237C5FB5E}" destId="{0BFECB6B-F28F-4558-A4F4-C52008A2012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FCE7A-AA15-48EE-A00B-2334FB7D184D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1EDFC-6317-4230-AC43-4B1C2B7907D1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CAA12-2547-4AA3-B166-46F776A2B274}">
      <dsp:nvSpPr>
        <dsp:cNvPr id="0" name=""/>
        <dsp:cNvSpPr/>
      </dsp:nvSpPr>
      <dsp:spPr>
        <a:xfrm>
          <a:off x="1736952" y="642"/>
          <a:ext cx="3074495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Methods</a:t>
          </a:r>
        </a:p>
      </dsp:txBody>
      <dsp:txXfrm>
        <a:off x="1736952" y="642"/>
        <a:ext cx="3074495" cy="1503855"/>
      </dsp:txXfrm>
    </dsp:sp>
    <dsp:sp modelId="{189ADC35-8B4D-4074-9ECA-1E2C42990939}">
      <dsp:nvSpPr>
        <dsp:cNvPr id="0" name=""/>
        <dsp:cNvSpPr/>
      </dsp:nvSpPr>
      <dsp:spPr>
        <a:xfrm>
          <a:off x="4811448" y="642"/>
          <a:ext cx="2020763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Collection and Cleaning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Statistics</a:t>
          </a:r>
        </a:p>
      </dsp:txBody>
      <dsp:txXfrm>
        <a:off x="4811448" y="642"/>
        <a:ext cx="2020763" cy="1503855"/>
      </dsp:txXfrm>
    </dsp:sp>
    <dsp:sp modelId="{17F58E48-08CC-403A-8D17-A979F9D7D70C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96FB4-9649-41D7-A25C-76679D579865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259A2-2277-48A1-BC05-7DBF3C7D2AA0}">
      <dsp:nvSpPr>
        <dsp:cNvPr id="0" name=""/>
        <dsp:cNvSpPr/>
      </dsp:nvSpPr>
      <dsp:spPr>
        <a:xfrm>
          <a:off x="1736952" y="1880461"/>
          <a:ext cx="3074495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Findings</a:t>
          </a:r>
        </a:p>
      </dsp:txBody>
      <dsp:txXfrm>
        <a:off x="1736952" y="1880461"/>
        <a:ext cx="3074495" cy="1503855"/>
      </dsp:txXfrm>
    </dsp:sp>
    <dsp:sp modelId="{E11F83EC-0DB9-458E-8519-1B5FC922381A}">
      <dsp:nvSpPr>
        <dsp:cNvPr id="0" name=""/>
        <dsp:cNvSpPr/>
      </dsp:nvSpPr>
      <dsp:spPr>
        <a:xfrm>
          <a:off x="4811448" y="1880461"/>
          <a:ext cx="2020763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Divisions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Schools</a:t>
          </a:r>
        </a:p>
      </dsp:txBody>
      <dsp:txXfrm>
        <a:off x="4811448" y="1880461"/>
        <a:ext cx="2020763" cy="1503855"/>
      </dsp:txXfrm>
    </dsp:sp>
    <dsp:sp modelId="{3366B844-3E82-4245-9566-BF52652E1920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5CC71-2074-417B-873C-4742AB28BBCE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D7676-8131-4F9B-8ECE-584C1727AD74}">
      <dsp:nvSpPr>
        <dsp:cNvPr id="0" name=""/>
        <dsp:cNvSpPr/>
      </dsp:nvSpPr>
      <dsp:spPr>
        <a:xfrm>
          <a:off x="1736952" y="3760280"/>
          <a:ext cx="3074495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Next Steps</a:t>
          </a:r>
        </a:p>
      </dsp:txBody>
      <dsp:txXfrm>
        <a:off x="1736952" y="3760280"/>
        <a:ext cx="3074495" cy="1503855"/>
      </dsp:txXfrm>
    </dsp:sp>
    <dsp:sp modelId="{0BFECB6B-F28F-4558-A4F4-C52008A2012D}">
      <dsp:nvSpPr>
        <dsp:cNvPr id="0" name=""/>
        <dsp:cNvSpPr/>
      </dsp:nvSpPr>
      <dsp:spPr>
        <a:xfrm>
          <a:off x="4811448" y="3760280"/>
          <a:ext cx="2020763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Further Data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Practices</a:t>
          </a:r>
        </a:p>
      </dsp:txBody>
      <dsp:txXfrm>
        <a:off x="4811448" y="3760280"/>
        <a:ext cx="2020763" cy="1503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7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70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13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68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45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2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5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5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3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2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4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3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8908-A52D-4825-9BF9-FBF232DAD4B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7B57AD-BEFA-4D3F-97D2-35492AE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7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doe.virginia.gov/data-policy-funding/data-reports/statistics-reports/accreditation-federal-reports/soa-school-accredi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ublic.tableau.com/app/profile/amy.ward6658/viz/Capstone_16811765605800/VASOLAnalysis?publish=ye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64DDFC-8B4D-1771-7E72-14965A9A9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Analysis of VA SOL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9F80E-8605-1C9A-C667-FD613865D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look into pre and post COVID elementary student pass rates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-Amy Ward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4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2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6" name="Rectangle 3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2FB74-6A82-A1BF-6175-7E3085E4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B4038-0787-783E-6B4F-9BAF59989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3" y="2040467"/>
            <a:ext cx="4802188" cy="38707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Analyst</a:t>
            </a:r>
          </a:p>
          <a:p>
            <a:r>
              <a:rPr lang="en-US"/>
              <a:t>Veteran Teacher</a:t>
            </a:r>
          </a:p>
          <a:p>
            <a:r>
              <a:rPr lang="en-US"/>
              <a:t>Proponent of Data Driven Decision Making</a:t>
            </a:r>
          </a:p>
          <a:p>
            <a:r>
              <a:rPr lang="en-US"/>
              <a:t>Always searching for improvement and efficiency!</a:t>
            </a:r>
            <a:endParaRPr lang="en-US" dirty="0"/>
          </a:p>
        </p:txBody>
      </p:sp>
      <p:pic>
        <p:nvPicPr>
          <p:cNvPr id="6" name="Content Placeholder 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95B4D7C-8C4A-C77B-1C6F-1A725378D9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" r="6286" b="-1"/>
          <a:stretch/>
        </p:blipFill>
        <p:spPr>
          <a:xfrm>
            <a:off x="7736146" y="711199"/>
            <a:ext cx="3768466" cy="54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1BF0E-22C7-63A3-D9DC-65868BF2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E320EE-237F-4BBD-399B-FEABA2E20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91408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90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03FD-3EC1-1D8B-D19C-AC0E8D0B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125" y="935591"/>
            <a:ext cx="8911687" cy="1280890"/>
          </a:xfrm>
        </p:spPr>
        <p:txBody>
          <a:bodyPr/>
          <a:lstStyle/>
          <a:p>
            <a:r>
              <a:rPr lang="en-US" dirty="0"/>
              <a:t>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B1CA-9510-4E7C-7217-68C65BA9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125" y="2216481"/>
            <a:ext cx="2104492" cy="3777622"/>
          </a:xfrm>
        </p:spPr>
        <p:txBody>
          <a:bodyPr/>
          <a:lstStyle/>
          <a:p>
            <a:r>
              <a:rPr lang="en-US" dirty="0"/>
              <a:t>School Quality Indicators</a:t>
            </a:r>
          </a:p>
          <a:p>
            <a:r>
              <a:rPr lang="en-US" dirty="0"/>
              <a:t>Accreditation</a:t>
            </a:r>
          </a:p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VDOE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36EF7-1DC6-854C-D466-4FC335C17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217" y="539601"/>
            <a:ext cx="7216765" cy="5616427"/>
          </a:xfrm>
          <a:prstGeom prst="rect">
            <a:avLst/>
          </a:prstGeom>
        </p:spPr>
      </p:pic>
      <p:pic>
        <p:nvPicPr>
          <p:cNvPr id="1026" name="Picture 2" descr="Free Blue Check Mark Png - Blue Tick Images Png Transparent PNG - 2261x2241  - Free Download on NicePNG">
            <a:extLst>
              <a:ext uri="{FF2B5EF4-FFF2-40B4-BE49-F238E27FC236}">
                <a16:creationId xmlns:a16="http://schemas.microsoft.com/office/drawing/2014/main" id="{CC93F2C1-DE1F-D87D-7A4F-D6373B1D9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162" y="935591"/>
            <a:ext cx="331469" cy="34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Blue Check Mark Png - Blue Tick Images Png Transparent PNG - 2261x2241  - Free Download on NicePNG">
            <a:extLst>
              <a:ext uri="{FF2B5EF4-FFF2-40B4-BE49-F238E27FC236}">
                <a16:creationId xmlns:a16="http://schemas.microsoft.com/office/drawing/2014/main" id="{C7D3CD61-5C16-3918-7D4C-78050D13A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162" y="3859766"/>
            <a:ext cx="331469" cy="34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Blue Check Mark Png - Blue Tick Images Png Transparent PNG - 2261x2241  - Free Download on NicePNG">
            <a:extLst>
              <a:ext uri="{FF2B5EF4-FFF2-40B4-BE49-F238E27FC236}">
                <a16:creationId xmlns:a16="http://schemas.microsoft.com/office/drawing/2014/main" id="{5600A450-F54D-DECC-ECA8-32639406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235" y="2907266"/>
            <a:ext cx="331469" cy="34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Blue Check Mark Png - Blue Tick Images Png Transparent PNG - 2261x2241  - Free Download on NicePNG">
            <a:extLst>
              <a:ext uri="{FF2B5EF4-FFF2-40B4-BE49-F238E27FC236}">
                <a16:creationId xmlns:a16="http://schemas.microsoft.com/office/drawing/2014/main" id="{DBF7B7F0-9A68-C9D7-C78D-6CB3D76B2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235" y="2397678"/>
            <a:ext cx="331469" cy="34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ree Blue Check Mark Png - Blue Tick Images Png Transparent PNG - 2261x2241  - Free Download on NicePNG">
            <a:extLst>
              <a:ext uri="{FF2B5EF4-FFF2-40B4-BE49-F238E27FC236}">
                <a16:creationId xmlns:a16="http://schemas.microsoft.com/office/drawing/2014/main" id="{B07DA700-813E-D7C8-5CA1-8E9169C50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234" y="1934158"/>
            <a:ext cx="331469" cy="34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ree Blue Check Mark Png - Blue Tick Images Png Transparent PNG - 2261x2241  - Free Download on NicePNG">
            <a:extLst>
              <a:ext uri="{FF2B5EF4-FFF2-40B4-BE49-F238E27FC236}">
                <a16:creationId xmlns:a16="http://schemas.microsoft.com/office/drawing/2014/main" id="{F2160D9A-F2B4-852D-02C3-2747461C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233" y="1445268"/>
            <a:ext cx="331469" cy="34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72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457DA-DD4B-F71E-582A-FF33FEF9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In the News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D4427BE-F50F-9A69-B2B4-B4D11B2F2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99" y="2222983"/>
            <a:ext cx="4184158" cy="1094023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14B54624-388D-8ABD-05FB-CCF00786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587" y="2859048"/>
            <a:ext cx="3907943" cy="148512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360436-2BDE-F71C-225D-4A7AE12AA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561" y="3264382"/>
            <a:ext cx="4184158" cy="1168838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6C86AF1-AFA0-D01A-02A9-4785C2075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479" y="4344167"/>
            <a:ext cx="4184158" cy="1326484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4D778BD-8D19-BB43-688A-2B8EEF0DC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067" y="4433221"/>
            <a:ext cx="3495983" cy="14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5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129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E10564-BC66-A18E-C09F-23161460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Determining Success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BE1FAB-547A-7472-00BD-6C53E2F57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5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049CD-695B-317B-26E3-75AC367C7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8191" y="2133600"/>
            <a:ext cx="5066419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"/>
            </a:pPr>
            <a:r>
              <a:rPr lang="en-US" dirty="0"/>
              <a:t>Standard Deviation for each District and School between 2013-2019</a:t>
            </a:r>
            <a:endParaRPr lang="en-US"/>
          </a:p>
          <a:p>
            <a:pPr marL="285750" indent="-285750">
              <a:buFont typeface="Wingdings 3" charset="2"/>
              <a:buChar char=""/>
            </a:pPr>
            <a:r>
              <a:rPr lang="en-US" dirty="0"/>
              <a:t>Gave normal range of variation from the mean translating to average rise and fall of test scores year to year</a:t>
            </a:r>
            <a:endParaRPr lang="en-US"/>
          </a:p>
          <a:p>
            <a:pPr marL="285750" indent="-285750">
              <a:buFont typeface="Wingdings 3" charset="2"/>
              <a:buChar char=""/>
            </a:pPr>
            <a:r>
              <a:rPr lang="en-US" dirty="0"/>
              <a:t>Some variance in these numbers</a:t>
            </a:r>
            <a:endParaRPr lang="en-US"/>
          </a:p>
          <a:p>
            <a:pPr marL="285750" indent="-285750">
              <a:buFont typeface="Wingdings 3" charset="2"/>
              <a:buChar char=""/>
            </a:pPr>
            <a:r>
              <a:rPr lang="en-US" dirty="0"/>
              <a:t>Averaged the standard deviations to create a typical range of expected outcomes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EFFFE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B375F-D9DB-9EAA-2CA8-FCC31E7B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BD3D-86D1-6CE9-D673-1895D7CC4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2072" y="3997033"/>
            <a:ext cx="3375865" cy="828142"/>
          </a:xfrm>
        </p:spPr>
        <p:txBody>
          <a:bodyPr>
            <a:normAutofit/>
          </a:bodyPr>
          <a:lstStyle/>
          <a:p>
            <a:pPr marL="267462" indent="-267462" defTabSz="356616">
              <a:spcBef>
                <a:spcPts val="780"/>
              </a:spcBef>
            </a:pPr>
            <a: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Tableau Analysis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FE88B-37C2-CC99-C7A4-56665C20A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6465" y="2930805"/>
            <a:ext cx="3375865" cy="2956222"/>
          </a:xfrm>
        </p:spPr>
        <p:txBody>
          <a:bodyPr/>
          <a:lstStyle/>
          <a:p>
            <a:pPr marL="0" indent="0" defTabSz="356616">
              <a:spcBef>
                <a:spcPts val="780"/>
              </a:spcBef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87927C-1366-76EF-0410-F71FB66F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938" y="2465728"/>
            <a:ext cx="4871993" cy="42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A7D164-A72C-77C7-16EE-C67599F2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/>
              <a:t>Review and Next Steps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3312496-DE47-5D02-C9BD-BCC099028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6" r="42549" b="-2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251A-FFEF-AFD2-33C8-B404F824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Many divisions were within one average standard deviation of test score differences between 2019 and 2022.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Two districts have shown growth overall.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Many individual schools have increased their SOL test scores since 2019.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Much could be learned from these districts and schools moving forward: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/>
              <a:t>	Analysis of school demographics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/>
              <a:t>	Data collection on curriculum taught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/>
              <a:t>	Data collection on management practices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/>
              <a:t>	Data collection on class size/grouping/student teacher ratio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/>
              <a:t>	Data collection on scheduling and minutes of instruction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/>
              <a:t>	Analysis of VDOE school climate survey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Determine what these schools are doing correctly and attempt to replicate it in lower performing areas.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170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0B060-8229-5D1B-4770-34F45717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Questions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7874ED66-C918-E67B-C454-26E422332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336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3709</TotalTime>
  <Words>229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Analysis of VA SOL Scores</vt:lpstr>
      <vt:lpstr>About Me</vt:lpstr>
      <vt:lpstr>Overview</vt:lpstr>
      <vt:lpstr>KPIs</vt:lpstr>
      <vt:lpstr>In the News</vt:lpstr>
      <vt:lpstr>Determining Success</vt:lpstr>
      <vt:lpstr>Findings</vt:lpstr>
      <vt:lpstr>Review and Next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Amy Ward</dc:creator>
  <cp:lastModifiedBy>Amy Ward</cp:lastModifiedBy>
  <cp:revision>1</cp:revision>
  <dcterms:created xsi:type="dcterms:W3CDTF">2023-04-16T17:16:00Z</dcterms:created>
  <dcterms:modified xsi:type="dcterms:W3CDTF">2023-04-20T14:36:52Z</dcterms:modified>
</cp:coreProperties>
</file>