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13"/>
  </p:notesMasterIdLst>
  <p:sldIdLst>
    <p:sldId id="261" r:id="rId6"/>
    <p:sldId id="262" r:id="rId7"/>
    <p:sldId id="351" r:id="rId8"/>
    <p:sldId id="322" r:id="rId9"/>
    <p:sldId id="393" r:id="rId10"/>
    <p:sldId id="394" r:id="rId11"/>
    <p:sldId id="392"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88"/>
    <p:restoredTop sz="94727"/>
  </p:normalViewPr>
  <p:slideViewPr>
    <p:cSldViewPr snapToGrid="0" snapToObjects="1">
      <p:cViewPr varScale="1">
        <p:scale>
          <a:sx n="105" d="100"/>
          <a:sy n="105" d="100"/>
        </p:scale>
        <p:origin x="216"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mywong-monster/intro-fp-reusability" TargetMode="External"/><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s://underscore.io/books/scala-with-cats/" TargetMode="External"/><Relationship Id="rId4" Type="http://schemas.openxmlformats.org/officeDocument/2006/relationships/hyperlink" Target="http://learnyouahaskell.com/types-and-typeclas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r>
              <a:rPr lang="en-US" dirty="0"/>
              <a:t>Achieve reusability in FP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3243714" y="2908857"/>
            <a:ext cx="5704572" cy="1316301"/>
          </a:xfrm>
        </p:spPr>
        <p:txBody>
          <a:bodyPr/>
          <a:lstStyle/>
          <a:p>
            <a:r>
              <a:rPr lang="en-US" dirty="0"/>
              <a:t>Reusability</a:t>
            </a:r>
            <a:br>
              <a:rPr lang="en-US" dirty="0"/>
            </a:br>
            <a:r>
              <a:rPr lang="en-US" dirty="0"/>
              <a:t>in FP</a:t>
            </a:r>
          </a:p>
        </p:txBody>
      </p:sp>
    </p:spTree>
    <p:extLst>
      <p:ext uri="{BB962C8B-B14F-4D97-AF65-F5344CB8AC3E}">
        <p14:creationId xmlns:p14="http://schemas.microsoft.com/office/powerpoint/2010/main" val="29413195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AU" dirty="0"/>
              <a:t>Problem of </a:t>
            </a:r>
            <a:r>
              <a:rPr lang="en-AU" dirty="0" err="1"/>
              <a:t>DuplicatedCodeExamples</a:t>
            </a:r>
            <a:br>
              <a:rPr lang="en-AU" dirty="0"/>
            </a:b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0453439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412376" y="1866177"/>
            <a:ext cx="11170024" cy="4373257"/>
          </a:xfrm>
        </p:spPr>
        <p:txBody>
          <a:bodyPr numCol="1"/>
          <a:lstStyle/>
          <a:p>
            <a:pPr marL="342900" indent="-342900">
              <a:buFont typeface="Arial" panose="020B0604020202020204" pitchFamily="34" charset="0"/>
              <a:buChar char="•"/>
            </a:pPr>
            <a:r>
              <a:rPr lang="en-AU" sz="2400" dirty="0"/>
              <a:t>The idea is specifying constraint (aka requirement) on a type constructor</a:t>
            </a:r>
          </a:p>
          <a:p>
            <a:pPr marL="342900" indent="-342900">
              <a:buFont typeface="Arial" panose="020B0604020202020204" pitchFamily="34" charset="0"/>
              <a:buChar char="•"/>
            </a:pPr>
            <a:r>
              <a:rPr lang="en-AU" sz="2400" dirty="0"/>
              <a:t>Why type constructor in this example?</a:t>
            </a:r>
          </a:p>
          <a:p>
            <a:pPr marL="342900" indent="-342900">
              <a:buFont typeface="Arial" panose="020B0604020202020204" pitchFamily="34" charset="0"/>
              <a:buChar char="•"/>
            </a:pPr>
            <a:r>
              <a:rPr lang="en-AU" sz="2400" dirty="0"/>
              <a:t>Because Option, Either[String, ], Task are type constructors in this case study.</a:t>
            </a:r>
          </a:p>
          <a:p>
            <a:pPr marL="342900" indent="-342900">
              <a:buFont typeface="Arial" panose="020B0604020202020204" pitchFamily="34" charset="0"/>
              <a:buChar char="•"/>
            </a:pPr>
            <a:r>
              <a:rPr lang="en-AU" sz="2400" dirty="0"/>
              <a:t>Then I can define template code depending on this constraint which must be satisfied by these type constructors.</a:t>
            </a:r>
          </a:p>
          <a:p>
            <a:pPr marL="342900" indent="-342900">
              <a:buFont typeface="Arial" panose="020B0604020202020204" pitchFamily="34" charset="0"/>
              <a:buChar char="•"/>
            </a:pPr>
            <a:r>
              <a:rPr lang="en-AU" sz="2400" dirty="0"/>
              <a:t>The advantage is the same template code is reused for different type constructors.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US" dirty="0"/>
              <a:t>Proposed solutions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919817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`Constraint` in this example is called </a:t>
            </a:r>
            <a:r>
              <a:rPr lang="en-AU" sz="2400" b="1" dirty="0"/>
              <a:t>type class</a:t>
            </a:r>
            <a:r>
              <a:rPr lang="en-AU" sz="2400" dirty="0"/>
              <a:t>.  </a:t>
            </a:r>
          </a:p>
          <a:p>
            <a:pPr marL="342900" indent="-342900">
              <a:buFont typeface="Arial" panose="020B0604020202020204" pitchFamily="34" charset="0"/>
              <a:buChar char="•"/>
            </a:pPr>
            <a:r>
              <a:rPr lang="en-AU" sz="2400" dirty="0"/>
              <a:t>Nothing related to OOP and it is not only applicable to type.  ”class” means the constraint to be satisfied by a type or a type constructor (e.g. Option, Either[String, ], Task).</a:t>
            </a:r>
          </a:p>
          <a:p>
            <a:pPr marL="342900" indent="-342900">
              <a:buFont typeface="Arial" panose="020B0604020202020204" pitchFamily="34" charset="0"/>
              <a:buChar char="•"/>
            </a:pPr>
            <a:r>
              <a:rPr lang="en-AU" sz="2400" dirty="0"/>
              <a:t>Most open-sourced libraries give this example `Constraint` a better name called `Monad`.</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b="1" dirty="0"/>
          </a:p>
        </p:txBody>
      </p:sp>
      <p:sp>
        <p:nvSpPr>
          <p:cNvPr id="257" name="content page…"/>
          <p:cNvSpPr txBox="1">
            <a:spLocks noGrp="1"/>
          </p:cNvSpPr>
          <p:nvPr>
            <p:ph type="title"/>
          </p:nvPr>
        </p:nvSpPr>
        <p:spPr>
          <a:xfrm>
            <a:off x="723551" y="978434"/>
            <a:ext cx="10257215" cy="593191"/>
          </a:xfrm>
        </p:spPr>
        <p:txBody>
          <a:bodyPr/>
          <a:lstStyle/>
          <a:p>
            <a:pPr algn="ctr"/>
            <a:r>
              <a:rPr lang="en-US" dirty="0"/>
              <a:t>Terms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7624401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808896" y="1463842"/>
            <a:ext cx="10257216" cy="3754334"/>
          </a:xfrm>
        </p:spPr>
        <p:txBody>
          <a:bodyPr numCol="1"/>
          <a:lstStyle/>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Json libraries, </a:t>
            </a:r>
            <a:r>
              <a:rPr lang="en-AU" sz="2400" dirty="0" err="1"/>
              <a:t>circe</a:t>
            </a:r>
            <a:r>
              <a:rPr lang="en-AU" sz="2400" dirty="0"/>
              <a:t>, argonaut</a:t>
            </a:r>
          </a:p>
          <a:p>
            <a:pPr marL="342900" indent="-342900">
              <a:buFont typeface="Arial" panose="020B0604020202020204" pitchFamily="34" charset="0"/>
              <a:buChar char="•"/>
            </a:pPr>
            <a:r>
              <a:rPr lang="en-AU" sz="2400" dirty="0"/>
              <a:t>Http4s</a:t>
            </a:r>
          </a:p>
          <a:p>
            <a:pPr marL="342900" indent="-342900">
              <a:buFont typeface="Arial" panose="020B0604020202020204" pitchFamily="34" charset="0"/>
              <a:buChar char="•"/>
            </a:pPr>
            <a:r>
              <a:rPr lang="en-AU" sz="2400" dirty="0"/>
              <a:t>Doobie</a:t>
            </a:r>
          </a:p>
          <a:p>
            <a:pPr marL="342900" indent="-342900">
              <a:buFont typeface="Arial" panose="020B0604020202020204" pitchFamily="34" charset="0"/>
              <a:buChar char="•"/>
            </a:pPr>
            <a:r>
              <a:rPr lang="en-AU" sz="2400" dirty="0"/>
              <a:t>Scala libraries for </a:t>
            </a:r>
            <a:r>
              <a:rPr lang="en-AU" sz="2400" dirty="0" err="1"/>
              <a:t>DynamoDb</a:t>
            </a:r>
            <a:endParaRPr lang="en-AU" sz="2400" dirty="0"/>
          </a:p>
          <a:p>
            <a:pPr marL="342900" indent="-342900">
              <a:buFont typeface="Arial" panose="020B0604020202020204" pitchFamily="34" charset="0"/>
              <a:buChar char="•"/>
            </a:pPr>
            <a:r>
              <a:rPr lang="en-AU" sz="2400" dirty="0"/>
              <a:t>And more</a:t>
            </a:r>
          </a:p>
          <a:p>
            <a:pPr marL="342900" indent="-342900">
              <a:buFont typeface="Arial" panose="020B0604020202020204" pitchFamily="34" charset="0"/>
              <a:buChar char="•"/>
            </a:pPr>
            <a:r>
              <a:rPr lang="en-AU" sz="2400" dirty="0"/>
              <a:t>Cats provide the handy functions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b="1" dirty="0"/>
          </a:p>
        </p:txBody>
      </p:sp>
      <p:sp>
        <p:nvSpPr>
          <p:cNvPr id="257" name="content page…"/>
          <p:cNvSpPr txBox="1">
            <a:spLocks noGrp="1"/>
          </p:cNvSpPr>
          <p:nvPr>
            <p:ph type="title"/>
          </p:nvPr>
        </p:nvSpPr>
        <p:spPr>
          <a:xfrm>
            <a:off x="723551" y="978434"/>
            <a:ext cx="10257215" cy="593191"/>
          </a:xfrm>
        </p:spPr>
        <p:txBody>
          <a:bodyPr/>
          <a:lstStyle/>
          <a:p>
            <a:pPr algn="ctr"/>
            <a:r>
              <a:rPr lang="en-US" dirty="0"/>
              <a:t>Ubiquitous  in popular libraries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5339798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err="1"/>
              <a:t>Github</a:t>
            </a:r>
            <a:r>
              <a:rPr lang="en-US" dirty="0"/>
              <a:t> link</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AU" sz="2400" dirty="0">
                <a:hlinkClick r:id="rId3"/>
              </a:rPr>
              <a:t>https://github.com/amywong-monster/intro-fp-reusability</a:t>
            </a:r>
            <a:endParaRPr lang="en-AU" sz="2400" dirty="0"/>
          </a:p>
          <a:p>
            <a:pPr marL="342900" indent="-342900">
              <a:buFont typeface="Arial" panose="020B0604020202020204" pitchFamily="34" charset="0"/>
              <a:buChar char="•"/>
            </a:pPr>
            <a:r>
              <a:rPr lang="en-AU" sz="2400" dirty="0">
                <a:hlinkClick r:id="rId4"/>
              </a:rPr>
              <a:t>http://learnyouahaskell.com/types-and-typeclasses</a:t>
            </a:r>
            <a:endParaRPr lang="en-AU" sz="2400" dirty="0"/>
          </a:p>
          <a:p>
            <a:pPr marL="342900" indent="-342900">
              <a:buFont typeface="Arial" panose="020B0604020202020204" pitchFamily="34" charset="0"/>
              <a:buChar char="•"/>
            </a:pPr>
            <a:r>
              <a:rPr lang="en-AU" sz="2400" dirty="0">
                <a:hlinkClick r:id="rId5"/>
              </a:rPr>
              <a:t>https://underscore.io/books/scala-with-cats/</a:t>
            </a:r>
            <a:r>
              <a:rPr lang="en-AU" sz="2400" dirty="0"/>
              <a:t> It uses cats as example to explain what are type classes. Therefore the idea is not cats-specific.</a:t>
            </a:r>
          </a:p>
        </p:txBody>
      </p:sp>
    </p:spTree>
    <p:extLst>
      <p:ext uri="{BB962C8B-B14F-4D97-AF65-F5344CB8AC3E}">
        <p14:creationId xmlns:p14="http://schemas.microsoft.com/office/powerpoint/2010/main" val="306664859"/>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5E7D4-911E-47A7-A898-EBE209204D92}">
  <ds:schemaRefs>
    <ds:schemaRef ds:uri="http://schemas.microsoft.com/sharepoint/events"/>
  </ds:schemaRefs>
</ds:datastoreItem>
</file>

<file path=customXml/itemProps2.xml><?xml version="1.0" encoding="utf-8"?>
<ds:datastoreItem xmlns:ds="http://schemas.openxmlformats.org/officeDocument/2006/customXml" ds:itemID="{8C12FCCE-303C-4556-95B2-31992822D7A0}">
  <ds:schemaRefs>
    <ds:schemaRef ds:uri="http://schemas.microsoft.com/sharepoint/v3/contenttype/forms"/>
  </ds:schemaRefs>
</ds:datastoreItem>
</file>

<file path=customXml/itemProps3.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customXml/itemProps4.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22567</TotalTime>
  <Words>227</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Archivo</vt:lpstr>
      <vt:lpstr>Archivo Bold</vt:lpstr>
      <vt:lpstr>Archivo Regular</vt:lpstr>
      <vt:lpstr>Arial</vt:lpstr>
      <vt:lpstr>Calibri</vt:lpstr>
      <vt:lpstr>Champion-HTF-Featherweight</vt:lpstr>
      <vt:lpstr>Champion-HTF-Middleweight</vt:lpstr>
      <vt:lpstr>Helvetica</vt:lpstr>
      <vt:lpstr>Office Theme</vt:lpstr>
      <vt:lpstr>Achieve reusability in FP</vt:lpstr>
      <vt:lpstr>Reusability in FP</vt:lpstr>
      <vt:lpstr>Problem of DuplicatedCodeExamples  </vt:lpstr>
      <vt:lpstr>Proposed solutions</vt:lpstr>
      <vt:lpstr>Terms</vt:lpstr>
      <vt:lpstr>Ubiquitous  in popular libraries</vt:lpstr>
      <vt:lpstr>Github link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Wong, Amy</cp:lastModifiedBy>
  <cp:revision>691</cp:revision>
  <dcterms:created xsi:type="dcterms:W3CDTF">2019-11-03T23:54:01Z</dcterms:created>
  <dcterms:modified xsi:type="dcterms:W3CDTF">2020-10-01T05:04:06Z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