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33"/>
  </p:notesMasterIdLst>
  <p:sldIdLst>
    <p:sldId id="261" r:id="rId6"/>
    <p:sldId id="262" r:id="rId7"/>
    <p:sldId id="403" r:id="rId8"/>
    <p:sldId id="398" r:id="rId9"/>
    <p:sldId id="404" r:id="rId10"/>
    <p:sldId id="399" r:id="rId11"/>
    <p:sldId id="400" r:id="rId12"/>
    <p:sldId id="401" r:id="rId13"/>
    <p:sldId id="405" r:id="rId14"/>
    <p:sldId id="406" r:id="rId15"/>
    <p:sldId id="407" r:id="rId16"/>
    <p:sldId id="410" r:id="rId17"/>
    <p:sldId id="411" r:id="rId18"/>
    <p:sldId id="412" r:id="rId19"/>
    <p:sldId id="417" r:id="rId20"/>
    <p:sldId id="426" r:id="rId21"/>
    <p:sldId id="427" r:id="rId22"/>
    <p:sldId id="428" r:id="rId23"/>
    <p:sldId id="429" r:id="rId24"/>
    <p:sldId id="415" r:id="rId25"/>
    <p:sldId id="414" r:id="rId26"/>
    <p:sldId id="419" r:id="rId27"/>
    <p:sldId id="422" r:id="rId28"/>
    <p:sldId id="423" r:id="rId29"/>
    <p:sldId id="424" r:id="rId30"/>
    <p:sldId id="425" r:id="rId31"/>
    <p:sldId id="392" r:id="rId3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00B6B4"/>
    <a:srgbClr val="007D91"/>
    <a:srgbClr val="3D2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84"/>
    <p:restoredTop sz="94727"/>
  </p:normalViewPr>
  <p:slideViewPr>
    <p:cSldViewPr snapToGrid="0" snapToObjects="1">
      <p:cViewPr varScale="1">
        <p:scale>
          <a:sx n="128" d="100"/>
          <a:sy n="128" d="100"/>
        </p:scale>
        <p:origin x="22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Shape 210"/>
          <p:cNvSpPr>
            <a:spLocks noGrp="1" noRot="1" noChangeAspect="1"/>
          </p:cNvSpPr>
          <p:nvPr>
            <p:ph type="sldImg"/>
          </p:nvPr>
        </p:nvSpPr>
        <p:spPr>
          <a:xfrm>
            <a:off x="1143000" y="685800"/>
            <a:ext cx="4572000" cy="3429000"/>
          </a:xfrm>
          <a:prstGeom prst="rect">
            <a:avLst/>
          </a:prstGeom>
        </p:spPr>
        <p:txBody>
          <a:bodyPr/>
          <a:lstStyle/>
          <a:p>
            <a:endParaRPr/>
          </a:p>
        </p:txBody>
      </p:sp>
      <p:sp>
        <p:nvSpPr>
          <p:cNvPr id="211" name="Shape 21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6_Blank copy 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6EAEB49-FF75-6F4B-AF71-18F749625E0C}"/>
              </a:ext>
            </a:extLst>
          </p:cNvPr>
          <p:cNvSpPr>
            <a:spLocks noGrp="1"/>
          </p:cNvSpPr>
          <p:nvPr>
            <p:ph type="pic" sz="quarter" idx="15"/>
          </p:nvPr>
        </p:nvSpPr>
        <p:spPr>
          <a:xfrm>
            <a:off x="7546975" y="17485"/>
            <a:ext cx="4645025" cy="6858000"/>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00B6B4"/>
                </a:solidFill>
                <a:latin typeface="Champion-HTF-Middleweight"/>
                <a:ea typeface="Champion-HTF-Middleweight"/>
                <a:cs typeface="Champion-HTF-Middleweight"/>
                <a:sym typeface="Champion-HTF-Middleweight"/>
              </a:defRPr>
            </a:lvl1pPr>
          </a:lstStyle>
          <a:p>
            <a:r>
              <a:rPr lang="en-GB"/>
              <a:t>Click to edit Master title style</a:t>
            </a:r>
            <a:endParaRPr/>
          </a:p>
        </p:txBody>
      </p:sp>
      <p:sp>
        <p:nvSpPr>
          <p:cNvPr id="9" name="Text Placeholder 8">
            <a:extLst>
              <a:ext uri="{FF2B5EF4-FFF2-40B4-BE49-F238E27FC236}">
                <a16:creationId xmlns:a16="http://schemas.microsoft.com/office/drawing/2014/main" id="{A2804878-E8C9-364B-8B62-35190A01EB34}"/>
              </a:ext>
            </a:extLst>
          </p:cNvPr>
          <p:cNvSpPr>
            <a:spLocks noGrp="1"/>
          </p:cNvSpPr>
          <p:nvPr>
            <p:ph type="body" sz="quarter" idx="19" hasCustomPrompt="1"/>
          </p:nvPr>
        </p:nvSpPr>
        <p:spPr>
          <a:xfrm>
            <a:off x="701250"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6" name="Text Placeholder 8">
            <a:extLst>
              <a:ext uri="{FF2B5EF4-FFF2-40B4-BE49-F238E27FC236}">
                <a16:creationId xmlns:a16="http://schemas.microsoft.com/office/drawing/2014/main" id="{8CCBBAF0-687F-5041-8494-E423B9F4E3AD}"/>
              </a:ext>
            </a:extLst>
          </p:cNvPr>
          <p:cNvSpPr>
            <a:spLocks noGrp="1"/>
          </p:cNvSpPr>
          <p:nvPr>
            <p:ph type="body" sz="quarter" idx="31" hasCustomPrompt="1"/>
          </p:nvPr>
        </p:nvSpPr>
        <p:spPr>
          <a:xfrm>
            <a:off x="701250"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8" name="Text Placeholder 8">
            <a:extLst>
              <a:ext uri="{FF2B5EF4-FFF2-40B4-BE49-F238E27FC236}">
                <a16:creationId xmlns:a16="http://schemas.microsoft.com/office/drawing/2014/main" id="{FD11D657-A7AB-6146-A1FE-440DAA78A9A5}"/>
              </a:ext>
            </a:extLst>
          </p:cNvPr>
          <p:cNvSpPr>
            <a:spLocks noGrp="1"/>
          </p:cNvSpPr>
          <p:nvPr>
            <p:ph type="body" sz="quarter" idx="33" hasCustomPrompt="1"/>
          </p:nvPr>
        </p:nvSpPr>
        <p:spPr>
          <a:xfrm>
            <a:off x="701250"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26" name="Text Placeholder 25">
            <a:extLst>
              <a:ext uri="{FF2B5EF4-FFF2-40B4-BE49-F238E27FC236}">
                <a16:creationId xmlns:a16="http://schemas.microsoft.com/office/drawing/2014/main" id="{7FED5F24-A7AD-BB41-8668-1F4D4651C50D}"/>
              </a:ext>
            </a:extLst>
          </p:cNvPr>
          <p:cNvSpPr>
            <a:spLocks noGrp="1"/>
          </p:cNvSpPr>
          <p:nvPr>
            <p:ph type="body" sz="quarter" idx="35"/>
          </p:nvPr>
        </p:nvSpPr>
        <p:spPr>
          <a:xfrm>
            <a:off x="701250"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8" name="Text Placeholder 25">
            <a:extLst>
              <a:ext uri="{FF2B5EF4-FFF2-40B4-BE49-F238E27FC236}">
                <a16:creationId xmlns:a16="http://schemas.microsoft.com/office/drawing/2014/main" id="{53BFD2C6-F2D1-424D-A20A-771526DCAC37}"/>
              </a:ext>
            </a:extLst>
          </p:cNvPr>
          <p:cNvSpPr>
            <a:spLocks noGrp="1"/>
          </p:cNvSpPr>
          <p:nvPr>
            <p:ph type="body" sz="quarter" idx="36"/>
          </p:nvPr>
        </p:nvSpPr>
        <p:spPr>
          <a:xfrm>
            <a:off x="701250"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9" name="Text Placeholder 25">
            <a:extLst>
              <a:ext uri="{FF2B5EF4-FFF2-40B4-BE49-F238E27FC236}">
                <a16:creationId xmlns:a16="http://schemas.microsoft.com/office/drawing/2014/main" id="{66EBBA56-AE23-7843-8E6B-5A4E5E304242}"/>
              </a:ext>
            </a:extLst>
          </p:cNvPr>
          <p:cNvSpPr>
            <a:spLocks noGrp="1"/>
          </p:cNvSpPr>
          <p:nvPr>
            <p:ph type="body" sz="quarter" idx="37"/>
          </p:nvPr>
        </p:nvSpPr>
        <p:spPr>
          <a:xfrm>
            <a:off x="701250"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0" name="Text Placeholder 8">
            <a:extLst>
              <a:ext uri="{FF2B5EF4-FFF2-40B4-BE49-F238E27FC236}">
                <a16:creationId xmlns:a16="http://schemas.microsoft.com/office/drawing/2014/main" id="{DFC352D9-3C0D-5A44-9D29-3AB7A8B4ACFD}"/>
              </a:ext>
            </a:extLst>
          </p:cNvPr>
          <p:cNvSpPr>
            <a:spLocks noGrp="1"/>
          </p:cNvSpPr>
          <p:nvPr>
            <p:ph type="body" sz="quarter" idx="38" hasCustomPrompt="1"/>
          </p:nvPr>
        </p:nvSpPr>
        <p:spPr>
          <a:xfrm>
            <a:off x="3895618"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1" name="Text Placeholder 8">
            <a:extLst>
              <a:ext uri="{FF2B5EF4-FFF2-40B4-BE49-F238E27FC236}">
                <a16:creationId xmlns:a16="http://schemas.microsoft.com/office/drawing/2014/main" id="{61F6D83B-7FB7-AF4B-B075-E30BF34C9C69}"/>
              </a:ext>
            </a:extLst>
          </p:cNvPr>
          <p:cNvSpPr>
            <a:spLocks noGrp="1"/>
          </p:cNvSpPr>
          <p:nvPr>
            <p:ph type="body" sz="quarter" idx="39" hasCustomPrompt="1"/>
          </p:nvPr>
        </p:nvSpPr>
        <p:spPr>
          <a:xfrm>
            <a:off x="3895618"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2" name="Text Placeholder 8">
            <a:extLst>
              <a:ext uri="{FF2B5EF4-FFF2-40B4-BE49-F238E27FC236}">
                <a16:creationId xmlns:a16="http://schemas.microsoft.com/office/drawing/2014/main" id="{F5CAC919-DAE3-F649-9082-066FCDBA852D}"/>
              </a:ext>
            </a:extLst>
          </p:cNvPr>
          <p:cNvSpPr>
            <a:spLocks noGrp="1"/>
          </p:cNvSpPr>
          <p:nvPr>
            <p:ph type="body" sz="quarter" idx="40" hasCustomPrompt="1"/>
          </p:nvPr>
        </p:nvSpPr>
        <p:spPr>
          <a:xfrm>
            <a:off x="3895618"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B6B4"/>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3" name="Text Placeholder 25">
            <a:extLst>
              <a:ext uri="{FF2B5EF4-FFF2-40B4-BE49-F238E27FC236}">
                <a16:creationId xmlns:a16="http://schemas.microsoft.com/office/drawing/2014/main" id="{AC426101-05C2-404D-806F-2E52429FDF89}"/>
              </a:ext>
            </a:extLst>
          </p:cNvPr>
          <p:cNvSpPr>
            <a:spLocks noGrp="1"/>
          </p:cNvSpPr>
          <p:nvPr>
            <p:ph type="body" sz="quarter" idx="41"/>
          </p:nvPr>
        </p:nvSpPr>
        <p:spPr>
          <a:xfrm>
            <a:off x="3895618"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4" name="Text Placeholder 25">
            <a:extLst>
              <a:ext uri="{FF2B5EF4-FFF2-40B4-BE49-F238E27FC236}">
                <a16:creationId xmlns:a16="http://schemas.microsoft.com/office/drawing/2014/main" id="{E0226CDB-D0D5-FA46-9BBC-B4A52CB2B0FD}"/>
              </a:ext>
            </a:extLst>
          </p:cNvPr>
          <p:cNvSpPr>
            <a:spLocks noGrp="1"/>
          </p:cNvSpPr>
          <p:nvPr>
            <p:ph type="body" sz="quarter" idx="42"/>
          </p:nvPr>
        </p:nvSpPr>
        <p:spPr>
          <a:xfrm>
            <a:off x="3895618"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5" name="Text Placeholder 25">
            <a:extLst>
              <a:ext uri="{FF2B5EF4-FFF2-40B4-BE49-F238E27FC236}">
                <a16:creationId xmlns:a16="http://schemas.microsoft.com/office/drawing/2014/main" id="{97FF59D5-CB6B-BD48-A388-076CF49A316F}"/>
              </a:ext>
            </a:extLst>
          </p:cNvPr>
          <p:cNvSpPr>
            <a:spLocks noGrp="1"/>
          </p:cNvSpPr>
          <p:nvPr>
            <p:ph type="body" sz="quarter" idx="43"/>
          </p:nvPr>
        </p:nvSpPr>
        <p:spPr>
          <a:xfrm>
            <a:off x="3895618"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0" name="Graphic 12" descr="Graphic 12">
            <a:extLst>
              <a:ext uri="{FF2B5EF4-FFF2-40B4-BE49-F238E27FC236}">
                <a16:creationId xmlns:a16="http://schemas.microsoft.com/office/drawing/2014/main" id="{908B921B-D07B-2042-ACB5-D13D4DBD86F3}"/>
              </a:ext>
            </a:extLst>
          </p:cNvPr>
          <p:cNvPicPr>
            <a:picLocks noChangeAspect="1"/>
          </p:cNvPicPr>
          <p:nvPr userDrawn="1"/>
        </p:nvPicPr>
        <p:blipFill>
          <a:blip r:embed="rId2"/>
          <a:srcRect l="42432" t="40784" r="41476" b="41419"/>
          <a:stretch>
            <a:fillRect/>
          </a:stretch>
        </p:blipFill>
        <p:spPr>
          <a:xfrm>
            <a:off x="11351687" y="285693"/>
            <a:ext cx="534810" cy="591473"/>
          </a:xfrm>
          <a:prstGeom prst="rect">
            <a:avLst/>
          </a:prstGeom>
          <a:ln w="12700">
            <a:miter lim="400000"/>
          </a:ln>
        </p:spPr>
      </p:pic>
    </p:spTree>
    <p:extLst>
      <p:ext uri="{BB962C8B-B14F-4D97-AF65-F5344CB8AC3E}">
        <p14:creationId xmlns:p14="http://schemas.microsoft.com/office/powerpoint/2010/main" val="324522799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Blank copy 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6EAEB49-FF75-6F4B-AF71-18F749625E0C}"/>
              </a:ext>
            </a:extLst>
          </p:cNvPr>
          <p:cNvSpPr>
            <a:spLocks noGrp="1"/>
          </p:cNvSpPr>
          <p:nvPr>
            <p:ph type="pic" sz="quarter" idx="15"/>
          </p:nvPr>
        </p:nvSpPr>
        <p:spPr>
          <a:xfrm>
            <a:off x="7546975" y="350037"/>
            <a:ext cx="4645025" cy="6858000"/>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007D91"/>
                </a:solidFill>
                <a:latin typeface="Champion-HTF-Middleweight"/>
                <a:ea typeface="Champion-HTF-Middleweight"/>
                <a:cs typeface="Champion-HTF-Middleweight"/>
                <a:sym typeface="Champion-HTF-Middleweight"/>
              </a:defRPr>
            </a:lvl1pPr>
          </a:lstStyle>
          <a:p>
            <a:r>
              <a:rPr lang="en-GB"/>
              <a:t>Click to edit Master title style</a:t>
            </a:r>
            <a:endParaRPr/>
          </a:p>
        </p:txBody>
      </p:sp>
      <p:sp>
        <p:nvSpPr>
          <p:cNvPr id="9" name="Text Placeholder 8">
            <a:extLst>
              <a:ext uri="{FF2B5EF4-FFF2-40B4-BE49-F238E27FC236}">
                <a16:creationId xmlns:a16="http://schemas.microsoft.com/office/drawing/2014/main" id="{A2804878-E8C9-364B-8B62-35190A01EB34}"/>
              </a:ext>
            </a:extLst>
          </p:cNvPr>
          <p:cNvSpPr>
            <a:spLocks noGrp="1"/>
          </p:cNvSpPr>
          <p:nvPr>
            <p:ph type="body" sz="quarter" idx="19" hasCustomPrompt="1"/>
          </p:nvPr>
        </p:nvSpPr>
        <p:spPr>
          <a:xfrm>
            <a:off x="701250"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6" name="Text Placeholder 8">
            <a:extLst>
              <a:ext uri="{FF2B5EF4-FFF2-40B4-BE49-F238E27FC236}">
                <a16:creationId xmlns:a16="http://schemas.microsoft.com/office/drawing/2014/main" id="{8CCBBAF0-687F-5041-8494-E423B9F4E3AD}"/>
              </a:ext>
            </a:extLst>
          </p:cNvPr>
          <p:cNvSpPr>
            <a:spLocks noGrp="1"/>
          </p:cNvSpPr>
          <p:nvPr>
            <p:ph type="body" sz="quarter" idx="31" hasCustomPrompt="1"/>
          </p:nvPr>
        </p:nvSpPr>
        <p:spPr>
          <a:xfrm>
            <a:off x="701250"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8" name="Text Placeholder 8">
            <a:extLst>
              <a:ext uri="{FF2B5EF4-FFF2-40B4-BE49-F238E27FC236}">
                <a16:creationId xmlns:a16="http://schemas.microsoft.com/office/drawing/2014/main" id="{FD11D657-A7AB-6146-A1FE-440DAA78A9A5}"/>
              </a:ext>
            </a:extLst>
          </p:cNvPr>
          <p:cNvSpPr>
            <a:spLocks noGrp="1"/>
          </p:cNvSpPr>
          <p:nvPr>
            <p:ph type="body" sz="quarter" idx="33" hasCustomPrompt="1"/>
          </p:nvPr>
        </p:nvSpPr>
        <p:spPr>
          <a:xfrm>
            <a:off x="701250"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26" name="Text Placeholder 25">
            <a:extLst>
              <a:ext uri="{FF2B5EF4-FFF2-40B4-BE49-F238E27FC236}">
                <a16:creationId xmlns:a16="http://schemas.microsoft.com/office/drawing/2014/main" id="{7FED5F24-A7AD-BB41-8668-1F4D4651C50D}"/>
              </a:ext>
            </a:extLst>
          </p:cNvPr>
          <p:cNvSpPr>
            <a:spLocks noGrp="1"/>
          </p:cNvSpPr>
          <p:nvPr>
            <p:ph type="body" sz="quarter" idx="35"/>
          </p:nvPr>
        </p:nvSpPr>
        <p:spPr>
          <a:xfrm>
            <a:off x="701250"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8" name="Text Placeholder 25">
            <a:extLst>
              <a:ext uri="{FF2B5EF4-FFF2-40B4-BE49-F238E27FC236}">
                <a16:creationId xmlns:a16="http://schemas.microsoft.com/office/drawing/2014/main" id="{53BFD2C6-F2D1-424D-A20A-771526DCAC37}"/>
              </a:ext>
            </a:extLst>
          </p:cNvPr>
          <p:cNvSpPr>
            <a:spLocks noGrp="1"/>
          </p:cNvSpPr>
          <p:nvPr>
            <p:ph type="body" sz="quarter" idx="36"/>
          </p:nvPr>
        </p:nvSpPr>
        <p:spPr>
          <a:xfrm>
            <a:off x="701250"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9" name="Text Placeholder 25">
            <a:extLst>
              <a:ext uri="{FF2B5EF4-FFF2-40B4-BE49-F238E27FC236}">
                <a16:creationId xmlns:a16="http://schemas.microsoft.com/office/drawing/2014/main" id="{66EBBA56-AE23-7843-8E6B-5A4E5E304242}"/>
              </a:ext>
            </a:extLst>
          </p:cNvPr>
          <p:cNvSpPr>
            <a:spLocks noGrp="1"/>
          </p:cNvSpPr>
          <p:nvPr>
            <p:ph type="body" sz="quarter" idx="37"/>
          </p:nvPr>
        </p:nvSpPr>
        <p:spPr>
          <a:xfrm>
            <a:off x="701250"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0" name="Text Placeholder 8">
            <a:extLst>
              <a:ext uri="{FF2B5EF4-FFF2-40B4-BE49-F238E27FC236}">
                <a16:creationId xmlns:a16="http://schemas.microsoft.com/office/drawing/2014/main" id="{DFC352D9-3C0D-5A44-9D29-3AB7A8B4ACFD}"/>
              </a:ext>
            </a:extLst>
          </p:cNvPr>
          <p:cNvSpPr>
            <a:spLocks noGrp="1"/>
          </p:cNvSpPr>
          <p:nvPr>
            <p:ph type="body" sz="quarter" idx="38" hasCustomPrompt="1"/>
          </p:nvPr>
        </p:nvSpPr>
        <p:spPr>
          <a:xfrm>
            <a:off x="3895618"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1" name="Text Placeholder 8">
            <a:extLst>
              <a:ext uri="{FF2B5EF4-FFF2-40B4-BE49-F238E27FC236}">
                <a16:creationId xmlns:a16="http://schemas.microsoft.com/office/drawing/2014/main" id="{61F6D83B-7FB7-AF4B-B075-E30BF34C9C69}"/>
              </a:ext>
            </a:extLst>
          </p:cNvPr>
          <p:cNvSpPr>
            <a:spLocks noGrp="1"/>
          </p:cNvSpPr>
          <p:nvPr>
            <p:ph type="body" sz="quarter" idx="39" hasCustomPrompt="1"/>
          </p:nvPr>
        </p:nvSpPr>
        <p:spPr>
          <a:xfrm>
            <a:off x="3895618"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2" name="Text Placeholder 8">
            <a:extLst>
              <a:ext uri="{FF2B5EF4-FFF2-40B4-BE49-F238E27FC236}">
                <a16:creationId xmlns:a16="http://schemas.microsoft.com/office/drawing/2014/main" id="{F5CAC919-DAE3-F649-9082-066FCDBA852D}"/>
              </a:ext>
            </a:extLst>
          </p:cNvPr>
          <p:cNvSpPr>
            <a:spLocks noGrp="1"/>
          </p:cNvSpPr>
          <p:nvPr>
            <p:ph type="body" sz="quarter" idx="40" hasCustomPrompt="1"/>
          </p:nvPr>
        </p:nvSpPr>
        <p:spPr>
          <a:xfrm>
            <a:off x="3895618"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007D91"/>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3" name="Text Placeholder 25">
            <a:extLst>
              <a:ext uri="{FF2B5EF4-FFF2-40B4-BE49-F238E27FC236}">
                <a16:creationId xmlns:a16="http://schemas.microsoft.com/office/drawing/2014/main" id="{AC426101-05C2-404D-806F-2E52429FDF89}"/>
              </a:ext>
            </a:extLst>
          </p:cNvPr>
          <p:cNvSpPr>
            <a:spLocks noGrp="1"/>
          </p:cNvSpPr>
          <p:nvPr>
            <p:ph type="body" sz="quarter" idx="41"/>
          </p:nvPr>
        </p:nvSpPr>
        <p:spPr>
          <a:xfrm>
            <a:off x="3895618"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4" name="Text Placeholder 25">
            <a:extLst>
              <a:ext uri="{FF2B5EF4-FFF2-40B4-BE49-F238E27FC236}">
                <a16:creationId xmlns:a16="http://schemas.microsoft.com/office/drawing/2014/main" id="{E0226CDB-D0D5-FA46-9BBC-B4A52CB2B0FD}"/>
              </a:ext>
            </a:extLst>
          </p:cNvPr>
          <p:cNvSpPr>
            <a:spLocks noGrp="1"/>
          </p:cNvSpPr>
          <p:nvPr>
            <p:ph type="body" sz="quarter" idx="42"/>
          </p:nvPr>
        </p:nvSpPr>
        <p:spPr>
          <a:xfrm>
            <a:off x="3895618"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5" name="Text Placeholder 25">
            <a:extLst>
              <a:ext uri="{FF2B5EF4-FFF2-40B4-BE49-F238E27FC236}">
                <a16:creationId xmlns:a16="http://schemas.microsoft.com/office/drawing/2014/main" id="{97FF59D5-CB6B-BD48-A388-076CF49A316F}"/>
              </a:ext>
            </a:extLst>
          </p:cNvPr>
          <p:cNvSpPr>
            <a:spLocks noGrp="1"/>
          </p:cNvSpPr>
          <p:nvPr>
            <p:ph type="body" sz="quarter" idx="43"/>
          </p:nvPr>
        </p:nvSpPr>
        <p:spPr>
          <a:xfrm>
            <a:off x="3895618"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0" name="Picture 12" descr="Picture 12">
            <a:extLst>
              <a:ext uri="{FF2B5EF4-FFF2-40B4-BE49-F238E27FC236}">
                <a16:creationId xmlns:a16="http://schemas.microsoft.com/office/drawing/2014/main" id="{962F03CC-4E01-0241-9844-61762D1509D1}"/>
              </a:ext>
            </a:extLst>
          </p:cNvPr>
          <p:cNvPicPr>
            <a:picLocks noChangeAspect="1"/>
          </p:cNvPicPr>
          <p:nvPr userDrawn="1"/>
        </p:nvPicPr>
        <p:blipFill>
          <a:blip r:embed="rId2"/>
          <a:stretch>
            <a:fillRect/>
          </a:stretch>
        </p:blipFill>
        <p:spPr>
          <a:xfrm>
            <a:off x="11391252" y="375138"/>
            <a:ext cx="429266" cy="429265"/>
          </a:xfrm>
          <a:prstGeom prst="rect">
            <a:avLst/>
          </a:prstGeom>
          <a:ln w="12700">
            <a:miter lim="400000"/>
          </a:ln>
        </p:spPr>
      </p:pic>
    </p:spTree>
    <p:extLst>
      <p:ext uri="{BB962C8B-B14F-4D97-AF65-F5344CB8AC3E}">
        <p14:creationId xmlns:p14="http://schemas.microsoft.com/office/powerpoint/2010/main" val="43670187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_Blank copy 3">
    <p:spTree>
      <p:nvGrpSpPr>
        <p:cNvPr id="1" name=""/>
        <p:cNvGrpSpPr/>
        <p:nvPr/>
      </p:nvGrpSpPr>
      <p:grpSpPr>
        <a:xfrm>
          <a:off x="0" y="0"/>
          <a:ext cx="0" cy="0"/>
          <a:chOff x="0" y="0"/>
          <a:chExt cx="0" cy="0"/>
        </a:xfrm>
      </p:grpSpPr>
      <p:sp>
        <p:nvSpPr>
          <p:cNvPr id="35" name="Text Placeholder 4">
            <a:extLst>
              <a:ext uri="{FF2B5EF4-FFF2-40B4-BE49-F238E27FC236}">
                <a16:creationId xmlns:a16="http://schemas.microsoft.com/office/drawing/2014/main" id="{D46D0AEF-0ABC-AC40-A989-B614E880B7BF}"/>
              </a:ext>
            </a:extLst>
          </p:cNvPr>
          <p:cNvSpPr>
            <a:spLocks noGrp="1"/>
          </p:cNvSpPr>
          <p:nvPr>
            <p:ph type="body" sz="quarter" idx="24" hasCustomPrompt="1"/>
          </p:nvPr>
        </p:nvSpPr>
        <p:spPr>
          <a:xfrm>
            <a:off x="474051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noProof="0" dirty="0" smtClean="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36" name="Text Placeholder 4">
            <a:extLst>
              <a:ext uri="{FF2B5EF4-FFF2-40B4-BE49-F238E27FC236}">
                <a16:creationId xmlns:a16="http://schemas.microsoft.com/office/drawing/2014/main" id="{EBB68980-06B5-154C-9C52-D82F8815650B}"/>
              </a:ext>
            </a:extLst>
          </p:cNvPr>
          <p:cNvSpPr>
            <a:spLocks noGrp="1"/>
          </p:cNvSpPr>
          <p:nvPr>
            <p:ph type="body" sz="quarter" idx="25" hasCustomPrompt="1"/>
          </p:nvPr>
        </p:nvSpPr>
        <p:spPr>
          <a:xfrm>
            <a:off x="833316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noProof="0" dirty="0" smtClean="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5" name="Text Placeholder 4">
            <a:extLst>
              <a:ext uri="{FF2B5EF4-FFF2-40B4-BE49-F238E27FC236}">
                <a16:creationId xmlns:a16="http://schemas.microsoft.com/office/drawing/2014/main" id="{EE79A649-1502-D546-A10B-184CA1BC0007}"/>
              </a:ext>
            </a:extLst>
          </p:cNvPr>
          <p:cNvSpPr>
            <a:spLocks noGrp="1"/>
          </p:cNvSpPr>
          <p:nvPr>
            <p:ph type="body" sz="quarter" idx="23" hasCustomPrompt="1"/>
          </p:nvPr>
        </p:nvSpPr>
        <p:spPr>
          <a:xfrm>
            <a:off x="1160080"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28" name="Picture Placeholder 4">
            <a:extLst>
              <a:ext uri="{FF2B5EF4-FFF2-40B4-BE49-F238E27FC236}">
                <a16:creationId xmlns:a16="http://schemas.microsoft.com/office/drawing/2014/main" id="{4D98AECB-63A5-6347-870C-F65696821075}"/>
              </a:ext>
            </a:extLst>
          </p:cNvPr>
          <p:cNvSpPr>
            <a:spLocks noGrp="1"/>
          </p:cNvSpPr>
          <p:nvPr>
            <p:ph type="pic" sz="quarter" idx="21"/>
          </p:nvPr>
        </p:nvSpPr>
        <p:spPr>
          <a:xfrm>
            <a:off x="4421240" y="2084499"/>
            <a:ext cx="3349519" cy="3259484"/>
          </a:xfrm>
          <a:prstGeom prst="rect">
            <a:avLst/>
          </a:prstGeom>
        </p:spPr>
        <p:txBody>
          <a:bodyPr/>
          <a:lstStyle/>
          <a:p>
            <a:r>
              <a:rPr lang="en-GB"/>
              <a:t>Click icon to add picture</a:t>
            </a:r>
            <a:endParaRPr lang="en-US"/>
          </a:p>
        </p:txBody>
      </p:sp>
      <p:sp>
        <p:nvSpPr>
          <p:cNvPr id="29" name="Picture Placeholder 4">
            <a:extLst>
              <a:ext uri="{FF2B5EF4-FFF2-40B4-BE49-F238E27FC236}">
                <a16:creationId xmlns:a16="http://schemas.microsoft.com/office/drawing/2014/main" id="{06F13057-9BEF-B64B-AA46-1238FE5D56B3}"/>
              </a:ext>
            </a:extLst>
          </p:cNvPr>
          <p:cNvSpPr>
            <a:spLocks noGrp="1"/>
          </p:cNvSpPr>
          <p:nvPr>
            <p:ph type="pic" sz="quarter" idx="22"/>
          </p:nvPr>
        </p:nvSpPr>
        <p:spPr>
          <a:xfrm>
            <a:off x="8009234" y="2084499"/>
            <a:ext cx="3349519" cy="3259484"/>
          </a:xfrm>
          <a:prstGeom prst="rect">
            <a:avLst/>
          </a:prstGeom>
        </p:spPr>
        <p:txBody>
          <a:bodyPr/>
          <a:lstStyle/>
          <a:p>
            <a:r>
              <a:rPr lang="en-GB"/>
              <a:t>Click icon to add picture</a:t>
            </a:r>
            <a:endParaRPr lang="en-US"/>
          </a:p>
        </p:txBody>
      </p:sp>
      <p:sp>
        <p:nvSpPr>
          <p:cNvPr id="27" name="Picture Placeholder 4">
            <a:extLst>
              <a:ext uri="{FF2B5EF4-FFF2-40B4-BE49-F238E27FC236}">
                <a16:creationId xmlns:a16="http://schemas.microsoft.com/office/drawing/2014/main" id="{5FDE8479-7DB4-FC41-8B91-8BCC7A3ADC36}"/>
              </a:ext>
            </a:extLst>
          </p:cNvPr>
          <p:cNvSpPr>
            <a:spLocks noGrp="1"/>
          </p:cNvSpPr>
          <p:nvPr>
            <p:ph type="pic" sz="quarter" idx="20"/>
          </p:nvPr>
        </p:nvSpPr>
        <p:spPr>
          <a:xfrm>
            <a:off x="826179" y="2084499"/>
            <a:ext cx="3349519" cy="3259484"/>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007D91"/>
                </a:solidFill>
                <a:latin typeface="Champion-HTF-Middleweight"/>
                <a:ea typeface="Champion-HTF-Middleweight"/>
                <a:cs typeface="Champion-HTF-Middleweight"/>
                <a:sym typeface="Champion-HTF-Middleweight"/>
              </a:defRPr>
            </a:lvl1pPr>
          </a:lstStyle>
          <a:p>
            <a:r>
              <a:rPr lang="en-GB"/>
              <a:t>Click to edit Master title style</a:t>
            </a:r>
            <a:endParaRPr/>
          </a:p>
        </p:txBody>
      </p:sp>
      <p:pic>
        <p:nvPicPr>
          <p:cNvPr id="14" name="Picture 12" descr="Picture 12">
            <a:extLst>
              <a:ext uri="{FF2B5EF4-FFF2-40B4-BE49-F238E27FC236}">
                <a16:creationId xmlns:a16="http://schemas.microsoft.com/office/drawing/2014/main" id="{3371F59E-6BC7-6E4F-9D3E-90DA566E80EE}"/>
              </a:ext>
            </a:extLst>
          </p:cNvPr>
          <p:cNvPicPr>
            <a:picLocks noChangeAspect="1"/>
          </p:cNvPicPr>
          <p:nvPr userDrawn="1"/>
        </p:nvPicPr>
        <p:blipFill>
          <a:blip r:embed="rId2"/>
          <a:stretch>
            <a:fillRect/>
          </a:stretch>
        </p:blipFill>
        <p:spPr>
          <a:xfrm>
            <a:off x="11391252" y="375138"/>
            <a:ext cx="429266" cy="429265"/>
          </a:xfrm>
          <a:prstGeom prst="rect">
            <a:avLst/>
          </a:prstGeom>
          <a:ln w="12700">
            <a:miter lim="400000"/>
          </a:ln>
        </p:spPr>
      </p:pic>
    </p:spTree>
    <p:extLst>
      <p:ext uri="{BB962C8B-B14F-4D97-AF65-F5344CB8AC3E}">
        <p14:creationId xmlns:p14="http://schemas.microsoft.com/office/powerpoint/2010/main" val="74331093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statement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B76749-56EB-0546-A730-985DE585C1EB}"/>
              </a:ext>
            </a:extLst>
          </p:cNvPr>
          <p:cNvPicPr>
            <a:picLocks noChangeAspect="1"/>
          </p:cNvPicPr>
          <p:nvPr userDrawn="1"/>
        </p:nvPicPr>
        <p:blipFill>
          <a:blip r:embed="rId2"/>
          <a:stretch>
            <a:fillRect/>
          </a:stretch>
        </p:blipFill>
        <p:spPr>
          <a:xfrm>
            <a:off x="0" y="0"/>
            <a:ext cx="4769572" cy="6858000"/>
          </a:xfrm>
          <a:prstGeom prst="rect">
            <a:avLst/>
          </a:prstGeom>
        </p:spPr>
      </p:pic>
      <p:sp>
        <p:nvSpPr>
          <p:cNvPr id="8" name="Title 7">
            <a:extLst>
              <a:ext uri="{FF2B5EF4-FFF2-40B4-BE49-F238E27FC236}">
                <a16:creationId xmlns:a16="http://schemas.microsoft.com/office/drawing/2014/main" id="{FB5C002E-0273-C54F-8CF0-128F77107BBE}"/>
              </a:ext>
            </a:extLst>
          </p:cNvPr>
          <p:cNvSpPr>
            <a:spLocks noGrp="1"/>
          </p:cNvSpPr>
          <p:nvPr>
            <p:ph type="title"/>
          </p:nvPr>
        </p:nvSpPr>
        <p:spPr>
          <a:xfrm>
            <a:off x="5052647" y="1843950"/>
            <a:ext cx="6833850" cy="3170099"/>
          </a:xfrm>
        </p:spPr>
        <p:txBody>
          <a:bodyPr/>
          <a:lstStyle>
            <a:lvl1pPr algn="ctr">
              <a:defRPr kumimoji="0" lang="en-US" sz="5000" b="0" i="0" u="none" strike="noStrike" kern="1200" cap="none" spc="0" normalizeH="0" baseline="0" dirty="0" smtClean="0">
                <a:ln>
                  <a:noFill/>
                </a:ln>
                <a:solidFill>
                  <a:srgbClr val="3D2462"/>
                </a:solidFill>
                <a:effectLst/>
                <a:uLnTx/>
                <a:uFillTx/>
                <a:latin typeface="Champion-HTF-Featherweight" pitchFamily="2" charset="0"/>
                <a:ea typeface="+mn-ea"/>
                <a:cs typeface="+mn-cs"/>
                <a:sym typeface="Calibri"/>
              </a:defRPr>
            </a:lvl1pPr>
          </a:lstStyle>
          <a:p>
            <a:r>
              <a:rPr lang="en-GB"/>
              <a:t>Click to edit Master title style</a:t>
            </a:r>
            <a:endParaRPr lang="en-US" dirty="0"/>
          </a:p>
        </p:txBody>
      </p:sp>
    </p:spTree>
    <p:extLst>
      <p:ext uri="{BB962C8B-B14F-4D97-AF65-F5344CB8AC3E}">
        <p14:creationId xmlns:p14="http://schemas.microsoft.com/office/powerpoint/2010/main" val="262739866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DIvider copy">
    <p:bg>
      <p:bgPr>
        <a:solidFill>
          <a:srgbClr val="3D2462"/>
        </a:solidFill>
        <a:effectLst/>
      </p:bgPr>
    </p:bg>
    <p:spTree>
      <p:nvGrpSpPr>
        <p:cNvPr id="1" name=""/>
        <p:cNvGrpSpPr/>
        <p:nvPr/>
      </p:nvGrpSpPr>
      <p:grpSpPr>
        <a:xfrm>
          <a:off x="0" y="0"/>
          <a:ext cx="0" cy="0"/>
          <a:chOff x="0" y="0"/>
          <a:chExt cx="0" cy="0"/>
        </a:xfrm>
      </p:grpSpPr>
      <p:sp>
        <p:nvSpPr>
          <p:cNvPr id="80" name="Title Text"/>
          <p:cNvSpPr txBox="1">
            <a:spLocks noGrp="1"/>
          </p:cNvSpPr>
          <p:nvPr>
            <p:ph type="title"/>
          </p:nvPr>
        </p:nvSpPr>
        <p:spPr>
          <a:xfrm>
            <a:off x="3861365" y="3171617"/>
            <a:ext cx="4469270" cy="891954"/>
          </a:xfrm>
          <a:prstGeom prst="rect">
            <a:avLst/>
          </a:prstGeom>
        </p:spPr>
        <p:txBody>
          <a:bodyPr/>
          <a:lstStyle>
            <a:lvl1pPr algn="ctr">
              <a:defRPr sz="4000">
                <a:latin typeface="Champion-HTF-Middleweight"/>
                <a:ea typeface="Champion-HTF-Middleweight"/>
                <a:cs typeface="Champion-HTF-Middleweight"/>
                <a:sym typeface="Champion-HTF-Middleweight"/>
              </a:defRPr>
            </a:lvl1pPr>
          </a:lstStyle>
          <a:p>
            <a:r>
              <a:rPr lang="en-GB"/>
              <a:t>Click to edit Master title style</a:t>
            </a:r>
            <a:endParaRPr/>
          </a:p>
        </p:txBody>
      </p:sp>
    </p:spTree>
    <p:extLst>
      <p:ext uri="{BB962C8B-B14F-4D97-AF65-F5344CB8AC3E}">
        <p14:creationId xmlns:p14="http://schemas.microsoft.com/office/powerpoint/2010/main" val="273232875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Blank copy 3">
    <p:spTree>
      <p:nvGrpSpPr>
        <p:cNvPr id="1" name=""/>
        <p:cNvGrpSpPr/>
        <p:nvPr/>
      </p:nvGrpSpPr>
      <p:grpSpPr>
        <a:xfrm>
          <a:off x="0" y="0"/>
          <a:ext cx="0" cy="0"/>
          <a:chOff x="0" y="0"/>
          <a:chExt cx="0" cy="0"/>
        </a:xfrm>
      </p:grpSpPr>
      <p:pic>
        <p:nvPicPr>
          <p:cNvPr id="13" name="Graphic 12" descr="Graphic 12">
            <a:extLst>
              <a:ext uri="{FF2B5EF4-FFF2-40B4-BE49-F238E27FC236}">
                <a16:creationId xmlns:a16="http://schemas.microsoft.com/office/drawing/2014/main" id="{650415F1-6ED1-3D41-8853-054BCE39D216}"/>
              </a:ext>
            </a:extLst>
          </p:cNvPr>
          <p:cNvPicPr>
            <a:picLocks noChangeAspect="1"/>
          </p:cNvPicPr>
          <p:nvPr userDrawn="1"/>
        </p:nvPicPr>
        <p:blipFill>
          <a:blip r:embed="rId2"/>
          <a:srcRect l="42432" t="40784" r="41476" b="41419"/>
          <a:stretch>
            <a:fillRect/>
          </a:stretch>
        </p:blipFill>
        <p:spPr>
          <a:xfrm>
            <a:off x="11351687" y="285693"/>
            <a:ext cx="534810" cy="591473"/>
          </a:xfrm>
          <a:prstGeom prst="rect">
            <a:avLst/>
          </a:prstGeom>
          <a:ln w="12700">
            <a:miter lim="400000"/>
          </a:ln>
        </p:spPr>
      </p:pic>
      <p:sp>
        <p:nvSpPr>
          <p:cNvPr id="35" name="Text Placeholder 4">
            <a:extLst>
              <a:ext uri="{FF2B5EF4-FFF2-40B4-BE49-F238E27FC236}">
                <a16:creationId xmlns:a16="http://schemas.microsoft.com/office/drawing/2014/main" id="{D46D0AEF-0ABC-AC40-A989-B614E880B7BF}"/>
              </a:ext>
            </a:extLst>
          </p:cNvPr>
          <p:cNvSpPr>
            <a:spLocks noGrp="1"/>
          </p:cNvSpPr>
          <p:nvPr>
            <p:ph type="body" sz="quarter" idx="24" hasCustomPrompt="1"/>
          </p:nvPr>
        </p:nvSpPr>
        <p:spPr>
          <a:xfrm>
            <a:off x="474051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noProof="0" dirty="0" smtClean="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36" name="Text Placeholder 4">
            <a:extLst>
              <a:ext uri="{FF2B5EF4-FFF2-40B4-BE49-F238E27FC236}">
                <a16:creationId xmlns:a16="http://schemas.microsoft.com/office/drawing/2014/main" id="{EBB68980-06B5-154C-9C52-D82F8815650B}"/>
              </a:ext>
            </a:extLst>
          </p:cNvPr>
          <p:cNvSpPr>
            <a:spLocks noGrp="1"/>
          </p:cNvSpPr>
          <p:nvPr>
            <p:ph type="body" sz="quarter" idx="25" hasCustomPrompt="1"/>
          </p:nvPr>
        </p:nvSpPr>
        <p:spPr>
          <a:xfrm>
            <a:off x="833316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noProof="0" dirty="0" smtClean="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5" name="Text Placeholder 4">
            <a:extLst>
              <a:ext uri="{FF2B5EF4-FFF2-40B4-BE49-F238E27FC236}">
                <a16:creationId xmlns:a16="http://schemas.microsoft.com/office/drawing/2014/main" id="{EE79A649-1502-D546-A10B-184CA1BC0007}"/>
              </a:ext>
            </a:extLst>
          </p:cNvPr>
          <p:cNvSpPr>
            <a:spLocks noGrp="1"/>
          </p:cNvSpPr>
          <p:nvPr>
            <p:ph type="body" sz="quarter" idx="23" hasCustomPrompt="1"/>
          </p:nvPr>
        </p:nvSpPr>
        <p:spPr>
          <a:xfrm>
            <a:off x="1160080"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28" name="Picture Placeholder 4">
            <a:extLst>
              <a:ext uri="{FF2B5EF4-FFF2-40B4-BE49-F238E27FC236}">
                <a16:creationId xmlns:a16="http://schemas.microsoft.com/office/drawing/2014/main" id="{4D98AECB-63A5-6347-870C-F65696821075}"/>
              </a:ext>
            </a:extLst>
          </p:cNvPr>
          <p:cNvSpPr>
            <a:spLocks noGrp="1"/>
          </p:cNvSpPr>
          <p:nvPr>
            <p:ph type="pic" sz="quarter" idx="21"/>
          </p:nvPr>
        </p:nvSpPr>
        <p:spPr>
          <a:xfrm>
            <a:off x="4421240" y="2084499"/>
            <a:ext cx="3349519" cy="3259484"/>
          </a:xfrm>
          <a:prstGeom prst="rect">
            <a:avLst/>
          </a:prstGeom>
        </p:spPr>
        <p:txBody>
          <a:bodyPr/>
          <a:lstStyle/>
          <a:p>
            <a:r>
              <a:rPr lang="en-GB"/>
              <a:t>Click icon to add picture</a:t>
            </a:r>
            <a:endParaRPr lang="en-US"/>
          </a:p>
        </p:txBody>
      </p:sp>
      <p:sp>
        <p:nvSpPr>
          <p:cNvPr id="29" name="Picture Placeholder 4">
            <a:extLst>
              <a:ext uri="{FF2B5EF4-FFF2-40B4-BE49-F238E27FC236}">
                <a16:creationId xmlns:a16="http://schemas.microsoft.com/office/drawing/2014/main" id="{06F13057-9BEF-B64B-AA46-1238FE5D56B3}"/>
              </a:ext>
            </a:extLst>
          </p:cNvPr>
          <p:cNvSpPr>
            <a:spLocks noGrp="1"/>
          </p:cNvSpPr>
          <p:nvPr>
            <p:ph type="pic" sz="quarter" idx="22"/>
          </p:nvPr>
        </p:nvSpPr>
        <p:spPr>
          <a:xfrm>
            <a:off x="8009234" y="2084499"/>
            <a:ext cx="3349519" cy="3259484"/>
          </a:xfrm>
          <a:prstGeom prst="rect">
            <a:avLst/>
          </a:prstGeom>
        </p:spPr>
        <p:txBody>
          <a:bodyPr/>
          <a:lstStyle/>
          <a:p>
            <a:r>
              <a:rPr lang="en-GB"/>
              <a:t>Click icon to add picture</a:t>
            </a:r>
            <a:endParaRPr lang="en-US"/>
          </a:p>
        </p:txBody>
      </p:sp>
      <p:sp>
        <p:nvSpPr>
          <p:cNvPr id="27" name="Picture Placeholder 4">
            <a:extLst>
              <a:ext uri="{FF2B5EF4-FFF2-40B4-BE49-F238E27FC236}">
                <a16:creationId xmlns:a16="http://schemas.microsoft.com/office/drawing/2014/main" id="{5FDE8479-7DB4-FC41-8B91-8BCC7A3ADC36}"/>
              </a:ext>
            </a:extLst>
          </p:cNvPr>
          <p:cNvSpPr>
            <a:spLocks noGrp="1"/>
          </p:cNvSpPr>
          <p:nvPr>
            <p:ph type="pic" sz="quarter" idx="20"/>
          </p:nvPr>
        </p:nvSpPr>
        <p:spPr>
          <a:xfrm>
            <a:off x="826179" y="2084499"/>
            <a:ext cx="3349519" cy="3259484"/>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00B6B4"/>
                </a:solidFill>
                <a:latin typeface="Champion-HTF-Middleweight"/>
                <a:ea typeface="Champion-HTF-Middleweight"/>
                <a:cs typeface="Champion-HTF-Middleweight"/>
                <a:sym typeface="Champion-HTF-Middleweight"/>
              </a:defRPr>
            </a:lvl1pPr>
          </a:lstStyle>
          <a:p>
            <a:r>
              <a:rPr lang="en-GB"/>
              <a:t>Click to edit Master title style</a:t>
            </a:r>
            <a:endParaRPr/>
          </a:p>
        </p:txBody>
      </p:sp>
    </p:spTree>
    <p:extLst>
      <p:ext uri="{BB962C8B-B14F-4D97-AF65-F5344CB8AC3E}">
        <p14:creationId xmlns:p14="http://schemas.microsoft.com/office/powerpoint/2010/main" val="153900743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tatement slide">
    <p:spTree>
      <p:nvGrpSpPr>
        <p:cNvPr id="1" name=""/>
        <p:cNvGrpSpPr/>
        <p:nvPr/>
      </p:nvGrpSpPr>
      <p:grpSpPr>
        <a:xfrm>
          <a:off x="0" y="0"/>
          <a:ext cx="0" cy="0"/>
          <a:chOff x="0" y="0"/>
          <a:chExt cx="0" cy="0"/>
        </a:xfrm>
      </p:grpSpPr>
      <p:pic>
        <p:nvPicPr>
          <p:cNvPr id="6" name="Picture 2" descr="Picture 2">
            <a:extLst>
              <a:ext uri="{FF2B5EF4-FFF2-40B4-BE49-F238E27FC236}">
                <a16:creationId xmlns:a16="http://schemas.microsoft.com/office/drawing/2014/main" id="{3A0A3C91-064C-634F-8EA2-4AB10ABE8EF6}"/>
              </a:ext>
            </a:extLst>
          </p:cNvPr>
          <p:cNvPicPr>
            <a:picLocks noChangeAspect="1"/>
          </p:cNvPicPr>
          <p:nvPr userDrawn="1"/>
        </p:nvPicPr>
        <p:blipFill>
          <a:blip r:embed="rId2"/>
          <a:stretch>
            <a:fillRect/>
          </a:stretch>
        </p:blipFill>
        <p:spPr>
          <a:xfrm>
            <a:off x="-1" y="0"/>
            <a:ext cx="12214621" cy="6858000"/>
          </a:xfrm>
          <a:prstGeom prst="rect">
            <a:avLst/>
          </a:prstGeom>
          <a:ln w="12700">
            <a:miter lim="400000"/>
          </a:ln>
        </p:spPr>
      </p:pic>
      <p:sp>
        <p:nvSpPr>
          <p:cNvPr id="8" name="Title 7">
            <a:extLst>
              <a:ext uri="{FF2B5EF4-FFF2-40B4-BE49-F238E27FC236}">
                <a16:creationId xmlns:a16="http://schemas.microsoft.com/office/drawing/2014/main" id="{FB5C002E-0273-C54F-8CF0-128F77107BBE}"/>
              </a:ext>
            </a:extLst>
          </p:cNvPr>
          <p:cNvSpPr>
            <a:spLocks noGrp="1"/>
          </p:cNvSpPr>
          <p:nvPr>
            <p:ph type="title"/>
          </p:nvPr>
        </p:nvSpPr>
        <p:spPr>
          <a:xfrm>
            <a:off x="5314802" y="1720840"/>
            <a:ext cx="6206638" cy="3751262"/>
          </a:xfrm>
        </p:spPr>
        <p:txBody>
          <a:bodyPr/>
          <a:lstStyle>
            <a:lvl1pPr>
              <a:defRPr kumimoji="0" lang="en-US" sz="5400" b="0" i="0" u="none" strike="noStrike" kern="1200" cap="none" spc="0" normalizeH="0" baseline="0" noProof="0" dirty="0">
                <a:ln>
                  <a:noFill/>
                </a:ln>
                <a:solidFill>
                  <a:prstClr val="white"/>
                </a:solidFill>
                <a:effectLst/>
                <a:uLnTx/>
                <a:uFillTx/>
                <a:latin typeface="Champion-HTF-Featherweight" pitchFamily="2" charset="0"/>
                <a:ea typeface="+mn-ea"/>
                <a:cs typeface="+mn-cs"/>
                <a:sym typeface="Calibri"/>
              </a:defRPr>
            </a:lvl1pPr>
          </a:lstStyle>
          <a:p>
            <a:r>
              <a:rPr lang="en-GB"/>
              <a:t>Click to edit Master title style</a:t>
            </a:r>
            <a:endParaRPr lang="en-US" dirty="0"/>
          </a:p>
        </p:txBody>
      </p:sp>
    </p:spTree>
    <p:extLst>
      <p:ext uri="{BB962C8B-B14F-4D97-AF65-F5344CB8AC3E}">
        <p14:creationId xmlns:p14="http://schemas.microsoft.com/office/powerpoint/2010/main" val="25996816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Slide copy">
    <p:spTree>
      <p:nvGrpSpPr>
        <p:cNvPr id="1" name=""/>
        <p:cNvGrpSpPr/>
        <p:nvPr/>
      </p:nvGrpSpPr>
      <p:grpSpPr>
        <a:xfrm>
          <a:off x="0" y="0"/>
          <a:ext cx="0" cy="0"/>
          <a:chOff x="0" y="0"/>
          <a:chExt cx="0" cy="0"/>
        </a:xfrm>
      </p:grpSpPr>
      <p:pic>
        <p:nvPicPr>
          <p:cNvPr id="68" name="Picture 2" descr="Picture 2"/>
          <p:cNvPicPr>
            <a:picLocks noChangeAspect="1"/>
          </p:cNvPicPr>
          <p:nvPr/>
        </p:nvPicPr>
        <p:blipFill>
          <a:blip r:embed="rId2"/>
          <a:srcRect l="65" r="65"/>
          <a:stretch>
            <a:fillRect/>
          </a:stretch>
        </p:blipFill>
        <p:spPr>
          <a:xfrm>
            <a:off x="-11311" y="0"/>
            <a:ext cx="12214621" cy="6858000"/>
          </a:xfrm>
          <a:prstGeom prst="rect">
            <a:avLst/>
          </a:prstGeom>
          <a:ln w="12700">
            <a:miter lim="400000"/>
          </a:ln>
        </p:spPr>
      </p:pic>
      <p:sp>
        <p:nvSpPr>
          <p:cNvPr id="69" name="Title Text"/>
          <p:cNvSpPr txBox="1">
            <a:spLocks noGrp="1"/>
          </p:cNvSpPr>
          <p:nvPr>
            <p:ph type="title"/>
          </p:nvPr>
        </p:nvSpPr>
        <p:spPr>
          <a:prstGeom prst="rect">
            <a:avLst/>
          </a:prstGeom>
        </p:spPr>
        <p:txBody>
          <a:bodyPr/>
          <a:lstStyle/>
          <a:p>
            <a:r>
              <a:rPr lang="en-GB"/>
              <a:t>Click to edit Master title style</a:t>
            </a:r>
            <a:endParaRPr dirty="0"/>
          </a:p>
        </p:txBody>
      </p:sp>
      <p:pic>
        <p:nvPicPr>
          <p:cNvPr id="70" name="Graphic 8" descr="Graphic 8"/>
          <p:cNvPicPr>
            <a:picLocks noChangeAspect="1"/>
          </p:cNvPicPr>
          <p:nvPr/>
        </p:nvPicPr>
        <p:blipFill>
          <a:blip r:embed="rId3"/>
          <a:srcRect l="25112" t="43704" r="26295" b="42815"/>
          <a:stretch>
            <a:fillRect/>
          </a:stretch>
        </p:blipFill>
        <p:spPr>
          <a:xfrm>
            <a:off x="6833991" y="4248732"/>
            <a:ext cx="4497668" cy="1247829"/>
          </a:xfrm>
          <a:prstGeom prst="rect">
            <a:avLst/>
          </a:prstGeom>
          <a:ln w="12700">
            <a:miter lim="400000"/>
          </a:ln>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Blank copy 3">
    <p:spTree>
      <p:nvGrpSpPr>
        <p:cNvPr id="1" name=""/>
        <p:cNvGrpSpPr/>
        <p:nvPr/>
      </p:nvGrpSpPr>
      <p:grpSpPr>
        <a:xfrm>
          <a:off x="0" y="0"/>
          <a:ext cx="0" cy="0"/>
          <a:chOff x="0" y="0"/>
          <a:chExt cx="0" cy="0"/>
        </a:xfrm>
      </p:grpSpPr>
      <p:pic>
        <p:nvPicPr>
          <p:cNvPr id="10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105" name="Body Level One…"/>
          <p:cNvSpPr txBox="1">
            <a:spLocks noGrp="1"/>
          </p:cNvSpPr>
          <p:nvPr>
            <p:ph type="body" idx="1"/>
          </p:nvPr>
        </p:nvSpPr>
        <p:spPr>
          <a:xfrm>
            <a:off x="723552" y="2349169"/>
            <a:ext cx="10257216" cy="3291840"/>
          </a:xfrm>
          <a:prstGeom prst="rect">
            <a:avLst/>
          </a:prstGeom>
        </p:spPr>
        <p:txBody>
          <a:bodyPr numCol="2" spcCol="576640">
            <a:noAutofit/>
          </a:bodyPr>
          <a:lstStyle>
            <a:lvl1pPr marL="0" indent="0">
              <a:lnSpc>
                <a:spcPct val="100000"/>
              </a:lnSpc>
              <a:buSzTx/>
              <a:buFontTx/>
              <a:buNone/>
              <a:defRPr sz="1100">
                <a:solidFill>
                  <a:srgbClr val="737373"/>
                </a:solidFill>
                <a:latin typeface="Archivo Regular"/>
                <a:ea typeface="Archivo Regular"/>
                <a:cs typeface="Archivo Regular"/>
                <a:sym typeface="Archivo Regular"/>
              </a:defRPr>
            </a:lvl1pPr>
            <a:lvl2pPr marL="0" indent="457200">
              <a:lnSpc>
                <a:spcPct val="100000"/>
              </a:lnSpc>
              <a:buSzTx/>
              <a:buFontTx/>
              <a:buNone/>
              <a:defRPr sz="1100">
                <a:solidFill>
                  <a:srgbClr val="737373"/>
                </a:solidFill>
                <a:latin typeface="Archivo Regular"/>
                <a:ea typeface="Archivo Regular"/>
                <a:cs typeface="Archivo Regular"/>
                <a:sym typeface="Archivo Regular"/>
              </a:defRPr>
            </a:lvl2pPr>
            <a:lvl3pPr marL="0" indent="914400">
              <a:lnSpc>
                <a:spcPct val="100000"/>
              </a:lnSpc>
              <a:buSzTx/>
              <a:buFontTx/>
              <a:buNone/>
              <a:defRPr sz="1100">
                <a:solidFill>
                  <a:srgbClr val="737373"/>
                </a:solidFill>
                <a:latin typeface="Archivo Regular"/>
                <a:ea typeface="Archivo Regular"/>
                <a:cs typeface="Archivo Regular"/>
                <a:sym typeface="Archivo Regular"/>
              </a:defRPr>
            </a:lvl3pPr>
            <a:lvl4pPr marL="0" indent="1371600">
              <a:lnSpc>
                <a:spcPct val="100000"/>
              </a:lnSpc>
              <a:buSzTx/>
              <a:buFontTx/>
              <a:buNone/>
              <a:defRPr sz="1100">
                <a:solidFill>
                  <a:srgbClr val="737373"/>
                </a:solidFill>
                <a:latin typeface="Archivo Regular"/>
                <a:ea typeface="Archivo Regular"/>
                <a:cs typeface="Archivo Regular"/>
                <a:sym typeface="Archivo Regular"/>
              </a:defRPr>
            </a:lvl4pPr>
            <a:lvl5pPr marL="0" indent="1828800">
              <a:lnSpc>
                <a:spcPct val="100000"/>
              </a:lnSpc>
              <a:buSzTx/>
              <a:buFontTx/>
              <a:buNone/>
              <a:defRPr sz="1100">
                <a:solidFill>
                  <a:srgbClr val="737373"/>
                </a:solidFill>
                <a:latin typeface="Archivo Regular"/>
                <a:ea typeface="Archivo Regular"/>
                <a:cs typeface="Archivo Regular"/>
                <a:sym typeface="Archivo Regula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107" name="Title Text"/>
          <p:cNvSpPr txBox="1">
            <a:spLocks noGrp="1"/>
          </p:cNvSpPr>
          <p:nvPr>
            <p:ph type="title"/>
          </p:nvPr>
        </p:nvSpPr>
        <p:spPr>
          <a:xfrm>
            <a:off x="723552" y="978434"/>
            <a:ext cx="3791833" cy="1214353"/>
          </a:xfrm>
          <a:prstGeom prst="rect">
            <a:avLst/>
          </a:prstGeom>
        </p:spPr>
        <p:txBody>
          <a:bodyPr/>
          <a:lstStyle>
            <a:lvl1pPr>
              <a:defRPr sz="3600">
                <a:solidFill>
                  <a:srgbClr val="3D2462"/>
                </a:solidFill>
                <a:latin typeface="Champion-HTF-Middleweight"/>
                <a:ea typeface="Champion-HTF-Middleweight"/>
                <a:cs typeface="Champion-HTF-Middleweight"/>
                <a:sym typeface="Champion-HTF-Middleweight"/>
              </a:defRPr>
            </a:lvl1pPr>
          </a:lstStyle>
          <a:p>
            <a:r>
              <a:rPr lang="en-GB"/>
              <a:t>Click to edit Master title style</a:t>
            </a: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tatement slide">
    <p:spTree>
      <p:nvGrpSpPr>
        <p:cNvPr id="1" name=""/>
        <p:cNvGrpSpPr/>
        <p:nvPr/>
      </p:nvGrpSpPr>
      <p:grpSpPr>
        <a:xfrm>
          <a:off x="0" y="0"/>
          <a:ext cx="0" cy="0"/>
          <a:chOff x="0" y="0"/>
          <a:chExt cx="0" cy="0"/>
        </a:xfrm>
      </p:grpSpPr>
      <p:pic>
        <p:nvPicPr>
          <p:cNvPr id="116" name="Picture 2" descr="Picture 2"/>
          <p:cNvPicPr>
            <a:picLocks noChangeAspect="1"/>
          </p:cNvPicPr>
          <p:nvPr userDrawn="1"/>
        </p:nvPicPr>
        <p:blipFill>
          <a:blip r:embed="rId2"/>
          <a:srcRect l="65" r="65"/>
          <a:stretch>
            <a:fillRect/>
          </a:stretch>
        </p:blipFill>
        <p:spPr>
          <a:xfrm>
            <a:off x="-102" y="-114"/>
            <a:ext cx="12214824" cy="6858114"/>
          </a:xfrm>
          <a:prstGeom prst="rect">
            <a:avLst/>
          </a:prstGeom>
          <a:noFill/>
        </p:spPr>
      </p:pic>
      <p:sp>
        <p:nvSpPr>
          <p:cNvPr id="8" name="Title 7">
            <a:extLst>
              <a:ext uri="{FF2B5EF4-FFF2-40B4-BE49-F238E27FC236}">
                <a16:creationId xmlns:a16="http://schemas.microsoft.com/office/drawing/2014/main" id="{FB5C002E-0273-C54F-8CF0-128F77107BBE}"/>
              </a:ext>
            </a:extLst>
          </p:cNvPr>
          <p:cNvSpPr>
            <a:spLocks noGrp="1"/>
          </p:cNvSpPr>
          <p:nvPr>
            <p:ph type="title"/>
          </p:nvPr>
        </p:nvSpPr>
        <p:spPr>
          <a:xfrm>
            <a:off x="5314802" y="1720840"/>
            <a:ext cx="6206638" cy="3751262"/>
          </a:xfrm>
        </p:spPr>
        <p:txBody>
          <a:bodyPr/>
          <a:lstStyle>
            <a:lvl1pPr>
              <a:defRPr kumimoji="0" lang="en-US" sz="5400" b="0" i="0" u="none" strike="noStrike" kern="1200" cap="none" spc="0" normalizeH="0" baseline="0" noProof="0" dirty="0">
                <a:ln>
                  <a:noFill/>
                </a:ln>
                <a:solidFill>
                  <a:prstClr val="white"/>
                </a:solidFill>
                <a:effectLst/>
                <a:uLnTx/>
                <a:uFillTx/>
                <a:latin typeface="Champion-HTF-Featherweight" pitchFamily="2" charset="0"/>
                <a:ea typeface="+mn-ea"/>
                <a:cs typeface="+mn-cs"/>
                <a:sym typeface="Calibri"/>
              </a:defRPr>
            </a:lvl1pPr>
          </a:lstStyle>
          <a:p>
            <a:r>
              <a:rPr lang="en-GB"/>
              <a:t>Click to edit Master title style</a:t>
            </a:r>
            <a:endParaRPr lang="en-US" dirty="0"/>
          </a:p>
        </p:txBody>
      </p:sp>
    </p:spTree>
    <p:extLst>
      <p:ext uri="{BB962C8B-B14F-4D97-AF65-F5344CB8AC3E}">
        <p14:creationId xmlns:p14="http://schemas.microsoft.com/office/powerpoint/2010/main" val="295034332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Blank copy 3">
    <p:spTree>
      <p:nvGrpSpPr>
        <p:cNvPr id="1" name=""/>
        <p:cNvGrpSpPr/>
        <p:nvPr/>
      </p:nvGrpSpPr>
      <p:grpSpPr>
        <a:xfrm>
          <a:off x="0" y="0"/>
          <a:ext cx="0" cy="0"/>
          <a:chOff x="0" y="0"/>
          <a:chExt cx="0" cy="0"/>
        </a:xfrm>
      </p:grpSpPr>
      <p:sp>
        <p:nvSpPr>
          <p:cNvPr id="35" name="Text Placeholder 4">
            <a:extLst>
              <a:ext uri="{FF2B5EF4-FFF2-40B4-BE49-F238E27FC236}">
                <a16:creationId xmlns:a16="http://schemas.microsoft.com/office/drawing/2014/main" id="{D46D0AEF-0ABC-AC40-A989-B614E880B7BF}"/>
              </a:ext>
            </a:extLst>
          </p:cNvPr>
          <p:cNvSpPr>
            <a:spLocks noGrp="1"/>
          </p:cNvSpPr>
          <p:nvPr>
            <p:ph type="body" sz="quarter" idx="24" hasCustomPrompt="1"/>
          </p:nvPr>
        </p:nvSpPr>
        <p:spPr>
          <a:xfrm>
            <a:off x="474051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36" name="Text Placeholder 4">
            <a:extLst>
              <a:ext uri="{FF2B5EF4-FFF2-40B4-BE49-F238E27FC236}">
                <a16:creationId xmlns:a16="http://schemas.microsoft.com/office/drawing/2014/main" id="{EBB68980-06B5-154C-9C52-D82F8815650B}"/>
              </a:ext>
            </a:extLst>
          </p:cNvPr>
          <p:cNvSpPr>
            <a:spLocks noGrp="1"/>
          </p:cNvSpPr>
          <p:nvPr>
            <p:ph type="body" sz="quarter" idx="25" hasCustomPrompt="1"/>
          </p:nvPr>
        </p:nvSpPr>
        <p:spPr>
          <a:xfrm>
            <a:off x="8333167"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5" name="Text Placeholder 4">
            <a:extLst>
              <a:ext uri="{FF2B5EF4-FFF2-40B4-BE49-F238E27FC236}">
                <a16:creationId xmlns:a16="http://schemas.microsoft.com/office/drawing/2014/main" id="{EE79A649-1502-D546-A10B-184CA1BC0007}"/>
              </a:ext>
            </a:extLst>
          </p:cNvPr>
          <p:cNvSpPr>
            <a:spLocks noGrp="1"/>
          </p:cNvSpPr>
          <p:nvPr>
            <p:ph type="body" sz="quarter" idx="23" hasCustomPrompt="1"/>
          </p:nvPr>
        </p:nvSpPr>
        <p:spPr>
          <a:xfrm>
            <a:off x="1160080" y="5444069"/>
            <a:ext cx="2686050" cy="512064"/>
          </a:xfrm>
          <a:prstGeom prst="rect">
            <a:avLst/>
          </a:prstGeom>
        </p:spPr>
        <p:txBody>
          <a:bodyPr/>
          <a:lstStyle>
            <a:lvl1pPr marL="0" marR="0" indent="0" algn="ctr" defTabSz="914400" rtl="0" eaLnBrk="1" fontAlgn="auto" latinLnBrk="0" hangingPunct="1">
              <a:lnSpc>
                <a:spcPct val="100000"/>
              </a:lnSpc>
              <a:spcBef>
                <a:spcPts val="0"/>
              </a:spcBef>
              <a:spcAft>
                <a:spcPts val="600"/>
              </a:spcAft>
              <a:buClrTx/>
              <a:buSzTx/>
              <a:buFontTx/>
              <a:buNone/>
              <a:tabLst/>
              <a:defRPr kumimoji="0" lang="en-US" sz="1100" b="0" i="0" u="none" strike="noStrike" kern="1200" cap="none" spc="0" normalizeH="0" baseline="0">
                <a:ln>
                  <a:noFill/>
                </a:ln>
                <a:solidFill>
                  <a:srgbClr val="737373"/>
                </a:solidFill>
                <a:effectLst/>
                <a:uLnTx/>
                <a:uFillTx/>
                <a:latin typeface="Archivo" panose="020B0503020202020B04" pitchFamily="34" charset="77"/>
                <a:ea typeface="+mn-ea"/>
                <a:cs typeface="+mn-cs"/>
                <a:sym typeface="Calibri"/>
              </a:defRPr>
            </a:lvl1p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eost</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et,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optatqui</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num</a:t>
            </a:r>
            <a:r>
              <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rPr>
              <a:t> </a:t>
            </a:r>
            <a:r>
              <a:rPr kumimoji="0" lang="en-US" sz="1100" b="0" i="0" u="none" strike="noStrike" kern="1200" cap="none" spc="0" normalizeH="0" baseline="0" noProof="0" dirty="0" err="1">
                <a:ln>
                  <a:noFill/>
                </a:ln>
                <a:solidFill>
                  <a:srgbClr val="949594"/>
                </a:solidFill>
                <a:effectLst/>
                <a:uLnTx/>
                <a:uFillTx/>
                <a:latin typeface="Archivo" panose="020B0503020202020B04" pitchFamily="34" charset="77"/>
                <a:ea typeface="+mn-ea"/>
                <a:cs typeface="+mn-cs"/>
                <a:sym typeface="Calibri"/>
              </a:rPr>
              <a:t>facepudicime</a:t>
            </a:r>
            <a:endParaRPr kumimoji="0" lang="en-US" sz="1100" b="0" i="0" u="none" strike="noStrike" kern="1200" cap="none" spc="0" normalizeH="0" baseline="0" noProof="0" dirty="0">
              <a:ln>
                <a:noFill/>
              </a:ln>
              <a:solidFill>
                <a:srgbClr val="949594"/>
              </a:solidFill>
              <a:effectLst/>
              <a:uLnTx/>
              <a:uFillTx/>
              <a:latin typeface="Archivo" panose="020B0503020202020B04" pitchFamily="34" charset="77"/>
              <a:ea typeface="+mn-ea"/>
              <a:cs typeface="+mn-cs"/>
              <a:sym typeface="Calibri"/>
            </a:endParaRPr>
          </a:p>
        </p:txBody>
      </p:sp>
      <p:sp>
        <p:nvSpPr>
          <p:cNvPr id="28" name="Picture Placeholder 4">
            <a:extLst>
              <a:ext uri="{FF2B5EF4-FFF2-40B4-BE49-F238E27FC236}">
                <a16:creationId xmlns:a16="http://schemas.microsoft.com/office/drawing/2014/main" id="{4D98AECB-63A5-6347-870C-F65696821075}"/>
              </a:ext>
            </a:extLst>
          </p:cNvPr>
          <p:cNvSpPr>
            <a:spLocks noGrp="1"/>
          </p:cNvSpPr>
          <p:nvPr>
            <p:ph type="pic" sz="quarter" idx="21"/>
          </p:nvPr>
        </p:nvSpPr>
        <p:spPr>
          <a:xfrm>
            <a:off x="4421240" y="2084499"/>
            <a:ext cx="3349519" cy="3259484"/>
          </a:xfrm>
          <a:prstGeom prst="rect">
            <a:avLst/>
          </a:prstGeom>
        </p:spPr>
        <p:txBody>
          <a:bodyPr/>
          <a:lstStyle/>
          <a:p>
            <a:r>
              <a:rPr lang="en-GB"/>
              <a:t>Click icon to add picture</a:t>
            </a:r>
            <a:endParaRPr lang="en-US"/>
          </a:p>
        </p:txBody>
      </p:sp>
      <p:sp>
        <p:nvSpPr>
          <p:cNvPr id="29" name="Picture Placeholder 4">
            <a:extLst>
              <a:ext uri="{FF2B5EF4-FFF2-40B4-BE49-F238E27FC236}">
                <a16:creationId xmlns:a16="http://schemas.microsoft.com/office/drawing/2014/main" id="{06F13057-9BEF-B64B-AA46-1238FE5D56B3}"/>
              </a:ext>
            </a:extLst>
          </p:cNvPr>
          <p:cNvSpPr>
            <a:spLocks noGrp="1"/>
          </p:cNvSpPr>
          <p:nvPr>
            <p:ph type="pic" sz="quarter" idx="22"/>
          </p:nvPr>
        </p:nvSpPr>
        <p:spPr>
          <a:xfrm>
            <a:off x="8009234" y="2084499"/>
            <a:ext cx="3349519" cy="3259484"/>
          </a:xfrm>
          <a:prstGeom prst="rect">
            <a:avLst/>
          </a:prstGeom>
        </p:spPr>
        <p:txBody>
          <a:bodyPr/>
          <a:lstStyle/>
          <a:p>
            <a:r>
              <a:rPr lang="en-GB"/>
              <a:t>Click icon to add picture</a:t>
            </a:r>
            <a:endParaRPr lang="en-US"/>
          </a:p>
        </p:txBody>
      </p:sp>
      <p:sp>
        <p:nvSpPr>
          <p:cNvPr id="27" name="Picture Placeholder 4">
            <a:extLst>
              <a:ext uri="{FF2B5EF4-FFF2-40B4-BE49-F238E27FC236}">
                <a16:creationId xmlns:a16="http://schemas.microsoft.com/office/drawing/2014/main" id="{5FDE8479-7DB4-FC41-8B91-8BCC7A3ADC36}"/>
              </a:ext>
            </a:extLst>
          </p:cNvPr>
          <p:cNvSpPr>
            <a:spLocks noGrp="1"/>
          </p:cNvSpPr>
          <p:nvPr>
            <p:ph type="pic" sz="quarter" idx="20"/>
          </p:nvPr>
        </p:nvSpPr>
        <p:spPr>
          <a:xfrm>
            <a:off x="826179" y="2084499"/>
            <a:ext cx="3349519" cy="3259484"/>
          </a:xfrm>
          <a:prstGeom prst="rect">
            <a:avLst/>
          </a:prstGeom>
        </p:spPr>
        <p:txBody>
          <a:bodyPr/>
          <a:lstStyle/>
          <a:p>
            <a:r>
              <a:rPr lang="en-GB"/>
              <a:t>Click icon to add picture</a:t>
            </a:r>
            <a:endParaRPr lang="en-US"/>
          </a:p>
        </p:txBody>
      </p:sp>
      <p:pic>
        <p:nvPicPr>
          <p:cNvPr id="10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3D2462"/>
                </a:solidFill>
                <a:latin typeface="Champion-HTF-Middleweight"/>
                <a:ea typeface="Champion-HTF-Middleweight"/>
                <a:cs typeface="Champion-HTF-Middleweight"/>
                <a:sym typeface="Champion-HTF-Middleweight"/>
              </a:defRPr>
            </a:lvl1pPr>
          </a:lstStyle>
          <a:p>
            <a:r>
              <a:rPr lang="en-GB"/>
              <a:t>Click to edit Master title style</a:t>
            </a:r>
            <a:endParaRPr/>
          </a:p>
        </p:txBody>
      </p:sp>
    </p:spTree>
    <p:extLst>
      <p:ext uri="{BB962C8B-B14F-4D97-AF65-F5344CB8AC3E}">
        <p14:creationId xmlns:p14="http://schemas.microsoft.com/office/powerpoint/2010/main" val="10969357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Blank copy 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6EAEB49-FF75-6F4B-AF71-18F749625E0C}"/>
              </a:ext>
            </a:extLst>
          </p:cNvPr>
          <p:cNvSpPr>
            <a:spLocks noGrp="1"/>
          </p:cNvSpPr>
          <p:nvPr>
            <p:ph type="pic" sz="quarter" idx="15"/>
          </p:nvPr>
        </p:nvSpPr>
        <p:spPr>
          <a:xfrm>
            <a:off x="7546975" y="0"/>
            <a:ext cx="4645025" cy="6858000"/>
          </a:xfrm>
          <a:prstGeom prst="rect">
            <a:avLst/>
          </a:prstGeom>
        </p:spPr>
        <p:txBody>
          <a:bodyPr/>
          <a:lstStyle/>
          <a:p>
            <a:r>
              <a:rPr lang="en-GB"/>
              <a:t>Click icon to add picture</a:t>
            </a:r>
            <a:endParaRPr lang="en-US"/>
          </a:p>
        </p:txBody>
      </p:sp>
      <p:sp>
        <p:nvSpPr>
          <p:cNvPr id="107" name="Title Text"/>
          <p:cNvSpPr txBox="1">
            <a:spLocks noGrp="1"/>
          </p:cNvSpPr>
          <p:nvPr>
            <p:ph type="title"/>
          </p:nvPr>
        </p:nvSpPr>
        <p:spPr>
          <a:xfrm>
            <a:off x="723552" y="978435"/>
            <a:ext cx="6408768" cy="744858"/>
          </a:xfrm>
          <a:prstGeom prst="rect">
            <a:avLst/>
          </a:prstGeom>
        </p:spPr>
        <p:txBody>
          <a:bodyPr/>
          <a:lstStyle>
            <a:lvl1pPr>
              <a:defRPr sz="3600">
                <a:solidFill>
                  <a:srgbClr val="3D2462"/>
                </a:solidFill>
                <a:latin typeface="Champion-HTF-Middleweight"/>
                <a:ea typeface="Champion-HTF-Middleweight"/>
                <a:cs typeface="Champion-HTF-Middleweight"/>
                <a:sym typeface="Champion-HTF-Middleweight"/>
              </a:defRPr>
            </a:lvl1pPr>
          </a:lstStyle>
          <a:p>
            <a:r>
              <a:rPr lang="en-GB"/>
              <a:t>Click to edit Master title style</a:t>
            </a:r>
            <a:endParaRPr/>
          </a:p>
        </p:txBody>
      </p:sp>
      <p:sp>
        <p:nvSpPr>
          <p:cNvPr id="9" name="Text Placeholder 8">
            <a:extLst>
              <a:ext uri="{FF2B5EF4-FFF2-40B4-BE49-F238E27FC236}">
                <a16:creationId xmlns:a16="http://schemas.microsoft.com/office/drawing/2014/main" id="{A2804878-E8C9-364B-8B62-35190A01EB34}"/>
              </a:ext>
            </a:extLst>
          </p:cNvPr>
          <p:cNvSpPr>
            <a:spLocks noGrp="1"/>
          </p:cNvSpPr>
          <p:nvPr>
            <p:ph type="body" sz="quarter" idx="19" hasCustomPrompt="1"/>
          </p:nvPr>
        </p:nvSpPr>
        <p:spPr>
          <a:xfrm>
            <a:off x="701250"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6" name="Text Placeholder 8">
            <a:extLst>
              <a:ext uri="{FF2B5EF4-FFF2-40B4-BE49-F238E27FC236}">
                <a16:creationId xmlns:a16="http://schemas.microsoft.com/office/drawing/2014/main" id="{8CCBBAF0-687F-5041-8494-E423B9F4E3AD}"/>
              </a:ext>
            </a:extLst>
          </p:cNvPr>
          <p:cNvSpPr>
            <a:spLocks noGrp="1"/>
          </p:cNvSpPr>
          <p:nvPr>
            <p:ph type="body" sz="quarter" idx="31" hasCustomPrompt="1"/>
          </p:nvPr>
        </p:nvSpPr>
        <p:spPr>
          <a:xfrm>
            <a:off x="701250"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48" name="Text Placeholder 8">
            <a:extLst>
              <a:ext uri="{FF2B5EF4-FFF2-40B4-BE49-F238E27FC236}">
                <a16:creationId xmlns:a16="http://schemas.microsoft.com/office/drawing/2014/main" id="{FD11D657-A7AB-6146-A1FE-440DAA78A9A5}"/>
              </a:ext>
            </a:extLst>
          </p:cNvPr>
          <p:cNvSpPr>
            <a:spLocks noGrp="1"/>
          </p:cNvSpPr>
          <p:nvPr>
            <p:ph type="body" sz="quarter" idx="33" hasCustomPrompt="1"/>
          </p:nvPr>
        </p:nvSpPr>
        <p:spPr>
          <a:xfrm>
            <a:off x="701250"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26" name="Text Placeholder 25">
            <a:extLst>
              <a:ext uri="{FF2B5EF4-FFF2-40B4-BE49-F238E27FC236}">
                <a16:creationId xmlns:a16="http://schemas.microsoft.com/office/drawing/2014/main" id="{7FED5F24-A7AD-BB41-8668-1F4D4651C50D}"/>
              </a:ext>
            </a:extLst>
          </p:cNvPr>
          <p:cNvSpPr>
            <a:spLocks noGrp="1"/>
          </p:cNvSpPr>
          <p:nvPr>
            <p:ph type="body" sz="quarter" idx="35"/>
          </p:nvPr>
        </p:nvSpPr>
        <p:spPr>
          <a:xfrm>
            <a:off x="701250"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8" name="Text Placeholder 25">
            <a:extLst>
              <a:ext uri="{FF2B5EF4-FFF2-40B4-BE49-F238E27FC236}">
                <a16:creationId xmlns:a16="http://schemas.microsoft.com/office/drawing/2014/main" id="{53BFD2C6-F2D1-424D-A20A-771526DCAC37}"/>
              </a:ext>
            </a:extLst>
          </p:cNvPr>
          <p:cNvSpPr>
            <a:spLocks noGrp="1"/>
          </p:cNvSpPr>
          <p:nvPr>
            <p:ph type="body" sz="quarter" idx="36"/>
          </p:nvPr>
        </p:nvSpPr>
        <p:spPr>
          <a:xfrm>
            <a:off x="701250"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9" name="Text Placeholder 25">
            <a:extLst>
              <a:ext uri="{FF2B5EF4-FFF2-40B4-BE49-F238E27FC236}">
                <a16:creationId xmlns:a16="http://schemas.microsoft.com/office/drawing/2014/main" id="{66EBBA56-AE23-7843-8E6B-5A4E5E304242}"/>
              </a:ext>
            </a:extLst>
          </p:cNvPr>
          <p:cNvSpPr>
            <a:spLocks noGrp="1"/>
          </p:cNvSpPr>
          <p:nvPr>
            <p:ph type="body" sz="quarter" idx="37"/>
          </p:nvPr>
        </p:nvSpPr>
        <p:spPr>
          <a:xfrm>
            <a:off x="701250"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0" name="Text Placeholder 8">
            <a:extLst>
              <a:ext uri="{FF2B5EF4-FFF2-40B4-BE49-F238E27FC236}">
                <a16:creationId xmlns:a16="http://schemas.microsoft.com/office/drawing/2014/main" id="{DFC352D9-3C0D-5A44-9D29-3AB7A8B4ACFD}"/>
              </a:ext>
            </a:extLst>
          </p:cNvPr>
          <p:cNvSpPr>
            <a:spLocks noGrp="1"/>
          </p:cNvSpPr>
          <p:nvPr>
            <p:ph type="body" sz="quarter" idx="38" hasCustomPrompt="1"/>
          </p:nvPr>
        </p:nvSpPr>
        <p:spPr>
          <a:xfrm>
            <a:off x="3895618" y="20765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1" name="Text Placeholder 8">
            <a:extLst>
              <a:ext uri="{FF2B5EF4-FFF2-40B4-BE49-F238E27FC236}">
                <a16:creationId xmlns:a16="http://schemas.microsoft.com/office/drawing/2014/main" id="{61F6D83B-7FB7-AF4B-B075-E30BF34C9C69}"/>
              </a:ext>
            </a:extLst>
          </p:cNvPr>
          <p:cNvSpPr>
            <a:spLocks noGrp="1"/>
          </p:cNvSpPr>
          <p:nvPr>
            <p:ph type="body" sz="quarter" idx="39" hasCustomPrompt="1"/>
          </p:nvPr>
        </p:nvSpPr>
        <p:spPr>
          <a:xfrm>
            <a:off x="3895618" y="3551412"/>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2" name="Text Placeholder 8">
            <a:extLst>
              <a:ext uri="{FF2B5EF4-FFF2-40B4-BE49-F238E27FC236}">
                <a16:creationId xmlns:a16="http://schemas.microsoft.com/office/drawing/2014/main" id="{F5CAC919-DAE3-F649-9082-066FCDBA852D}"/>
              </a:ext>
            </a:extLst>
          </p:cNvPr>
          <p:cNvSpPr>
            <a:spLocks noGrp="1"/>
          </p:cNvSpPr>
          <p:nvPr>
            <p:ph type="body" sz="quarter" idx="40" hasCustomPrompt="1"/>
          </p:nvPr>
        </p:nvSpPr>
        <p:spPr>
          <a:xfrm>
            <a:off x="3895618" y="5023126"/>
            <a:ext cx="2779713" cy="2698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kumimoji="0" lang="en-US" sz="1100" b="1" i="0" u="none" strike="noStrike" kern="1200" cap="none" spc="0" normalizeH="0" baseline="0">
                <a:ln>
                  <a:noFill/>
                </a:ln>
                <a:solidFill>
                  <a:srgbClr val="3D2462"/>
                </a:solidFill>
                <a:effectLst/>
                <a:uLnTx/>
                <a:uFillTx/>
                <a:latin typeface="Archivo" panose="020B0503020202020B04" pitchFamily="34" charset="77"/>
                <a:ea typeface="+mn-ea"/>
                <a:cs typeface="+mn-cs"/>
                <a:sym typeface="Calibri"/>
              </a:defRPr>
            </a:lvl1pPr>
            <a:lvl2pPr marL="4572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2pPr>
            <a:lvl3pPr marL="9144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3pPr>
            <a:lvl4pPr marL="1371600" indent="0">
              <a:buNone/>
              <a:defRPr kumimoji="0" lang="en-US" sz="1100" b="1" i="0" u="none" strike="noStrike" kern="1200" cap="none" spc="0" normalizeH="0" baseline="0" dirty="0" smtClean="0">
                <a:ln>
                  <a:noFill/>
                </a:ln>
                <a:solidFill>
                  <a:srgbClr val="3D2462"/>
                </a:solidFill>
                <a:effectLst/>
                <a:uLnTx/>
                <a:uFillTx/>
                <a:latin typeface="Archivo" panose="020B0503020202020B04" pitchFamily="34" charset="77"/>
                <a:ea typeface="+mn-ea"/>
                <a:cs typeface="+mn-cs"/>
                <a:sym typeface="Calibri"/>
              </a:defRPr>
            </a:lvl4pPr>
            <a:lvl5pPr marL="1828800" indent="0">
              <a:buNone/>
              <a:defRPr kumimoji="0" lang="en-US" sz="1100" b="1" i="0" u="none" strike="noStrike" kern="1200" cap="none" spc="0" normalizeH="0" baseline="0" dirty="0">
                <a:ln>
                  <a:noFill/>
                </a:ln>
                <a:solidFill>
                  <a:srgbClr val="3D2462"/>
                </a:solidFill>
                <a:effectLst/>
                <a:uLnTx/>
                <a:uFillTx/>
                <a:latin typeface="Archivo" panose="020B0503020202020B04" pitchFamily="34" charset="77"/>
                <a:ea typeface="+mn-ea"/>
                <a:cs typeface="+mn-cs"/>
                <a:sym typeface="Calibri"/>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Landae</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a:t>
            </a:r>
            <a:r>
              <a:rPr kumimoji="0" lang="en-US" sz="1100" b="1" i="0" u="none" strike="noStrike" kern="1200" cap="none" spc="0" normalizeH="0" baseline="0" noProof="0" dirty="0" err="1">
                <a:ln>
                  <a:noFill/>
                </a:ln>
                <a:solidFill>
                  <a:srgbClr val="3D2462"/>
                </a:solidFill>
                <a:effectLst/>
                <a:uLnTx/>
                <a:uFillTx/>
                <a:latin typeface="Archivo" panose="020B0503020202020B04" pitchFamily="34" charset="77"/>
                <a:ea typeface="+mn-ea"/>
                <a:cs typeface="+mn-cs"/>
                <a:sym typeface="Calibri"/>
              </a:rPr>
              <a:t>eost</a:t>
            </a:r>
            <a:r>
              <a:rPr kumimoji="0" lang="en-US" sz="1100" b="1" i="0" u="none" strike="noStrike" kern="1200" cap="none" spc="0" normalizeH="0" baseline="0" noProof="0" dirty="0">
                <a:ln>
                  <a:noFill/>
                </a:ln>
                <a:solidFill>
                  <a:srgbClr val="3D2462"/>
                </a:solidFill>
                <a:effectLst/>
                <a:uLnTx/>
                <a:uFillTx/>
                <a:latin typeface="Archivo" panose="020B0503020202020B04" pitchFamily="34" charset="77"/>
                <a:ea typeface="+mn-ea"/>
                <a:cs typeface="+mn-cs"/>
                <a:sym typeface="Calibri"/>
              </a:rPr>
              <a:t> et</a:t>
            </a:r>
          </a:p>
        </p:txBody>
      </p:sp>
      <p:sp>
        <p:nvSpPr>
          <p:cNvPr id="63" name="Text Placeholder 25">
            <a:extLst>
              <a:ext uri="{FF2B5EF4-FFF2-40B4-BE49-F238E27FC236}">
                <a16:creationId xmlns:a16="http://schemas.microsoft.com/office/drawing/2014/main" id="{AC426101-05C2-404D-806F-2E52429FDF89}"/>
              </a:ext>
            </a:extLst>
          </p:cNvPr>
          <p:cNvSpPr>
            <a:spLocks noGrp="1"/>
          </p:cNvSpPr>
          <p:nvPr>
            <p:ph type="body" sz="quarter" idx="41"/>
          </p:nvPr>
        </p:nvSpPr>
        <p:spPr>
          <a:xfrm>
            <a:off x="3895618" y="2330917"/>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4" name="Text Placeholder 25">
            <a:extLst>
              <a:ext uri="{FF2B5EF4-FFF2-40B4-BE49-F238E27FC236}">
                <a16:creationId xmlns:a16="http://schemas.microsoft.com/office/drawing/2014/main" id="{E0226CDB-D0D5-FA46-9BBC-B4A52CB2B0FD}"/>
              </a:ext>
            </a:extLst>
          </p:cNvPr>
          <p:cNvSpPr>
            <a:spLocks noGrp="1"/>
          </p:cNvSpPr>
          <p:nvPr>
            <p:ph type="body" sz="quarter" idx="42"/>
          </p:nvPr>
        </p:nvSpPr>
        <p:spPr>
          <a:xfrm>
            <a:off x="3895618" y="3808971"/>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5" name="Text Placeholder 25">
            <a:extLst>
              <a:ext uri="{FF2B5EF4-FFF2-40B4-BE49-F238E27FC236}">
                <a16:creationId xmlns:a16="http://schemas.microsoft.com/office/drawing/2014/main" id="{97FF59D5-CB6B-BD48-A388-076CF49A316F}"/>
              </a:ext>
            </a:extLst>
          </p:cNvPr>
          <p:cNvSpPr>
            <a:spLocks noGrp="1"/>
          </p:cNvSpPr>
          <p:nvPr>
            <p:ph type="body" sz="quarter" idx="43"/>
          </p:nvPr>
        </p:nvSpPr>
        <p:spPr>
          <a:xfrm>
            <a:off x="3895618" y="5287025"/>
            <a:ext cx="2801989" cy="1115568"/>
          </a:xfrm>
          <a:prstGeom prst="rect">
            <a:avLst/>
          </a:prstGeom>
        </p:spPr>
        <p:txBody>
          <a:bodyPr/>
          <a:lstStyle>
            <a:lvl1pPr marL="173736" indent="-173736">
              <a:spcBef>
                <a:spcPts val="0"/>
              </a:spcBef>
              <a:spcAft>
                <a:spcPts val="600"/>
              </a:spcAft>
              <a:defRPr sz="1100">
                <a:solidFill>
                  <a:srgbClr val="737373"/>
                </a:solidFill>
                <a:latin typeface="Archivo" panose="020B0503020202020B04" pitchFamily="34" charset="77"/>
              </a:defRPr>
            </a:lvl1pPr>
            <a:lvl2pPr marL="173736" indent="-173736">
              <a:spcBef>
                <a:spcPts val="0"/>
              </a:spcBef>
              <a:spcAft>
                <a:spcPts val="600"/>
              </a:spcAft>
              <a:defRPr sz="1100">
                <a:solidFill>
                  <a:srgbClr val="737373"/>
                </a:solidFill>
                <a:latin typeface="Archivo" panose="020B0503020202020B04" pitchFamily="34" charset="77"/>
              </a:defRPr>
            </a:lvl2pPr>
            <a:lvl3pPr marL="173736" indent="-173736">
              <a:spcBef>
                <a:spcPts val="0"/>
              </a:spcBef>
              <a:spcAft>
                <a:spcPts val="600"/>
              </a:spcAft>
              <a:defRPr sz="1100">
                <a:solidFill>
                  <a:srgbClr val="737373"/>
                </a:solidFill>
                <a:latin typeface="Archivo" panose="020B0503020202020B04" pitchFamily="34" charset="77"/>
              </a:defRPr>
            </a:lvl3pPr>
            <a:lvl4pPr marL="173736" indent="-173736">
              <a:spcBef>
                <a:spcPts val="0"/>
              </a:spcBef>
              <a:spcAft>
                <a:spcPts val="600"/>
              </a:spcAft>
              <a:defRPr sz="1100">
                <a:solidFill>
                  <a:srgbClr val="737373"/>
                </a:solidFill>
                <a:latin typeface="Archivo" panose="020B0503020202020B04" pitchFamily="34" charset="77"/>
              </a:defRPr>
            </a:lvl4pPr>
            <a:lvl5pPr marL="173736" indent="-173736">
              <a:spcBef>
                <a:spcPts val="0"/>
              </a:spcBef>
              <a:spcAft>
                <a:spcPts val="600"/>
              </a:spcAft>
              <a:defRPr sz="1100">
                <a:solidFill>
                  <a:srgbClr val="737373"/>
                </a:solidFill>
                <a:latin typeface="Archivo" panose="020B0503020202020B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10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Tree>
    <p:extLst>
      <p:ext uri="{BB962C8B-B14F-4D97-AF65-F5344CB8AC3E}">
        <p14:creationId xmlns:p14="http://schemas.microsoft.com/office/powerpoint/2010/main" val="1548546026"/>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statement slid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B5C002E-0273-C54F-8CF0-128F77107BBE}"/>
              </a:ext>
            </a:extLst>
          </p:cNvPr>
          <p:cNvSpPr>
            <a:spLocks noGrp="1"/>
          </p:cNvSpPr>
          <p:nvPr>
            <p:ph type="title"/>
          </p:nvPr>
        </p:nvSpPr>
        <p:spPr>
          <a:xfrm>
            <a:off x="5052647" y="1843950"/>
            <a:ext cx="6833850" cy="3170099"/>
          </a:xfrm>
        </p:spPr>
        <p:txBody>
          <a:bodyPr/>
          <a:lstStyle>
            <a:lvl1pPr algn="ctr">
              <a:defRPr kumimoji="0" lang="en-US" sz="5000" b="0" i="0" u="none" strike="noStrike" kern="1200" cap="none" spc="0" normalizeH="0" baseline="0" dirty="0" smtClean="0">
                <a:ln>
                  <a:noFill/>
                </a:ln>
                <a:solidFill>
                  <a:srgbClr val="007D91"/>
                </a:solidFill>
                <a:effectLst/>
                <a:uLnTx/>
                <a:uFillTx/>
                <a:latin typeface="Champion-HTF-Featherweight" pitchFamily="2" charset="0"/>
                <a:ea typeface="+mn-ea"/>
                <a:cs typeface="+mn-cs"/>
                <a:sym typeface="Calibri"/>
              </a:defRPr>
            </a:lvl1pPr>
          </a:lstStyle>
          <a:p>
            <a:r>
              <a:rPr lang="en-GB"/>
              <a:t>Click to edit Master title style</a:t>
            </a:r>
            <a:endParaRPr lang="en-US" dirty="0"/>
          </a:p>
        </p:txBody>
      </p:sp>
      <p:pic>
        <p:nvPicPr>
          <p:cNvPr id="7" name="Picture 6">
            <a:extLst>
              <a:ext uri="{FF2B5EF4-FFF2-40B4-BE49-F238E27FC236}">
                <a16:creationId xmlns:a16="http://schemas.microsoft.com/office/drawing/2014/main" id="{804EA717-FF7D-EB46-8881-4A4293DD6AB3}"/>
              </a:ext>
            </a:extLst>
          </p:cNvPr>
          <p:cNvPicPr>
            <a:picLocks noChangeAspect="1"/>
          </p:cNvPicPr>
          <p:nvPr userDrawn="1"/>
        </p:nvPicPr>
        <p:blipFill>
          <a:blip r:embed="rId2"/>
          <a:stretch>
            <a:fillRect/>
          </a:stretch>
        </p:blipFill>
        <p:spPr>
          <a:xfrm>
            <a:off x="0" y="0"/>
            <a:ext cx="4769572" cy="6858000"/>
          </a:xfrm>
          <a:prstGeom prst="rect">
            <a:avLst/>
          </a:prstGeom>
        </p:spPr>
      </p:pic>
    </p:spTree>
    <p:extLst>
      <p:ext uri="{BB962C8B-B14F-4D97-AF65-F5344CB8AC3E}">
        <p14:creationId xmlns:p14="http://schemas.microsoft.com/office/powerpoint/2010/main" val="201260457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15"/>
          <a:stretch>
            <a:fillRect/>
          </a:stretch>
        </p:blipFill>
        <p:spPr>
          <a:xfrm>
            <a:off x="-1" y="0"/>
            <a:ext cx="12214621" cy="6858000"/>
          </a:xfrm>
          <a:prstGeom prst="rect">
            <a:avLst/>
          </a:prstGeom>
          <a:ln w="12700">
            <a:miter lim="400000"/>
          </a:ln>
        </p:spPr>
      </p:pic>
      <p:sp>
        <p:nvSpPr>
          <p:cNvPr id="3" name="Title Text"/>
          <p:cNvSpPr txBox="1">
            <a:spLocks noGrp="1"/>
          </p:cNvSpPr>
          <p:nvPr>
            <p:ph type="title"/>
          </p:nvPr>
        </p:nvSpPr>
        <p:spPr>
          <a:xfrm>
            <a:off x="8688878" y="5475795"/>
            <a:ext cx="3158839" cy="269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rPr dirty="0"/>
              <a:t>Title Text</a:t>
            </a:r>
          </a:p>
        </p:txBody>
      </p:sp>
      <p:pic>
        <p:nvPicPr>
          <p:cNvPr id="4" name="Graphic 9" descr="Graphic 9"/>
          <p:cNvPicPr>
            <a:picLocks noChangeAspect="1"/>
          </p:cNvPicPr>
          <p:nvPr/>
        </p:nvPicPr>
        <p:blipFill>
          <a:blip r:embed="rId16"/>
          <a:srcRect l="24522" t="43500" r="26693" b="42980"/>
          <a:stretch>
            <a:fillRect/>
          </a:stretch>
        </p:blipFill>
        <p:spPr>
          <a:xfrm>
            <a:off x="6783190" y="4227968"/>
            <a:ext cx="4503376" cy="1247828"/>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90" r:id="rId1"/>
    <p:sldLayoutId id="2147483686" r:id="rId2"/>
    <p:sldLayoutId id="2147483683" r:id="rId3"/>
    <p:sldLayoutId id="2147483654" r:id="rId4"/>
    <p:sldLayoutId id="2147483657" r:id="rId5"/>
    <p:sldLayoutId id="2147483682" r:id="rId6"/>
    <p:sldLayoutId id="2147483680" r:id="rId7"/>
    <p:sldLayoutId id="2147483681" r:id="rId8"/>
    <p:sldLayoutId id="2147483684" r:id="rId9"/>
    <p:sldLayoutId id="2147483689" r:id="rId10"/>
    <p:sldLayoutId id="2147483687" r:id="rId11"/>
    <p:sldLayoutId id="2147483685" r:id="rId12"/>
    <p:sldLayoutId id="2147483691" r:id="rId13"/>
  </p:sldLayoutIdLst>
  <p:transition spd="med"/>
  <p:hf hdr="0" ftr="0" dt="0"/>
  <p:txStyles>
    <p:titleStyle>
      <a:lvl1pPr marL="0" marR="0" indent="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1pPr>
      <a:lvl2pPr marL="0" marR="0" indent="4572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2pPr>
      <a:lvl3pPr marL="0" marR="0" indent="9144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3pPr>
      <a:lvl4pPr marL="0" marR="0" indent="13716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4pPr>
      <a:lvl5pPr marL="0" marR="0" indent="18288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5pPr>
      <a:lvl6pPr marL="0" marR="0" indent="22860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6pPr>
      <a:lvl7pPr marL="0" marR="0" indent="27432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7pPr>
      <a:lvl8pPr marL="0" marR="0" indent="32004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8pPr>
      <a:lvl9pPr marL="0" marR="0" indent="3657600" algn="l" defTabSz="914400" eaLnBrk="1" latinLnBrk="0" hangingPunct="1">
        <a:lnSpc>
          <a:spcPct val="100000"/>
        </a:lnSpc>
        <a:spcBef>
          <a:spcPts val="0"/>
        </a:spcBef>
        <a:spcAft>
          <a:spcPts val="0"/>
        </a:spcAft>
        <a:buClrTx/>
        <a:buSzTx/>
        <a:buFontTx/>
        <a:buNone/>
        <a:tabLst/>
        <a:defRPr sz="1200" b="0" i="0" u="none" strike="noStrike" cap="none" spc="0" baseline="0">
          <a:ln>
            <a:noFill/>
          </a:ln>
          <a:solidFill>
            <a:srgbClr val="FFFFFF"/>
          </a:solidFill>
          <a:uFillTx/>
          <a:latin typeface="Archivo Bold"/>
          <a:ea typeface="Archivo Bold"/>
          <a:cs typeface="Archivo Bold"/>
          <a:sym typeface="Archivo Bold"/>
        </a:defRPr>
      </a:lvl9pPr>
    </p:titleStyle>
    <p:bodyStyle>
      <a:lvl1pPr marL="228600" marR="0" indent="-228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Helvetica"/>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s://www.manning.com/books/functional-programming-in-scala" TargetMode="External"/><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hyperlink" Target="http://learnyouahaskell.com/types-and-typeclasses" TargetMode="External"/><Relationship Id="rId4" Type="http://schemas.openxmlformats.org/officeDocument/2006/relationships/hyperlink" Target="https://github.com/amywong-monster/hkt-m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7487E9-D09B-6846-A292-C3561D7CC261}"/>
              </a:ext>
            </a:extLst>
          </p:cNvPr>
          <p:cNvSpPr>
            <a:spLocks noGrp="1"/>
          </p:cNvSpPr>
          <p:nvPr>
            <p:ph type="sldNum" sz="quarter" idx="4294967295"/>
          </p:nvPr>
        </p:nvSpPr>
        <p:spPr>
          <a:xfrm>
            <a:off x="11521440" y="6458711"/>
            <a:ext cx="365057" cy="180341"/>
          </a:xfrm>
          <a:prstGeom prst="rect">
            <a:avLst/>
          </a:prstGeom>
        </p:spPr>
        <p:txBody>
          <a:bodyPr/>
          <a:lstStyle/>
          <a:p>
            <a:fld id="{86CB4B4D-7CA3-9044-876B-883B54F8677D}" type="slidenum">
              <a:rPr lang="en-US" smtClean="0"/>
              <a:pPr/>
              <a:t>1</a:t>
            </a:fld>
            <a:endParaRPr lang="en-US"/>
          </a:p>
        </p:txBody>
      </p:sp>
      <p:sp>
        <p:nvSpPr>
          <p:cNvPr id="4" name="Title 3">
            <a:extLst>
              <a:ext uri="{FF2B5EF4-FFF2-40B4-BE49-F238E27FC236}">
                <a16:creationId xmlns:a16="http://schemas.microsoft.com/office/drawing/2014/main" id="{0D39D03C-B686-4E4F-B3DA-1D739466EF0F}"/>
              </a:ext>
            </a:extLst>
          </p:cNvPr>
          <p:cNvSpPr>
            <a:spLocks noGrp="1"/>
          </p:cNvSpPr>
          <p:nvPr>
            <p:ph type="title"/>
          </p:nvPr>
        </p:nvSpPr>
        <p:spPr/>
        <p:txBody>
          <a:bodyPr/>
          <a:lstStyle/>
          <a:p>
            <a:endParaRPr 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723552" y="1336431"/>
            <a:ext cx="10636760" cy="5117123"/>
          </a:xfrm>
        </p:spPr>
        <p:txBody>
          <a:bodyPr numCol="1"/>
          <a:lstStyle/>
          <a:p>
            <a:pPr lvl="1" indent="0"/>
            <a:r>
              <a:rPr lang="en-AU" sz="2400" dirty="0">
                <a:latin typeface="Courier" pitchFamily="2" charset="0"/>
              </a:rPr>
              <a:t>trait Constraint[</a:t>
            </a:r>
            <a:r>
              <a:rPr lang="en-AU" sz="2400" b="1" dirty="0">
                <a:latin typeface="Courier" pitchFamily="2" charset="0"/>
              </a:rPr>
              <a:t>M[_]</a:t>
            </a:r>
            <a:r>
              <a:rPr lang="en-AU" sz="2400" dirty="0">
                <a:latin typeface="Courier" pitchFamily="2" charset="0"/>
              </a:rPr>
              <a:t>] {</a:t>
            </a:r>
          </a:p>
          <a:p>
            <a:pPr lvl="1" indent="0"/>
            <a:r>
              <a:rPr lang="en-AU" sz="2400" dirty="0">
                <a:latin typeface="Courier" pitchFamily="2" charset="0"/>
              </a:rPr>
              <a:t>  def pure[A](a: A): M[A]</a:t>
            </a:r>
          </a:p>
          <a:p>
            <a:pPr lvl="1" indent="0"/>
            <a:r>
              <a:rPr lang="en-AU" sz="2400" dirty="0">
                <a:latin typeface="Courier" pitchFamily="2" charset="0"/>
              </a:rPr>
              <a:t>  def bind[A, B](ma: M[A], f: A =&gt; M[B]): M[B]</a:t>
            </a:r>
          </a:p>
          <a:p>
            <a:pPr lvl="1" indent="0"/>
            <a:r>
              <a:rPr lang="en-AU" sz="2400" dirty="0">
                <a:latin typeface="Courier" pitchFamily="2" charset="0"/>
              </a:rPr>
              <a:t>  def </a:t>
            </a:r>
            <a:r>
              <a:rPr lang="en-AU" sz="2400" dirty="0" err="1">
                <a:latin typeface="Courier" pitchFamily="2" charset="0"/>
              </a:rPr>
              <a:t>fmap</a:t>
            </a:r>
            <a:r>
              <a:rPr lang="en-AU" sz="2400" dirty="0">
                <a:latin typeface="Courier" pitchFamily="2" charset="0"/>
              </a:rPr>
              <a:t>[A, B](ma: M[A], f: A =&gt; B): M[B] =</a:t>
            </a:r>
          </a:p>
          <a:p>
            <a:pPr lvl="1" indent="0"/>
            <a:r>
              <a:rPr lang="en-AU" sz="2400" dirty="0">
                <a:latin typeface="Courier" pitchFamily="2" charset="0"/>
              </a:rPr>
              <a:t>    bind[A, B](ma, a =&gt; pure(f(a)))</a:t>
            </a:r>
          </a:p>
          <a:p>
            <a:pPr lvl="1" indent="0"/>
            <a:r>
              <a:rPr lang="en-AU" sz="2400" dirty="0">
                <a:latin typeface="Courier" pitchFamily="2" charset="0"/>
              </a:rPr>
              <a:t>}</a:t>
            </a:r>
          </a:p>
          <a:p>
            <a:pPr marL="342900" lvl="1" indent="-342900">
              <a:buFont typeface="Arial" panose="020B0604020202020204" pitchFamily="34" charset="0"/>
              <a:buChar char="•"/>
            </a:pPr>
            <a:endParaRPr lang="en-AU" sz="2400" dirty="0"/>
          </a:p>
          <a:p>
            <a:pPr marL="342900" lvl="1" indent="-342900">
              <a:buFont typeface="Arial" panose="020B0604020202020204" pitchFamily="34" charset="0"/>
              <a:buChar char="•"/>
            </a:pPr>
            <a:r>
              <a:rPr lang="en-AU" sz="2400" dirty="0"/>
              <a:t>This is a type class example discussed in the past</a:t>
            </a:r>
          </a:p>
          <a:p>
            <a:pPr marL="342900" lvl="1" indent="-342900">
              <a:buFont typeface="Arial" panose="020B0604020202020204" pitchFamily="34" charset="0"/>
              <a:buChar char="•"/>
            </a:pPr>
            <a:r>
              <a:rPr lang="en-AU" sz="2400" dirty="0"/>
              <a:t>Therefore </a:t>
            </a:r>
            <a:r>
              <a:rPr lang="en-AU" sz="2400" b="1" dirty="0">
                <a:latin typeface="Courier" pitchFamily="2" charset="0"/>
              </a:rPr>
              <a:t>Constraint</a:t>
            </a:r>
            <a:r>
              <a:rPr lang="en-AU" sz="2400" dirty="0"/>
              <a:t> is a </a:t>
            </a:r>
            <a:r>
              <a:rPr lang="en-AU" sz="2400" b="1" dirty="0"/>
              <a:t>higher-kinder type</a:t>
            </a:r>
            <a:r>
              <a:rPr lang="en-AU" sz="2400" dirty="0"/>
              <a:t>.</a:t>
            </a:r>
          </a:p>
        </p:txBody>
      </p:sp>
      <p:sp>
        <p:nvSpPr>
          <p:cNvPr id="257" name="content page…"/>
          <p:cNvSpPr txBox="1">
            <a:spLocks noGrp="1"/>
          </p:cNvSpPr>
          <p:nvPr>
            <p:ph type="title"/>
          </p:nvPr>
        </p:nvSpPr>
        <p:spPr>
          <a:xfrm>
            <a:off x="723552" y="404446"/>
            <a:ext cx="10257215" cy="593191"/>
          </a:xfrm>
        </p:spPr>
        <p:txBody>
          <a:bodyPr/>
          <a:lstStyle/>
          <a:p>
            <a:pPr algn="ctr"/>
            <a:r>
              <a:rPr lang="en-AU" i="1" dirty="0"/>
              <a:t>(Type -&gt; Type) -&gt; Constraint</a:t>
            </a:r>
            <a:r>
              <a:rPr lang="en-AU" dirty="0"/>
              <a:t>  example</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285334739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723552" y="1354015"/>
            <a:ext cx="10636760" cy="5117123"/>
          </a:xfrm>
        </p:spPr>
        <p:txBody>
          <a:bodyPr numCol="1"/>
          <a:lstStyle/>
          <a:p>
            <a:pPr lvl="1" indent="0"/>
            <a:r>
              <a:rPr lang="en-AU" sz="2400" dirty="0"/>
              <a:t> </a:t>
            </a:r>
            <a:r>
              <a:rPr lang="en-AU" sz="2400" dirty="0">
                <a:latin typeface="Courier" pitchFamily="2" charset="0"/>
              </a:rPr>
              <a:t>trait </a:t>
            </a:r>
            <a:r>
              <a:rPr lang="en-AU" sz="2400" dirty="0" err="1">
                <a:latin typeface="Courier" pitchFamily="2" charset="0"/>
              </a:rPr>
              <a:t>AnotherTypeClass</a:t>
            </a:r>
            <a:r>
              <a:rPr lang="en-AU" sz="2400" dirty="0">
                <a:latin typeface="Courier" pitchFamily="2" charset="0"/>
              </a:rPr>
              <a:t>[A] {</a:t>
            </a:r>
          </a:p>
          <a:p>
            <a:pPr lvl="1" indent="0"/>
            <a:r>
              <a:rPr lang="en-AU" sz="2400" dirty="0">
                <a:latin typeface="Courier" pitchFamily="2" charset="0"/>
              </a:rPr>
              <a:t>  def </a:t>
            </a:r>
            <a:r>
              <a:rPr lang="en-AU" sz="2400" dirty="0" err="1">
                <a:latin typeface="Courier" pitchFamily="2" charset="0"/>
              </a:rPr>
              <a:t>mempty</a:t>
            </a:r>
            <a:r>
              <a:rPr lang="en-AU" sz="2400" dirty="0">
                <a:latin typeface="Courier" pitchFamily="2" charset="0"/>
              </a:rPr>
              <a:t>: A</a:t>
            </a:r>
          </a:p>
          <a:p>
            <a:pPr lvl="1" indent="0"/>
            <a:r>
              <a:rPr lang="en-AU" sz="2400" dirty="0">
                <a:latin typeface="Courier" pitchFamily="2" charset="0"/>
              </a:rPr>
              <a:t>  def </a:t>
            </a:r>
            <a:r>
              <a:rPr lang="en-AU" sz="2400" dirty="0" err="1">
                <a:latin typeface="Courier" pitchFamily="2" charset="0"/>
              </a:rPr>
              <a:t>mappend</a:t>
            </a:r>
            <a:r>
              <a:rPr lang="en-AU" sz="2400" dirty="0">
                <a:latin typeface="Courier" pitchFamily="2" charset="0"/>
              </a:rPr>
              <a:t>(x: A, y: A): A</a:t>
            </a:r>
          </a:p>
          <a:p>
            <a:pPr lvl="1" indent="0"/>
            <a:r>
              <a:rPr lang="en-AU" sz="2400" dirty="0">
                <a:latin typeface="Courier" pitchFamily="2" charset="0"/>
              </a:rPr>
              <a:t>}</a:t>
            </a:r>
          </a:p>
          <a:p>
            <a:pPr lvl="1" indent="0"/>
            <a:endParaRPr lang="en-AU" sz="2400" dirty="0">
              <a:latin typeface="Courier" pitchFamily="2" charset="0"/>
            </a:endParaRPr>
          </a:p>
          <a:p>
            <a:pPr marL="342900" lvl="1" indent="-342900">
              <a:buFont typeface="Arial" panose="020B0604020202020204" pitchFamily="34" charset="0"/>
              <a:buChar char="•"/>
            </a:pPr>
            <a:r>
              <a:rPr lang="en-AU" sz="2400" b="1" dirty="0">
                <a:latin typeface="Courier" pitchFamily="2" charset="0"/>
              </a:rPr>
              <a:t>A</a:t>
            </a:r>
            <a:r>
              <a:rPr lang="en-AU" sz="2400" dirty="0"/>
              <a:t> is not </a:t>
            </a:r>
            <a:r>
              <a:rPr lang="en-AU" sz="2400" b="1" dirty="0"/>
              <a:t>type constructor</a:t>
            </a:r>
            <a:endParaRPr lang="en-AU" sz="2400" dirty="0"/>
          </a:p>
          <a:p>
            <a:pPr marL="342900" lvl="1" indent="-342900">
              <a:buFont typeface="Arial" panose="020B0604020202020204" pitchFamily="34" charset="0"/>
              <a:buChar char="•"/>
            </a:pPr>
            <a:r>
              <a:rPr lang="en-AU" sz="2400" b="1" dirty="0" err="1">
                <a:latin typeface="Courier" pitchFamily="2" charset="0"/>
              </a:rPr>
              <a:t>AnotherTypeClass</a:t>
            </a:r>
            <a:r>
              <a:rPr lang="en-AU" sz="2400" dirty="0"/>
              <a:t> is just a type class for a type</a:t>
            </a:r>
          </a:p>
          <a:p>
            <a:pPr marL="342900" lvl="1" indent="-342900">
              <a:buFont typeface="Arial" panose="020B0604020202020204" pitchFamily="34" charset="0"/>
              <a:buChar char="•"/>
            </a:pPr>
            <a:r>
              <a:rPr lang="en-AU" sz="2400" dirty="0"/>
              <a:t>It is not a type class for a type constructor</a:t>
            </a:r>
          </a:p>
          <a:p>
            <a:pPr marL="342900" lvl="1" indent="-342900">
              <a:buFont typeface="Arial" panose="020B0604020202020204" pitchFamily="34" charset="0"/>
              <a:buChar char="•"/>
            </a:pPr>
            <a:r>
              <a:rPr lang="en-AU" sz="2400" dirty="0"/>
              <a:t>Therefore it is not a higher-</a:t>
            </a:r>
            <a:r>
              <a:rPr lang="en-AU" sz="2400" dirty="0" err="1"/>
              <a:t>kinded</a:t>
            </a:r>
            <a:r>
              <a:rPr lang="en-AU" sz="2400" dirty="0"/>
              <a:t> type</a:t>
            </a:r>
          </a:p>
          <a:p>
            <a:pPr marL="342900" lvl="1" indent="-342900">
              <a:buFont typeface="Arial" panose="020B0604020202020204" pitchFamily="34" charset="0"/>
              <a:buChar char="•"/>
            </a:pPr>
            <a:endParaRPr lang="en-AU" sz="2400" dirty="0"/>
          </a:p>
        </p:txBody>
      </p:sp>
      <p:sp>
        <p:nvSpPr>
          <p:cNvPr id="257" name="content page…"/>
          <p:cNvSpPr txBox="1">
            <a:spLocks noGrp="1"/>
          </p:cNvSpPr>
          <p:nvPr>
            <p:ph type="title"/>
          </p:nvPr>
        </p:nvSpPr>
        <p:spPr>
          <a:xfrm>
            <a:off x="723552" y="404446"/>
            <a:ext cx="10257215" cy="593191"/>
          </a:xfrm>
        </p:spPr>
        <p:txBody>
          <a:bodyPr/>
          <a:lstStyle/>
          <a:p>
            <a:pPr algn="ctr"/>
            <a:r>
              <a:rPr lang="en-AU" dirty="0"/>
              <a:t>This example is not a higher-</a:t>
            </a:r>
            <a:r>
              <a:rPr lang="en-AU" dirty="0" err="1"/>
              <a:t>kinded</a:t>
            </a:r>
            <a:r>
              <a:rPr lang="en-AU" dirty="0"/>
              <a:t> type</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239933384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723552" y="2180492"/>
            <a:ext cx="10143740" cy="2628899"/>
          </a:xfrm>
        </p:spPr>
        <p:txBody>
          <a:bodyPr numCol="1"/>
          <a:lstStyle/>
          <a:p>
            <a:pPr marL="342900" lvl="1" indent="-342900">
              <a:buFont typeface="Arial" panose="020B0604020202020204" pitchFamily="34" charset="0"/>
              <a:buChar char="•"/>
            </a:pPr>
            <a:r>
              <a:rPr lang="en-AU" sz="2400" dirty="0"/>
              <a:t>The </a:t>
            </a:r>
            <a:r>
              <a:rPr lang="en-AU" sz="2400" dirty="0">
                <a:latin typeface="Courier" pitchFamily="2" charset="0"/>
              </a:rPr>
              <a:t>Constraint</a:t>
            </a:r>
            <a:r>
              <a:rPr lang="en-AU" sz="2400" dirty="0"/>
              <a:t> example is used to explain what is a type class for type constructor (aka the higher-</a:t>
            </a:r>
            <a:r>
              <a:rPr lang="en-AU" sz="2400" dirty="0" err="1"/>
              <a:t>kinded</a:t>
            </a:r>
            <a:r>
              <a:rPr lang="en-AU" sz="2400" dirty="0"/>
              <a:t> type).</a:t>
            </a:r>
          </a:p>
          <a:p>
            <a:pPr marL="342900" lvl="1" indent="-342900">
              <a:buFont typeface="Arial" panose="020B0604020202020204" pitchFamily="34" charset="0"/>
              <a:buChar char="•"/>
            </a:pPr>
            <a:r>
              <a:rPr lang="en-AU" sz="2400" dirty="0"/>
              <a:t>In reality, it is </a:t>
            </a:r>
            <a:r>
              <a:rPr lang="en-AU" sz="2400" dirty="0" err="1"/>
              <a:t>splitted</a:t>
            </a:r>
            <a:r>
              <a:rPr lang="en-AU" sz="2400" dirty="0"/>
              <a:t> into 2 higher-</a:t>
            </a:r>
            <a:r>
              <a:rPr lang="en-AU" sz="2400" dirty="0" err="1"/>
              <a:t>kinded</a:t>
            </a:r>
            <a:r>
              <a:rPr lang="en-AU" sz="2400" dirty="0"/>
              <a:t> types with proper names.</a:t>
            </a:r>
          </a:p>
        </p:txBody>
      </p:sp>
      <p:sp>
        <p:nvSpPr>
          <p:cNvPr id="257" name="content page…"/>
          <p:cNvSpPr txBox="1">
            <a:spLocks noGrp="1"/>
          </p:cNvSpPr>
          <p:nvPr>
            <p:ph type="title"/>
          </p:nvPr>
        </p:nvSpPr>
        <p:spPr>
          <a:xfrm>
            <a:off x="723552" y="910088"/>
            <a:ext cx="10257215" cy="624395"/>
          </a:xfrm>
        </p:spPr>
        <p:txBody>
          <a:bodyPr/>
          <a:lstStyle/>
          <a:p>
            <a:pPr algn="ctr"/>
            <a:r>
              <a:rPr lang="en-AU" dirty="0"/>
              <a:t>Appendix note about </a:t>
            </a:r>
            <a:r>
              <a:rPr lang="en-AU" b="1" dirty="0">
                <a:latin typeface="Courier" pitchFamily="2" charset="0"/>
              </a:rPr>
              <a:t>Constraint</a:t>
            </a:r>
            <a:r>
              <a:rPr lang="en-AU" dirty="0"/>
              <a:t> example</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176676576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723552" y="1125415"/>
            <a:ext cx="10636760" cy="5328139"/>
          </a:xfrm>
        </p:spPr>
        <p:txBody>
          <a:bodyPr numCol="1"/>
          <a:lstStyle/>
          <a:p>
            <a:pPr lvl="1" indent="0"/>
            <a:r>
              <a:rPr lang="en-AU" sz="2400" dirty="0">
                <a:latin typeface="Courier" pitchFamily="2" charset="0"/>
              </a:rPr>
              <a:t>trait Functor[</a:t>
            </a:r>
            <a:r>
              <a:rPr lang="en-AU" sz="2400" b="1" dirty="0">
                <a:latin typeface="Courier" pitchFamily="2" charset="0"/>
              </a:rPr>
              <a:t>M</a:t>
            </a:r>
            <a:r>
              <a:rPr lang="en-AU" sz="2400" dirty="0">
                <a:latin typeface="Courier" pitchFamily="2" charset="0"/>
              </a:rPr>
              <a:t>[_]] {</a:t>
            </a:r>
          </a:p>
          <a:p>
            <a:pPr lvl="1" indent="0"/>
            <a:r>
              <a:rPr lang="en-AU" sz="2400" dirty="0">
                <a:latin typeface="Courier" pitchFamily="2" charset="0"/>
              </a:rPr>
              <a:t>  def </a:t>
            </a:r>
            <a:r>
              <a:rPr lang="en-AU" sz="2400" dirty="0" err="1">
                <a:latin typeface="Courier" pitchFamily="2" charset="0"/>
              </a:rPr>
              <a:t>fmap</a:t>
            </a:r>
            <a:r>
              <a:rPr lang="en-AU" sz="2400" dirty="0">
                <a:latin typeface="Courier" pitchFamily="2" charset="0"/>
              </a:rPr>
              <a:t>[A, B](ma: </a:t>
            </a:r>
            <a:r>
              <a:rPr lang="en-AU" sz="2400" b="1" dirty="0">
                <a:latin typeface="Courier" pitchFamily="2" charset="0"/>
              </a:rPr>
              <a:t>M</a:t>
            </a:r>
            <a:r>
              <a:rPr lang="en-AU" sz="2400" dirty="0">
                <a:latin typeface="Courier" pitchFamily="2" charset="0"/>
              </a:rPr>
              <a:t>[A], f: A =&gt; B): </a:t>
            </a:r>
            <a:r>
              <a:rPr lang="en-AU" sz="2400" b="1" dirty="0">
                <a:latin typeface="Courier" pitchFamily="2" charset="0"/>
              </a:rPr>
              <a:t>M</a:t>
            </a:r>
            <a:r>
              <a:rPr lang="en-AU" sz="2400" dirty="0">
                <a:latin typeface="Courier" pitchFamily="2" charset="0"/>
              </a:rPr>
              <a:t>[B]</a:t>
            </a:r>
          </a:p>
          <a:p>
            <a:pPr lvl="1" indent="0"/>
            <a:r>
              <a:rPr lang="en-AU" sz="2400" dirty="0">
                <a:latin typeface="Courier" pitchFamily="2" charset="0"/>
              </a:rPr>
              <a:t>}</a:t>
            </a:r>
          </a:p>
          <a:p>
            <a:pPr lvl="1" indent="0"/>
            <a:endParaRPr lang="en-AU" sz="2400" dirty="0">
              <a:latin typeface="Courier" pitchFamily="2" charset="0"/>
            </a:endParaRPr>
          </a:p>
          <a:p>
            <a:pPr lvl="1" indent="0"/>
            <a:r>
              <a:rPr lang="en-AU" sz="2400" dirty="0">
                <a:latin typeface="Courier" pitchFamily="2" charset="0"/>
              </a:rPr>
              <a:t>trait Monad[</a:t>
            </a:r>
            <a:r>
              <a:rPr lang="en-AU" sz="2400" b="1" dirty="0">
                <a:latin typeface="Courier" pitchFamily="2" charset="0"/>
              </a:rPr>
              <a:t>M</a:t>
            </a:r>
            <a:r>
              <a:rPr lang="en-AU" sz="2400" dirty="0">
                <a:latin typeface="Courier" pitchFamily="2" charset="0"/>
              </a:rPr>
              <a:t>[_]] extends Functor[M] {</a:t>
            </a:r>
          </a:p>
          <a:p>
            <a:pPr lvl="1" indent="0"/>
            <a:r>
              <a:rPr lang="en-AU" sz="2400" dirty="0">
                <a:latin typeface="Courier" pitchFamily="2" charset="0"/>
              </a:rPr>
              <a:t>  def pure[A](a: A): </a:t>
            </a:r>
            <a:r>
              <a:rPr lang="en-AU" sz="2400" b="1" dirty="0">
                <a:latin typeface="Courier" pitchFamily="2" charset="0"/>
              </a:rPr>
              <a:t>M</a:t>
            </a:r>
            <a:r>
              <a:rPr lang="en-AU" sz="2400" dirty="0">
                <a:latin typeface="Courier" pitchFamily="2" charset="0"/>
              </a:rPr>
              <a:t>[A]</a:t>
            </a:r>
          </a:p>
          <a:p>
            <a:pPr lvl="1" indent="0"/>
            <a:r>
              <a:rPr lang="en-AU" sz="2400" dirty="0">
                <a:latin typeface="Courier" pitchFamily="2" charset="0"/>
              </a:rPr>
              <a:t>  def bind[A, B](ma: </a:t>
            </a:r>
            <a:r>
              <a:rPr lang="en-AU" sz="2400" b="1" dirty="0">
                <a:latin typeface="Courier" pitchFamily="2" charset="0"/>
              </a:rPr>
              <a:t>M</a:t>
            </a:r>
            <a:r>
              <a:rPr lang="en-AU" sz="2400" dirty="0">
                <a:latin typeface="Courier" pitchFamily="2" charset="0"/>
              </a:rPr>
              <a:t>[A], f: A =&gt; </a:t>
            </a:r>
            <a:r>
              <a:rPr lang="en-AU" sz="2400" b="1" dirty="0">
                <a:latin typeface="Courier" pitchFamily="2" charset="0"/>
              </a:rPr>
              <a:t>M</a:t>
            </a:r>
            <a:r>
              <a:rPr lang="en-AU" sz="2400" dirty="0">
                <a:latin typeface="Courier" pitchFamily="2" charset="0"/>
              </a:rPr>
              <a:t>[B]): </a:t>
            </a:r>
            <a:r>
              <a:rPr lang="en-AU" sz="2400" b="1" dirty="0">
                <a:latin typeface="Courier" pitchFamily="2" charset="0"/>
              </a:rPr>
              <a:t>M</a:t>
            </a:r>
            <a:r>
              <a:rPr lang="en-AU" sz="2400" dirty="0">
                <a:latin typeface="Courier" pitchFamily="2" charset="0"/>
              </a:rPr>
              <a:t>[B]</a:t>
            </a:r>
          </a:p>
          <a:p>
            <a:pPr lvl="1" indent="0"/>
            <a:r>
              <a:rPr lang="en-AU" sz="2400" dirty="0">
                <a:latin typeface="Courier" pitchFamily="2" charset="0"/>
              </a:rPr>
              <a:t>  override def </a:t>
            </a:r>
            <a:r>
              <a:rPr lang="en-AU" sz="2400" dirty="0" err="1">
                <a:latin typeface="Courier" pitchFamily="2" charset="0"/>
              </a:rPr>
              <a:t>fmap</a:t>
            </a:r>
            <a:r>
              <a:rPr lang="en-AU" sz="2400" dirty="0">
                <a:latin typeface="Courier" pitchFamily="2" charset="0"/>
              </a:rPr>
              <a:t>[A, B](ma: M[A], f: A =&gt; B): M[B] =</a:t>
            </a:r>
          </a:p>
          <a:p>
            <a:pPr lvl="1" indent="0"/>
            <a:r>
              <a:rPr lang="en-AU" sz="2400" dirty="0">
                <a:latin typeface="Courier" pitchFamily="2" charset="0"/>
              </a:rPr>
              <a:t>    bind[A, B](ma, a =&gt; pure(f(a)))</a:t>
            </a:r>
          </a:p>
          <a:p>
            <a:pPr lvl="1" indent="0"/>
            <a:r>
              <a:rPr lang="en-AU" sz="2400" dirty="0">
                <a:latin typeface="Courier" pitchFamily="2" charset="0"/>
              </a:rPr>
              <a:t>}</a:t>
            </a:r>
            <a:endParaRPr lang="en-AU" sz="2400" dirty="0"/>
          </a:p>
        </p:txBody>
      </p:sp>
      <p:sp>
        <p:nvSpPr>
          <p:cNvPr id="257" name="content page…"/>
          <p:cNvSpPr txBox="1">
            <a:spLocks noGrp="1"/>
          </p:cNvSpPr>
          <p:nvPr>
            <p:ph type="title"/>
          </p:nvPr>
        </p:nvSpPr>
        <p:spPr>
          <a:xfrm>
            <a:off x="723552" y="404446"/>
            <a:ext cx="10257215" cy="593191"/>
          </a:xfrm>
        </p:spPr>
        <p:txBody>
          <a:bodyPr/>
          <a:lstStyle/>
          <a:p>
            <a:pPr algn="ctr"/>
            <a:r>
              <a:rPr lang="en-AU" dirty="0"/>
              <a:t>The 2 higher-</a:t>
            </a:r>
            <a:r>
              <a:rPr lang="en-AU" dirty="0" err="1"/>
              <a:t>kinded</a:t>
            </a:r>
            <a:r>
              <a:rPr lang="en-AU" dirty="0"/>
              <a:t> types</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157362962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931985" y="2039815"/>
            <a:ext cx="10066366" cy="3560885"/>
          </a:xfrm>
        </p:spPr>
        <p:txBody>
          <a:bodyPr numCol="1"/>
          <a:lstStyle/>
          <a:p>
            <a:pPr marL="342900" lvl="1" indent="-342900">
              <a:buFont typeface="Arial" panose="020B0604020202020204" pitchFamily="34" charset="0"/>
              <a:buChar char="•"/>
            </a:pPr>
            <a:r>
              <a:rPr lang="en-AU" sz="2400" dirty="0">
                <a:latin typeface="Courier" pitchFamily="2" charset="0"/>
              </a:rPr>
              <a:t>M</a:t>
            </a:r>
            <a:r>
              <a:rPr lang="en-AU" sz="2400" dirty="0"/>
              <a:t> inside </a:t>
            </a:r>
            <a:r>
              <a:rPr lang="en-AU" sz="2400" dirty="0">
                <a:latin typeface="Courier" pitchFamily="2" charset="0"/>
              </a:rPr>
              <a:t>Functor[M[_]]</a:t>
            </a:r>
            <a:r>
              <a:rPr lang="en-AU" sz="2400" dirty="0"/>
              <a:t> is a type constructor.  Therefore, </a:t>
            </a:r>
            <a:r>
              <a:rPr lang="en-AU" sz="2400" dirty="0">
                <a:latin typeface="Courier" pitchFamily="2" charset="0"/>
              </a:rPr>
              <a:t>Functor[Option]</a:t>
            </a:r>
            <a:r>
              <a:rPr lang="en-AU" sz="2400" dirty="0"/>
              <a:t> compiles but </a:t>
            </a:r>
            <a:r>
              <a:rPr lang="en-AU" sz="2400" dirty="0">
                <a:latin typeface="Courier" pitchFamily="2" charset="0"/>
              </a:rPr>
              <a:t>Functor[Int]</a:t>
            </a:r>
            <a:r>
              <a:rPr lang="en-AU" sz="2400" dirty="0"/>
              <a:t> fails.</a:t>
            </a:r>
          </a:p>
          <a:p>
            <a:pPr marL="342900" lvl="1" indent="-342900">
              <a:buFont typeface="Arial" panose="020B0604020202020204" pitchFamily="34" charset="0"/>
              <a:buChar char="•"/>
            </a:pPr>
            <a:r>
              <a:rPr lang="en-AU" sz="2400" dirty="0"/>
              <a:t>Similarly, </a:t>
            </a:r>
            <a:r>
              <a:rPr lang="en-AU" sz="2400" dirty="0">
                <a:latin typeface="Courier" pitchFamily="2" charset="0"/>
              </a:rPr>
              <a:t>Monad[Option]</a:t>
            </a:r>
            <a:r>
              <a:rPr lang="en-AU" sz="2400" dirty="0"/>
              <a:t> compiles.</a:t>
            </a:r>
          </a:p>
          <a:p>
            <a:pPr marL="342900" lvl="1" indent="-342900">
              <a:buFont typeface="Arial" panose="020B0604020202020204" pitchFamily="34" charset="0"/>
              <a:buChar char="•"/>
            </a:pPr>
            <a:endParaRPr lang="en-AU" sz="2400" i="1" dirty="0"/>
          </a:p>
          <a:p>
            <a:pPr lvl="1" indent="0"/>
            <a:r>
              <a:rPr lang="en-AU" sz="2400" i="1" dirty="0"/>
              <a:t>Sidenote: the higher-</a:t>
            </a:r>
            <a:r>
              <a:rPr lang="en-AU" sz="2400" i="1" dirty="0" err="1"/>
              <a:t>kinded</a:t>
            </a:r>
            <a:r>
              <a:rPr lang="en-AU" sz="2400" i="1" dirty="0"/>
              <a:t> types of Functor, Monad are used extensively in FP applications, they are provided by open-sourced libraries.</a:t>
            </a:r>
          </a:p>
        </p:txBody>
      </p:sp>
      <p:sp>
        <p:nvSpPr>
          <p:cNvPr id="257" name="content page…"/>
          <p:cNvSpPr txBox="1">
            <a:spLocks noGrp="1"/>
          </p:cNvSpPr>
          <p:nvPr>
            <p:ph type="title"/>
          </p:nvPr>
        </p:nvSpPr>
        <p:spPr>
          <a:xfrm>
            <a:off x="1011115" y="597890"/>
            <a:ext cx="9987236" cy="593191"/>
          </a:xfrm>
        </p:spPr>
        <p:txBody>
          <a:bodyPr/>
          <a:lstStyle/>
          <a:p>
            <a:pPr algn="ctr"/>
            <a:r>
              <a:rPr lang="en-AU" dirty="0"/>
              <a:t>Recap on higher-</a:t>
            </a:r>
            <a:r>
              <a:rPr lang="en-AU" dirty="0" err="1"/>
              <a:t>kinded</a:t>
            </a:r>
            <a:r>
              <a:rPr lang="en-AU" dirty="0"/>
              <a:t> type</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182855984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827176"/>
            <a:ext cx="10257215" cy="1063506"/>
          </a:xfrm>
        </p:spPr>
        <p:txBody>
          <a:bodyPr/>
          <a:lstStyle/>
          <a:p>
            <a:pPr algn="ctr"/>
            <a:r>
              <a:rPr lang="en-AU" dirty="0"/>
              <a:t>Examples of Higher-</a:t>
            </a:r>
            <a:r>
              <a:rPr lang="en-AU" dirty="0" err="1"/>
              <a:t>kinded</a:t>
            </a:r>
            <a:r>
              <a:rPr lang="en-AU" dirty="0"/>
              <a:t> types</a:t>
            </a:r>
            <a:br>
              <a:rPr lang="en-AU" dirty="0"/>
            </a:br>
            <a:r>
              <a:rPr lang="en-AU" dirty="0"/>
              <a:t>provided by open-sourced libraries</a:t>
            </a:r>
            <a:br>
              <a:rPr lang="en-AU" dirty="0"/>
            </a:b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213899359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79513" y="1262743"/>
            <a:ext cx="11956773" cy="5236028"/>
          </a:xfrm>
        </p:spPr>
        <p:txBody>
          <a:bodyPr numCol="1"/>
          <a:lstStyle/>
          <a:p>
            <a:pPr lvl="1" indent="0"/>
            <a:r>
              <a:rPr lang="en-AU" sz="2400" dirty="0"/>
              <a:t>Contrived example, the 3 function implementation are almost the same</a:t>
            </a:r>
          </a:p>
          <a:p>
            <a:pPr lvl="1" indent="0"/>
            <a:endParaRPr lang="en-AU" sz="2400" dirty="0"/>
          </a:p>
          <a:p>
            <a:pPr lvl="1" indent="0"/>
            <a:r>
              <a:rPr lang="en-AU" sz="2400" dirty="0"/>
              <a:t>def f1(ma: </a:t>
            </a:r>
            <a:r>
              <a:rPr lang="en-AU" sz="2400" b="1" dirty="0"/>
              <a:t>Option</a:t>
            </a:r>
            <a:r>
              <a:rPr lang="en-AU" sz="2400" dirty="0"/>
              <a:t>[Int]): </a:t>
            </a:r>
            <a:r>
              <a:rPr lang="en-AU" sz="2400" b="1" dirty="0"/>
              <a:t>Option</a:t>
            </a:r>
            <a:r>
              <a:rPr lang="en-AU" sz="2400" dirty="0"/>
              <a:t>[String] =</a:t>
            </a:r>
          </a:p>
          <a:p>
            <a:pPr lvl="1" indent="0"/>
            <a:r>
              <a:rPr lang="en-AU" sz="2400" dirty="0"/>
              <a:t>  </a:t>
            </a:r>
            <a:r>
              <a:rPr lang="en-AU" sz="2400" dirty="0" err="1"/>
              <a:t>ma.map</a:t>
            </a:r>
            <a:r>
              <a:rPr lang="en-AU" sz="2400" dirty="0"/>
              <a:t>(_ =&gt; "Why I can use this function to call this type constructor")</a:t>
            </a:r>
          </a:p>
          <a:p>
            <a:pPr lvl="1" indent="0"/>
            <a:endParaRPr lang="en-AU" sz="2400" dirty="0"/>
          </a:p>
          <a:p>
            <a:pPr lvl="1" indent="0"/>
            <a:r>
              <a:rPr lang="en-AU" sz="2400" dirty="0"/>
              <a:t>def f2(ma: </a:t>
            </a:r>
            <a:r>
              <a:rPr lang="en-AU" sz="2400" b="1" dirty="0"/>
              <a:t>Either</a:t>
            </a:r>
            <a:r>
              <a:rPr lang="en-AU" sz="2400" dirty="0"/>
              <a:t>[String, Int]): </a:t>
            </a:r>
            <a:r>
              <a:rPr lang="en-AU" sz="2400" b="1" dirty="0"/>
              <a:t>Either</a:t>
            </a:r>
            <a:r>
              <a:rPr lang="en-AU" sz="2400" dirty="0"/>
              <a:t>[String, String] =</a:t>
            </a:r>
          </a:p>
          <a:p>
            <a:pPr lvl="1" indent="0"/>
            <a:r>
              <a:rPr lang="en-AU" sz="2400" dirty="0"/>
              <a:t>  </a:t>
            </a:r>
            <a:r>
              <a:rPr lang="en-AU" sz="2400" dirty="0" err="1"/>
              <a:t>ma.map</a:t>
            </a:r>
            <a:r>
              <a:rPr lang="en-AU" sz="2400" dirty="0"/>
              <a:t>(_ =&gt; "Why I can use this function to call this type constructor")</a:t>
            </a:r>
          </a:p>
          <a:p>
            <a:pPr lvl="1" indent="0"/>
            <a:endParaRPr lang="en-AU" sz="2400" dirty="0"/>
          </a:p>
          <a:p>
            <a:pPr lvl="1" indent="0"/>
            <a:r>
              <a:rPr lang="en-AU" sz="2400" dirty="0"/>
              <a:t>def f3(ma: </a:t>
            </a:r>
            <a:r>
              <a:rPr lang="en-AU" sz="2400" b="1" dirty="0"/>
              <a:t>List</a:t>
            </a:r>
            <a:r>
              <a:rPr lang="en-AU" sz="2400" dirty="0"/>
              <a:t>[Int]): </a:t>
            </a:r>
            <a:r>
              <a:rPr lang="en-AU" sz="2400" b="1" dirty="0"/>
              <a:t>List</a:t>
            </a:r>
            <a:r>
              <a:rPr lang="en-AU" sz="2400" dirty="0"/>
              <a:t>[String] =</a:t>
            </a:r>
          </a:p>
          <a:p>
            <a:pPr lvl="1" indent="0"/>
            <a:r>
              <a:rPr lang="en-AU" sz="2400" dirty="0"/>
              <a:t>  </a:t>
            </a:r>
            <a:r>
              <a:rPr lang="en-AU" sz="2400" dirty="0" err="1"/>
              <a:t>ma.map</a:t>
            </a:r>
            <a:r>
              <a:rPr lang="en-AU" sz="2400" dirty="0"/>
              <a:t>(_ =&gt; "Why I can use this function to call this type constructor")</a:t>
            </a:r>
          </a:p>
          <a:p>
            <a:pPr lvl="1" indent="0"/>
            <a:endParaRPr lang="en-AU" sz="2400" dirty="0"/>
          </a:p>
        </p:txBody>
      </p:sp>
      <p:sp>
        <p:nvSpPr>
          <p:cNvPr id="257" name="content page…"/>
          <p:cNvSpPr txBox="1">
            <a:spLocks noGrp="1"/>
          </p:cNvSpPr>
          <p:nvPr>
            <p:ph type="title"/>
          </p:nvPr>
        </p:nvSpPr>
        <p:spPr>
          <a:xfrm>
            <a:off x="741136" y="359230"/>
            <a:ext cx="10257215" cy="903514"/>
          </a:xfrm>
        </p:spPr>
        <p:txBody>
          <a:bodyPr/>
          <a:lstStyle/>
          <a:p>
            <a:pPr algn="ctr"/>
            <a:r>
              <a:rPr lang="en-US" dirty="0"/>
              <a:t>A bit more background behind Type class</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50339869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79513" y="1262742"/>
            <a:ext cx="11956773" cy="5475987"/>
          </a:xfrm>
        </p:spPr>
        <p:txBody>
          <a:bodyPr numCol="1"/>
          <a:lstStyle/>
          <a:p>
            <a:pPr lvl="1" indent="0"/>
            <a:r>
              <a:rPr lang="en-AU" sz="2400" b="1" dirty="0"/>
              <a:t>Pseudo code</a:t>
            </a:r>
          </a:p>
          <a:p>
            <a:pPr lvl="1" indent="0"/>
            <a:r>
              <a:rPr lang="en-AU" sz="2400" i="1" dirty="0" err="1"/>
              <a:t>typeclass</a:t>
            </a:r>
            <a:r>
              <a:rPr lang="en-AU" sz="2400" i="1" dirty="0"/>
              <a:t> </a:t>
            </a:r>
            <a:r>
              <a:rPr lang="en-AU" sz="2400" b="1" i="1" dirty="0"/>
              <a:t>Monad</a:t>
            </a:r>
            <a:r>
              <a:rPr lang="en-AU" sz="2400" i="1" dirty="0"/>
              <a:t>[</a:t>
            </a:r>
            <a:r>
              <a:rPr lang="en-AU" sz="2400" b="1" i="1" dirty="0"/>
              <a:t>M</a:t>
            </a:r>
            <a:r>
              <a:rPr lang="en-AU" sz="2400" i="1" dirty="0"/>
              <a:t>[_]] {</a:t>
            </a:r>
          </a:p>
          <a:p>
            <a:pPr lvl="1" indent="0"/>
            <a:r>
              <a:rPr lang="en-AU" sz="2400" i="1" dirty="0"/>
              <a:t>  this </a:t>
            </a:r>
            <a:r>
              <a:rPr lang="en-AU" sz="2400" i="1" dirty="0" err="1"/>
              <a:t>typeclass</a:t>
            </a:r>
            <a:r>
              <a:rPr lang="en-AU" sz="2400" i="1" dirty="0"/>
              <a:t> mandates </a:t>
            </a:r>
            <a:r>
              <a:rPr lang="en-AU" sz="2400" b="1" i="1" dirty="0"/>
              <a:t>M</a:t>
            </a:r>
            <a:r>
              <a:rPr lang="en-AU" sz="2400" i="1" dirty="0"/>
              <a:t> should satisfy the following constrained functions (aka constraint)</a:t>
            </a:r>
          </a:p>
          <a:p>
            <a:pPr lvl="1" indent="0"/>
            <a:r>
              <a:rPr lang="en-AU" sz="2400" i="1" dirty="0"/>
              <a:t>  def </a:t>
            </a:r>
            <a:r>
              <a:rPr lang="en-AU" sz="2400" b="1" i="1" dirty="0" err="1"/>
              <a:t>fmap</a:t>
            </a:r>
            <a:r>
              <a:rPr lang="en-AU" sz="2400" i="1" dirty="0"/>
              <a:t>[A, B](ma: </a:t>
            </a:r>
            <a:r>
              <a:rPr lang="en-AU" sz="2400" b="1" i="1" dirty="0"/>
              <a:t>M</a:t>
            </a:r>
            <a:r>
              <a:rPr lang="en-AU" sz="2400" i="1" dirty="0"/>
              <a:t>[A], f: A =&gt; B): </a:t>
            </a:r>
            <a:r>
              <a:rPr lang="en-AU" sz="2400" b="1" i="1" dirty="0"/>
              <a:t>M</a:t>
            </a:r>
            <a:r>
              <a:rPr lang="en-AU" sz="2400" i="1" dirty="0"/>
              <a:t>[B]</a:t>
            </a:r>
          </a:p>
          <a:p>
            <a:pPr lvl="1" indent="0"/>
            <a:r>
              <a:rPr lang="en-AU" sz="2400" i="1" dirty="0"/>
              <a:t>  def </a:t>
            </a:r>
            <a:r>
              <a:rPr lang="en-AU" sz="2400" b="1" i="1" dirty="0"/>
              <a:t>pure</a:t>
            </a:r>
            <a:r>
              <a:rPr lang="en-AU" sz="2400" i="1" dirty="0"/>
              <a:t>[A](a: A): </a:t>
            </a:r>
            <a:r>
              <a:rPr lang="en-AU" sz="2400" b="1" i="1" dirty="0"/>
              <a:t>M</a:t>
            </a:r>
            <a:r>
              <a:rPr lang="en-AU" sz="2400" i="1" dirty="0"/>
              <a:t>[A]</a:t>
            </a:r>
          </a:p>
          <a:p>
            <a:pPr lvl="1" indent="0"/>
            <a:r>
              <a:rPr lang="en-AU" sz="2400" i="1" dirty="0"/>
              <a:t>  def </a:t>
            </a:r>
            <a:r>
              <a:rPr lang="en-AU" sz="2400" b="1" i="1" dirty="0"/>
              <a:t>bind</a:t>
            </a:r>
            <a:r>
              <a:rPr lang="en-AU" sz="2400" i="1" dirty="0"/>
              <a:t>[A, B](ma: </a:t>
            </a:r>
            <a:r>
              <a:rPr lang="en-AU" sz="2400" b="1" i="1" dirty="0"/>
              <a:t>M</a:t>
            </a:r>
            <a:r>
              <a:rPr lang="en-AU" sz="2400" i="1" dirty="0"/>
              <a:t>[A], f: A =&gt; </a:t>
            </a:r>
            <a:r>
              <a:rPr lang="en-AU" sz="2400" b="1" i="1" dirty="0"/>
              <a:t>M</a:t>
            </a:r>
            <a:r>
              <a:rPr lang="en-AU" sz="2400" i="1" dirty="0"/>
              <a:t>[B]): </a:t>
            </a:r>
            <a:r>
              <a:rPr lang="en-AU" sz="2400" b="1" i="1" dirty="0"/>
              <a:t>M</a:t>
            </a:r>
            <a:r>
              <a:rPr lang="en-AU" sz="2400" i="1" dirty="0"/>
              <a:t>[B]</a:t>
            </a:r>
          </a:p>
          <a:p>
            <a:pPr lvl="1" indent="0"/>
            <a:r>
              <a:rPr lang="en-AU" sz="2400" i="1" dirty="0"/>
              <a:t>}</a:t>
            </a:r>
          </a:p>
          <a:p>
            <a:pPr lvl="1" indent="0"/>
            <a:r>
              <a:rPr lang="en-AU" sz="2400" i="1" dirty="0"/>
              <a:t>therefore, Monad structure is: (Type -&gt; Type) -&gt; Constraint</a:t>
            </a:r>
          </a:p>
          <a:p>
            <a:pPr lvl="1" indent="0"/>
            <a:endParaRPr lang="en-AU" sz="2400" i="1" dirty="0"/>
          </a:p>
          <a:p>
            <a:pPr lvl="1" indent="0"/>
            <a:r>
              <a:rPr lang="en-AU" sz="2400" i="1" dirty="0"/>
              <a:t>def </a:t>
            </a:r>
            <a:r>
              <a:rPr lang="en-AU" sz="2400" i="1" dirty="0" err="1"/>
              <a:t>singleFunc</a:t>
            </a:r>
            <a:r>
              <a:rPr lang="en-AU" sz="2400" i="1" dirty="0"/>
              <a:t>: (</a:t>
            </a:r>
            <a:r>
              <a:rPr lang="en-AU" sz="2400" b="1" i="1" dirty="0"/>
              <a:t>M</a:t>
            </a:r>
            <a:r>
              <a:rPr lang="en-AU" sz="2400" i="1" dirty="0"/>
              <a:t>[_] which satisfies </a:t>
            </a:r>
            <a:r>
              <a:rPr lang="en-AU" sz="2400" b="1" i="1" dirty="0"/>
              <a:t>Monad</a:t>
            </a:r>
            <a:r>
              <a:rPr lang="en-AU" sz="2400" i="1" dirty="0"/>
              <a:t> requirement)(ma: </a:t>
            </a:r>
            <a:r>
              <a:rPr lang="en-AU" sz="2400" b="1" i="1" dirty="0"/>
              <a:t>M</a:t>
            </a:r>
            <a:r>
              <a:rPr lang="en-AU" sz="2400" i="1" dirty="0"/>
              <a:t>[Int]): </a:t>
            </a:r>
            <a:r>
              <a:rPr lang="en-AU" sz="2400" b="1" i="1" dirty="0"/>
              <a:t>M</a:t>
            </a:r>
            <a:r>
              <a:rPr lang="en-AU" sz="2400" i="1" dirty="0"/>
              <a:t>[String] =</a:t>
            </a:r>
          </a:p>
          <a:p>
            <a:pPr lvl="1" indent="0"/>
            <a:r>
              <a:rPr lang="en-AU" sz="2400" i="1" dirty="0"/>
              <a:t>  </a:t>
            </a:r>
            <a:r>
              <a:rPr lang="en-AU" sz="2400" b="1" i="1" dirty="0" err="1"/>
              <a:t>fmap</a:t>
            </a:r>
            <a:r>
              <a:rPr lang="en-AU" sz="2400" i="1" dirty="0"/>
              <a:t>[Int, String](ma, _ =&gt; “</a:t>
            </a:r>
            <a:r>
              <a:rPr lang="en-AU" sz="2400" dirty="0"/>
              <a:t>I can use </a:t>
            </a:r>
            <a:r>
              <a:rPr lang="en-AU" sz="2400" dirty="0" err="1"/>
              <a:t>fmap</a:t>
            </a:r>
            <a:r>
              <a:rPr lang="en-AU" sz="2400" dirty="0"/>
              <a:t> on this type constructor</a:t>
            </a:r>
            <a:r>
              <a:rPr lang="en-AU" sz="2400" i="1" dirty="0"/>
              <a:t>”)</a:t>
            </a:r>
          </a:p>
        </p:txBody>
      </p:sp>
      <p:sp>
        <p:nvSpPr>
          <p:cNvPr id="257" name="content page…"/>
          <p:cNvSpPr txBox="1">
            <a:spLocks noGrp="1"/>
          </p:cNvSpPr>
          <p:nvPr>
            <p:ph type="title"/>
          </p:nvPr>
        </p:nvSpPr>
        <p:spPr>
          <a:xfrm>
            <a:off x="741136" y="359230"/>
            <a:ext cx="10257215" cy="903514"/>
          </a:xfrm>
        </p:spPr>
        <p:txBody>
          <a:bodyPr/>
          <a:lstStyle/>
          <a:p>
            <a:pPr algn="ctr"/>
            <a:r>
              <a:rPr lang="en-US" dirty="0"/>
              <a:t>Type class idea to remove duplicated code</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245326461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79513" y="1262743"/>
            <a:ext cx="11956773" cy="5236028"/>
          </a:xfrm>
        </p:spPr>
        <p:txBody>
          <a:bodyPr numCol="1"/>
          <a:lstStyle/>
          <a:p>
            <a:pPr lvl="1" indent="0"/>
            <a:r>
              <a:rPr lang="en-AU" sz="2400" dirty="0">
                <a:latin typeface="Courier" pitchFamily="2" charset="0"/>
              </a:rPr>
              <a:t>trait Functor[</a:t>
            </a:r>
            <a:r>
              <a:rPr lang="en-AU" sz="2400" b="1" dirty="0">
                <a:latin typeface="Courier" pitchFamily="2" charset="0"/>
              </a:rPr>
              <a:t>M</a:t>
            </a:r>
            <a:r>
              <a:rPr lang="en-AU" sz="2400" dirty="0">
                <a:latin typeface="Courier" pitchFamily="2" charset="0"/>
              </a:rPr>
              <a:t>[_]] {</a:t>
            </a:r>
          </a:p>
          <a:p>
            <a:pPr lvl="1" indent="0"/>
            <a:r>
              <a:rPr lang="en-AU" sz="2400" dirty="0">
                <a:latin typeface="Courier" pitchFamily="2" charset="0"/>
              </a:rPr>
              <a:t>  def </a:t>
            </a:r>
            <a:r>
              <a:rPr lang="en-AU" sz="2400" dirty="0" err="1">
                <a:latin typeface="Courier" pitchFamily="2" charset="0"/>
              </a:rPr>
              <a:t>fmap</a:t>
            </a:r>
            <a:r>
              <a:rPr lang="en-AU" sz="2400" dirty="0">
                <a:latin typeface="Courier" pitchFamily="2" charset="0"/>
              </a:rPr>
              <a:t>[A, B](ma: </a:t>
            </a:r>
            <a:r>
              <a:rPr lang="en-AU" sz="2400" b="1" dirty="0">
                <a:latin typeface="Courier" pitchFamily="2" charset="0"/>
              </a:rPr>
              <a:t>M</a:t>
            </a:r>
            <a:r>
              <a:rPr lang="en-AU" sz="2400" dirty="0">
                <a:latin typeface="Courier" pitchFamily="2" charset="0"/>
              </a:rPr>
              <a:t>[A], f: A =&gt; B): </a:t>
            </a:r>
            <a:r>
              <a:rPr lang="en-AU" sz="2400" b="1" dirty="0">
                <a:latin typeface="Courier" pitchFamily="2" charset="0"/>
              </a:rPr>
              <a:t>M</a:t>
            </a:r>
            <a:r>
              <a:rPr lang="en-AU" sz="2400" dirty="0">
                <a:latin typeface="Courier" pitchFamily="2" charset="0"/>
              </a:rPr>
              <a:t>[B]</a:t>
            </a:r>
          </a:p>
          <a:p>
            <a:pPr lvl="1" indent="0"/>
            <a:r>
              <a:rPr lang="en-AU" sz="2400" dirty="0">
                <a:latin typeface="Courier" pitchFamily="2" charset="0"/>
              </a:rPr>
              <a:t>}</a:t>
            </a:r>
          </a:p>
          <a:p>
            <a:pPr lvl="1" indent="0"/>
            <a:endParaRPr lang="en-AU" sz="2400" dirty="0">
              <a:latin typeface="Courier" pitchFamily="2" charset="0"/>
            </a:endParaRPr>
          </a:p>
          <a:p>
            <a:pPr lvl="1" indent="0"/>
            <a:r>
              <a:rPr lang="en-AU" sz="2400" dirty="0">
                <a:latin typeface="Courier" pitchFamily="2" charset="0"/>
              </a:rPr>
              <a:t>trait Monad[</a:t>
            </a:r>
            <a:r>
              <a:rPr lang="en-AU" sz="2400" b="1" dirty="0">
                <a:latin typeface="Courier" pitchFamily="2" charset="0"/>
              </a:rPr>
              <a:t>M</a:t>
            </a:r>
            <a:r>
              <a:rPr lang="en-AU" sz="2400" dirty="0">
                <a:latin typeface="Courier" pitchFamily="2" charset="0"/>
              </a:rPr>
              <a:t>[_]] extends Functor[M] {</a:t>
            </a:r>
          </a:p>
          <a:p>
            <a:pPr lvl="1" indent="0"/>
            <a:r>
              <a:rPr lang="en-AU" sz="2400" dirty="0">
                <a:latin typeface="Courier" pitchFamily="2" charset="0"/>
              </a:rPr>
              <a:t>  def pure[A](a: A): </a:t>
            </a:r>
            <a:r>
              <a:rPr lang="en-AU" sz="2400" b="1" dirty="0">
                <a:latin typeface="Courier" pitchFamily="2" charset="0"/>
              </a:rPr>
              <a:t>M</a:t>
            </a:r>
            <a:r>
              <a:rPr lang="en-AU" sz="2400" dirty="0">
                <a:latin typeface="Courier" pitchFamily="2" charset="0"/>
              </a:rPr>
              <a:t>[A]</a:t>
            </a:r>
          </a:p>
          <a:p>
            <a:pPr lvl="1" indent="0"/>
            <a:r>
              <a:rPr lang="en-AU" sz="2400" dirty="0">
                <a:latin typeface="Courier" pitchFamily="2" charset="0"/>
              </a:rPr>
              <a:t>  def bind[A, B](ma: </a:t>
            </a:r>
            <a:r>
              <a:rPr lang="en-AU" sz="2400" b="1" dirty="0">
                <a:latin typeface="Courier" pitchFamily="2" charset="0"/>
              </a:rPr>
              <a:t>M</a:t>
            </a:r>
            <a:r>
              <a:rPr lang="en-AU" sz="2400" dirty="0">
                <a:latin typeface="Courier" pitchFamily="2" charset="0"/>
              </a:rPr>
              <a:t>[A], f: A =&gt; </a:t>
            </a:r>
            <a:r>
              <a:rPr lang="en-AU" sz="2400" b="1" dirty="0">
                <a:latin typeface="Courier" pitchFamily="2" charset="0"/>
              </a:rPr>
              <a:t>M</a:t>
            </a:r>
            <a:r>
              <a:rPr lang="en-AU" sz="2400" dirty="0">
                <a:latin typeface="Courier" pitchFamily="2" charset="0"/>
              </a:rPr>
              <a:t>[B]): </a:t>
            </a:r>
            <a:r>
              <a:rPr lang="en-AU" sz="2400" b="1" dirty="0">
                <a:latin typeface="Courier" pitchFamily="2" charset="0"/>
              </a:rPr>
              <a:t>M</a:t>
            </a:r>
            <a:r>
              <a:rPr lang="en-AU" sz="2400" dirty="0">
                <a:latin typeface="Courier" pitchFamily="2" charset="0"/>
              </a:rPr>
              <a:t>[B]</a:t>
            </a:r>
          </a:p>
          <a:p>
            <a:pPr lvl="1" indent="0"/>
            <a:r>
              <a:rPr lang="en-AU" sz="2400" dirty="0">
                <a:latin typeface="Courier" pitchFamily="2" charset="0"/>
              </a:rPr>
              <a:t>  override def </a:t>
            </a:r>
            <a:r>
              <a:rPr lang="en-AU" sz="2400" dirty="0" err="1">
                <a:latin typeface="Courier" pitchFamily="2" charset="0"/>
              </a:rPr>
              <a:t>fmap</a:t>
            </a:r>
            <a:r>
              <a:rPr lang="en-AU" sz="2400" dirty="0">
                <a:latin typeface="Courier" pitchFamily="2" charset="0"/>
              </a:rPr>
              <a:t>[A, B](ma: M[A], f: A =&gt; B): M[B] =</a:t>
            </a:r>
          </a:p>
          <a:p>
            <a:pPr lvl="1" indent="0"/>
            <a:r>
              <a:rPr lang="en-AU" sz="2400" dirty="0">
                <a:latin typeface="Courier" pitchFamily="2" charset="0"/>
              </a:rPr>
              <a:t>    bind[A, B](ma, a =&gt; pure(f(a)))</a:t>
            </a:r>
          </a:p>
          <a:p>
            <a:pPr lvl="1" indent="0"/>
            <a:r>
              <a:rPr lang="en-AU" sz="2400" dirty="0">
                <a:latin typeface="Courier" pitchFamily="2" charset="0"/>
              </a:rPr>
              <a:t>}</a:t>
            </a:r>
            <a:endParaRPr lang="en-AU" sz="2400" dirty="0"/>
          </a:p>
        </p:txBody>
      </p:sp>
      <p:sp>
        <p:nvSpPr>
          <p:cNvPr id="257" name="content page…"/>
          <p:cNvSpPr txBox="1">
            <a:spLocks noGrp="1"/>
          </p:cNvSpPr>
          <p:nvPr>
            <p:ph type="title"/>
          </p:nvPr>
        </p:nvSpPr>
        <p:spPr>
          <a:xfrm>
            <a:off x="155714" y="359230"/>
            <a:ext cx="10842637" cy="903514"/>
          </a:xfrm>
        </p:spPr>
        <p:txBody>
          <a:bodyPr/>
          <a:lstStyle/>
          <a:p>
            <a:pPr algn="ctr"/>
            <a:r>
              <a:rPr lang="en-US" dirty="0"/>
              <a:t>The way Scala support this type class concept - 1</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375833942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79513" y="1262743"/>
            <a:ext cx="11956773" cy="5236028"/>
          </a:xfrm>
        </p:spPr>
        <p:txBody>
          <a:bodyPr numCol="1"/>
          <a:lstStyle/>
          <a:p>
            <a:pPr lvl="1" indent="0"/>
            <a:r>
              <a:rPr lang="en-AU" sz="2400" dirty="0">
                <a:latin typeface="Courier" pitchFamily="2" charset="0"/>
              </a:rPr>
              <a:t>def </a:t>
            </a:r>
            <a:r>
              <a:rPr lang="en-AU" sz="2400" dirty="0" err="1">
                <a:latin typeface="Courier" pitchFamily="2" charset="0"/>
              </a:rPr>
              <a:t>singleFunc</a:t>
            </a:r>
            <a:r>
              <a:rPr lang="en-AU" sz="2400" dirty="0">
                <a:latin typeface="Courier" pitchFamily="2" charset="0"/>
              </a:rPr>
              <a:t>[M[_]: Monad](ma: M[Int]): M[String] =</a:t>
            </a:r>
          </a:p>
          <a:p>
            <a:pPr lvl="1" indent="0"/>
            <a:r>
              <a:rPr lang="en-AU" sz="2400" dirty="0">
                <a:latin typeface="Courier" pitchFamily="2" charset="0"/>
              </a:rPr>
              <a:t>  </a:t>
            </a:r>
            <a:r>
              <a:rPr lang="en-AU" sz="2400" dirty="0" err="1">
                <a:latin typeface="Courier" pitchFamily="2" charset="0"/>
              </a:rPr>
              <a:t>M.fmap</a:t>
            </a:r>
            <a:r>
              <a:rPr lang="en-AU" sz="2400" dirty="0">
                <a:latin typeface="Courier" pitchFamily="2" charset="0"/>
              </a:rPr>
              <a:t>(ma, _ =&gt; </a:t>
            </a:r>
            <a:r>
              <a:rPr lang="en-AU" sz="2400" i="1" dirty="0">
                <a:latin typeface="Courier" pitchFamily="2" charset="0"/>
              </a:rPr>
              <a:t>“</a:t>
            </a:r>
            <a:r>
              <a:rPr lang="en-AU" sz="2400" dirty="0">
                <a:latin typeface="Courier" pitchFamily="2" charset="0"/>
              </a:rPr>
              <a:t>I can use </a:t>
            </a:r>
            <a:r>
              <a:rPr lang="en-AU" sz="2400" dirty="0" err="1">
                <a:latin typeface="Courier" pitchFamily="2" charset="0"/>
              </a:rPr>
              <a:t>fmap</a:t>
            </a:r>
            <a:r>
              <a:rPr lang="en-AU" sz="2400" dirty="0">
                <a:latin typeface="Courier" pitchFamily="2" charset="0"/>
              </a:rPr>
              <a:t> on this type constructor</a:t>
            </a:r>
            <a:r>
              <a:rPr lang="en-AU" sz="2400" i="1" dirty="0">
                <a:latin typeface="Courier" pitchFamily="2" charset="0"/>
              </a:rPr>
              <a:t>”</a:t>
            </a:r>
            <a:r>
              <a:rPr lang="en-AU" sz="2400" dirty="0">
                <a:latin typeface="Courier" pitchFamily="2" charset="0"/>
              </a:rPr>
              <a:t>)</a:t>
            </a:r>
          </a:p>
          <a:p>
            <a:pPr lvl="1" indent="0"/>
            <a:endParaRPr lang="en-AU" sz="2400" dirty="0">
              <a:latin typeface="Courier" pitchFamily="2" charset="0"/>
            </a:endParaRPr>
          </a:p>
          <a:p>
            <a:pPr lvl="1" indent="0"/>
            <a:r>
              <a:rPr lang="en-AU" sz="2400" dirty="0">
                <a:latin typeface="Courier" pitchFamily="2" charset="0"/>
              </a:rPr>
              <a:t>implicit </a:t>
            </a:r>
            <a:r>
              <a:rPr lang="en-AU" sz="2400" dirty="0" err="1">
                <a:latin typeface="Courier" pitchFamily="2" charset="0"/>
              </a:rPr>
              <a:t>val</a:t>
            </a:r>
            <a:r>
              <a:rPr lang="en-AU" sz="2400" dirty="0">
                <a:latin typeface="Courier" pitchFamily="2" charset="0"/>
              </a:rPr>
              <a:t> </a:t>
            </a:r>
            <a:r>
              <a:rPr lang="en-AU" sz="2400" dirty="0" err="1">
                <a:latin typeface="Courier" pitchFamily="2" charset="0"/>
              </a:rPr>
              <a:t>optionInstance</a:t>
            </a:r>
            <a:r>
              <a:rPr lang="en-AU" sz="2400" dirty="0">
                <a:latin typeface="Courier" pitchFamily="2" charset="0"/>
              </a:rPr>
              <a:t> = new Monad[Option] {</a:t>
            </a:r>
          </a:p>
          <a:p>
            <a:pPr lvl="1" indent="0"/>
            <a:r>
              <a:rPr lang="en-AU" sz="2400" dirty="0">
                <a:latin typeface="Courier" pitchFamily="2" charset="0"/>
              </a:rPr>
              <a:t>  def pure[A](a: A): </a:t>
            </a:r>
            <a:r>
              <a:rPr lang="en-AU" sz="2400" b="1" dirty="0">
                <a:latin typeface="Courier" pitchFamily="2" charset="0"/>
              </a:rPr>
              <a:t>Option</a:t>
            </a:r>
            <a:r>
              <a:rPr lang="en-AU" sz="2400" dirty="0">
                <a:latin typeface="Courier" pitchFamily="2" charset="0"/>
              </a:rPr>
              <a:t>[A] = Some(a)</a:t>
            </a:r>
          </a:p>
          <a:p>
            <a:pPr lvl="1" indent="0"/>
            <a:r>
              <a:rPr lang="en-AU" sz="2400" dirty="0">
                <a:latin typeface="Courier" pitchFamily="2" charset="0"/>
              </a:rPr>
              <a:t>  def bind[A, B](ma: </a:t>
            </a:r>
            <a:r>
              <a:rPr lang="en-AU" sz="2400" b="1" dirty="0">
                <a:latin typeface="Courier" pitchFamily="2" charset="0"/>
              </a:rPr>
              <a:t>Option</a:t>
            </a:r>
            <a:r>
              <a:rPr lang="en-AU" sz="2400" dirty="0">
                <a:latin typeface="Courier" pitchFamily="2" charset="0"/>
              </a:rPr>
              <a:t>[A], f: A =&gt; </a:t>
            </a:r>
            <a:r>
              <a:rPr lang="en-AU" sz="2400" b="1" dirty="0">
                <a:latin typeface="Courier" pitchFamily="2" charset="0"/>
              </a:rPr>
              <a:t>Option</a:t>
            </a:r>
            <a:r>
              <a:rPr lang="en-AU" sz="2400" dirty="0">
                <a:latin typeface="Courier" pitchFamily="2" charset="0"/>
              </a:rPr>
              <a:t>[B]): </a:t>
            </a:r>
            <a:r>
              <a:rPr lang="en-AU" sz="2400" b="1" dirty="0">
                <a:latin typeface="Courier" pitchFamily="2" charset="0"/>
              </a:rPr>
              <a:t>Option</a:t>
            </a:r>
            <a:r>
              <a:rPr lang="en-AU" sz="2400" dirty="0">
                <a:latin typeface="Courier" pitchFamily="2" charset="0"/>
              </a:rPr>
              <a:t>[B] =</a:t>
            </a:r>
          </a:p>
          <a:p>
            <a:pPr lvl="1" indent="0"/>
            <a:r>
              <a:rPr lang="en-AU" sz="2400" dirty="0">
                <a:latin typeface="Courier" pitchFamily="2" charset="0"/>
              </a:rPr>
              <a:t>    </a:t>
            </a:r>
            <a:r>
              <a:rPr lang="en-AU" sz="2400" dirty="0" err="1">
                <a:latin typeface="Courier" pitchFamily="2" charset="0"/>
              </a:rPr>
              <a:t>ma.flatMap</a:t>
            </a:r>
            <a:r>
              <a:rPr lang="en-AU" sz="2400" dirty="0">
                <a:latin typeface="Courier" pitchFamily="2" charset="0"/>
              </a:rPr>
              <a:t>(f)</a:t>
            </a:r>
          </a:p>
          <a:p>
            <a:pPr lvl="1" indent="0"/>
            <a:r>
              <a:rPr lang="en-AU" sz="2400" dirty="0">
                <a:latin typeface="Courier" pitchFamily="2" charset="0"/>
              </a:rPr>
              <a:t>}</a:t>
            </a:r>
          </a:p>
          <a:p>
            <a:pPr lvl="1" indent="0"/>
            <a:endParaRPr lang="en-AU" sz="2400" dirty="0">
              <a:latin typeface="Courier" pitchFamily="2" charset="0"/>
            </a:endParaRPr>
          </a:p>
        </p:txBody>
      </p:sp>
      <p:sp>
        <p:nvSpPr>
          <p:cNvPr id="257" name="content page…"/>
          <p:cNvSpPr txBox="1">
            <a:spLocks noGrp="1"/>
          </p:cNvSpPr>
          <p:nvPr>
            <p:ph type="title"/>
          </p:nvPr>
        </p:nvSpPr>
        <p:spPr>
          <a:xfrm>
            <a:off x="155714" y="359230"/>
            <a:ext cx="10842637" cy="903514"/>
          </a:xfrm>
        </p:spPr>
        <p:txBody>
          <a:bodyPr/>
          <a:lstStyle/>
          <a:p>
            <a:pPr algn="ctr"/>
            <a:r>
              <a:rPr lang="en-US" dirty="0"/>
              <a:t>The way Scala support this type class concept - 2</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142180394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divider page here"/>
          <p:cNvSpPr txBox="1">
            <a:spLocks noGrp="1"/>
          </p:cNvSpPr>
          <p:nvPr>
            <p:ph type="title"/>
          </p:nvPr>
        </p:nvSpPr>
        <p:spPr>
          <a:xfrm>
            <a:off x="1052186" y="2004164"/>
            <a:ext cx="9883036" cy="3093929"/>
          </a:xfrm>
        </p:spPr>
        <p:txBody>
          <a:bodyPr/>
          <a:lstStyle/>
          <a:p>
            <a:r>
              <a:rPr lang="en-US" dirty="0"/>
              <a:t>Difference between </a:t>
            </a:r>
            <a:br>
              <a:rPr lang="en-US" dirty="0"/>
            </a:br>
            <a:r>
              <a:rPr lang="en-US" dirty="0"/>
              <a:t>Option[Int], Option and Monad[Option]</a:t>
            </a:r>
            <a:br>
              <a:rPr lang="en-US" dirty="0"/>
            </a:br>
            <a:br>
              <a:rPr lang="en-US" dirty="0"/>
            </a:br>
            <a:r>
              <a:rPr lang="en-US" dirty="0"/>
              <a:t>How to cope with the monster of Either[String, Option[Int]]?</a:t>
            </a:r>
          </a:p>
        </p:txBody>
      </p:sp>
    </p:spTree>
    <p:extLst>
      <p:ext uri="{BB962C8B-B14F-4D97-AF65-F5344CB8AC3E}">
        <p14:creationId xmlns:p14="http://schemas.microsoft.com/office/powerpoint/2010/main" val="294131950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741136" y="1262743"/>
            <a:ext cx="10257215" cy="5236028"/>
          </a:xfrm>
        </p:spPr>
        <p:txBody>
          <a:bodyPr numCol="1"/>
          <a:lstStyle/>
          <a:p>
            <a:pPr marL="342900" lvl="1" indent="-342900">
              <a:buFont typeface="Arial" panose="020B0604020202020204" pitchFamily="34" charset="0"/>
              <a:buChar char="•"/>
            </a:pPr>
            <a:endParaRPr lang="en-AU" sz="2400" dirty="0"/>
          </a:p>
          <a:p>
            <a:pPr marL="342900" lvl="1" indent="-342900">
              <a:buFont typeface="Arial" panose="020B0604020202020204" pitchFamily="34" charset="0"/>
              <a:buChar char="•"/>
            </a:pPr>
            <a:r>
              <a:rPr lang="en-AU" sz="2400" dirty="0"/>
              <a:t>A function is a mapping of values from a </a:t>
            </a:r>
            <a:r>
              <a:rPr lang="en-AU" sz="2400" b="1" dirty="0"/>
              <a:t>type</a:t>
            </a:r>
            <a:r>
              <a:rPr lang="en-AU" sz="2400" dirty="0"/>
              <a:t> to values of another </a:t>
            </a:r>
            <a:r>
              <a:rPr lang="en-AU" sz="2400" b="1" dirty="0"/>
              <a:t>type</a:t>
            </a:r>
            <a:r>
              <a:rPr lang="en-AU" sz="2400" dirty="0"/>
              <a:t>.</a:t>
            </a:r>
          </a:p>
          <a:p>
            <a:pPr marL="342900" lvl="1" indent="-342900">
              <a:buFont typeface="Arial" panose="020B0604020202020204" pitchFamily="34" charset="0"/>
              <a:buChar char="•"/>
            </a:pPr>
            <a:r>
              <a:rPr lang="en-AU" sz="2400" dirty="0"/>
              <a:t>Therefore only </a:t>
            </a:r>
            <a:r>
              <a:rPr lang="en-AU" sz="2400" b="1" dirty="0"/>
              <a:t>types</a:t>
            </a:r>
            <a:r>
              <a:rPr lang="en-AU" sz="2400" dirty="0"/>
              <a:t> are </a:t>
            </a:r>
            <a:r>
              <a:rPr lang="en-AU" sz="2400" b="1" dirty="0"/>
              <a:t>allowed</a:t>
            </a:r>
            <a:r>
              <a:rPr lang="en-AU" sz="2400" dirty="0"/>
              <a:t> in declaring a </a:t>
            </a:r>
            <a:r>
              <a:rPr lang="en-AU" sz="2400" b="1" dirty="0"/>
              <a:t>function</a:t>
            </a:r>
            <a:r>
              <a:rPr lang="en-AU" sz="2400" dirty="0"/>
              <a:t>.</a:t>
            </a:r>
          </a:p>
          <a:p>
            <a:pPr marL="342900" lvl="1" indent="-342900">
              <a:buFont typeface="Arial" panose="020B0604020202020204" pitchFamily="34" charset="0"/>
              <a:buChar char="•"/>
            </a:pPr>
            <a:r>
              <a:rPr lang="en-AU" sz="2400" dirty="0"/>
              <a:t>Option[Int] =&gt; Either[Throwable, String] </a:t>
            </a:r>
          </a:p>
          <a:p>
            <a:pPr marL="342900" lvl="1" indent="-342900">
              <a:buFont typeface="Arial" panose="020B0604020202020204" pitchFamily="34" charset="0"/>
              <a:buChar char="•"/>
            </a:pPr>
            <a:r>
              <a:rPr lang="en-AU" sz="2400" b="1" dirty="0"/>
              <a:t>Option</a:t>
            </a:r>
            <a:r>
              <a:rPr lang="en-AU" sz="2400" dirty="0"/>
              <a:t> =&gt; Either[String, Int]</a:t>
            </a:r>
          </a:p>
          <a:p>
            <a:pPr marL="342900" lvl="1" indent="-342900">
              <a:buFont typeface="Arial" panose="020B0604020202020204" pitchFamily="34" charset="0"/>
              <a:buChar char="•"/>
            </a:pPr>
            <a:r>
              <a:rPr lang="en-AU" sz="2400" dirty="0"/>
              <a:t>Response[UIO] =&gt; String </a:t>
            </a:r>
          </a:p>
          <a:p>
            <a:pPr marL="342900" lvl="1" indent="-342900">
              <a:buFont typeface="Arial" panose="020B0604020202020204" pitchFamily="34" charset="0"/>
              <a:buChar char="•"/>
            </a:pPr>
            <a:r>
              <a:rPr lang="en-AU" sz="2400" dirty="0"/>
              <a:t>Response[</a:t>
            </a:r>
            <a:r>
              <a:rPr lang="en-AU" sz="2400" b="1" dirty="0"/>
              <a:t>Int</a:t>
            </a:r>
            <a:r>
              <a:rPr lang="en-AU" sz="2400" dirty="0"/>
              <a:t>] =&gt; String</a:t>
            </a:r>
          </a:p>
          <a:p>
            <a:pPr marL="342900" lvl="1" indent="-342900">
              <a:buFont typeface="Arial" panose="020B0604020202020204" pitchFamily="34" charset="0"/>
              <a:buChar char="•"/>
            </a:pPr>
            <a:r>
              <a:rPr lang="en-AU" sz="2400" b="1" dirty="0"/>
              <a:t>Monad[Option]</a:t>
            </a:r>
            <a:r>
              <a:rPr lang="en-AU" sz="2400" dirty="0"/>
              <a:t> =&gt; String</a:t>
            </a:r>
          </a:p>
          <a:p>
            <a:pPr lvl="1" indent="0"/>
            <a:endParaRPr lang="en-AU" sz="2400" dirty="0"/>
          </a:p>
          <a:p>
            <a:pPr marL="342900" lvl="1" indent="-342900">
              <a:buFont typeface="Arial" panose="020B0604020202020204" pitchFamily="34" charset="0"/>
              <a:buChar char="•"/>
            </a:pPr>
            <a:endParaRPr lang="en-AU" sz="2400" dirty="0"/>
          </a:p>
        </p:txBody>
      </p:sp>
      <p:sp>
        <p:nvSpPr>
          <p:cNvPr id="257" name="content page…"/>
          <p:cNvSpPr txBox="1">
            <a:spLocks noGrp="1"/>
          </p:cNvSpPr>
          <p:nvPr>
            <p:ph type="title"/>
          </p:nvPr>
        </p:nvSpPr>
        <p:spPr>
          <a:xfrm>
            <a:off x="741136" y="641838"/>
            <a:ext cx="10257215" cy="949570"/>
          </a:xfrm>
        </p:spPr>
        <p:txBody>
          <a:bodyPr/>
          <a:lstStyle/>
          <a:p>
            <a:pPr algn="ctr"/>
            <a:r>
              <a:rPr lang="en-US" dirty="0"/>
              <a:t>Reminder note about a function</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pic>
        <p:nvPicPr>
          <p:cNvPr id="3" name="Graphic 2" descr="Tick">
            <a:extLst>
              <a:ext uri="{FF2B5EF4-FFF2-40B4-BE49-F238E27FC236}">
                <a16:creationId xmlns:a16="http://schemas.microsoft.com/office/drawing/2014/main" id="{656CEDC1-324A-6749-83F1-994004C542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64020" y="2708460"/>
            <a:ext cx="522514" cy="533401"/>
          </a:xfrm>
          <a:prstGeom prst="rect">
            <a:avLst/>
          </a:prstGeom>
        </p:spPr>
      </p:pic>
      <p:pic>
        <p:nvPicPr>
          <p:cNvPr id="5" name="Graphic 4" descr="Close">
            <a:extLst>
              <a:ext uri="{FF2B5EF4-FFF2-40B4-BE49-F238E27FC236}">
                <a16:creationId xmlns:a16="http://schemas.microsoft.com/office/drawing/2014/main" id="{D3351FB3-CD5B-E546-810D-67E2765627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44142" y="3190560"/>
            <a:ext cx="522514" cy="533402"/>
          </a:xfrm>
          <a:prstGeom prst="rect">
            <a:avLst/>
          </a:prstGeom>
        </p:spPr>
      </p:pic>
      <p:pic>
        <p:nvPicPr>
          <p:cNvPr id="10" name="Graphic 9" descr="Tick">
            <a:extLst>
              <a:ext uri="{FF2B5EF4-FFF2-40B4-BE49-F238E27FC236}">
                <a16:creationId xmlns:a16="http://schemas.microsoft.com/office/drawing/2014/main" id="{21D147E8-7B5C-8A4D-9375-C9BA2D10AD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82885" y="3723962"/>
            <a:ext cx="522514" cy="533401"/>
          </a:xfrm>
          <a:prstGeom prst="rect">
            <a:avLst/>
          </a:prstGeom>
        </p:spPr>
      </p:pic>
      <p:pic>
        <p:nvPicPr>
          <p:cNvPr id="11" name="Graphic 10" descr="Close">
            <a:extLst>
              <a:ext uri="{FF2B5EF4-FFF2-40B4-BE49-F238E27FC236}">
                <a16:creationId xmlns:a16="http://schemas.microsoft.com/office/drawing/2014/main" id="{89573381-D7B8-2143-9745-FE993538C8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21628" y="4180947"/>
            <a:ext cx="522514" cy="533402"/>
          </a:xfrm>
          <a:prstGeom prst="rect">
            <a:avLst/>
          </a:prstGeom>
        </p:spPr>
      </p:pic>
      <p:pic>
        <p:nvPicPr>
          <p:cNvPr id="12" name="Graphic 11" descr="Close">
            <a:extLst>
              <a:ext uri="{FF2B5EF4-FFF2-40B4-BE49-F238E27FC236}">
                <a16:creationId xmlns:a16="http://schemas.microsoft.com/office/drawing/2014/main" id="{3887772B-2880-684D-8C7E-FD47717200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52257" y="4659917"/>
            <a:ext cx="522514" cy="533402"/>
          </a:xfrm>
          <a:prstGeom prst="rect">
            <a:avLst/>
          </a:prstGeom>
        </p:spPr>
      </p:pic>
    </p:spTree>
    <p:extLst>
      <p:ext uri="{BB962C8B-B14F-4D97-AF65-F5344CB8AC3E}">
        <p14:creationId xmlns:p14="http://schemas.microsoft.com/office/powerpoint/2010/main" val="305965830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827176"/>
            <a:ext cx="10257215" cy="1217286"/>
          </a:xfrm>
        </p:spPr>
        <p:txBody>
          <a:bodyPr/>
          <a:lstStyle/>
          <a:p>
            <a:pPr algn="ctr"/>
            <a:r>
              <a:rPr lang="en-AU" dirty="0"/>
              <a:t>Another topic: how to process Int inside </a:t>
            </a:r>
            <a:br>
              <a:rPr lang="en-AU" dirty="0"/>
            </a:br>
            <a:r>
              <a:rPr lang="en-US" dirty="0"/>
              <a:t>Either[String, Option[Int]]?</a:t>
            </a:r>
            <a:r>
              <a:rPr lang="en-AU" dirty="0"/>
              <a:t> </a:t>
            </a:r>
            <a:br>
              <a:rPr lang="en-AU" dirty="0"/>
            </a:b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348753092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152400" y="1415562"/>
            <a:ext cx="11833412" cy="4456320"/>
          </a:xfrm>
        </p:spPr>
        <p:txBody>
          <a:bodyPr numCol="1"/>
          <a:lstStyle/>
          <a:p>
            <a:pPr lvl="1" indent="0"/>
            <a:r>
              <a:rPr lang="en-AU" sz="2000" dirty="0"/>
              <a:t>def compute(</a:t>
            </a:r>
            <a:r>
              <a:rPr lang="en-AU" sz="2000" dirty="0" err="1"/>
              <a:t>intEither</a:t>
            </a:r>
            <a:r>
              <a:rPr lang="en-AU" sz="2000" dirty="0"/>
              <a:t>: Either[String, Option[Int]]): Either[String, Option[</a:t>
            </a:r>
            <a:r>
              <a:rPr lang="en-AU" sz="2000" dirty="0" err="1"/>
              <a:t>LowerCaseEvenNumber</a:t>
            </a:r>
            <a:r>
              <a:rPr lang="en-AU" sz="2000" dirty="0"/>
              <a:t>]] =</a:t>
            </a:r>
          </a:p>
          <a:p>
            <a:pPr lvl="1" indent="0"/>
            <a:r>
              <a:rPr lang="en-AU" sz="2000" dirty="0"/>
              <a:t>for {</a:t>
            </a:r>
          </a:p>
          <a:p>
            <a:pPr lvl="1" indent="0"/>
            <a:r>
              <a:rPr lang="en-AU" sz="2000" dirty="0"/>
              <a:t>    d    &lt;- </a:t>
            </a:r>
            <a:r>
              <a:rPr lang="en-AU" sz="2000" dirty="0" err="1"/>
              <a:t>intEither</a:t>
            </a:r>
            <a:r>
              <a:rPr lang="en-AU" sz="2000" dirty="0"/>
              <a:t> </a:t>
            </a:r>
            <a:r>
              <a:rPr lang="en-AU" sz="2000" b="1" dirty="0"/>
              <a:t>// d is Option[Int], not Int, the subsequent code will be complicated</a:t>
            </a:r>
          </a:p>
          <a:p>
            <a:pPr lvl="1" indent="0"/>
            <a:r>
              <a:rPr lang="en-AU" sz="2000" dirty="0"/>
              <a:t>    q    &lt;- if (d == 0) Left("Cannot be divided by zero") else Right(1000 / d)</a:t>
            </a:r>
          </a:p>
          <a:p>
            <a:pPr lvl="1" indent="0"/>
            <a:r>
              <a:rPr lang="en-AU" sz="2000" dirty="0"/>
              <a:t>    even &lt;- if (q % 2 == 0) Right(q) else Left("the quotient is not even number")</a:t>
            </a:r>
          </a:p>
          <a:p>
            <a:pPr lvl="1" indent="0"/>
            <a:r>
              <a:rPr lang="en-AU" sz="2000" dirty="0"/>
              <a:t>    str = </a:t>
            </a:r>
            <a:r>
              <a:rPr lang="en-AU" sz="2000" dirty="0" err="1"/>
              <a:t>convertToString</a:t>
            </a:r>
            <a:r>
              <a:rPr lang="en-AU" sz="2000" dirty="0"/>
              <a:t>(even)</a:t>
            </a:r>
          </a:p>
          <a:p>
            <a:pPr lvl="1" indent="0"/>
            <a:r>
              <a:rPr lang="en-AU" sz="2000" dirty="0"/>
              <a:t>    result &lt;- if (</a:t>
            </a:r>
            <a:r>
              <a:rPr lang="en-AU" sz="2000" dirty="0" err="1"/>
              <a:t>str.toLowerCase</a:t>
            </a:r>
            <a:r>
              <a:rPr lang="en-AU" sz="2000" dirty="0"/>
              <a:t> == str) Right(</a:t>
            </a:r>
            <a:r>
              <a:rPr lang="en-AU" sz="2000" dirty="0" err="1"/>
              <a:t>LowerCaseEvenNumber</a:t>
            </a:r>
            <a:r>
              <a:rPr lang="en-AU" sz="2000" dirty="0"/>
              <a:t>(even, str))</a:t>
            </a:r>
          </a:p>
          <a:p>
            <a:pPr lvl="1" indent="0"/>
            <a:r>
              <a:rPr lang="en-AU" sz="2000" dirty="0"/>
              <a:t>            		else Left("Quotient str is not all lower case")</a:t>
            </a:r>
          </a:p>
          <a:p>
            <a:pPr lvl="1" indent="0"/>
            <a:r>
              <a:rPr lang="en-AU" sz="2000" dirty="0"/>
              <a:t>} yield result</a:t>
            </a:r>
          </a:p>
        </p:txBody>
      </p:sp>
      <p:sp>
        <p:nvSpPr>
          <p:cNvPr id="257" name="content page…"/>
          <p:cNvSpPr txBox="1">
            <a:spLocks noGrp="1"/>
          </p:cNvSpPr>
          <p:nvPr>
            <p:ph type="title"/>
          </p:nvPr>
        </p:nvSpPr>
        <p:spPr>
          <a:xfrm>
            <a:off x="723552" y="597890"/>
            <a:ext cx="10257215" cy="593191"/>
          </a:xfrm>
        </p:spPr>
        <p:txBody>
          <a:bodyPr/>
          <a:lstStyle/>
          <a:p>
            <a:pPr algn="ctr"/>
            <a:r>
              <a:rPr lang="en-US" dirty="0"/>
              <a:t>Sometimes you might face a monad stack</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187132476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723552" y="2180492"/>
            <a:ext cx="10143740" cy="2628899"/>
          </a:xfrm>
        </p:spPr>
        <p:txBody>
          <a:bodyPr numCol="1"/>
          <a:lstStyle/>
          <a:p>
            <a:pPr marL="342900" lvl="1" indent="-342900">
              <a:buFont typeface="Arial" panose="020B0604020202020204" pitchFamily="34" charset="0"/>
              <a:buChar char="•"/>
            </a:pPr>
            <a:r>
              <a:rPr lang="en-AU" sz="2400" dirty="0"/>
              <a:t>We want to process the innermost value easily w/o layers of for-comprehension (or </a:t>
            </a:r>
            <a:r>
              <a:rPr lang="en-AU" sz="2400" dirty="0" err="1"/>
              <a:t>flatMap</a:t>
            </a:r>
            <a:r>
              <a:rPr lang="en-AU" sz="2400" dirty="0"/>
              <a:t>/map)</a:t>
            </a:r>
          </a:p>
          <a:p>
            <a:pPr marL="342900" lvl="1" indent="-342900">
              <a:buFont typeface="Arial" panose="020B0604020202020204" pitchFamily="34" charset="0"/>
              <a:buChar char="•"/>
            </a:pPr>
            <a:r>
              <a:rPr lang="en-AU" sz="2400" dirty="0"/>
              <a:t>One of the solution is called </a:t>
            </a:r>
            <a:r>
              <a:rPr lang="en-AU" sz="2400" b="1" dirty="0"/>
              <a:t>monad transformer</a:t>
            </a:r>
            <a:r>
              <a:rPr lang="en-AU" sz="2400" dirty="0"/>
              <a:t>.</a:t>
            </a:r>
          </a:p>
          <a:p>
            <a:pPr marL="342900" lvl="1" indent="-342900">
              <a:buFont typeface="Arial" panose="020B0604020202020204" pitchFamily="34" charset="0"/>
              <a:buChar char="•"/>
            </a:pPr>
            <a:r>
              <a:rPr lang="en-AU" sz="2400" dirty="0"/>
              <a:t>Monad transformer is like a wrapper.  It wraps the monad stack such that we can work on the wrapper like working on a simple monad.</a:t>
            </a:r>
            <a:endParaRPr lang="en-AU" sz="2400" b="1" dirty="0"/>
          </a:p>
        </p:txBody>
      </p:sp>
      <p:sp>
        <p:nvSpPr>
          <p:cNvPr id="257" name="content page…"/>
          <p:cNvSpPr txBox="1">
            <a:spLocks noGrp="1"/>
          </p:cNvSpPr>
          <p:nvPr>
            <p:ph type="title"/>
          </p:nvPr>
        </p:nvSpPr>
        <p:spPr>
          <a:xfrm>
            <a:off x="723552" y="910088"/>
            <a:ext cx="10257215" cy="624395"/>
          </a:xfrm>
        </p:spPr>
        <p:txBody>
          <a:bodyPr/>
          <a:lstStyle/>
          <a:p>
            <a:pPr algn="ctr"/>
            <a:r>
              <a:rPr lang="en-AU" dirty="0"/>
              <a:t>Process the monad stack innermost value</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116627162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723552" y="2180492"/>
            <a:ext cx="10143740" cy="2628899"/>
          </a:xfrm>
        </p:spPr>
        <p:txBody>
          <a:bodyPr numCol="1"/>
          <a:lstStyle/>
          <a:p>
            <a:pPr marL="342900" lvl="1" indent="-342900">
              <a:buFont typeface="Arial" panose="020B0604020202020204" pitchFamily="34" charset="0"/>
              <a:buChar char="•"/>
            </a:pPr>
            <a:r>
              <a:rPr lang="en-AU" sz="2400" dirty="0"/>
              <a:t>cats library provides commonly-used monad transformers</a:t>
            </a:r>
          </a:p>
          <a:p>
            <a:pPr marL="342900" lvl="1" indent="-342900">
              <a:buFont typeface="Arial" panose="020B0604020202020204" pitchFamily="34" charset="0"/>
              <a:buChar char="•"/>
            </a:pPr>
            <a:r>
              <a:rPr lang="en-AU" sz="2400" dirty="0"/>
              <a:t>E.g. for stack </a:t>
            </a:r>
            <a:r>
              <a:rPr lang="en-AU" sz="2400" b="1" dirty="0"/>
              <a:t>Either[String, Option[Int]]</a:t>
            </a:r>
            <a:r>
              <a:rPr lang="en-AU" sz="2400" dirty="0"/>
              <a:t>, use </a:t>
            </a:r>
            <a:r>
              <a:rPr lang="en-AU" sz="2400" b="1" dirty="0" err="1"/>
              <a:t>OptionT</a:t>
            </a:r>
            <a:r>
              <a:rPr lang="en-AU" sz="2400" dirty="0"/>
              <a:t> to wrap it</a:t>
            </a:r>
            <a:endParaRPr lang="en-AU" sz="2400" b="1" dirty="0"/>
          </a:p>
          <a:p>
            <a:pPr marL="342900" lvl="1" indent="-342900">
              <a:buFont typeface="Arial" panose="020B0604020202020204" pitchFamily="34" charset="0"/>
              <a:buChar char="•"/>
            </a:pPr>
            <a:r>
              <a:rPr lang="en-AU" sz="2400" dirty="0"/>
              <a:t>E.g. for stack </a:t>
            </a:r>
            <a:r>
              <a:rPr lang="en-AU" sz="2400" b="1" dirty="0"/>
              <a:t>Option[Either[String, Int]]</a:t>
            </a:r>
            <a:r>
              <a:rPr lang="en-AU" sz="2400" dirty="0"/>
              <a:t>, use </a:t>
            </a:r>
            <a:r>
              <a:rPr lang="en-AU" sz="2400" b="1" dirty="0" err="1"/>
              <a:t>EitherT</a:t>
            </a:r>
            <a:r>
              <a:rPr lang="en-AU" sz="2400" dirty="0"/>
              <a:t> to wrap it</a:t>
            </a:r>
          </a:p>
          <a:p>
            <a:pPr marL="342900" lvl="1" indent="-342900">
              <a:buFont typeface="Arial" panose="020B0604020202020204" pitchFamily="34" charset="0"/>
              <a:buChar char="•"/>
            </a:pPr>
            <a:r>
              <a:rPr lang="en-AU" sz="2400" dirty="0" err="1"/>
              <a:t>OptionT</a:t>
            </a:r>
            <a:r>
              <a:rPr lang="en-AU" sz="2400" dirty="0"/>
              <a:t> and </a:t>
            </a:r>
            <a:r>
              <a:rPr lang="en-AU" sz="2400" dirty="0" err="1"/>
              <a:t>EitherT</a:t>
            </a:r>
            <a:r>
              <a:rPr lang="en-AU" sz="2400" dirty="0"/>
              <a:t> are monad transformers</a:t>
            </a:r>
          </a:p>
        </p:txBody>
      </p:sp>
      <p:sp>
        <p:nvSpPr>
          <p:cNvPr id="257" name="content page…"/>
          <p:cNvSpPr txBox="1">
            <a:spLocks noGrp="1"/>
          </p:cNvSpPr>
          <p:nvPr>
            <p:ph type="title"/>
          </p:nvPr>
        </p:nvSpPr>
        <p:spPr>
          <a:xfrm>
            <a:off x="723552" y="910088"/>
            <a:ext cx="10257215" cy="624395"/>
          </a:xfrm>
        </p:spPr>
        <p:txBody>
          <a:bodyPr/>
          <a:lstStyle/>
          <a:p>
            <a:pPr algn="ctr"/>
            <a:r>
              <a:rPr lang="en-AU" dirty="0"/>
              <a:t>Monad transformer examples</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171614219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827176"/>
            <a:ext cx="10257215" cy="1217286"/>
          </a:xfrm>
        </p:spPr>
        <p:txBody>
          <a:bodyPr/>
          <a:lstStyle/>
          <a:p>
            <a:pPr algn="ctr"/>
            <a:r>
              <a:rPr lang="en-AU" dirty="0"/>
              <a:t>How monad transformer work?</a:t>
            </a:r>
            <a:br>
              <a:rPr lang="en-AU" dirty="0"/>
            </a:br>
            <a:r>
              <a:rPr lang="en-AU" dirty="0" err="1"/>
              <a:t>MonadTransformerExample.scala</a:t>
            </a:r>
            <a:br>
              <a:rPr lang="en-AU" dirty="0"/>
            </a:b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72813802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723552" y="2180492"/>
            <a:ext cx="10143740" cy="2628899"/>
          </a:xfrm>
        </p:spPr>
        <p:txBody>
          <a:bodyPr numCol="1"/>
          <a:lstStyle/>
          <a:p>
            <a:pPr marL="342900" lvl="1" indent="-342900">
              <a:buFont typeface="Arial" panose="020B0604020202020204" pitchFamily="34" charset="0"/>
              <a:buChar char="•"/>
            </a:pPr>
            <a:r>
              <a:rPr lang="en-AU" sz="2400" b="1" dirty="0"/>
              <a:t>When there is a monad stack, try to think if it can be simplified to a single monad</a:t>
            </a:r>
          </a:p>
          <a:p>
            <a:pPr marL="342900" lvl="1" indent="-342900">
              <a:buFont typeface="Arial" panose="020B0604020202020204" pitchFamily="34" charset="0"/>
              <a:buChar char="•"/>
            </a:pPr>
            <a:r>
              <a:rPr lang="en-AU" sz="2400" b="1" dirty="0"/>
              <a:t>If one of the monad in the stack is IO monad, try to use ZIO</a:t>
            </a:r>
          </a:p>
          <a:p>
            <a:pPr marL="342900" lvl="1" indent="-342900">
              <a:buFont typeface="Arial" panose="020B0604020202020204" pitchFamily="34" charset="0"/>
              <a:buChar char="•"/>
            </a:pPr>
            <a:r>
              <a:rPr lang="en-AU" sz="2400" b="1" dirty="0"/>
              <a:t>Some companies do not use ZIO.  To coping with the monad stack, they use monad transformer </a:t>
            </a:r>
            <a:r>
              <a:rPr lang="en-AU" sz="2400" b="1"/>
              <a:t>more often to </a:t>
            </a:r>
            <a:r>
              <a:rPr lang="en-AU" sz="2400" b="1" dirty="0"/>
              <a:t>solve the problem.</a:t>
            </a:r>
          </a:p>
        </p:txBody>
      </p:sp>
      <p:sp>
        <p:nvSpPr>
          <p:cNvPr id="257" name="content page…"/>
          <p:cNvSpPr txBox="1">
            <a:spLocks noGrp="1"/>
          </p:cNvSpPr>
          <p:nvPr>
            <p:ph type="title"/>
          </p:nvPr>
        </p:nvSpPr>
        <p:spPr>
          <a:xfrm>
            <a:off x="723552" y="910088"/>
            <a:ext cx="10257215" cy="624395"/>
          </a:xfrm>
        </p:spPr>
        <p:txBody>
          <a:bodyPr/>
          <a:lstStyle/>
          <a:p>
            <a:pPr algn="ctr"/>
            <a:r>
              <a:rPr lang="en-AU" dirty="0"/>
              <a:t>Personal thought on monad transformer</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239123317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527902"/>
            <a:ext cx="10257215" cy="624395"/>
          </a:xfrm>
        </p:spPr>
        <p:txBody>
          <a:bodyPr/>
          <a:lstStyle/>
          <a:p>
            <a:pPr algn="ctr"/>
            <a:r>
              <a:rPr lang="en-US" dirty="0" err="1"/>
              <a:t>Github</a:t>
            </a:r>
            <a:r>
              <a:rPr lang="en-US" dirty="0"/>
              <a:t> link and reference</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
        <p:nvSpPr>
          <p:cNvPr id="7"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a:extLst>
              <a:ext uri="{FF2B5EF4-FFF2-40B4-BE49-F238E27FC236}">
                <a16:creationId xmlns:a16="http://schemas.microsoft.com/office/drawing/2014/main" id="{B4BAC6F3-4C3F-A945-885C-68E47FDFDDE8}"/>
              </a:ext>
            </a:extLst>
          </p:cNvPr>
          <p:cNvSpPr txBox="1">
            <a:spLocks noGrp="1"/>
          </p:cNvSpPr>
          <p:nvPr>
            <p:ph type="body" idx="1"/>
          </p:nvPr>
        </p:nvSpPr>
        <p:spPr>
          <a:xfrm>
            <a:off x="713390" y="1310326"/>
            <a:ext cx="10256838" cy="5373278"/>
          </a:xfrm>
        </p:spPr>
        <p:txBody>
          <a:bodyPr numCol="1"/>
          <a:lstStyle/>
          <a:p>
            <a:pPr marL="342900" indent="-342900">
              <a:buFont typeface="Arial" panose="020B0604020202020204" pitchFamily="34" charset="0"/>
              <a:buChar char="•"/>
            </a:pPr>
            <a:r>
              <a:rPr lang="en-US" sz="2400" dirty="0">
                <a:hlinkClick r:id="rId3"/>
              </a:rPr>
              <a:t>https://www.manning.com/books/functional-programming-in-scala</a:t>
            </a:r>
            <a:endParaRPr lang="en-AU" sz="2400" dirty="0">
              <a:hlinkClick r:id="rId4"/>
            </a:endParaRPr>
          </a:p>
          <a:p>
            <a:pPr marL="342900" indent="-342900">
              <a:buFont typeface="Arial" panose="020B0604020202020204" pitchFamily="34" charset="0"/>
              <a:buChar char="•"/>
            </a:pPr>
            <a:r>
              <a:rPr lang="en-AU" sz="2400" dirty="0">
                <a:hlinkClick r:id="rId4"/>
              </a:rPr>
              <a:t>https://github.com/amywong-monster/hkt-mt</a:t>
            </a:r>
            <a:r>
              <a:rPr lang="en-AU" sz="2400" dirty="0"/>
              <a:t> - example of how to remove code duplication using the type class for type constructor, i.e.  higher-</a:t>
            </a:r>
            <a:r>
              <a:rPr lang="en-AU" sz="2400" dirty="0" err="1"/>
              <a:t>kinded</a:t>
            </a:r>
            <a:r>
              <a:rPr lang="en-AU" sz="2400" dirty="0"/>
              <a:t> types</a:t>
            </a:r>
          </a:p>
          <a:p>
            <a:pPr marL="342900" indent="-342900">
              <a:buFont typeface="Arial" panose="020B0604020202020204" pitchFamily="34" charset="0"/>
              <a:buChar char="•"/>
            </a:pPr>
            <a:r>
              <a:rPr lang="en-AU" sz="2400" dirty="0">
                <a:hlinkClick r:id="rId5"/>
              </a:rPr>
              <a:t>http://learnyouahaskell.com/types-and-typeclasses</a:t>
            </a:r>
            <a:r>
              <a:rPr lang="en-AU" sz="2400" dirty="0"/>
              <a:t> - much simpler explanation about the type class concept</a:t>
            </a:r>
          </a:p>
          <a:p>
            <a:pPr marL="342900" indent="-342900">
              <a:buFont typeface="Arial" panose="020B0604020202020204" pitchFamily="34" charset="0"/>
              <a:buChar char="•"/>
            </a:pPr>
            <a:endParaRPr lang="en-AU" sz="2400" dirty="0"/>
          </a:p>
        </p:txBody>
      </p:sp>
    </p:spTree>
    <p:extLst>
      <p:ext uri="{BB962C8B-B14F-4D97-AF65-F5344CB8AC3E}">
        <p14:creationId xmlns:p14="http://schemas.microsoft.com/office/powerpoint/2010/main" val="30666485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827176"/>
            <a:ext cx="10257215" cy="1063506"/>
          </a:xfrm>
        </p:spPr>
        <p:txBody>
          <a:bodyPr/>
          <a:lstStyle/>
          <a:p>
            <a:pPr algn="ctr"/>
            <a:r>
              <a:rPr lang="en-US" dirty="0"/>
              <a:t>Option[Int] is a Type</a:t>
            </a:r>
            <a:br>
              <a:rPr lang="en-AU" dirty="0"/>
            </a:br>
            <a:br>
              <a:rPr lang="en-AU" dirty="0"/>
            </a:b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207731217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723552" y="1866177"/>
            <a:ext cx="10257216" cy="4146315"/>
          </a:xfrm>
        </p:spPr>
        <p:txBody>
          <a:bodyPr numCol="1"/>
          <a:lstStyle/>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r>
              <a:rPr lang="en-AU" sz="2400" b="1" dirty="0"/>
              <a:t>Int</a:t>
            </a:r>
            <a:r>
              <a:rPr lang="en-AU" sz="2400" dirty="0"/>
              <a:t>, e.g. </a:t>
            </a:r>
            <a:r>
              <a:rPr lang="en-AU" sz="2400" b="1" dirty="0"/>
              <a:t>1,2,3,</a:t>
            </a:r>
            <a:r>
              <a:rPr lang="en-AU" sz="2400" dirty="0"/>
              <a:t>…</a:t>
            </a:r>
          </a:p>
          <a:p>
            <a:pPr marL="342900" indent="-342900">
              <a:buFont typeface="Arial" panose="020B0604020202020204" pitchFamily="34" charset="0"/>
              <a:buChar char="•"/>
            </a:pPr>
            <a:r>
              <a:rPr lang="en-AU" sz="2400" b="1" dirty="0"/>
              <a:t>String</a:t>
            </a:r>
            <a:r>
              <a:rPr lang="en-AU" sz="2400" dirty="0"/>
              <a:t> , e.g. </a:t>
            </a:r>
            <a:r>
              <a:rPr lang="en-AU" sz="2400" b="1" dirty="0"/>
              <a:t>“Hello”, ”</a:t>
            </a:r>
            <a:r>
              <a:rPr lang="en-AU" sz="2400" b="1" dirty="0" err="1"/>
              <a:t>Guten</a:t>
            </a:r>
            <a:r>
              <a:rPr lang="en-AU" sz="2400" b="1" dirty="0"/>
              <a:t> Tag”,</a:t>
            </a:r>
            <a:r>
              <a:rPr lang="en-AU" sz="2400" dirty="0"/>
              <a:t> …</a:t>
            </a:r>
          </a:p>
          <a:p>
            <a:pPr marL="342900" indent="-342900">
              <a:buFont typeface="Arial" panose="020B0604020202020204" pitchFamily="34" charset="0"/>
              <a:buChar char="•"/>
            </a:pPr>
            <a:r>
              <a:rPr lang="en-AU" sz="2400" b="1" dirty="0"/>
              <a:t>Char</a:t>
            </a:r>
            <a:r>
              <a:rPr lang="en-AU" sz="2400" dirty="0"/>
              <a:t> , e.g. </a:t>
            </a:r>
            <a:r>
              <a:rPr lang="en-AU" sz="2400" b="1" dirty="0"/>
              <a:t>‘a’, ‘b’, ‘c’,</a:t>
            </a:r>
            <a:r>
              <a:rPr lang="en-AU" sz="2400" dirty="0"/>
              <a:t> …</a:t>
            </a:r>
          </a:p>
          <a:p>
            <a:pPr marL="342900" indent="-342900">
              <a:buFont typeface="Arial" panose="020B0604020202020204" pitchFamily="34" charset="0"/>
              <a:buChar char="•"/>
            </a:pPr>
            <a:r>
              <a:rPr lang="en-AU" sz="2400" b="1" dirty="0"/>
              <a:t>Option[Int]</a:t>
            </a:r>
            <a:r>
              <a:rPr lang="en-AU" sz="2400" dirty="0"/>
              <a:t>, e.g. </a:t>
            </a:r>
            <a:r>
              <a:rPr lang="en-AU" sz="2400" b="1" dirty="0"/>
              <a:t>Some(1), None</a:t>
            </a:r>
          </a:p>
          <a:p>
            <a:pPr marL="342900" indent="-342900">
              <a:buFont typeface="Arial" panose="020B0604020202020204" pitchFamily="34" charset="0"/>
              <a:buChar char="•"/>
            </a:pPr>
            <a:r>
              <a:rPr lang="en-AU" sz="2400" b="1" dirty="0"/>
              <a:t>Option[String]</a:t>
            </a:r>
            <a:r>
              <a:rPr lang="en-AU" sz="2400" dirty="0"/>
              <a:t>, e.g. </a:t>
            </a:r>
            <a:r>
              <a:rPr lang="en-AU" sz="2400" b="1" dirty="0"/>
              <a:t>Some(“Hello”), None</a:t>
            </a:r>
          </a:p>
          <a:p>
            <a:pPr marL="342900" indent="-342900">
              <a:buFont typeface="Arial" panose="020B0604020202020204" pitchFamily="34" charset="0"/>
              <a:buChar char="•"/>
            </a:pPr>
            <a:r>
              <a:rPr lang="en-AU" sz="2400" b="1" dirty="0"/>
              <a:t>Either[String, Int]</a:t>
            </a:r>
            <a:r>
              <a:rPr lang="en-AU" sz="2400" dirty="0"/>
              <a:t>, e.g. </a:t>
            </a:r>
            <a:r>
              <a:rPr lang="en-AU" sz="2400" b="1" dirty="0"/>
              <a:t>Right(1), Left(“Not an integer”)</a:t>
            </a:r>
          </a:p>
          <a:p>
            <a:pPr marL="342900" indent="-342900">
              <a:buFont typeface="Arial" panose="020B0604020202020204" pitchFamily="34" charset="0"/>
              <a:buChar char="•"/>
            </a:pPr>
            <a:r>
              <a:rPr lang="en-AU" sz="2400" b="1" dirty="0"/>
              <a:t>Either[String, String]</a:t>
            </a:r>
            <a:r>
              <a:rPr lang="en-AU" sz="2400" dirty="0"/>
              <a:t>, e.g. </a:t>
            </a:r>
            <a:r>
              <a:rPr lang="en-AU" sz="2400" b="1" dirty="0"/>
              <a:t>Right(“</a:t>
            </a:r>
            <a:r>
              <a:rPr lang="en-AU" sz="2400" b="1" dirty="0" err="1"/>
              <a:t>Guten</a:t>
            </a:r>
            <a:r>
              <a:rPr lang="en-AU" sz="2400" b="1" dirty="0"/>
              <a:t> Tag”), Left(“the greeting has gone”)</a:t>
            </a:r>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b="1" dirty="0"/>
          </a:p>
        </p:txBody>
      </p:sp>
      <p:sp>
        <p:nvSpPr>
          <p:cNvPr id="257" name="content page…"/>
          <p:cNvSpPr txBox="1">
            <a:spLocks noGrp="1"/>
          </p:cNvSpPr>
          <p:nvPr>
            <p:ph type="title"/>
          </p:nvPr>
        </p:nvSpPr>
        <p:spPr>
          <a:xfrm>
            <a:off x="723551" y="978434"/>
            <a:ext cx="10257215" cy="593191"/>
          </a:xfrm>
        </p:spPr>
        <p:txBody>
          <a:bodyPr/>
          <a:lstStyle/>
          <a:p>
            <a:pPr algn="ctr"/>
            <a:r>
              <a:rPr lang="en-US" dirty="0"/>
              <a:t>Recap - Type examples</a:t>
            </a:r>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149384821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7" name="content page…"/>
          <p:cNvSpPr txBox="1">
            <a:spLocks noGrp="1"/>
          </p:cNvSpPr>
          <p:nvPr>
            <p:ph type="title"/>
          </p:nvPr>
        </p:nvSpPr>
        <p:spPr>
          <a:xfrm>
            <a:off x="723551" y="2827176"/>
            <a:ext cx="10257215" cy="1063506"/>
          </a:xfrm>
        </p:spPr>
        <p:txBody>
          <a:bodyPr/>
          <a:lstStyle/>
          <a:p>
            <a:pPr algn="ctr"/>
            <a:r>
              <a:rPr lang="en-US" dirty="0"/>
              <a:t>Option is a Type Constructor</a:t>
            </a:r>
            <a:br>
              <a:rPr lang="en-AU" dirty="0"/>
            </a:br>
            <a:br>
              <a:rPr lang="en-AU" dirty="0"/>
            </a:b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115470939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723552" y="1866178"/>
            <a:ext cx="10257216" cy="3115726"/>
          </a:xfrm>
        </p:spPr>
        <p:txBody>
          <a:bodyPr numCol="1"/>
          <a:lstStyle/>
          <a:p>
            <a:pPr marL="342900" indent="-342900">
              <a:buFont typeface="Arial" panose="020B0604020202020204" pitchFamily="34" charset="0"/>
              <a:buChar char="•"/>
            </a:pPr>
            <a:r>
              <a:rPr lang="en-AU" sz="2400" dirty="0"/>
              <a:t>A constructor that uses a </a:t>
            </a:r>
            <a:r>
              <a:rPr lang="en-AU" sz="2400" b="1" dirty="0"/>
              <a:t>type</a:t>
            </a:r>
            <a:r>
              <a:rPr lang="en-AU" sz="2400" dirty="0"/>
              <a:t> as an argument to construct another </a:t>
            </a:r>
            <a:r>
              <a:rPr lang="en-AU" sz="2400" b="1" dirty="0"/>
              <a:t>type</a:t>
            </a:r>
          </a:p>
          <a:p>
            <a:pPr marL="342900" indent="-342900">
              <a:buFont typeface="Arial" panose="020B0604020202020204" pitchFamily="34" charset="0"/>
              <a:buChar char="•"/>
            </a:pPr>
            <a:r>
              <a:rPr lang="en-AU" sz="2400" dirty="0"/>
              <a:t>E.g. </a:t>
            </a:r>
            <a:r>
              <a:rPr lang="en-AU" sz="2400" b="1" dirty="0"/>
              <a:t>Option</a:t>
            </a:r>
            <a:r>
              <a:rPr lang="en-AU" sz="2400" dirty="0"/>
              <a:t> uses type </a:t>
            </a:r>
            <a:r>
              <a:rPr lang="en-AU" sz="2400" b="1" dirty="0"/>
              <a:t>Int</a:t>
            </a:r>
            <a:r>
              <a:rPr lang="en-AU" sz="2400" dirty="0"/>
              <a:t> to construct type </a:t>
            </a:r>
            <a:r>
              <a:rPr lang="en-AU" sz="2400" b="1" dirty="0"/>
              <a:t>Option[Int]</a:t>
            </a:r>
          </a:p>
          <a:p>
            <a:pPr marL="342900" indent="-342900">
              <a:buFont typeface="Arial" panose="020B0604020202020204" pitchFamily="34" charset="0"/>
              <a:buChar char="•"/>
            </a:pPr>
            <a:r>
              <a:rPr lang="en-AU" sz="2400" dirty="0"/>
              <a:t>E.g. </a:t>
            </a:r>
            <a:r>
              <a:rPr lang="en-AU" sz="2400" b="1" dirty="0"/>
              <a:t>Either[String, ]</a:t>
            </a:r>
            <a:r>
              <a:rPr lang="en-AU" sz="2400" dirty="0"/>
              <a:t> uses type </a:t>
            </a:r>
            <a:r>
              <a:rPr lang="en-AU" sz="2400" b="1" dirty="0"/>
              <a:t>Int</a:t>
            </a:r>
            <a:r>
              <a:rPr lang="en-AU" sz="2400" dirty="0"/>
              <a:t> to construct type </a:t>
            </a:r>
            <a:r>
              <a:rPr lang="en-AU" sz="2400" b="1" dirty="0"/>
              <a:t>Either[String, Int]</a:t>
            </a:r>
            <a:endParaRPr lang="en-AU" sz="2400" dirty="0"/>
          </a:p>
          <a:p>
            <a:pPr marL="342900" indent="-342900">
              <a:buFont typeface="Arial" panose="020B0604020202020204" pitchFamily="34" charset="0"/>
              <a:buChar char="•"/>
            </a:pPr>
            <a:r>
              <a:rPr lang="en-AU" sz="2400" dirty="0"/>
              <a:t>E.g. </a:t>
            </a:r>
            <a:r>
              <a:rPr lang="en-AU" sz="2400" b="1" dirty="0"/>
              <a:t>Either[Throwable, ]</a:t>
            </a:r>
            <a:r>
              <a:rPr lang="en-AU" sz="2400" dirty="0"/>
              <a:t> uses type </a:t>
            </a:r>
            <a:r>
              <a:rPr lang="en-AU" sz="2400" b="1" dirty="0"/>
              <a:t>Int</a:t>
            </a:r>
            <a:r>
              <a:rPr lang="en-AU" sz="2400" dirty="0"/>
              <a:t> to construct type </a:t>
            </a:r>
            <a:r>
              <a:rPr lang="en-AU" sz="2400" b="1" dirty="0"/>
              <a:t>Either[Throwable, Int]</a:t>
            </a:r>
            <a:endParaRPr lang="en-AU" sz="2400" dirty="0"/>
          </a:p>
          <a:p>
            <a:pPr marL="342900" indent="-342900">
              <a:buFont typeface="Arial" panose="020B0604020202020204" pitchFamily="34" charset="0"/>
              <a:buChar char="•"/>
            </a:pPr>
            <a:endParaRPr lang="en-AU" sz="2400" dirty="0"/>
          </a:p>
          <a:p>
            <a:pPr marL="342900" lvl="1" indent="-342900">
              <a:buFont typeface="Arial" panose="020B0604020202020204" pitchFamily="34" charset="0"/>
              <a:buChar char="•"/>
            </a:pPr>
            <a:endParaRPr lang="en-AU" sz="2400" dirty="0"/>
          </a:p>
        </p:txBody>
      </p:sp>
      <p:sp>
        <p:nvSpPr>
          <p:cNvPr id="257" name="content page…"/>
          <p:cNvSpPr txBox="1">
            <a:spLocks noGrp="1"/>
          </p:cNvSpPr>
          <p:nvPr>
            <p:ph type="title"/>
          </p:nvPr>
        </p:nvSpPr>
        <p:spPr>
          <a:xfrm>
            <a:off x="723551" y="978434"/>
            <a:ext cx="10257215" cy="593191"/>
          </a:xfrm>
        </p:spPr>
        <p:txBody>
          <a:bodyPr/>
          <a:lstStyle/>
          <a:p>
            <a:pPr algn="ctr"/>
            <a:r>
              <a:rPr lang="en-AU" dirty="0"/>
              <a:t>Recap – what is a type constructor?</a:t>
            </a:r>
            <a:br>
              <a:rPr lang="en-AU" dirty="0"/>
            </a:b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308449458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723552" y="1866178"/>
            <a:ext cx="10257216" cy="3115726"/>
          </a:xfrm>
        </p:spPr>
        <p:txBody>
          <a:bodyPr numCol="1"/>
          <a:lstStyle/>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r>
              <a:rPr lang="en-AU" sz="2400" dirty="0"/>
              <a:t>Type visualised as </a:t>
            </a:r>
            <a:r>
              <a:rPr lang="en-AU" sz="2400" b="1" i="1" dirty="0"/>
              <a:t>Type</a:t>
            </a:r>
          </a:p>
          <a:p>
            <a:pPr marL="342900" indent="-342900">
              <a:buFont typeface="Arial" panose="020B0604020202020204" pitchFamily="34" charset="0"/>
              <a:buChar char="•"/>
            </a:pPr>
            <a:r>
              <a:rPr lang="en-AU" sz="2400" dirty="0"/>
              <a:t>Type constructor visualised as </a:t>
            </a:r>
            <a:r>
              <a:rPr lang="en-AU" sz="2400" b="1" i="1" dirty="0"/>
              <a:t>Type -&gt; Type</a:t>
            </a:r>
            <a:r>
              <a:rPr lang="en-AU" sz="2400" dirty="0"/>
              <a:t>.  Its “shape” looks like a function.  However, please note that it is not a function.</a:t>
            </a:r>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endParaRPr lang="en-AU" sz="2400" dirty="0"/>
          </a:p>
          <a:p>
            <a:pPr marL="342900" lvl="1" indent="-342900">
              <a:buFont typeface="Arial" panose="020B0604020202020204" pitchFamily="34" charset="0"/>
              <a:buChar char="•"/>
            </a:pPr>
            <a:endParaRPr lang="en-AU" sz="2400" dirty="0"/>
          </a:p>
        </p:txBody>
      </p:sp>
      <p:sp>
        <p:nvSpPr>
          <p:cNvPr id="257" name="content page…"/>
          <p:cNvSpPr txBox="1">
            <a:spLocks noGrp="1"/>
          </p:cNvSpPr>
          <p:nvPr>
            <p:ph type="title"/>
          </p:nvPr>
        </p:nvSpPr>
        <p:spPr>
          <a:xfrm>
            <a:off x="723551" y="483578"/>
            <a:ext cx="10257215" cy="1088048"/>
          </a:xfrm>
        </p:spPr>
        <p:txBody>
          <a:bodyPr/>
          <a:lstStyle/>
          <a:p>
            <a:pPr algn="ctr"/>
            <a:r>
              <a:rPr lang="en-AU" dirty="0"/>
              <a:t>Compare Type and Type constructor</a:t>
            </a:r>
            <a:br>
              <a:rPr lang="en-AU" dirty="0"/>
            </a:br>
            <a:r>
              <a:rPr lang="en-AU" dirty="0"/>
              <a:t> in pseudo code</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55854108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527538" y="1890346"/>
            <a:ext cx="10832774" cy="3989220"/>
          </a:xfrm>
        </p:spPr>
        <p:txBody>
          <a:bodyPr numCol="1"/>
          <a:lstStyle/>
          <a:p>
            <a:pPr marL="342900" lvl="1" indent="-342900">
              <a:buFont typeface="Arial" panose="020B0604020202020204" pitchFamily="34" charset="0"/>
              <a:buChar char="•"/>
            </a:pPr>
            <a:r>
              <a:rPr lang="en-AU" sz="2400" dirty="0"/>
              <a:t>It looks like a type constructor which accepts another type constructor as an argument to construct a type.</a:t>
            </a:r>
          </a:p>
          <a:p>
            <a:pPr marL="342900" lvl="1" indent="-342900">
              <a:buFont typeface="Arial" panose="020B0604020202020204" pitchFamily="34" charset="0"/>
              <a:buChar char="•"/>
            </a:pPr>
            <a:r>
              <a:rPr lang="en-AU" sz="2400" dirty="0"/>
              <a:t>It is called a </a:t>
            </a:r>
            <a:r>
              <a:rPr lang="en-AU" sz="2400" b="1" dirty="0"/>
              <a:t>higher-</a:t>
            </a:r>
            <a:r>
              <a:rPr lang="en-AU" sz="2400" b="1" dirty="0" err="1"/>
              <a:t>kinded</a:t>
            </a:r>
            <a:r>
              <a:rPr lang="en-AU" sz="2400" b="1" dirty="0"/>
              <a:t> type</a:t>
            </a:r>
            <a:r>
              <a:rPr lang="en-AU" sz="2400" dirty="0"/>
              <a:t>.</a:t>
            </a:r>
          </a:p>
          <a:p>
            <a:pPr marL="342900" lvl="1" indent="-342900">
              <a:buFont typeface="Arial" panose="020B0604020202020204" pitchFamily="34" charset="0"/>
              <a:buChar char="•"/>
            </a:pPr>
            <a:r>
              <a:rPr lang="en-AU" sz="2400" dirty="0"/>
              <a:t>E.g. in http4s, there is </a:t>
            </a:r>
            <a:r>
              <a:rPr lang="en-AU" sz="2400" b="1" dirty="0"/>
              <a:t>Response[F[_]]</a:t>
            </a:r>
            <a:r>
              <a:rPr lang="en-AU" sz="2400" dirty="0"/>
              <a:t>.  </a:t>
            </a:r>
            <a:r>
              <a:rPr lang="en-AU" sz="2400" b="1" dirty="0"/>
              <a:t>F</a:t>
            </a:r>
            <a:r>
              <a:rPr lang="en-AU" sz="2400" dirty="0"/>
              <a:t> is type constructor, therefore </a:t>
            </a:r>
            <a:r>
              <a:rPr lang="en-AU" sz="2400" b="1" dirty="0"/>
              <a:t>Response</a:t>
            </a:r>
            <a:r>
              <a:rPr lang="en-AU" sz="2400" dirty="0"/>
              <a:t> is a higher-</a:t>
            </a:r>
            <a:r>
              <a:rPr lang="en-AU" sz="2400" dirty="0" err="1"/>
              <a:t>kinded</a:t>
            </a:r>
            <a:r>
              <a:rPr lang="en-AU" sz="2400" dirty="0"/>
              <a:t> type.</a:t>
            </a:r>
          </a:p>
          <a:p>
            <a:pPr marL="342900" lvl="1" indent="-342900">
              <a:buFont typeface="Arial" panose="020B0604020202020204" pitchFamily="34" charset="0"/>
              <a:buChar char="•"/>
            </a:pPr>
            <a:r>
              <a:rPr lang="en-AU" sz="2400" dirty="0"/>
              <a:t>E.g. </a:t>
            </a:r>
            <a:r>
              <a:rPr lang="en-AU" sz="2400" b="1" dirty="0"/>
              <a:t>Response[UIO]</a:t>
            </a:r>
            <a:r>
              <a:rPr lang="en-AU" sz="2400" dirty="0"/>
              <a:t> is a type where </a:t>
            </a:r>
            <a:r>
              <a:rPr lang="en-AU" sz="2400" b="1" dirty="0"/>
              <a:t>UIO</a:t>
            </a:r>
            <a:r>
              <a:rPr lang="en-AU" sz="2400" dirty="0"/>
              <a:t> is type constructor in </a:t>
            </a:r>
            <a:r>
              <a:rPr lang="en-AU" sz="2400" dirty="0" err="1"/>
              <a:t>zio</a:t>
            </a:r>
            <a:r>
              <a:rPr lang="en-AU" sz="2400" dirty="0"/>
              <a:t> library.</a:t>
            </a:r>
          </a:p>
          <a:p>
            <a:pPr lvl="1" indent="0"/>
            <a:endParaRPr lang="en-AU" sz="2400" dirty="0"/>
          </a:p>
        </p:txBody>
      </p:sp>
      <p:sp>
        <p:nvSpPr>
          <p:cNvPr id="257" name="content page…"/>
          <p:cNvSpPr txBox="1">
            <a:spLocks noGrp="1"/>
          </p:cNvSpPr>
          <p:nvPr>
            <p:ph type="title"/>
          </p:nvPr>
        </p:nvSpPr>
        <p:spPr>
          <a:xfrm>
            <a:off x="538631" y="806478"/>
            <a:ext cx="10827227" cy="593191"/>
          </a:xfrm>
        </p:spPr>
        <p:txBody>
          <a:bodyPr/>
          <a:lstStyle/>
          <a:p>
            <a:pPr algn="ctr"/>
            <a:r>
              <a:rPr lang="en-AU" dirty="0"/>
              <a:t>How about </a:t>
            </a:r>
            <a:r>
              <a:rPr lang="en-AU" i="1" dirty="0"/>
              <a:t>(Type -&gt; Type) -&gt; Type  </a:t>
            </a:r>
            <a:r>
              <a:rPr lang="en-AU" u="sng" dirty="0"/>
              <a:t>?</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210372819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Graphic 10" descr="Graphic 10"/>
          <p:cNvPicPr>
            <a:picLocks noChangeAspect="1"/>
          </p:cNvPicPr>
          <p:nvPr/>
        </p:nvPicPr>
        <p:blipFill>
          <a:blip r:embed="rId2"/>
          <a:srcRect l="42889" t="41013" r="42887" b="40591"/>
          <a:stretch>
            <a:fillRect/>
          </a:stretch>
        </p:blipFill>
        <p:spPr>
          <a:xfrm>
            <a:off x="11365858" y="286788"/>
            <a:ext cx="482714" cy="624395"/>
          </a:xfrm>
          <a:prstGeom prst="rect">
            <a:avLst/>
          </a:prstGeom>
          <a:ln w="12700">
            <a:miter lim="400000"/>
          </a:ln>
        </p:spPr>
      </p:pic>
      <p:sp>
        <p:nvSpPr>
          <p:cNvPr id="255" name="Landae eost et, optatqui num facepudicime venimpe pro tempossima volore nullupi ssectas perecto id magnatam quas am aut amus, aut es di sundus nonseri taturit quata es incimil idigene labor aut esti volectur, consed quae reratium velia volupta eniendi susdam fugit et facearum quatur serchilibus velende lecullis etur aut aut int esequas voloriatur reperis cidelit qui aperepre.…"/>
          <p:cNvSpPr txBox="1">
            <a:spLocks noGrp="1"/>
          </p:cNvSpPr>
          <p:nvPr>
            <p:ph type="body" idx="1"/>
          </p:nvPr>
        </p:nvSpPr>
        <p:spPr>
          <a:xfrm>
            <a:off x="723552" y="2057400"/>
            <a:ext cx="10257216" cy="3982914"/>
          </a:xfrm>
        </p:spPr>
        <p:txBody>
          <a:bodyPr numCol="1"/>
          <a:lstStyle/>
          <a:p>
            <a:pPr marL="342900" lvl="1" indent="-342900">
              <a:buFont typeface="Arial" panose="020B0604020202020204" pitchFamily="34" charset="0"/>
              <a:buChar char="•"/>
            </a:pPr>
            <a:r>
              <a:rPr lang="en-AU" sz="2400" dirty="0"/>
              <a:t>Higher-</a:t>
            </a:r>
            <a:r>
              <a:rPr lang="en-AU" sz="2400" dirty="0" err="1"/>
              <a:t>kinded</a:t>
            </a:r>
            <a:r>
              <a:rPr lang="en-AU" sz="2400" dirty="0"/>
              <a:t> type can also refer to </a:t>
            </a:r>
            <a:r>
              <a:rPr lang="en-AU" sz="2400" b="1" i="1" dirty="0"/>
              <a:t>(Type -&gt; Type) -&gt; Constraint</a:t>
            </a:r>
            <a:endParaRPr lang="en-AU" sz="2400" b="1" dirty="0"/>
          </a:p>
          <a:p>
            <a:pPr marL="342900" lvl="1" indent="-342900">
              <a:buFont typeface="Arial" panose="020B0604020202020204" pitchFamily="34" charset="0"/>
              <a:buChar char="•"/>
            </a:pPr>
            <a:r>
              <a:rPr lang="en-AU" sz="2400" dirty="0"/>
              <a:t>When people talk about higher-</a:t>
            </a:r>
            <a:r>
              <a:rPr lang="en-AU" sz="2400" dirty="0" err="1"/>
              <a:t>kinded</a:t>
            </a:r>
            <a:r>
              <a:rPr lang="en-AU" sz="2400" dirty="0"/>
              <a:t> type, it’s about the structures are either </a:t>
            </a:r>
            <a:r>
              <a:rPr lang="en-AU" sz="2400" b="1" i="1" dirty="0"/>
              <a:t>(Type -&gt; Type) -&gt; Type</a:t>
            </a:r>
            <a:r>
              <a:rPr lang="en-AU" sz="2400" dirty="0"/>
              <a:t> or </a:t>
            </a:r>
            <a:r>
              <a:rPr lang="en-AU" sz="2400" b="1" i="1" dirty="0"/>
              <a:t>(Type -&gt; Type) -&gt; Constraint</a:t>
            </a:r>
            <a:endParaRPr lang="en-AU" sz="2400" dirty="0"/>
          </a:p>
          <a:p>
            <a:pPr marL="342900" lvl="1" indent="-342900">
              <a:buFont typeface="Arial" panose="020B0604020202020204" pitchFamily="34" charset="0"/>
              <a:buChar char="•"/>
            </a:pPr>
            <a:r>
              <a:rPr lang="en-AU" sz="2400" dirty="0"/>
              <a:t>The name “higher-</a:t>
            </a:r>
            <a:r>
              <a:rPr lang="en-AU" sz="2400" dirty="0" err="1"/>
              <a:t>kinded</a:t>
            </a:r>
            <a:r>
              <a:rPr lang="en-AU" sz="2400" dirty="0"/>
              <a:t> type” has no special meaning, it’s only used for communication with other people.</a:t>
            </a:r>
          </a:p>
        </p:txBody>
      </p:sp>
      <p:sp>
        <p:nvSpPr>
          <p:cNvPr id="257" name="content page…"/>
          <p:cNvSpPr txBox="1">
            <a:spLocks noGrp="1"/>
          </p:cNvSpPr>
          <p:nvPr>
            <p:ph type="title"/>
          </p:nvPr>
        </p:nvSpPr>
        <p:spPr>
          <a:xfrm>
            <a:off x="723551" y="978434"/>
            <a:ext cx="10257215" cy="593191"/>
          </a:xfrm>
        </p:spPr>
        <p:txBody>
          <a:bodyPr/>
          <a:lstStyle/>
          <a:p>
            <a:pPr algn="ctr"/>
            <a:r>
              <a:rPr lang="en-AU" i="1" dirty="0"/>
              <a:t>(Type -&gt; Type) -&gt; Constraint</a:t>
            </a:r>
            <a:endParaRPr lang="en-US" dirty="0"/>
          </a:p>
        </p:txBody>
      </p:sp>
      <p:pic>
        <p:nvPicPr>
          <p:cNvPr id="260" name="Graphic 9" descr="Graphic 9"/>
          <p:cNvPicPr>
            <a:picLocks noChangeAspect="1"/>
          </p:cNvPicPr>
          <p:nvPr/>
        </p:nvPicPr>
        <p:blipFill>
          <a:blip r:embed="rId2"/>
          <a:srcRect l="42889" t="41013" r="42887" b="40591"/>
          <a:stretch>
            <a:fillRect/>
          </a:stretch>
        </p:blipFill>
        <p:spPr>
          <a:xfrm>
            <a:off x="11360312" y="285693"/>
            <a:ext cx="482714" cy="624395"/>
          </a:xfrm>
          <a:prstGeom prst="rect">
            <a:avLst/>
          </a:prstGeom>
          <a:ln w="12700">
            <a:miter lim="400000"/>
          </a:ln>
        </p:spPr>
      </p:pic>
    </p:spTree>
    <p:extLst>
      <p:ext uri="{BB962C8B-B14F-4D97-AF65-F5344CB8AC3E}">
        <p14:creationId xmlns:p14="http://schemas.microsoft.com/office/powerpoint/2010/main" val="3064081523"/>
      </p:ext>
    </p:extLst>
  </p:cSld>
  <p:clrMapOvr>
    <a:masterClrMapping/>
  </p:clrMapOvr>
  <p:transition spd="med"/>
</p:sld>
</file>

<file path=ppt/theme/theme1.xml><?xml version="1.0" encoding="utf-8"?>
<a:theme xmlns:a="http://schemas.openxmlformats.org/drawingml/2006/main" name="Office Theme">
  <a:themeElements>
    <a:clrScheme name="Monster US">
      <a:dk1>
        <a:srgbClr val="3C2461"/>
      </a:dk1>
      <a:lt1>
        <a:srgbClr val="FFFFFF"/>
      </a:lt1>
      <a:dk2>
        <a:srgbClr val="230938"/>
      </a:dk2>
      <a:lt2>
        <a:srgbClr val="535353"/>
      </a:lt2>
      <a:accent1>
        <a:srgbClr val="82D296"/>
      </a:accent1>
      <a:accent2>
        <a:srgbClr val="007D91"/>
      </a:accent2>
      <a:accent3>
        <a:srgbClr val="00B6B3"/>
      </a:accent3>
      <a:accent4>
        <a:srgbClr val="F09B1E"/>
      </a:accent4>
      <a:accent5>
        <a:srgbClr val="E6E7E8"/>
      </a:accent5>
      <a:accent6>
        <a:srgbClr val="B557A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no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CICD IAC Presentation" id="{69BD374A-9C05-7C4F-A7B9-E9DA6BD413E3}" vid="{C71782C4-52E1-A84E-B033-4A3ED772E337}"/>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afaaeb4b-3de5-4c0e-b090-ff47aec4665a">XCFZQ2JHHF35-1282781972-1721</_dlc_DocId>
    <_dlc_DocIdUrl xmlns="afaaeb4b-3de5-4c0e-b090-ff47aec4665a">
      <Url>https://monsterad.sharepoint.com/sites/marketinggroup/_layouts/15/DocIdRedir.aspx?ID=XCFZQ2JHHF35-1282781972-1721</Url>
      <Description>XCFZQ2JHHF35-1282781972-1721</Description>
    </_dlc_DocIdUrl>
    <TaxKeywordTaxHTField xmlns="afaaeb4b-3de5-4c0e-b090-ff47aec4665a">
      <Terms xmlns="http://schemas.microsoft.com/office/infopath/2007/PartnerControls"/>
    </TaxKeywordTaxHTField>
    <TaxCatchAll xmlns="afaaeb4b-3de5-4c0e-b090-ff47aec4665a"/>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2DA322D77DC0143A5BE8287CF50A1D6" ma:contentTypeVersion="1322" ma:contentTypeDescription="Create a new document." ma:contentTypeScope="" ma:versionID="9020518e4694add32b59a72c4282b8d5">
  <xsd:schema xmlns:xsd="http://www.w3.org/2001/XMLSchema" xmlns:xs="http://www.w3.org/2001/XMLSchema" xmlns:p="http://schemas.microsoft.com/office/2006/metadata/properties" xmlns:ns2="afaaeb4b-3de5-4c0e-b090-ff47aec4665a" xmlns:ns3="116a77aa-57c8-4ae3-a073-e4b8ccfb1f65" targetNamespace="http://schemas.microsoft.com/office/2006/metadata/properties" ma:root="true" ma:fieldsID="09a1f3b4b9c2054d4141b7ac3fb21394" ns2:_="" ns3:_="">
    <xsd:import namespace="afaaeb4b-3de5-4c0e-b090-ff47aec4665a"/>
    <xsd:import namespace="116a77aa-57c8-4ae3-a073-e4b8ccfb1f65"/>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AutoTags" minOccurs="0"/>
                <xsd:element ref="ns3:MediaServiceDateTaken" minOccurs="0"/>
                <xsd:element ref="ns3:MediaServiceOCR" minOccurs="0"/>
                <xsd:element ref="ns2:TaxKeywordTaxHTField" minOccurs="0"/>
                <xsd:element ref="ns2:TaxCatchAll"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aaeb4b-3de5-4c0e-b090-ff47aec4665a"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KeywordTaxHTField" ma:index="17" nillable="true" ma:taxonomy="true" ma:internalName="TaxKeywordTaxHTField" ma:taxonomyFieldName="TaxKeyword" ma:displayName="Enterprise Keywords" ma:fieldId="{23f27201-bee3-471e-b2e7-b64fd8b7ca38}" ma:taxonomyMulti="true" ma:sspId="cb2ad32a-dba7-4bcc-9d2e-e63cf5dee547" ma:termSetId="00000000-0000-0000-0000-000000000000" ma:anchorId="00000000-0000-0000-0000-000000000000" ma:open="true" ma:isKeyword="true">
      <xsd:complexType>
        <xsd:sequence>
          <xsd:element ref="pc:Terms" minOccurs="0" maxOccurs="1"/>
        </xsd:sequence>
      </xsd:complexType>
    </xsd:element>
    <xsd:element name="TaxCatchAll" ma:index="18" nillable="true" ma:displayName="Taxonomy Catch All Column" ma:hidden="true" ma:list="{41d300b2-21bd-41cd-8b68-4ecec62737aa}" ma:internalName="TaxCatchAll" ma:showField="CatchAllData" ma:web="afaaeb4b-3de5-4c0e-b090-ff47aec4665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16a77aa-57c8-4ae3-a073-e4b8ccfb1f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EAB8B6-4A85-46E8-ABD1-877A0B50842B}">
  <ds:schemaRefs>
    <ds:schemaRef ds:uri="http://purl.org/dc/terms/"/>
    <ds:schemaRef ds:uri="http://purl.org/dc/elements/1.1/"/>
    <ds:schemaRef ds:uri="http://schemas.microsoft.com/office/2006/metadata/properties"/>
    <ds:schemaRef ds:uri="http://www.w3.org/XML/1998/namespace"/>
    <ds:schemaRef ds:uri="http://schemas.microsoft.com/office/infopath/2007/PartnerControls"/>
    <ds:schemaRef ds:uri="116a77aa-57c8-4ae3-a073-e4b8ccfb1f65"/>
    <ds:schemaRef ds:uri="http://schemas.microsoft.com/office/2006/documentManagement/types"/>
    <ds:schemaRef ds:uri="http://schemas.openxmlformats.org/package/2006/metadata/core-properties"/>
    <ds:schemaRef ds:uri="afaaeb4b-3de5-4c0e-b090-ff47aec4665a"/>
    <ds:schemaRef ds:uri="http://purl.org/dc/dcmitype/"/>
  </ds:schemaRefs>
</ds:datastoreItem>
</file>

<file path=customXml/itemProps2.xml><?xml version="1.0" encoding="utf-8"?>
<ds:datastoreItem xmlns:ds="http://schemas.openxmlformats.org/officeDocument/2006/customXml" ds:itemID="{F784BC14-24FF-4CC6-B90F-9AE951D776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aaeb4b-3de5-4c0e-b090-ff47aec4665a"/>
    <ds:schemaRef ds:uri="116a77aa-57c8-4ae3-a073-e4b8ccfb1f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65E7D4-911E-47A7-A898-EBE209204D92}">
  <ds:schemaRefs>
    <ds:schemaRef ds:uri="http://schemas.microsoft.com/sharepoint/events"/>
  </ds:schemaRefs>
</ds:datastoreItem>
</file>

<file path=customXml/itemProps4.xml><?xml version="1.0" encoding="utf-8"?>
<ds:datastoreItem xmlns:ds="http://schemas.openxmlformats.org/officeDocument/2006/customXml" ds:itemID="{8C12FCCE-303C-4556-95B2-31992822D7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43206</TotalTime>
  <Words>1845</Words>
  <Application>Microsoft Macintosh PowerPoint</Application>
  <PresentationFormat>Widescreen</PresentationFormat>
  <Paragraphs>154</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Archivo</vt:lpstr>
      <vt:lpstr>Archivo Bold</vt:lpstr>
      <vt:lpstr>Archivo Regular</vt:lpstr>
      <vt:lpstr>Arial</vt:lpstr>
      <vt:lpstr>Calibri</vt:lpstr>
      <vt:lpstr>Champion-HTF-Featherweight</vt:lpstr>
      <vt:lpstr>Champion-HTF-Middleweight</vt:lpstr>
      <vt:lpstr>Courier</vt:lpstr>
      <vt:lpstr>Helvetica</vt:lpstr>
      <vt:lpstr>Office Theme</vt:lpstr>
      <vt:lpstr>PowerPoint Presentation</vt:lpstr>
      <vt:lpstr>Difference between  Option[Int], Option and Monad[Option]  How to cope with the monster of Either[String, Option[Int]]?</vt:lpstr>
      <vt:lpstr>Option[Int] is a Type  </vt:lpstr>
      <vt:lpstr>Recap - Type examples</vt:lpstr>
      <vt:lpstr>Option is a Type Constructor  </vt:lpstr>
      <vt:lpstr>Recap – what is a type constructor? </vt:lpstr>
      <vt:lpstr>Compare Type and Type constructor  in pseudo code</vt:lpstr>
      <vt:lpstr>How about (Type -&gt; Type) -&gt; Type  ?</vt:lpstr>
      <vt:lpstr>(Type -&gt; Type) -&gt; Constraint</vt:lpstr>
      <vt:lpstr>(Type -&gt; Type) -&gt; Constraint  example</vt:lpstr>
      <vt:lpstr>This example is not a higher-kinded type</vt:lpstr>
      <vt:lpstr>Appendix note about Constraint example</vt:lpstr>
      <vt:lpstr>The 2 higher-kinded types</vt:lpstr>
      <vt:lpstr>Recap on higher-kinded type</vt:lpstr>
      <vt:lpstr>Examples of Higher-kinded types provided by open-sourced libraries </vt:lpstr>
      <vt:lpstr>A bit more background behind Type class</vt:lpstr>
      <vt:lpstr>Type class idea to remove duplicated code</vt:lpstr>
      <vt:lpstr>The way Scala support this type class concept - 1</vt:lpstr>
      <vt:lpstr>The way Scala support this type class concept - 2</vt:lpstr>
      <vt:lpstr>Reminder note about a function</vt:lpstr>
      <vt:lpstr>Another topic: how to process Int inside  Either[String, Option[Int]]?  </vt:lpstr>
      <vt:lpstr>Sometimes you might face a monad stack</vt:lpstr>
      <vt:lpstr>Process the monad stack innermost value</vt:lpstr>
      <vt:lpstr>Monad transformer examples</vt:lpstr>
      <vt:lpstr>How monad transformer work? MonadTransformerExample.scala </vt:lpstr>
      <vt:lpstr>Personal thought on monad transformer</vt:lpstr>
      <vt:lpstr>Github link and reference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xx.xx.xx </dc:title>
  <dc:subject/>
  <dc:creator>Baldwin, Nicholas</dc:creator>
  <cp:keywords/>
  <dc:description/>
  <cp:lastModifiedBy>Wong, Amy</cp:lastModifiedBy>
  <cp:revision>878</cp:revision>
  <dcterms:created xsi:type="dcterms:W3CDTF">2019-11-03T23:54:01Z</dcterms:created>
  <dcterms:modified xsi:type="dcterms:W3CDTF">2020-12-03T03:00:32Z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0x01010072DA322D77DC0143A5BE8287CF50A1D6</vt:lpwstr>
  </property>
  <property fmtid="{D5CDD505-2E9C-101B-9397-08002B2CF9AE}" pid="3" name="_dlc_DocIdItemGuid">
    <vt:lpwstr>aba82760-380b-45ec-9259-58ffb0c06283</vt:lpwstr>
  </property>
  <property fmtid="{D5CDD505-2E9C-101B-9397-08002B2CF9AE}" pid="4" name="TaxKeyword">
    <vt:lpwstr/>
  </property>
</Properties>
</file>