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B60"/>
    <a:srgbClr val="C0C5C1"/>
    <a:srgbClr val="FFD9DA"/>
    <a:srgbClr val="FC8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0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2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4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6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2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571B-55DD-467F-BC5C-D8F1F12DD2E7}" type="datetimeFigureOut">
              <a:rPr lang="en-GB" smtClean="0"/>
              <a:t>17/10/2017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95BA-D5D7-46F5-BA0A-61744331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276" y="263611"/>
            <a:ext cx="417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IDEAS</a:t>
            </a:r>
            <a:endParaRPr lang="en-GB" sz="3200" dirty="0">
              <a:latin typeface="Candara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Image result for homepage of a cv website id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81" y="94678"/>
            <a:ext cx="4207571" cy="18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omepage of a cv website id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75" y="113071"/>
            <a:ext cx="3131588" cy="18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mepage of a cv website ide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962" y="94679"/>
            <a:ext cx="2953790" cy="184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omepage of a cv website ide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86889"/>
            <a:ext cx="3812443" cy="220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omepage of a cv website ide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00" y="2086891"/>
            <a:ext cx="3347704" cy="22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99" y="2062119"/>
            <a:ext cx="4442753" cy="22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v website ide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321146"/>
            <a:ext cx="3968018" cy="25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v website idea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01" y="4465305"/>
            <a:ext cx="3713040" cy="225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3" y="4465305"/>
            <a:ext cx="4168749" cy="225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277" y="263611"/>
            <a:ext cx="173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THEMES</a:t>
            </a:r>
            <a:endParaRPr lang="en-GB" sz="3200" dirty="0">
              <a:latin typeface="Candara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116" t="47169" b="4152"/>
          <a:stretch/>
        </p:blipFill>
        <p:spPr>
          <a:xfrm>
            <a:off x="2278968" y="140677"/>
            <a:ext cx="3013818" cy="1688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116" t="55179" b="4205"/>
          <a:stretch/>
        </p:blipFill>
        <p:spPr>
          <a:xfrm>
            <a:off x="5517871" y="140676"/>
            <a:ext cx="3311116" cy="1688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1000" t="46564" b="4615"/>
          <a:stretch/>
        </p:blipFill>
        <p:spPr>
          <a:xfrm>
            <a:off x="9198004" y="213190"/>
            <a:ext cx="2753363" cy="1543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0769" t="54975" b="12410"/>
          <a:stretch/>
        </p:blipFill>
        <p:spPr>
          <a:xfrm>
            <a:off x="484893" y="2166424"/>
            <a:ext cx="3070091" cy="1744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51000" t="47795" b="12616"/>
          <a:stretch/>
        </p:blipFill>
        <p:spPr>
          <a:xfrm>
            <a:off x="4377515" y="2166423"/>
            <a:ext cx="3070091" cy="17443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50885" t="46769" b="12205"/>
          <a:stretch/>
        </p:blipFill>
        <p:spPr>
          <a:xfrm>
            <a:off x="8270137" y="2166424"/>
            <a:ext cx="3070091" cy="1744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50885" t="53333" b="13026"/>
          <a:stretch/>
        </p:blipFill>
        <p:spPr>
          <a:xfrm>
            <a:off x="152465" y="4356657"/>
            <a:ext cx="3070091" cy="17443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51346" t="60718" b="12615"/>
          <a:stretch/>
        </p:blipFill>
        <p:spPr>
          <a:xfrm>
            <a:off x="3565178" y="4248437"/>
            <a:ext cx="3455216" cy="20582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/>
          <a:srcRect l="50885" t="48820" b="12411"/>
          <a:stretch/>
        </p:blipFill>
        <p:spPr>
          <a:xfrm>
            <a:off x="7862506" y="4366286"/>
            <a:ext cx="3885352" cy="17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89686"/>
          </a:xfrm>
          <a:prstGeom prst="rect">
            <a:avLst/>
          </a:prstGeom>
          <a:solidFill>
            <a:srgbClr val="574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889686"/>
            <a:ext cx="12192000" cy="4464909"/>
          </a:xfrm>
          <a:prstGeom prst="rect">
            <a:avLst/>
          </a:prstGeom>
          <a:solidFill>
            <a:srgbClr val="FFD9DA"/>
          </a:solidFill>
          <a:ln>
            <a:solidFill>
              <a:srgbClr val="FFD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5354595"/>
            <a:ext cx="12192000" cy="1503405"/>
          </a:xfrm>
          <a:prstGeom prst="rect">
            <a:avLst/>
          </a:prstGeom>
          <a:solidFill>
            <a:srgbClr val="C0C5C1"/>
          </a:solidFill>
          <a:ln>
            <a:solidFill>
              <a:srgbClr val="C0C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20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WOOD (1703926)</dc:creator>
  <cp:lastModifiedBy>AMY WOOD (1703926)</cp:lastModifiedBy>
  <cp:revision>9</cp:revision>
  <dcterms:created xsi:type="dcterms:W3CDTF">2017-10-17T09:13:28Z</dcterms:created>
  <dcterms:modified xsi:type="dcterms:W3CDTF">2017-10-17T10:33:13Z</dcterms:modified>
</cp:coreProperties>
</file>