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8CDE-977D-43B8-B3C1-81BD5D39091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B5F3-7046-47FC-9B3B-15FBBCFA27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stCxn id="6" idx="4"/>
          </p:cNvCxnSpPr>
          <p:nvPr/>
        </p:nvCxnSpPr>
        <p:spPr>
          <a:xfrm>
            <a:off x="1853009" y="3605981"/>
            <a:ext cx="0" cy="2871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8"/>
          <p:cNvGrpSpPr/>
          <p:nvPr/>
        </p:nvGrpSpPr>
        <p:grpSpPr>
          <a:xfrm>
            <a:off x="685800" y="76200"/>
            <a:ext cx="7535537" cy="6517968"/>
            <a:chOff x="1248154" y="-838200"/>
            <a:chExt cx="7853712" cy="7048500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4027762" y="1981200"/>
              <a:ext cx="849038" cy="723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36503" y="2705100"/>
              <a:ext cx="0" cy="3314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" idx="5"/>
            </p:cNvCxnSpPr>
            <p:nvPr/>
          </p:nvCxnSpPr>
          <p:spPr>
            <a:xfrm>
              <a:off x="4623966" y="1042567"/>
              <a:ext cx="1389230" cy="15801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334000" y="2819400"/>
              <a:ext cx="4572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334000" y="4038600"/>
              <a:ext cx="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439416" y="1066800"/>
              <a:ext cx="1751585" cy="1555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038600" y="457200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995338" y="146906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21747" y="2293088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50701" y="45427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150701" y="34759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150701" y="55245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742517" y="146906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t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89510" y="2293088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w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18466" y="34759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18466" y="55245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818466" y="45427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029198" y="45427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029198" y="34759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645065" y="2293088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1400" y="-838200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-1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8154" y="515943"/>
              <a:ext cx="18389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1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‘s’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[1]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861" y="727444"/>
              <a:ext cx="21146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‘t’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[1, 2]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25042" y="4471254"/>
              <a:ext cx="197682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15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‘t’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14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[2]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52598" y="24181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52598" y="35718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2598" y="459821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52598" y="56318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4959" y="24181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84959" y="35718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84959" y="459821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84959" y="56318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46991" y="241817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97751" y="357180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97751" y="459821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07220" y="357180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5517270" y="3462996"/>
            <a:ext cx="438678" cy="1127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55948" y="4590428"/>
            <a:ext cx="0" cy="105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flipH="1">
            <a:off x="5638800" y="5043268"/>
            <a:ext cx="658017" cy="634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5" name="Oval 54"/>
          <p:cNvSpPr/>
          <p:nvPr/>
        </p:nvSpPr>
        <p:spPr>
          <a:xfrm flipH="1">
            <a:off x="5590383" y="4043099"/>
            <a:ext cx="658017" cy="634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x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329" y="91440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doc 1: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“a short tweet”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9086" y="91440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doc 2: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“some test text”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2098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“short”, “tweet”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945" y="220980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“test”, “text”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2490599" y="1560731"/>
            <a:ext cx="0" cy="6490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5844285" y="1560731"/>
            <a:ext cx="1" cy="6490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stCxn id="6" idx="4"/>
          </p:cNvCxnSpPr>
          <p:nvPr/>
        </p:nvCxnSpPr>
        <p:spPr>
          <a:xfrm>
            <a:off x="1853009" y="3605981"/>
            <a:ext cx="0" cy="1920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8"/>
          <p:cNvGrpSpPr/>
          <p:nvPr/>
        </p:nvGrpSpPr>
        <p:grpSpPr>
          <a:xfrm>
            <a:off x="1169808" y="76200"/>
            <a:ext cx="5697659" cy="5610124"/>
            <a:chOff x="1752598" y="-838200"/>
            <a:chExt cx="5938233" cy="6066761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4027762" y="1981200"/>
              <a:ext cx="849038" cy="723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36503" y="2705099"/>
              <a:ext cx="0" cy="2274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" idx="5"/>
            </p:cNvCxnSpPr>
            <p:nvPr/>
          </p:nvCxnSpPr>
          <p:spPr>
            <a:xfrm>
              <a:off x="4623966" y="1042567"/>
              <a:ext cx="1389230" cy="15801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334000" y="2819400"/>
              <a:ext cx="4572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334000" y="4038600"/>
              <a:ext cx="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439416" y="1066800"/>
              <a:ext cx="1751585" cy="15558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038600" y="457200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995338" y="146906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21747" y="2293088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50701" y="45427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150701" y="34759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742517" y="146906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t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89510" y="2293088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w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18466" y="34759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8466" y="45427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029198" y="45427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029198" y="3475961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645065" y="2293088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1400" y="-838200"/>
              <a:ext cx="19768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-1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861" y="727444"/>
              <a:ext cx="2203970" cy="1298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har: ‘t’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parent_id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docIds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[1, 2]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52598" y="24181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52598" y="35718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84958" y="2418170"/>
              <a:ext cx="336142" cy="39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84958" y="3571802"/>
              <a:ext cx="336142" cy="39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46990" y="2418170"/>
              <a:ext cx="336142" cy="39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97751" y="3571802"/>
              <a:ext cx="479821" cy="39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97751" y="4598213"/>
              <a:ext cx="479821" cy="39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07220" y="3571802"/>
              <a:ext cx="479821" cy="39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5517270" y="3462996"/>
            <a:ext cx="438678" cy="1127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55948" y="4590428"/>
            <a:ext cx="0" cy="105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flipH="1">
            <a:off x="5638800" y="5043268"/>
            <a:ext cx="658017" cy="634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5" name="Oval 54"/>
          <p:cNvSpPr/>
          <p:nvPr/>
        </p:nvSpPr>
        <p:spPr>
          <a:xfrm flipH="1">
            <a:off x="5590383" y="4043099"/>
            <a:ext cx="658017" cy="634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x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51816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‘r’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parent_id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wordMap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{‘t’:[1]}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5800" y="1328418"/>
            <a:ext cx="1764465" cy="1109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d: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har: ‘s’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parent_id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docIds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7794" y="5657671"/>
            <a:ext cx="335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‘e’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parent_id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wordMap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{‘t’:[1]}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45218" y="50854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223</Words>
  <Application>Microsoft Office PowerPoint</Application>
  <PresentationFormat>On-screen Show (4:3)</PresentationFormat>
  <Paragraphs>91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manali</dc:creator>
  <cp:lastModifiedBy>manali</cp:lastModifiedBy>
  <cp:revision>30</cp:revision>
  <dcterms:created xsi:type="dcterms:W3CDTF">2014-12-09T21:18:31Z</dcterms:created>
  <dcterms:modified xsi:type="dcterms:W3CDTF">2014-12-11T01:26:07Z</dcterms:modified>
</cp:coreProperties>
</file>