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BA73-51E7-48F1-BB45-15E0B34E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2B6D4-3E6C-47DC-BD8A-B5023E5C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30E9-ACD0-4C16-8244-74145B49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5EB-59D9-449C-B248-CA41EB09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37F2-D9DE-4B7E-91AD-1323AD37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4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0694-FE4F-4931-A218-1FA0A8C1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22746-FD6D-48FA-A6C0-C4433B95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FF23-EA22-49C1-A666-FF8F06B6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D323-49FC-4212-A30E-DC937649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5C1E-4DD4-495A-92BB-8E313CEB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7C023-E4F4-4426-A7BF-EAE0E5FA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25097-D2D8-4CFA-B2FF-D01E6D97B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E9CF-C569-45F9-81FF-A9ED1F5D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4BFC-2BDF-49A1-AA44-DBC79F4E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F49B-954E-45EA-8B51-C7373D50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8F4C-C93B-4668-8A3D-0A8D434E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6562-0F6B-4015-BF35-CD015F42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3866-ED45-4411-A2DF-9FF41203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60D9-5F3E-4D6E-B788-9A5D190F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3E78-E658-4F37-88A4-E0098730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369B-3DAA-445A-A95C-14A85054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BC59-9487-4604-8458-9E63C5AC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3E1D-E45D-458E-84E0-663EF428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91A4-59ED-444D-9954-989460A9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B983-0B76-4766-BEB0-36697181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CF4-4165-4C4E-8E9F-250C06E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FAC9-7B41-4B09-A1ED-7839E25AA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3F4A8-9827-4939-9FCF-CB0640B5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6B73-D57D-4288-A94B-4DA4BC8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3494-1A69-431B-8999-B370EF14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16AA-A7A8-4B06-BFFA-52DD806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2730-D304-4D69-821B-9F77E9F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B007-4D03-4E09-B047-30C2C1E5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B502-0D85-4A8B-AE20-B842C5C6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302A3-180C-4CA1-9515-9147CD5D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F0353-B3A4-430A-BFD7-3B194025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9F55-0F7B-4271-8BAA-8A0341D4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BA155-CC07-4C5B-BCC2-8BD4F11C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76E3-3704-49B2-85CE-C7A51281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FB19-1C4D-4B49-8D74-0353E653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E2503-5652-402F-9ACC-C1DF2B9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863A4-5FB2-486A-89E5-4AA0EB9D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26A80-3A89-4A3D-B635-67C7C8EB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59E88-49B9-41E4-8FC5-61654F06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368B9-7F37-4B1F-8CDC-363B1548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FFA3C-A2DA-45C3-8524-F615FCB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2CC3-E94F-4F9C-B134-4622D256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76B2-22A4-44EE-9891-5BF4792F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D6A7-8577-4054-8640-B79CD2C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53F8-B4BF-4E0C-9076-839BC8A9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A9-44D8-410F-A9B1-9691B6AF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7E27B-21A9-4434-A3F8-D542F7E1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74F3-CC5D-4B8D-94D6-D3C2F3F1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9500F-432E-4C35-93D9-EF5D1F40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D836F-3FE5-4D9F-8B97-6E2DD214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A90B7-AEC3-4ED1-938C-4E65504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2F128-9112-414C-BCF2-59E709D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25AEF-6069-4E0B-9D3B-0CD7C54E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0DD8D-6047-4A5C-9F6A-337DCC98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520B-6A48-4ED9-8CA4-3A3D3B13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E6E4-3541-4BC4-A106-608AD2C1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1E8C-90AA-45E7-B512-7C9FF106066B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1660-4571-4B45-B4C3-BDF7CDDD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77FB-7467-4D25-B2AE-319B86F1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C2DD-1301-45C5-BC9A-000B61D7C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7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01AB-54CF-4409-8797-E3DFA4A8F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2641E-A7D3-4C8F-9352-7A60EA781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Dr Sumana M</a:t>
            </a:r>
          </a:p>
        </p:txBody>
      </p:sp>
    </p:spTree>
    <p:extLst>
      <p:ext uri="{BB962C8B-B14F-4D97-AF65-F5344CB8AC3E}">
        <p14:creationId xmlns:p14="http://schemas.microsoft.com/office/powerpoint/2010/main" val="4700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5CA2-E265-4F7D-B312-A8A2D7BE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9BD4-1DE8-48B0-A004-5613F8A5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909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public void start()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Starts the thread in a separate path of execution, then invokes the run() method on this Thread object.</a:t>
            </a:r>
          </a:p>
          <a:p>
            <a:r>
              <a:rPr lang="en-US" b="1" dirty="0"/>
              <a:t>public void run()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this Thread object was instantiated using a separate Runnable target, the run() method is invoked on that Runnable object.</a:t>
            </a:r>
          </a:p>
          <a:p>
            <a:r>
              <a:rPr lang="en-US" b="1" dirty="0"/>
              <a:t>public final void </a:t>
            </a:r>
            <a:r>
              <a:rPr lang="en-US" b="1" dirty="0" err="1"/>
              <a:t>setName</a:t>
            </a:r>
            <a:r>
              <a:rPr lang="en-US" b="1" dirty="0"/>
              <a:t>(String name)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Changes the name of the Thread object. There is also a </a:t>
            </a:r>
            <a:r>
              <a:rPr lang="en-US" dirty="0" err="1"/>
              <a:t>getName</a:t>
            </a:r>
            <a:r>
              <a:rPr lang="en-US" dirty="0"/>
              <a:t>() method for retrieving the name.</a:t>
            </a:r>
          </a:p>
          <a:p>
            <a:r>
              <a:rPr lang="en-US" b="1" dirty="0"/>
              <a:t>public final void </a:t>
            </a:r>
            <a:r>
              <a:rPr lang="en-US" b="1" dirty="0" err="1"/>
              <a:t>setPriority</a:t>
            </a:r>
            <a:r>
              <a:rPr lang="en-US" b="1" dirty="0"/>
              <a:t>(int priority)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Sets the priority of this Thread object. The possible values are between 1 and 10.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95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512E-6C19-4C8A-818C-BC4E657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42E0-C2D2-496E-8652-50020CE7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713"/>
            <a:ext cx="10515600" cy="5640250"/>
          </a:xfrm>
        </p:spPr>
        <p:txBody>
          <a:bodyPr/>
          <a:lstStyle/>
          <a:p>
            <a:r>
              <a:rPr lang="en-US" b="1" dirty="0"/>
              <a:t>public final void join(long </a:t>
            </a:r>
            <a:r>
              <a:rPr lang="en-US" b="1" dirty="0" err="1"/>
              <a:t>millisec</a:t>
            </a:r>
            <a:r>
              <a:rPr lang="en-US" b="1" dirty="0"/>
              <a:t>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current thread invokes this method on a second thread, causing the current thread to block until the second thread terminates or the specified number of milliseconds passes.</a:t>
            </a:r>
          </a:p>
          <a:p>
            <a:r>
              <a:rPr lang="en-US" b="1" dirty="0"/>
              <a:t>public void interrupt()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Interrupts this thread, causing it to continue execution if it was blocked for any reason.</a:t>
            </a:r>
          </a:p>
          <a:p>
            <a:r>
              <a:rPr lang="en-US" b="1" dirty="0"/>
              <a:t>public final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isAlive</a:t>
            </a:r>
            <a:r>
              <a:rPr lang="en-US" b="1" dirty="0"/>
              <a:t>()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Returns true if the thread is alive, which is any time after the thread has been started but before it runs to completion.</a:t>
            </a:r>
          </a:p>
          <a:p>
            <a:pPr marL="0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B1C3-CCBF-4F21-B93D-F0BD48A4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Static Thread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B96D-C96C-482D-B0D4-D2605085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r>
              <a:rPr lang="en-US" b="1" dirty="0"/>
              <a:t>public static void yield()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Causes the currently running thread to yield to any other threads of the same priority that are waiting to be scheduled.</a:t>
            </a:r>
          </a:p>
          <a:p>
            <a:r>
              <a:rPr lang="en-US" b="1" dirty="0"/>
              <a:t>public static void sleep(long </a:t>
            </a:r>
            <a:r>
              <a:rPr lang="en-US" b="1" dirty="0" err="1"/>
              <a:t>millisec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Causes the currently running thread to block for at least the specified number of milliseconds.</a:t>
            </a:r>
          </a:p>
          <a:p>
            <a:r>
              <a:rPr lang="en-US" b="1" dirty="0"/>
              <a:t>public static Thread </a:t>
            </a:r>
            <a:r>
              <a:rPr lang="en-US" b="1" dirty="0" err="1"/>
              <a:t>currentThread</a:t>
            </a:r>
            <a:r>
              <a:rPr lang="en-US" b="1" dirty="0"/>
              <a:t>()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Returns a reference to the currently running thread, which is the thread that invokes this method.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45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04D9-6880-4B2B-82F3-EE517060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Write a Java Program that creates two threads object of Thread class. Where one thread asks the user to enter a number not less than four digits. Split the digits of the number and display in words the value of the number. Ex: 1 – One. Second thread finding the number of vowels in a word. Ex: JAVA – Vowel - A, Count – 2.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1E83-9B60-4AE1-822A-152B871B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52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19C0-058A-43F8-AA22-AD4A1E7E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pPr algn="ctr"/>
            <a:r>
              <a:rPr lang="en-IN" b="1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4026-A0A3-4EB8-87C3-924A10B9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392"/>
            <a:ext cx="10515600" cy="49345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is a </a:t>
            </a:r>
            <a:r>
              <a:rPr lang="en-US" i="1" dirty="0"/>
              <a:t>multi-threaded programming language</a:t>
            </a:r>
            <a:r>
              <a:rPr lang="en-US" dirty="0"/>
              <a:t> which means we can develop multi-threaded program using Java. </a:t>
            </a:r>
          </a:p>
          <a:p>
            <a:pPr algn="just"/>
            <a:r>
              <a:rPr lang="en-US" dirty="0"/>
              <a:t>A multi-threaded program contains two or more parts that can run concurrently.</a:t>
            </a:r>
          </a:p>
          <a:p>
            <a:pPr algn="just"/>
            <a:r>
              <a:rPr lang="en-US" dirty="0"/>
              <a:t>each part can handle a different task at the same time making optimal use of the available resources specially when your computer has multiple CPUs.</a:t>
            </a:r>
          </a:p>
          <a:p>
            <a:pPr algn="just"/>
            <a:r>
              <a:rPr lang="en-US" dirty="0"/>
              <a:t>multitasking is when multiple processes share common processing resources such as a CPU.</a:t>
            </a:r>
          </a:p>
          <a:p>
            <a:pPr algn="just"/>
            <a:r>
              <a:rPr lang="en-US" dirty="0"/>
              <a:t>Multi-threading extends the idea of multitasking into applications where you can subdivide specific operations within a single application into individual threads. </a:t>
            </a:r>
          </a:p>
          <a:p>
            <a:pPr algn="just"/>
            <a:r>
              <a:rPr lang="en-US" dirty="0"/>
              <a:t>Each of the threads can run in parallel.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6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9433-1BA5-4EB0-AE1B-02623117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Life Cycle of a Thread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1026" name="Picture 2" descr="Java Thread">
            <a:extLst>
              <a:ext uri="{FF2B5EF4-FFF2-40B4-BE49-F238E27FC236}">
                <a16:creationId xmlns:a16="http://schemas.microsoft.com/office/drawing/2014/main" id="{61BC5E72-8851-4EFE-AF91-F47B22EA8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0" y="1690688"/>
            <a:ext cx="8119872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6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40D7-1B42-416C-83F2-6F49CE2A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165"/>
            <a:ext cx="10515600" cy="5550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Following are the stages of the life cycle −</a:t>
            </a:r>
          </a:p>
          <a:p>
            <a:pPr algn="just"/>
            <a:r>
              <a:rPr lang="en-US" b="1" dirty="0"/>
              <a:t>New</a:t>
            </a:r>
            <a:r>
              <a:rPr lang="en-US" dirty="0"/>
              <a:t> − A new thread begins its life cycle in the new state. It remains in this state until the program starts the thread. It is also referred to as a </a:t>
            </a:r>
            <a:r>
              <a:rPr lang="en-US" b="1" dirty="0"/>
              <a:t>born thread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Runnable</a:t>
            </a:r>
            <a:r>
              <a:rPr lang="en-US" dirty="0"/>
              <a:t> − After a newly born thread is started, the thread becomes runnable. A thread in this state is considered to be executing its task.</a:t>
            </a:r>
          </a:p>
          <a:p>
            <a:pPr algn="just"/>
            <a:r>
              <a:rPr lang="en-US" b="1" dirty="0"/>
              <a:t>Waiting</a:t>
            </a:r>
            <a:r>
              <a:rPr lang="en-US" dirty="0"/>
              <a:t> − Sometimes, a thread transitions to the waiting state while the thread waits for another thread to perform a task. A thread transitions back to the runnable state only when another thread signals the waiting thread to continue executing.</a:t>
            </a:r>
          </a:p>
          <a:p>
            <a:pPr algn="just"/>
            <a:r>
              <a:rPr lang="en-US" b="1" dirty="0"/>
              <a:t>Timed Waiting</a:t>
            </a:r>
            <a:r>
              <a:rPr lang="en-US" dirty="0"/>
              <a:t> − A runnable thread can enter the timed waiting state for a specified interval of time. A thread in this state transitions back to the runnable state when that time interval expires or when the event it is waiting for occurs.</a:t>
            </a:r>
          </a:p>
          <a:p>
            <a:pPr algn="just"/>
            <a:r>
              <a:rPr lang="en-US" b="1" dirty="0"/>
              <a:t>Terminated (Dead)</a:t>
            </a:r>
            <a:r>
              <a:rPr lang="en-US" dirty="0"/>
              <a:t> − A runnable thread enters the terminated state when it completes its task or otherwise terminates.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3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D76-9CF4-422B-81BB-7C52A13F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/>
          <a:lstStyle/>
          <a:p>
            <a:pPr algn="ctr"/>
            <a:r>
              <a:rPr lang="en-IN" b="1" dirty="0"/>
              <a:t>Thread Creation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079C-1020-40CF-B117-5E2CFE30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Threads can be created by using two mechanisms :</a:t>
            </a:r>
            <a:br>
              <a:rPr lang="en-US" dirty="0"/>
            </a:br>
            <a:r>
              <a:rPr lang="en-US" dirty="0"/>
              <a:t>1. Extending the Thread class</a:t>
            </a:r>
            <a:br>
              <a:rPr lang="en-US" dirty="0"/>
            </a:br>
            <a:r>
              <a:rPr lang="en-US" dirty="0"/>
              <a:t>2. Implementing the Runnable Interface</a:t>
            </a:r>
          </a:p>
          <a:p>
            <a:r>
              <a:rPr lang="en-US" b="1" dirty="0"/>
              <a:t>Implementing the Runnable Interface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RunnableDemo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   private Thread t;</a:t>
            </a:r>
          </a:p>
          <a:p>
            <a:pPr marL="0" indent="0">
              <a:buNone/>
            </a:pPr>
            <a:r>
              <a:rPr lang="en-US" dirty="0"/>
              <a:t>   private String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RunnableDemo</a:t>
            </a:r>
            <a:r>
              <a:rPr lang="en-US" dirty="0"/>
              <a:t>( String name)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threadName</a:t>
            </a:r>
            <a:r>
              <a:rPr lang="en-US" dirty="0"/>
              <a:t> = name;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("Creating " +  </a:t>
            </a:r>
            <a:r>
              <a:rPr lang="en-US" dirty="0" err="1"/>
              <a:t>threadName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}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0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8F8E-6DAA-4C5C-9F1C-18F7D62E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296"/>
            <a:ext cx="11009243" cy="64604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public void run()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("Running " +  </a:t>
            </a:r>
            <a:r>
              <a:rPr lang="en-IN" dirty="0" err="1"/>
              <a:t>threadName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   try {</a:t>
            </a:r>
          </a:p>
          <a:p>
            <a:pPr marL="0" indent="0">
              <a:buNone/>
            </a:pPr>
            <a:r>
              <a:rPr lang="en-IN" dirty="0"/>
              <a:t>         for(int </a:t>
            </a:r>
            <a:r>
              <a:rPr lang="en-IN" dirty="0" err="1"/>
              <a:t>i</a:t>
            </a:r>
            <a:r>
              <a:rPr lang="en-IN" dirty="0"/>
              <a:t> = 4; </a:t>
            </a:r>
            <a:r>
              <a:rPr lang="en-IN" dirty="0" err="1"/>
              <a:t>i</a:t>
            </a:r>
            <a:r>
              <a:rPr lang="en-IN" dirty="0"/>
              <a:t> &gt; 0; </a:t>
            </a:r>
            <a:r>
              <a:rPr lang="en-IN" dirty="0" err="1"/>
              <a:t>i</a:t>
            </a:r>
            <a:r>
              <a:rPr lang="en-IN" dirty="0"/>
              <a:t>--)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("Thread: " + </a:t>
            </a:r>
            <a:r>
              <a:rPr lang="en-IN" dirty="0" err="1"/>
              <a:t>threadName</a:t>
            </a:r>
            <a:r>
              <a:rPr lang="en-IN" dirty="0"/>
              <a:t> + ",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// Let the thread sleep for a while.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Thread.sleep</a:t>
            </a:r>
            <a:r>
              <a:rPr lang="en-IN" dirty="0"/>
              <a:t>(50);</a:t>
            </a:r>
          </a:p>
          <a:p>
            <a:pPr marL="0" indent="0">
              <a:buNone/>
            </a:pPr>
            <a:r>
              <a:rPr lang="en-IN" dirty="0"/>
              <a:t>         }</a:t>
            </a:r>
          </a:p>
          <a:p>
            <a:pPr marL="0" indent="0">
              <a:buNone/>
            </a:pPr>
            <a:r>
              <a:rPr lang="en-IN" dirty="0"/>
              <a:t>      } catch (</a:t>
            </a:r>
            <a:r>
              <a:rPr lang="en-IN" dirty="0" err="1"/>
              <a:t>InterruptedException</a:t>
            </a:r>
            <a:r>
              <a:rPr lang="en-IN" dirty="0"/>
              <a:t> e)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System.out.println</a:t>
            </a:r>
            <a:r>
              <a:rPr lang="en-IN" dirty="0"/>
              <a:t>("Thread " +  </a:t>
            </a:r>
            <a:r>
              <a:rPr lang="en-IN" dirty="0" err="1"/>
              <a:t>threadName</a:t>
            </a:r>
            <a:r>
              <a:rPr lang="en-IN" dirty="0"/>
              <a:t> + " interrupted.");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("Thread " +  </a:t>
            </a:r>
            <a:r>
              <a:rPr lang="en-IN" dirty="0" err="1"/>
              <a:t>threadName</a:t>
            </a:r>
            <a:r>
              <a:rPr lang="en-IN" dirty="0"/>
              <a:t> + " exiting.");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public void start 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("Starting " +  </a:t>
            </a:r>
            <a:r>
              <a:rPr lang="en-IN" dirty="0" err="1"/>
              <a:t>threadName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   if (t == null) {</a:t>
            </a:r>
          </a:p>
          <a:p>
            <a:pPr marL="0" indent="0">
              <a:buNone/>
            </a:pPr>
            <a:r>
              <a:rPr lang="en-IN" dirty="0"/>
              <a:t>         t = new Thread (this, </a:t>
            </a:r>
            <a:r>
              <a:rPr lang="en-IN" dirty="0" err="1"/>
              <a:t>threadName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t.start</a:t>
            </a:r>
            <a:r>
              <a:rPr lang="en-IN" dirty="0"/>
              <a:t> ();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31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94E9-2A98-4236-B97F-868C1259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58390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TestThread</a:t>
            </a:r>
            <a:r>
              <a:rPr lang="en-IN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RunnableDemo</a:t>
            </a:r>
            <a:r>
              <a:rPr lang="en-IN" dirty="0"/>
              <a:t> R1 = new </a:t>
            </a:r>
            <a:r>
              <a:rPr lang="en-IN" dirty="0" err="1"/>
              <a:t>RunnableDemo</a:t>
            </a:r>
            <a:r>
              <a:rPr lang="en-IN" dirty="0"/>
              <a:t>( "Thread-1");</a:t>
            </a:r>
          </a:p>
          <a:p>
            <a:pPr marL="0" indent="0">
              <a:buNone/>
            </a:pPr>
            <a:r>
              <a:rPr lang="en-IN" dirty="0"/>
              <a:t>      R1.start();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RunnableDemo</a:t>
            </a:r>
            <a:r>
              <a:rPr lang="en-IN" dirty="0"/>
              <a:t> R2 = new </a:t>
            </a:r>
            <a:r>
              <a:rPr lang="en-IN" dirty="0" err="1"/>
              <a:t>RunnableDemo</a:t>
            </a:r>
            <a:r>
              <a:rPr lang="en-IN" dirty="0"/>
              <a:t>( "Thread-2");</a:t>
            </a:r>
          </a:p>
          <a:p>
            <a:pPr marL="0" indent="0">
              <a:buNone/>
            </a:pPr>
            <a:r>
              <a:rPr lang="en-IN" dirty="0"/>
              <a:t>      R2.start();</a:t>
            </a:r>
          </a:p>
          <a:p>
            <a:pPr marL="0" indent="0">
              <a:buNone/>
            </a:pPr>
            <a:r>
              <a:rPr lang="en-IN" dirty="0"/>
              <a:t>   }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0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AFB6-081E-491F-BFA6-E44443A5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09" y="1464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Create a Thread by Extending a Thread 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0F5F-6CF0-417A-A304-15BF8EB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class </a:t>
            </a:r>
            <a:r>
              <a:rPr lang="en-IN" sz="2000" dirty="0" err="1"/>
              <a:t>ThreadDemo</a:t>
            </a:r>
            <a:r>
              <a:rPr lang="en-IN" sz="2000" dirty="0"/>
              <a:t> extends Thread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private Thread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private String </a:t>
            </a:r>
            <a:r>
              <a:rPr lang="en-IN" sz="2000" dirty="0" err="1"/>
              <a:t>threadName</a:t>
            </a:r>
            <a:r>
              <a:rPr lang="en-I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</a:t>
            </a:r>
            <a:r>
              <a:rPr lang="en-IN" sz="2000" dirty="0" err="1"/>
              <a:t>ThreadDemo</a:t>
            </a:r>
            <a:r>
              <a:rPr lang="en-IN" sz="2000" dirty="0"/>
              <a:t>( 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</a:t>
            </a:r>
            <a:r>
              <a:rPr lang="en-IN" sz="2000" dirty="0" err="1"/>
              <a:t>threadName</a:t>
            </a:r>
            <a:r>
              <a:rPr lang="en-IN" sz="2000" dirty="0"/>
              <a:t> =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("Creating " +  </a:t>
            </a:r>
            <a:r>
              <a:rPr lang="en-IN" sz="2000" dirty="0" err="1"/>
              <a:t>threadName</a:t>
            </a:r>
            <a:r>
              <a:rPr lang="en-IN" sz="20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public void run()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("Running " +  </a:t>
            </a:r>
            <a:r>
              <a:rPr lang="en-IN" sz="2000" dirty="0" err="1"/>
              <a:t>threadName</a:t>
            </a:r>
            <a:r>
              <a:rPr lang="en-IN" sz="20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for(int </a:t>
            </a:r>
            <a:r>
              <a:rPr lang="en-IN" sz="2000" dirty="0" err="1"/>
              <a:t>i</a:t>
            </a:r>
            <a:r>
              <a:rPr lang="en-IN" sz="2000" dirty="0"/>
              <a:t> = 4; </a:t>
            </a:r>
            <a:r>
              <a:rPr lang="en-IN" sz="2000" dirty="0" err="1"/>
              <a:t>i</a:t>
            </a:r>
            <a:r>
              <a:rPr lang="en-IN" sz="2000" dirty="0"/>
              <a:t> &gt; 0; </a:t>
            </a:r>
            <a:r>
              <a:rPr lang="en-IN" sz="2000" dirty="0" err="1"/>
              <a:t>i</a:t>
            </a:r>
            <a:r>
              <a:rPr lang="en-IN" sz="2000" dirty="0"/>
              <a:t>--)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System.out.println</a:t>
            </a:r>
            <a:r>
              <a:rPr lang="en-IN" sz="2000" dirty="0"/>
              <a:t>("Thread: " + </a:t>
            </a:r>
            <a:r>
              <a:rPr lang="en-IN" sz="2000" dirty="0" err="1"/>
              <a:t>threadName</a:t>
            </a:r>
            <a:r>
              <a:rPr lang="en-IN" sz="2000" dirty="0"/>
              <a:t> + ", " + 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   // Let the thread sleep for a while.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Thread.sleep</a:t>
            </a:r>
            <a:r>
              <a:rPr lang="en-IN" sz="2000" dirty="0"/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} catch (</a:t>
            </a:r>
            <a:r>
              <a:rPr lang="en-IN" sz="2000" dirty="0" err="1"/>
              <a:t>InterruptedException</a:t>
            </a:r>
            <a:r>
              <a:rPr lang="en-IN" sz="2000" dirty="0"/>
              <a:t> 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   </a:t>
            </a:r>
            <a:r>
              <a:rPr lang="en-IN" sz="2000" dirty="0" err="1"/>
              <a:t>System.out.println</a:t>
            </a:r>
            <a:r>
              <a:rPr lang="en-IN" sz="2000" dirty="0"/>
              <a:t>("Thread " +  </a:t>
            </a:r>
            <a:r>
              <a:rPr lang="en-IN" sz="2000" dirty="0" err="1"/>
              <a:t>threadName</a:t>
            </a:r>
            <a:r>
              <a:rPr lang="en-IN" sz="2000" dirty="0"/>
              <a:t> + " interrupted.");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("Thread " +  </a:t>
            </a:r>
            <a:r>
              <a:rPr lang="en-IN" sz="2000" dirty="0" err="1"/>
              <a:t>threadName</a:t>
            </a:r>
            <a:r>
              <a:rPr lang="en-IN" sz="2000" dirty="0"/>
              <a:t> + " exiting."); }</a:t>
            </a:r>
          </a:p>
        </p:txBody>
      </p:sp>
    </p:spTree>
    <p:extLst>
      <p:ext uri="{BB962C8B-B14F-4D97-AF65-F5344CB8AC3E}">
        <p14:creationId xmlns:p14="http://schemas.microsoft.com/office/powerpoint/2010/main" val="257250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7040-F3F5-447E-A91F-18CA640D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91"/>
            <a:ext cx="10515600" cy="5848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public void start ()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("Starting " +  </a:t>
            </a:r>
            <a:r>
              <a:rPr lang="en-IN" sz="2000" dirty="0" err="1"/>
              <a:t>threadName</a:t>
            </a:r>
            <a:r>
              <a:rPr lang="en-IN" sz="2000" dirty="0"/>
              <a:t> );</a:t>
            </a:r>
          </a:p>
          <a:p>
            <a:pPr marL="0" indent="0">
              <a:buNone/>
            </a:pPr>
            <a:r>
              <a:rPr lang="en-IN" sz="2000" dirty="0"/>
              <a:t>      if (t == null) {</a:t>
            </a:r>
          </a:p>
          <a:p>
            <a:pPr marL="0" indent="0">
              <a:buNone/>
            </a:pPr>
            <a:r>
              <a:rPr lang="en-IN" sz="2000" dirty="0"/>
              <a:t>         t = new Thread (this, </a:t>
            </a:r>
            <a:r>
              <a:rPr lang="en-IN" sz="2000" dirty="0" err="1"/>
              <a:t>threadName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err="1"/>
              <a:t>t.start</a:t>
            </a:r>
            <a:r>
              <a:rPr lang="en-IN" sz="2000" dirty="0"/>
              <a:t> ();</a:t>
            </a:r>
          </a:p>
          <a:p>
            <a:pPr marL="0" indent="0">
              <a:buNone/>
            </a:pPr>
            <a:r>
              <a:rPr lang="en-IN" sz="2000"/>
              <a:t>      }   } }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dirty="0" err="1"/>
              <a:t>TestThread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   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ThreadDemo</a:t>
            </a:r>
            <a:r>
              <a:rPr lang="en-IN" sz="2000" dirty="0"/>
              <a:t> T1 = new </a:t>
            </a:r>
            <a:r>
              <a:rPr lang="en-IN" sz="2000" dirty="0" err="1"/>
              <a:t>ThreadDemo</a:t>
            </a:r>
            <a:r>
              <a:rPr lang="en-IN" sz="2000" dirty="0"/>
              <a:t>( "Thread-1");</a:t>
            </a:r>
          </a:p>
          <a:p>
            <a:pPr marL="0" indent="0">
              <a:buNone/>
            </a:pPr>
            <a:r>
              <a:rPr lang="en-IN" sz="2000" dirty="0"/>
              <a:t>      T1.start();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ThreadDemo</a:t>
            </a:r>
            <a:r>
              <a:rPr lang="en-IN" sz="2000" dirty="0"/>
              <a:t> T2 = new </a:t>
            </a:r>
            <a:r>
              <a:rPr lang="en-IN" sz="2000" dirty="0" err="1"/>
              <a:t>ThreadDemo</a:t>
            </a:r>
            <a:r>
              <a:rPr lang="en-IN" sz="2000" dirty="0"/>
              <a:t>( "Thread-2");</a:t>
            </a:r>
          </a:p>
          <a:p>
            <a:pPr marL="0" indent="0">
              <a:buNone/>
            </a:pPr>
            <a:r>
              <a:rPr lang="en-IN" sz="2000" dirty="0"/>
              <a:t>      T2.start();</a:t>
            </a:r>
          </a:p>
          <a:p>
            <a:pPr marL="0" indent="0">
              <a:buNone/>
            </a:pPr>
            <a:r>
              <a:rPr lang="en-IN" sz="2000" dirty="0"/>
              <a:t>   }   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16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1182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Threads</vt:lpstr>
      <vt:lpstr>Multithreading</vt:lpstr>
      <vt:lpstr>Life Cycle of a Thread </vt:lpstr>
      <vt:lpstr>PowerPoint Presentation</vt:lpstr>
      <vt:lpstr>Thread Creation In Java</vt:lpstr>
      <vt:lpstr>PowerPoint Presentation</vt:lpstr>
      <vt:lpstr>PowerPoint Presentation</vt:lpstr>
      <vt:lpstr>Create a Thread by Extending a Thread Class </vt:lpstr>
      <vt:lpstr>PowerPoint Presentation</vt:lpstr>
      <vt:lpstr>Thread Methods </vt:lpstr>
      <vt:lpstr>PowerPoint Presentation</vt:lpstr>
      <vt:lpstr>Static Thread methods</vt:lpstr>
      <vt:lpstr>Write a Java Program that creates two threads object of Thread class. Where one thread asks the user to enter a number not less than four digits. Split the digits of the number and display in words the value of the number. Ex: 1 – One. Second thread finding the number of vowels in a word. Ex: JAVA – Vowel - A, Count –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</dc:creator>
  <cp:lastModifiedBy>Sumana</cp:lastModifiedBy>
  <cp:revision>7</cp:revision>
  <dcterms:created xsi:type="dcterms:W3CDTF">2020-05-10T10:48:24Z</dcterms:created>
  <dcterms:modified xsi:type="dcterms:W3CDTF">2020-05-10T11:53:38Z</dcterms:modified>
</cp:coreProperties>
</file>