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6009678" cy="2268559"/>
          </a:xfrm>
        </p:spPr>
        <p:txBody>
          <a:bodyPr>
            <a:normAutofit fontScale="90000"/>
          </a:bodyPr>
          <a:lstStyle/>
          <a:p>
            <a:r>
              <a:rPr lang="en-IN" dirty="0"/>
              <a:t>CLASSIFICATION</a:t>
            </a:r>
            <a:br>
              <a:rPr lang="en-IN" dirty="0"/>
            </a:br>
            <a:r>
              <a:rPr lang="en-IN" dirty="0" smtClean="0"/>
              <a:t>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0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46" y="808056"/>
            <a:ext cx="9797143" cy="1077229"/>
          </a:xfrm>
        </p:spPr>
        <p:txBody>
          <a:bodyPr>
            <a:normAutofit/>
          </a:bodyPr>
          <a:lstStyle/>
          <a:p>
            <a:r>
              <a:rPr lang="en-US" sz="3200" dirty="0"/>
              <a:t>what all things (or labels) are relevant to this picture?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29" y="1885285"/>
            <a:ext cx="4214019" cy="2821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51" y="5145794"/>
            <a:ext cx="58578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568" y="1885285"/>
            <a:ext cx="3613372" cy="30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1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Multiclass &amp; </a:t>
            </a:r>
            <a:r>
              <a:rPr lang="en-US" b="1" dirty="0" err="1"/>
              <a:t>Multilabel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2046"/>
            <a:ext cx="9509760" cy="5185954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Multiclass classification</a:t>
            </a:r>
            <a:r>
              <a:rPr lang="en-US" dirty="0"/>
              <a:t> means a classification task with more than two classes</a:t>
            </a:r>
            <a:r>
              <a:rPr lang="en-US" dirty="0" smtClean="0"/>
              <a:t>;</a:t>
            </a:r>
          </a:p>
          <a:p>
            <a:pPr lvl="1" fontAlgn="base"/>
            <a:r>
              <a:rPr lang="en-US" dirty="0" smtClean="0"/>
              <a:t> </a:t>
            </a:r>
            <a:r>
              <a:rPr lang="en-US" dirty="0"/>
              <a:t>e.g</a:t>
            </a:r>
            <a:r>
              <a:rPr lang="en-US" dirty="0" smtClean="0"/>
              <a:t>.: </a:t>
            </a:r>
            <a:r>
              <a:rPr lang="en-US" dirty="0"/>
              <a:t>classify a set of images of fruits which may be oranges, apples, or pears. </a:t>
            </a:r>
            <a:endParaRPr lang="en-US" dirty="0" smtClean="0"/>
          </a:p>
          <a:p>
            <a:pPr fontAlgn="base"/>
            <a:r>
              <a:rPr lang="en-US" dirty="0" smtClean="0"/>
              <a:t>Multiclass </a:t>
            </a:r>
            <a:r>
              <a:rPr lang="en-US" dirty="0"/>
              <a:t>classification makes the assumption that each sample is assigned to one and only one label: </a:t>
            </a:r>
            <a:endParaRPr lang="en-US" dirty="0" smtClean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fruit can be either an apple or a pear but not both at the same time.</a:t>
            </a:r>
          </a:p>
          <a:p>
            <a:pPr fontAlgn="base"/>
            <a:r>
              <a:rPr lang="en-US" b="1" dirty="0" err="1"/>
              <a:t>Multilabel</a:t>
            </a:r>
            <a:r>
              <a:rPr lang="en-US" b="1" dirty="0"/>
              <a:t> classification</a:t>
            </a:r>
            <a:r>
              <a:rPr lang="en-US" dirty="0"/>
              <a:t> assigns to each sample a set of target labels. </a:t>
            </a:r>
            <a:endParaRPr lang="en-US" dirty="0" smtClean="0"/>
          </a:p>
          <a:p>
            <a:pPr fontAlgn="base"/>
            <a:r>
              <a:rPr lang="en-US" dirty="0" smtClean="0"/>
              <a:t>This </a:t>
            </a:r>
            <a:r>
              <a:rPr lang="en-US" dirty="0"/>
              <a:t>can be thought as predicting properties of a data-point that are not mutually exclusive, such as topics that are relevant for a document. </a:t>
            </a:r>
            <a:endParaRPr lang="en-US" dirty="0" smtClean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text might be about any of religion, politics, finance or education at the same time or none of these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Multiclass </a:t>
            </a:r>
            <a:r>
              <a:rPr lang="en-US" b="1" dirty="0" smtClean="0"/>
              <a:t>vs. </a:t>
            </a:r>
            <a:r>
              <a:rPr lang="en-US" b="1" dirty="0" err="1"/>
              <a:t>Multilabel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2052115"/>
            <a:ext cx="9927772" cy="4544627"/>
          </a:xfrm>
        </p:spPr>
        <p:txBody>
          <a:bodyPr/>
          <a:lstStyle/>
          <a:p>
            <a:pPr algn="just"/>
            <a:r>
              <a:rPr lang="en-US" dirty="0"/>
              <a:t>In multi-class problems the classes are mutually exclusive, </a:t>
            </a:r>
            <a:r>
              <a:rPr lang="en-US" dirty="0" smtClean="0"/>
              <a:t>whereas </a:t>
            </a:r>
            <a:r>
              <a:rPr lang="en-IN" dirty="0" smtClean="0"/>
              <a:t>for </a:t>
            </a:r>
            <a:r>
              <a:rPr lang="en-IN" dirty="0"/>
              <a:t>multi-label problems each label represents a </a:t>
            </a:r>
            <a:r>
              <a:rPr lang="en-IN" dirty="0" smtClean="0"/>
              <a:t>different </a:t>
            </a:r>
            <a:r>
              <a:rPr lang="en-US" dirty="0" smtClean="0"/>
              <a:t>classification </a:t>
            </a:r>
            <a:r>
              <a:rPr lang="en-US" dirty="0"/>
              <a:t>task, but the tasks are somehow </a:t>
            </a:r>
            <a:r>
              <a:rPr lang="en-US" dirty="0" smtClean="0"/>
              <a:t>related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multi-label problem requires the model to learn the correlation between the different classes, but in multiclass problems different classes are independent of each </a:t>
            </a:r>
            <a:r>
              <a:rPr lang="en-US" dirty="0" smtClean="0"/>
              <a:t>other</a:t>
            </a:r>
          </a:p>
          <a:p>
            <a:pPr algn="just"/>
            <a:r>
              <a:rPr lang="en-US" b="1" dirty="0"/>
              <a:t>Multi Class classification Problem</a:t>
            </a:r>
            <a:r>
              <a:rPr lang="en-US" dirty="0"/>
              <a:t> One right answer and Mutually exclusive outputs(</a:t>
            </a:r>
            <a:r>
              <a:rPr lang="en-US" dirty="0" err="1"/>
              <a:t>eg</a:t>
            </a:r>
            <a:r>
              <a:rPr lang="en-US" dirty="0"/>
              <a:t> iris, numbers) </a:t>
            </a:r>
            <a:r>
              <a:rPr lang="en-US" b="1" dirty="0"/>
              <a:t>Multi Label Classification</a:t>
            </a:r>
            <a:r>
              <a:rPr lang="en-US" dirty="0"/>
              <a:t> more than one right answer and appropriate output or Non exclusive </a:t>
            </a:r>
            <a:r>
              <a:rPr lang="en-US" dirty="0" err="1"/>
              <a:t>eg</a:t>
            </a:r>
            <a:r>
              <a:rPr lang="en-US" dirty="0"/>
              <a:t>(sugar test, eye test)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3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30</TotalTime>
  <Words>80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CLASSIFICATION  BASICS</vt:lpstr>
      <vt:lpstr>what all things (or labels) are relevant to this picture?</vt:lpstr>
      <vt:lpstr>Multiclass &amp; Multilabel </vt:lpstr>
      <vt:lpstr>Multiclass vs. Multilabel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and Multi-label data</dc:title>
  <dc:creator>Bsp2017 Bsp2017</dc:creator>
  <cp:lastModifiedBy>Bsp2017 Bsp2017</cp:lastModifiedBy>
  <cp:revision>4</cp:revision>
  <dcterms:created xsi:type="dcterms:W3CDTF">2020-02-11T05:56:05Z</dcterms:created>
  <dcterms:modified xsi:type="dcterms:W3CDTF">2020-02-11T06:28:58Z</dcterms:modified>
</cp:coreProperties>
</file>