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6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1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97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8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5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8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9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3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discriminant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Bhuvaneshwari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0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the LDA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Biometrics </a:t>
            </a:r>
            <a:r>
              <a:rPr lang="en-IN" dirty="0" smtClean="0"/>
              <a:t>applications</a:t>
            </a:r>
          </a:p>
          <a:p>
            <a:pPr lvl="1"/>
            <a:r>
              <a:rPr lang="en-US" dirty="0"/>
              <a:t>feature extraction (including pre-processing steps) and recognition</a:t>
            </a:r>
            <a:endParaRPr lang="en-IN" dirty="0" smtClean="0"/>
          </a:p>
          <a:p>
            <a:r>
              <a:rPr lang="en-IN" dirty="0"/>
              <a:t>Agriculture </a:t>
            </a:r>
            <a:r>
              <a:rPr lang="en-IN" dirty="0" smtClean="0"/>
              <a:t>application </a:t>
            </a:r>
          </a:p>
          <a:p>
            <a:pPr lvl="1"/>
            <a:r>
              <a:rPr lang="en-US" dirty="0"/>
              <a:t>an unknown sample can be classified into a pre-defined species </a:t>
            </a:r>
            <a:endParaRPr lang="en-IN" dirty="0" smtClean="0"/>
          </a:p>
          <a:p>
            <a:r>
              <a:rPr lang="en-IN" dirty="0"/>
              <a:t>Medical </a:t>
            </a:r>
            <a:r>
              <a:rPr lang="en-IN" dirty="0" smtClean="0"/>
              <a:t>applications</a:t>
            </a:r>
          </a:p>
          <a:p>
            <a:pPr lvl="1"/>
            <a:r>
              <a:rPr lang="en-US" dirty="0"/>
              <a:t>the data such as the DNA microarray data consists of a large number of features </a:t>
            </a:r>
            <a:r>
              <a:rPr lang="en-IN" dirty="0"/>
              <a:t>or </a:t>
            </a:r>
            <a:r>
              <a:rPr lang="en-IN" dirty="0" smtClean="0"/>
              <a:t>dimensions, increases computation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9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LDA?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3" y="2230187"/>
            <a:ext cx="8224656" cy="45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0224"/>
            <a:ext cx="10079581" cy="55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LDA 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2219053"/>
            <a:ext cx="3171507" cy="3587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1" y="2212902"/>
            <a:ext cx="3134695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16" y="2212902"/>
            <a:ext cx="4441884" cy="35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959"/>
            <a:ext cx="9905998" cy="951950"/>
          </a:xfrm>
        </p:spPr>
        <p:txBody>
          <a:bodyPr/>
          <a:lstStyle/>
          <a:p>
            <a:r>
              <a:rPr lang="en-IN" dirty="0" smtClean="0"/>
              <a:t>Projection line / plane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19392"/>
            <a:ext cx="5533707" cy="55337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32320" y="2742228"/>
            <a:ext cx="49116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visualized comparison between the two </a:t>
            </a:r>
            <a:r>
              <a:rPr lang="en-US" sz="2400" dirty="0" smtClean="0"/>
              <a:t>lower-dimensional sub-spaces </a:t>
            </a:r>
            <a:r>
              <a:rPr lang="en-US" sz="2400" dirty="0"/>
              <a:t>which are calculated using three different classes.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96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61" y="161318"/>
            <a:ext cx="9905998" cy="774177"/>
          </a:xfrm>
        </p:spPr>
        <p:txBody>
          <a:bodyPr/>
          <a:lstStyle/>
          <a:p>
            <a:pPr algn="ctr"/>
            <a:r>
              <a:rPr lang="en-IN" dirty="0" smtClean="0"/>
              <a:t>Fisher’s Ratio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12" y="935495"/>
            <a:ext cx="9157274" cy="55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569"/>
            <a:ext cx="9905998" cy="740019"/>
          </a:xfrm>
        </p:spPr>
        <p:txBody>
          <a:bodyPr/>
          <a:lstStyle/>
          <a:p>
            <a:r>
              <a:rPr lang="en-IN" dirty="0" smtClean="0"/>
              <a:t>LDA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53588"/>
            <a:ext cx="9905999" cy="56431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set of N samples [x</a:t>
            </a:r>
            <a:r>
              <a:rPr lang="en-US" baseline="-25000" dirty="0"/>
              <a:t>i</a:t>
            </a:r>
            <a:r>
              <a:rPr lang="en-US" dirty="0"/>
              <a:t>] 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aseline="30000" dirty="0"/>
              <a:t>N</a:t>
            </a:r>
            <a:r>
              <a:rPr lang="en-US" dirty="0"/>
              <a:t> =</a:t>
            </a:r>
            <a:r>
              <a:rPr lang="en-US" dirty="0" smtClean="0"/>
              <a:t>1, </a:t>
            </a:r>
            <a:r>
              <a:rPr lang="en-US" dirty="0"/>
              <a:t>each of which is represented as a row of length </a:t>
            </a:r>
            <a:r>
              <a:rPr lang="en-US" dirty="0" smtClean="0"/>
              <a:t>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mean of each class </a:t>
            </a:r>
            <a:r>
              <a:rPr lang="en-US" dirty="0" err="1"/>
              <a:t>μi</a:t>
            </a:r>
            <a:r>
              <a:rPr lang="en-US" dirty="0"/>
              <a:t>(1 × M)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total mean of all data μ(1 × M)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between-class matrix SB(M×M) as </a:t>
            </a:r>
            <a:r>
              <a:rPr lang="en-US" dirty="0" smtClean="0"/>
              <a:t>follows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within-class matrix SW (M × M), as </a:t>
            </a:r>
            <a:r>
              <a:rPr lang="en-US" dirty="0" smtClean="0"/>
              <a:t>follows</a:t>
            </a:r>
          </a:p>
          <a:p>
            <a:endParaRPr lang="en-IN" dirty="0" smtClean="0"/>
          </a:p>
          <a:p>
            <a:r>
              <a:rPr lang="en-US" dirty="0"/>
              <a:t>where </a:t>
            </a:r>
            <a:r>
              <a:rPr lang="en-US" dirty="0" err="1"/>
              <a:t>xij</a:t>
            </a:r>
            <a:r>
              <a:rPr lang="en-US" dirty="0"/>
              <a:t> represents the </a:t>
            </a:r>
            <a:r>
              <a:rPr lang="en-US" dirty="0" err="1"/>
              <a:t>ith</a:t>
            </a:r>
            <a:r>
              <a:rPr lang="en-US" dirty="0"/>
              <a:t> sample in the j </a:t>
            </a:r>
            <a:r>
              <a:rPr lang="en-US" dirty="0" err="1"/>
              <a:t>th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96" y="1556386"/>
            <a:ext cx="2777490" cy="112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22" y="4088674"/>
            <a:ext cx="2761569" cy="70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959" y="5259768"/>
            <a:ext cx="3243192" cy="7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8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8255"/>
            <a:ext cx="9905998" cy="609391"/>
          </a:xfrm>
        </p:spPr>
        <p:txBody>
          <a:bodyPr/>
          <a:lstStyle/>
          <a:p>
            <a:r>
              <a:rPr lang="en-IN" dirty="0"/>
              <a:t>LDA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3" y="1097281"/>
            <a:ext cx="10119948" cy="3997234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N" dirty="0" smtClean="0"/>
              <a:t>The matrix W maximizes Fisher’s Ration, given by</a:t>
            </a:r>
          </a:p>
          <a:p>
            <a:pPr marL="457200" lvl="1" indent="0">
              <a:buNone/>
            </a:pPr>
            <a:r>
              <a:rPr lang="en-IN" dirty="0"/>
              <a:t>W = S</a:t>
            </a:r>
            <a:r>
              <a:rPr lang="en-IN" baseline="30000" dirty="0"/>
              <a:t>−1</a:t>
            </a:r>
            <a:r>
              <a:rPr lang="en-IN" dirty="0"/>
              <a:t> </a:t>
            </a:r>
            <a:r>
              <a:rPr lang="en-IN" baseline="-25000" dirty="0"/>
              <a:t>W</a:t>
            </a:r>
            <a:r>
              <a:rPr lang="en-IN" dirty="0"/>
              <a:t> S</a:t>
            </a:r>
            <a:r>
              <a:rPr lang="en-IN" baseline="-25000" dirty="0"/>
              <a:t>B</a:t>
            </a:r>
            <a:r>
              <a:rPr lang="en-IN" dirty="0"/>
              <a:t>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 smtClean="0"/>
              <a:t>Calculate the </a:t>
            </a:r>
            <a:r>
              <a:rPr lang="en-IN" dirty="0"/>
              <a:t>eigenvalues (λ) and eigenvectors (V ) of W </a:t>
            </a:r>
            <a:endParaRPr lang="en-IN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Sorting eigenvectors in descending order according to their corresponding eigenvalues. 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	The </a:t>
            </a:r>
            <a:r>
              <a:rPr lang="en-US" dirty="0"/>
              <a:t>first k eigenvectors are then used as a lower dimensional space</a:t>
            </a:r>
            <a:endParaRPr lang="en-IN" dirty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Project the original sample X on to the lower dimensional space of LDA</a:t>
            </a:r>
          </a:p>
        </p:txBody>
      </p:sp>
    </p:spTree>
    <p:extLst>
      <p:ext uri="{BB962C8B-B14F-4D97-AF65-F5344CB8AC3E}">
        <p14:creationId xmlns:p14="http://schemas.microsoft.com/office/powerpoint/2010/main" val="276684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Drawbacks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Linearity Problem</a:t>
            </a:r>
          </a:p>
          <a:p>
            <a:pPr lvl="1"/>
            <a:r>
              <a:rPr lang="en-IN" dirty="0" smtClean="0"/>
              <a:t>Using kernel functions</a:t>
            </a:r>
          </a:p>
          <a:p>
            <a:r>
              <a:rPr lang="en-IN" dirty="0" smtClean="0"/>
              <a:t>Small </a:t>
            </a:r>
            <a:r>
              <a:rPr lang="en-IN" dirty="0"/>
              <a:t>sample size </a:t>
            </a:r>
            <a:r>
              <a:rPr lang="en-IN" dirty="0" smtClean="0"/>
              <a:t>problem</a:t>
            </a:r>
          </a:p>
          <a:p>
            <a:pPr lvl="1"/>
            <a:r>
              <a:rPr lang="en-IN" dirty="0"/>
              <a:t>Regularization (RLDA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Sub-space</a:t>
            </a:r>
          </a:p>
          <a:p>
            <a:pPr lvl="1"/>
            <a:r>
              <a:rPr lang="en-IN" dirty="0"/>
              <a:t>Null </a:t>
            </a:r>
            <a:r>
              <a:rPr lang="en-IN" dirty="0" smtClean="0"/>
              <a:t>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5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656</TotalTime>
  <Words>222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Linear discriminant analysis</vt:lpstr>
      <vt:lpstr>What is LDA?</vt:lpstr>
      <vt:lpstr>PowerPoint Presentation</vt:lpstr>
      <vt:lpstr>LDA Examples</vt:lpstr>
      <vt:lpstr>Projection line / plane</vt:lpstr>
      <vt:lpstr>Fisher’s Ratio</vt:lpstr>
      <vt:lpstr>LDA Algorithm</vt:lpstr>
      <vt:lpstr>LDA Algorithm</vt:lpstr>
      <vt:lpstr>Major Drawbacks</vt:lpstr>
      <vt:lpstr>Applications of the LDA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</dc:title>
  <dc:creator>Bsp2017 Bsp2017</dc:creator>
  <cp:lastModifiedBy>Bsp2017 Bsp2017</cp:lastModifiedBy>
  <cp:revision>16</cp:revision>
  <dcterms:created xsi:type="dcterms:W3CDTF">2020-02-27T06:13:50Z</dcterms:created>
  <dcterms:modified xsi:type="dcterms:W3CDTF">2020-06-03T10:12:36Z</dcterms:modified>
</cp:coreProperties>
</file>