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B7EE-14EA-6B4D-922C-2FE77D92B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5621A-A5D5-264D-973A-BD9AB40D4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D1CBE-74B6-924C-BF31-D8ADB79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BBFB-5282-F049-880D-7BE918A64535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FACF-DDC4-FC45-9133-20D8C0D6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8B913-BA9F-3F49-9DF2-08DC90D1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C23-2DD3-D74A-A18F-3456D850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281F-0961-CE48-A022-118BF7A6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9070F-E6C9-B641-8DC5-6A0AADB7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9AB9-48BB-3049-8D5B-F9EEF0A2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BBFB-5282-F049-880D-7BE918A64535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E8E4-A1B9-864F-8640-08939438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7AC3-1D87-504B-B7E0-1A877D12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C23-2DD3-D74A-A18F-3456D850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2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62D4C-477E-FE41-BDE6-940E778F5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A851-CC3A-3140-8EDB-C5E6E47D4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81D1-8CA5-E649-8B63-EF2BBE02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BBFB-5282-F049-880D-7BE918A64535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4D61E-047E-294F-BB07-1BB242E3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5CD-EB24-7348-842C-FD04867F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C23-2DD3-D74A-A18F-3456D850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6F4A-22DE-8E48-B73E-54FECFEB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D2FE-7BE9-354E-A704-D54E230A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9A850-F411-4849-8CE3-0834AB27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BBFB-5282-F049-880D-7BE918A64535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DF0D-947E-3E4E-80EB-150586E2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C40A-DC84-0145-8FDC-E9518599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C23-2DD3-D74A-A18F-3456D850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C945-91B2-CD47-A2BE-0B55D686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E0EE6-9ACE-544E-A285-A60CEA051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D89E-E25C-8843-8EE1-1B5801D9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BBFB-5282-F049-880D-7BE918A64535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7469-9421-5944-B0B7-A5991D33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490E-E536-6A49-AE31-8BC67FA9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C23-2DD3-D74A-A18F-3456D850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9C71-1AD1-3442-B973-FC3109FD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B2BF-9284-5149-AD57-A95D721C5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0D927-A3BF-2D41-95F0-85490239F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94605-CF72-DE47-AA54-95D52621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BBFB-5282-F049-880D-7BE918A64535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7994-FBE6-424F-9281-BC92328D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928E3-A1AB-824D-BBE5-5E7088B8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C23-2DD3-D74A-A18F-3456D850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202D-B825-0242-8F70-A5B979C8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6FF7E-79B5-E648-B6E6-0AA4F3E4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16C98-D648-1942-B80F-4D3390F56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B862F-263E-144C-B85E-8AF4D63FD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F3D28-75C8-0643-95AE-68B90FA3A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22645-49E5-D145-A36F-EFEEF55E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BBFB-5282-F049-880D-7BE918A64535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A6912-33DF-D747-8846-7D63DA1C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304CB-A6BE-684B-A370-F95C65E0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C23-2DD3-D74A-A18F-3456D850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D0DF-291B-B04B-9997-67A3E4B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F3839-A6BD-6A4E-882A-762CADD5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BBFB-5282-F049-880D-7BE918A64535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78ACF-0979-EB40-A3AE-A01A8B3C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9ACE7-946A-B643-A358-DB70B412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C23-2DD3-D74A-A18F-3456D850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AC074-77B3-484A-8B69-0413D23A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BBFB-5282-F049-880D-7BE918A64535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964BC-9367-A643-ABF9-57A65C6A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FC4E5-C1AB-064D-9369-64C695FC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C23-2DD3-D74A-A18F-3456D850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C305-5F4A-8C4A-AC52-2FA331C8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2A0B-B554-3341-89E8-F7423A57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9EBC1-ACB6-E748-8353-9A0E096F3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4B5C8-2923-CA4A-89E7-F6056B13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BBFB-5282-F049-880D-7BE918A64535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C8F76-228F-AD4B-80AD-18AF032E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820A5-D8BF-A14A-8F0C-9BA05C92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C23-2DD3-D74A-A18F-3456D850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1224-63B3-D046-9326-1F6FCF0E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64757-7D31-0C44-ACCA-9C09DCEE6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E62D7-2E28-4748-8475-A0B9991D8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83D35-0FB8-5F4D-9481-0FD493A1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BBFB-5282-F049-880D-7BE918A64535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098C3-B517-054A-9048-8D8EE18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61B74-786C-A54A-93D5-56F6C05C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C23-2DD3-D74A-A18F-3456D850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9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8E982-A7C3-414D-9AB3-1CD031F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07540-3AD6-A448-8C6A-68203273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8F02-4388-924F-94FD-3CEB04B83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BBFB-5282-F049-880D-7BE918A64535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B456-21E5-554F-A168-E0CE8A02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2F172-4C19-574D-AE00-BDD3D767B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53C23-2DD3-D74A-A18F-3456D850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2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F732-4CDA-3645-A1EA-ACEF1376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82476-F142-E444-A183-F069CFF37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47713" y="202216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Correlations between different columns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B093F9F-5DF0-4949-A038-6A0FA2C7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5" y="2474230"/>
            <a:ext cx="6552806" cy="4383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E9440F-CCB7-6447-A953-D12AF8A6B6FB}"/>
              </a:ext>
            </a:extLst>
          </p:cNvPr>
          <p:cNvSpPr txBox="1"/>
          <p:nvPr/>
        </p:nvSpPr>
        <p:spPr>
          <a:xfrm>
            <a:off x="6955237" y="2628900"/>
            <a:ext cx="22431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3 most important features for admission to the Master: CGPA, GRE SCORE, and TOEFL SCORE</a:t>
            </a:r>
          </a:p>
          <a:p>
            <a:endParaRPr lang="en-US" i="1" dirty="0"/>
          </a:p>
          <a:p>
            <a:br>
              <a:rPr lang="en-US" dirty="0"/>
            </a:br>
            <a:r>
              <a:rPr lang="en-US" i="1" dirty="0"/>
              <a:t>The 3 least important features for admission to the Master: Research, LOR, and SOP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D08C4-F5F2-5048-B4DE-935AD22A81A3}"/>
              </a:ext>
            </a:extLst>
          </p:cNvPr>
          <p:cNvSpPr txBox="1"/>
          <p:nvPr/>
        </p:nvSpPr>
        <p:spPr>
          <a:xfrm>
            <a:off x="948815" y="306755"/>
            <a:ext cx="10795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</a:t>
            </a:r>
            <a:endParaRPr lang="en-US" b="1" dirty="0"/>
          </a:p>
          <a:p>
            <a:r>
              <a:rPr lang="en-US" b="1" i="1" dirty="0"/>
              <a:t>This project mainly focuses on what parameters are important for a student to get into UCLA graduate school, and how these factors are interrelated among themselves. It will also help predict candidates' chances of admission given the variables.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4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1F13-F0C6-8F40-BFEF-AEFE5A66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of different variables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827C5F0-2BCA-5F4A-AAA5-522410D3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595" y="1690688"/>
            <a:ext cx="6438779" cy="4652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8D181-9891-CC47-866B-ECB821AD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6342749" cy="4652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82E08-E72E-4148-832C-4D0416110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761" y="6729412"/>
            <a:ext cx="3434834" cy="310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6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149A-DEA3-6A44-8CAA-DF849989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9318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b="1" dirty="0"/>
              <a:t>From the data exploration and visualization above, we can see that student's GRE score, TOEFL score, and CPA having more significant impact on whether they can be admitted or not; while university rating, statement of purpose, letter of recommendation show a weaker influence. Finally, students with higher admission rate usually have research experience. That is to say, research experience, though shows a relatively low correlation, weighs a lot in the admission process.</a:t>
            </a:r>
            <a:r>
              <a:rPr lang="en-US" sz="2000" dirty="0"/>
              <a:t> 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6369C-8090-134E-98EF-5DA67B831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297" y="1228725"/>
            <a:ext cx="4149395" cy="25122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2E301-4160-8A49-AB47-81CE73CC3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895" y="1228725"/>
            <a:ext cx="3825176" cy="2643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5557F-A216-FE48-94AE-DEFE13ACA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5" y="1131095"/>
            <a:ext cx="3791993" cy="2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9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3277A0-2A87-5A48-891B-0D8B610D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8498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By compared R2 of different models, the best model is Random Forest which has the highest R2 score ( 0.96 )</a:t>
            </a:r>
            <a:r>
              <a:rPr lang="en-US" sz="3200" dirty="0"/>
              <a:t> 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07FA1A-C39E-CF4C-B6C3-B7D80209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845"/>
            <a:ext cx="4600575" cy="36416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0CFF56-A2E8-0B4B-82B6-23658F82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2" y="1058889"/>
            <a:ext cx="7908636" cy="39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2E7C-6033-4B4A-9B5F-A336E833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Score and Importance of different Models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D2C5E-45CD-9E45-851F-FC5B11F2E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25" y="2132806"/>
            <a:ext cx="4559300" cy="157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EB270-EB4A-5642-91A9-065C783DB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625" y="2132806"/>
            <a:ext cx="7495698" cy="3649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B40F1A-381F-0F4E-ACD3-7423535C0C94}"/>
              </a:ext>
            </a:extLst>
          </p:cNvPr>
          <p:cNvSpPr txBox="1"/>
          <p:nvPr/>
        </p:nvSpPr>
        <p:spPr>
          <a:xfrm>
            <a:off x="187325" y="4332108"/>
            <a:ext cx="437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most important parameter is CGPA </a:t>
            </a:r>
            <a:br>
              <a:rPr lang="en-US" b="1" dirty="0"/>
            </a:br>
            <a:r>
              <a:rPr lang="en-US" b="1" dirty="0"/>
              <a:t>The model is 98% accurate to predict admission status of a candidate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4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191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</vt:lpstr>
      <vt:lpstr>Relationships of different variables</vt:lpstr>
      <vt:lpstr>From the data exploration and visualization above, we can see that student's GRE score, TOEFL score, and CPA having more significant impact on whether they can be admitted or not; while university rating, statement of purpose, letter of recommendation show a weaker influence. Finally, students with higher admission rate usually have research experience. That is to say, research experience, though shows a relatively low correlation, weighs a lot in the admission process.  </vt:lpstr>
      <vt:lpstr>By compared R2 of different models, the best model is Random Forest which has the highest R2 score ( 0.96 )  </vt:lpstr>
      <vt:lpstr>R2 Score and Importance of different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</dc:title>
  <dc:creator>Yangming Zhang</dc:creator>
  <cp:lastModifiedBy>Yangming Zhang</cp:lastModifiedBy>
  <cp:revision>4</cp:revision>
  <dcterms:created xsi:type="dcterms:W3CDTF">2019-07-09T03:24:12Z</dcterms:created>
  <dcterms:modified xsi:type="dcterms:W3CDTF">2019-07-09T03:51:30Z</dcterms:modified>
</cp:coreProperties>
</file>