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11" r:id="rId3"/>
    <p:sldId id="257" r:id="rId4"/>
    <p:sldId id="313" r:id="rId5"/>
    <p:sldId id="316" r:id="rId6"/>
    <p:sldId id="314" r:id="rId7"/>
    <p:sldId id="317" r:id="rId8"/>
    <p:sldId id="318" r:id="rId9"/>
    <p:sldId id="312" r:id="rId10"/>
    <p:sldId id="319" r:id="rId11"/>
    <p:sldId id="290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Bold" panose="020B0503050000020004" pitchFamily="34" charset="0"/>
      <p:bold r:id="rId18"/>
      <p:italic r:id="rId19"/>
      <p:boldItalic r:id="rId20"/>
    </p:embeddedFont>
    <p:embeddedFont>
      <p:font typeface="Fira Sans SemiBold" panose="020B0503050000020004" pitchFamily="34" charset="0"/>
      <p:regular r:id="rId21"/>
      <p:bold r:id="rId22"/>
      <p:italic r:id="rId23"/>
      <p:boldItalic r:id="rId24"/>
    </p:embeddedFont>
    <p:embeddedFont>
      <p:font typeface="Livvic" pitchFamily="2" charset="77"/>
      <p:regular r:id="rId25"/>
      <p:bold r:id="rId26"/>
      <p:italic r:id="rId27"/>
      <p:boldItalic r:id="rId28"/>
    </p:embeddedFont>
    <p:embeddedFont>
      <p:font typeface="Londrina Solid" pitchFamily="2" charset="77"/>
      <p:regular r:id="rId29"/>
    </p:embeddedFont>
    <p:embeddedFont>
      <p:font typeface="Roboto Condensed Light" panose="020F0302020204030204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35268-31FA-4586-9F74-A372EE84DA30}">
  <a:tblStyle styleId="{0B635268-31FA-4586-9F74-A372EE84D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/>
    <p:restoredTop sz="94754"/>
  </p:normalViewPr>
  <p:slideViewPr>
    <p:cSldViewPr snapToGrid="0" snapToObjects="1">
      <p:cViewPr varScale="1">
        <p:scale>
          <a:sx n="132" d="100"/>
          <a:sy n="13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0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8d3aa2a3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8d3aa2a3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6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3c410486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3c410486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3c41048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3c41048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f342daea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f342daea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2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f342daea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f342daea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8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f342dae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f342dae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6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f342dae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f342dae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4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a3c410486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a3c410486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1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6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325" y="-7750"/>
            <a:ext cx="7373899" cy="5151274"/>
          </a:xfrm>
          <a:custGeom>
            <a:avLst/>
            <a:gdLst/>
            <a:ahLst/>
            <a:cxnLst/>
            <a:rect l="l" t="t" r="r" b="b"/>
            <a:pathLst>
              <a:path w="272376" h="190277" extrusionOk="0">
                <a:moveTo>
                  <a:pt x="136818" y="0"/>
                </a:moveTo>
                <a:cubicBezTo>
                  <a:pt x="136784" y="0"/>
                  <a:pt x="136750" y="10"/>
                  <a:pt x="136720" y="30"/>
                </a:cubicBezTo>
                <a:cubicBezTo>
                  <a:pt x="136629" y="61"/>
                  <a:pt x="136598" y="182"/>
                  <a:pt x="136629" y="274"/>
                </a:cubicBezTo>
                <a:cubicBezTo>
                  <a:pt x="136629" y="274"/>
                  <a:pt x="136629" y="304"/>
                  <a:pt x="136659" y="304"/>
                </a:cubicBezTo>
                <a:cubicBezTo>
                  <a:pt x="136811" y="638"/>
                  <a:pt x="136993" y="973"/>
                  <a:pt x="137206" y="1337"/>
                </a:cubicBezTo>
                <a:lnTo>
                  <a:pt x="137541" y="1945"/>
                </a:lnTo>
                <a:cubicBezTo>
                  <a:pt x="137571" y="2006"/>
                  <a:pt x="137662" y="2037"/>
                  <a:pt x="137723" y="2037"/>
                </a:cubicBezTo>
                <a:cubicBezTo>
                  <a:pt x="137753" y="2037"/>
                  <a:pt x="137784" y="2037"/>
                  <a:pt x="137814" y="2006"/>
                </a:cubicBezTo>
                <a:cubicBezTo>
                  <a:pt x="137905" y="1976"/>
                  <a:pt x="137936" y="1854"/>
                  <a:pt x="137875" y="1763"/>
                </a:cubicBezTo>
                <a:lnTo>
                  <a:pt x="137510" y="1155"/>
                </a:lnTo>
                <a:cubicBezTo>
                  <a:pt x="137358" y="851"/>
                  <a:pt x="137206" y="578"/>
                  <a:pt x="137054" y="304"/>
                </a:cubicBezTo>
                <a:cubicBezTo>
                  <a:pt x="137024" y="243"/>
                  <a:pt x="137024" y="182"/>
                  <a:pt x="136993" y="122"/>
                </a:cubicBezTo>
                <a:cubicBezTo>
                  <a:pt x="136953" y="41"/>
                  <a:pt x="136885" y="0"/>
                  <a:pt x="136818" y="0"/>
                </a:cubicBezTo>
                <a:close/>
                <a:moveTo>
                  <a:pt x="87941" y="231"/>
                </a:moveTo>
                <a:cubicBezTo>
                  <a:pt x="87888" y="231"/>
                  <a:pt x="87827" y="259"/>
                  <a:pt x="87783" y="304"/>
                </a:cubicBezTo>
                <a:cubicBezTo>
                  <a:pt x="87783" y="304"/>
                  <a:pt x="87752" y="334"/>
                  <a:pt x="87752" y="334"/>
                </a:cubicBezTo>
                <a:cubicBezTo>
                  <a:pt x="87631" y="669"/>
                  <a:pt x="87509" y="1033"/>
                  <a:pt x="87388" y="1368"/>
                </a:cubicBezTo>
                <a:cubicBezTo>
                  <a:pt x="87296" y="1641"/>
                  <a:pt x="87205" y="1885"/>
                  <a:pt x="87114" y="2128"/>
                </a:cubicBezTo>
                <a:cubicBezTo>
                  <a:pt x="87084" y="2219"/>
                  <a:pt x="87114" y="2340"/>
                  <a:pt x="87236" y="2371"/>
                </a:cubicBezTo>
                <a:cubicBezTo>
                  <a:pt x="87236" y="2401"/>
                  <a:pt x="87266" y="2401"/>
                  <a:pt x="87296" y="2401"/>
                </a:cubicBezTo>
                <a:cubicBezTo>
                  <a:pt x="87357" y="2401"/>
                  <a:pt x="87448" y="2340"/>
                  <a:pt x="87479" y="2280"/>
                </a:cubicBezTo>
                <a:cubicBezTo>
                  <a:pt x="87570" y="2006"/>
                  <a:pt x="87661" y="1763"/>
                  <a:pt x="87752" y="1520"/>
                </a:cubicBezTo>
                <a:cubicBezTo>
                  <a:pt x="87844" y="1155"/>
                  <a:pt x="87965" y="821"/>
                  <a:pt x="88117" y="486"/>
                </a:cubicBezTo>
                <a:cubicBezTo>
                  <a:pt x="88148" y="426"/>
                  <a:pt x="88117" y="365"/>
                  <a:pt x="88087" y="304"/>
                </a:cubicBezTo>
                <a:cubicBezTo>
                  <a:pt x="88056" y="274"/>
                  <a:pt x="88026" y="243"/>
                  <a:pt x="87996" y="243"/>
                </a:cubicBezTo>
                <a:cubicBezTo>
                  <a:pt x="87979" y="235"/>
                  <a:pt x="87961" y="231"/>
                  <a:pt x="87941" y="231"/>
                </a:cubicBezTo>
                <a:close/>
                <a:moveTo>
                  <a:pt x="81882" y="819"/>
                </a:moveTo>
                <a:cubicBezTo>
                  <a:pt x="81825" y="819"/>
                  <a:pt x="81773" y="853"/>
                  <a:pt x="81734" y="912"/>
                </a:cubicBezTo>
                <a:lnTo>
                  <a:pt x="81673" y="1003"/>
                </a:lnTo>
                <a:cubicBezTo>
                  <a:pt x="81309" y="1520"/>
                  <a:pt x="81065" y="2097"/>
                  <a:pt x="80944" y="2705"/>
                </a:cubicBezTo>
                <a:cubicBezTo>
                  <a:pt x="80913" y="2827"/>
                  <a:pt x="80974" y="2918"/>
                  <a:pt x="81096" y="2918"/>
                </a:cubicBezTo>
                <a:cubicBezTo>
                  <a:pt x="81096" y="2918"/>
                  <a:pt x="81126" y="2948"/>
                  <a:pt x="81126" y="2948"/>
                </a:cubicBezTo>
                <a:cubicBezTo>
                  <a:pt x="81217" y="2948"/>
                  <a:pt x="81309" y="2857"/>
                  <a:pt x="81309" y="2766"/>
                </a:cubicBezTo>
                <a:cubicBezTo>
                  <a:pt x="81430" y="2219"/>
                  <a:pt x="81673" y="1672"/>
                  <a:pt x="81977" y="1185"/>
                </a:cubicBezTo>
                <a:lnTo>
                  <a:pt x="82038" y="1125"/>
                </a:lnTo>
                <a:cubicBezTo>
                  <a:pt x="82099" y="1033"/>
                  <a:pt x="82068" y="912"/>
                  <a:pt x="81977" y="851"/>
                </a:cubicBezTo>
                <a:cubicBezTo>
                  <a:pt x="81945" y="830"/>
                  <a:pt x="81913" y="819"/>
                  <a:pt x="81882" y="819"/>
                </a:cubicBezTo>
                <a:close/>
                <a:moveTo>
                  <a:pt x="132586" y="1611"/>
                </a:moveTo>
                <a:cubicBezTo>
                  <a:pt x="132495" y="1611"/>
                  <a:pt x="132404" y="1672"/>
                  <a:pt x="132404" y="1793"/>
                </a:cubicBezTo>
                <a:lnTo>
                  <a:pt x="132373" y="2219"/>
                </a:lnTo>
                <a:cubicBezTo>
                  <a:pt x="132343" y="2705"/>
                  <a:pt x="132313" y="3192"/>
                  <a:pt x="132313" y="3647"/>
                </a:cubicBezTo>
                <a:lnTo>
                  <a:pt x="132313" y="3678"/>
                </a:lnTo>
                <a:cubicBezTo>
                  <a:pt x="132313" y="3815"/>
                  <a:pt x="132411" y="3883"/>
                  <a:pt x="132510" y="3883"/>
                </a:cubicBezTo>
                <a:cubicBezTo>
                  <a:pt x="132609" y="3883"/>
                  <a:pt x="132708" y="3815"/>
                  <a:pt x="132708" y="3678"/>
                </a:cubicBezTo>
                <a:lnTo>
                  <a:pt x="132708" y="3647"/>
                </a:lnTo>
                <a:cubicBezTo>
                  <a:pt x="132708" y="3192"/>
                  <a:pt x="132708" y="2705"/>
                  <a:pt x="132738" y="2249"/>
                </a:cubicBezTo>
                <a:lnTo>
                  <a:pt x="132768" y="1793"/>
                </a:lnTo>
                <a:cubicBezTo>
                  <a:pt x="132768" y="1702"/>
                  <a:pt x="132677" y="1611"/>
                  <a:pt x="132586" y="1611"/>
                </a:cubicBezTo>
                <a:close/>
                <a:moveTo>
                  <a:pt x="86373" y="3666"/>
                </a:moveTo>
                <a:cubicBezTo>
                  <a:pt x="86318" y="3666"/>
                  <a:pt x="86266" y="3688"/>
                  <a:pt x="86233" y="3739"/>
                </a:cubicBezTo>
                <a:cubicBezTo>
                  <a:pt x="85837" y="4195"/>
                  <a:pt x="85382" y="4559"/>
                  <a:pt x="84834" y="4833"/>
                </a:cubicBezTo>
                <a:lnTo>
                  <a:pt x="84895" y="5015"/>
                </a:lnTo>
                <a:lnTo>
                  <a:pt x="85017" y="5167"/>
                </a:lnTo>
                <a:cubicBezTo>
                  <a:pt x="85594" y="4894"/>
                  <a:pt x="86111" y="4468"/>
                  <a:pt x="86537" y="3982"/>
                </a:cubicBezTo>
                <a:cubicBezTo>
                  <a:pt x="86597" y="3891"/>
                  <a:pt x="86597" y="3769"/>
                  <a:pt x="86506" y="3708"/>
                </a:cubicBezTo>
                <a:cubicBezTo>
                  <a:pt x="86465" y="3681"/>
                  <a:pt x="86418" y="3666"/>
                  <a:pt x="86373" y="3666"/>
                </a:cubicBezTo>
                <a:close/>
                <a:moveTo>
                  <a:pt x="138618" y="3342"/>
                </a:moveTo>
                <a:cubicBezTo>
                  <a:pt x="138493" y="3342"/>
                  <a:pt x="138363" y="3461"/>
                  <a:pt x="138422" y="3617"/>
                </a:cubicBezTo>
                <a:cubicBezTo>
                  <a:pt x="138696" y="4164"/>
                  <a:pt x="138878" y="4772"/>
                  <a:pt x="138939" y="5380"/>
                </a:cubicBezTo>
                <a:cubicBezTo>
                  <a:pt x="138939" y="5471"/>
                  <a:pt x="139030" y="5532"/>
                  <a:pt x="139121" y="5532"/>
                </a:cubicBezTo>
                <a:lnTo>
                  <a:pt x="139152" y="5532"/>
                </a:lnTo>
                <a:cubicBezTo>
                  <a:pt x="139243" y="5532"/>
                  <a:pt x="139334" y="5441"/>
                  <a:pt x="139304" y="5350"/>
                </a:cubicBezTo>
                <a:cubicBezTo>
                  <a:pt x="139243" y="4681"/>
                  <a:pt x="139060" y="4043"/>
                  <a:pt x="138787" y="3465"/>
                </a:cubicBezTo>
                <a:cubicBezTo>
                  <a:pt x="138754" y="3378"/>
                  <a:pt x="138687" y="3342"/>
                  <a:pt x="138618" y="3342"/>
                </a:cubicBezTo>
                <a:close/>
                <a:moveTo>
                  <a:pt x="81430" y="4380"/>
                </a:moveTo>
                <a:cubicBezTo>
                  <a:pt x="81304" y="4380"/>
                  <a:pt x="81192" y="4530"/>
                  <a:pt x="81278" y="4681"/>
                </a:cubicBezTo>
                <a:cubicBezTo>
                  <a:pt x="81309" y="4742"/>
                  <a:pt x="81339" y="4772"/>
                  <a:pt x="81400" y="4833"/>
                </a:cubicBezTo>
                <a:cubicBezTo>
                  <a:pt x="81825" y="5319"/>
                  <a:pt x="82403" y="5593"/>
                  <a:pt x="83041" y="5593"/>
                </a:cubicBezTo>
                <a:lnTo>
                  <a:pt x="83071" y="5593"/>
                </a:lnTo>
                <a:cubicBezTo>
                  <a:pt x="83163" y="5593"/>
                  <a:pt x="83223" y="5532"/>
                  <a:pt x="83254" y="5410"/>
                </a:cubicBezTo>
                <a:cubicBezTo>
                  <a:pt x="83254" y="5319"/>
                  <a:pt x="83163" y="5228"/>
                  <a:pt x="83071" y="5228"/>
                </a:cubicBezTo>
                <a:cubicBezTo>
                  <a:pt x="82555" y="5198"/>
                  <a:pt x="82038" y="4985"/>
                  <a:pt x="81673" y="4590"/>
                </a:cubicBezTo>
                <a:cubicBezTo>
                  <a:pt x="81643" y="4559"/>
                  <a:pt x="81612" y="4499"/>
                  <a:pt x="81582" y="4468"/>
                </a:cubicBezTo>
                <a:cubicBezTo>
                  <a:pt x="81538" y="4406"/>
                  <a:pt x="81483" y="4380"/>
                  <a:pt x="81430" y="4380"/>
                </a:cubicBezTo>
                <a:close/>
                <a:moveTo>
                  <a:pt x="132726" y="5372"/>
                </a:moveTo>
                <a:cubicBezTo>
                  <a:pt x="132709" y="5372"/>
                  <a:pt x="132693" y="5375"/>
                  <a:pt x="132677" y="5380"/>
                </a:cubicBezTo>
                <a:cubicBezTo>
                  <a:pt x="132586" y="5410"/>
                  <a:pt x="132525" y="5532"/>
                  <a:pt x="132556" y="5623"/>
                </a:cubicBezTo>
                <a:cubicBezTo>
                  <a:pt x="132708" y="6261"/>
                  <a:pt x="132981" y="6839"/>
                  <a:pt x="133316" y="7417"/>
                </a:cubicBezTo>
                <a:cubicBezTo>
                  <a:pt x="133346" y="7477"/>
                  <a:pt x="133407" y="7508"/>
                  <a:pt x="133468" y="7508"/>
                </a:cubicBezTo>
                <a:cubicBezTo>
                  <a:pt x="133498" y="7508"/>
                  <a:pt x="133528" y="7508"/>
                  <a:pt x="133559" y="7477"/>
                </a:cubicBezTo>
                <a:cubicBezTo>
                  <a:pt x="133650" y="7417"/>
                  <a:pt x="133680" y="7295"/>
                  <a:pt x="133620" y="7204"/>
                </a:cubicBezTo>
                <a:cubicBezTo>
                  <a:pt x="133316" y="6687"/>
                  <a:pt x="133072" y="6110"/>
                  <a:pt x="132920" y="5532"/>
                </a:cubicBezTo>
                <a:cubicBezTo>
                  <a:pt x="132895" y="5431"/>
                  <a:pt x="132807" y="5372"/>
                  <a:pt x="132726" y="5372"/>
                </a:cubicBezTo>
                <a:close/>
                <a:moveTo>
                  <a:pt x="138877" y="7013"/>
                </a:moveTo>
                <a:cubicBezTo>
                  <a:pt x="138786" y="7013"/>
                  <a:pt x="138715" y="7068"/>
                  <a:pt x="138665" y="7143"/>
                </a:cubicBezTo>
                <a:cubicBezTo>
                  <a:pt x="138452" y="7720"/>
                  <a:pt x="138118" y="8237"/>
                  <a:pt x="137693" y="8663"/>
                </a:cubicBezTo>
                <a:cubicBezTo>
                  <a:pt x="137571" y="8784"/>
                  <a:pt x="137662" y="8997"/>
                  <a:pt x="137845" y="8997"/>
                </a:cubicBezTo>
                <a:cubicBezTo>
                  <a:pt x="137875" y="8997"/>
                  <a:pt x="137936" y="8967"/>
                  <a:pt x="137966" y="8936"/>
                </a:cubicBezTo>
                <a:cubicBezTo>
                  <a:pt x="138422" y="8450"/>
                  <a:pt x="138787" y="7903"/>
                  <a:pt x="139030" y="7295"/>
                </a:cubicBezTo>
                <a:cubicBezTo>
                  <a:pt x="139060" y="7173"/>
                  <a:pt x="139030" y="7082"/>
                  <a:pt x="138939" y="7021"/>
                </a:cubicBezTo>
                <a:cubicBezTo>
                  <a:pt x="138917" y="7016"/>
                  <a:pt x="138897" y="7013"/>
                  <a:pt x="138877" y="7013"/>
                </a:cubicBezTo>
                <a:close/>
                <a:moveTo>
                  <a:pt x="4195" y="304"/>
                </a:moveTo>
                <a:cubicBezTo>
                  <a:pt x="3404" y="1489"/>
                  <a:pt x="3070" y="2948"/>
                  <a:pt x="3222" y="4377"/>
                </a:cubicBezTo>
                <a:cubicBezTo>
                  <a:pt x="3465" y="6535"/>
                  <a:pt x="4742" y="8298"/>
                  <a:pt x="6535" y="8936"/>
                </a:cubicBezTo>
                <a:cubicBezTo>
                  <a:pt x="6762" y="9037"/>
                  <a:pt x="7030" y="9096"/>
                  <a:pt x="7288" y="9096"/>
                </a:cubicBezTo>
                <a:cubicBezTo>
                  <a:pt x="7342" y="9096"/>
                  <a:pt x="7395" y="9093"/>
                  <a:pt x="7447" y="9088"/>
                </a:cubicBezTo>
                <a:cubicBezTo>
                  <a:pt x="8906" y="9027"/>
                  <a:pt x="9696" y="7629"/>
                  <a:pt x="9666" y="5167"/>
                </a:cubicBezTo>
                <a:lnTo>
                  <a:pt x="9635" y="304"/>
                </a:lnTo>
                <a:lnTo>
                  <a:pt x="9271" y="304"/>
                </a:lnTo>
                <a:lnTo>
                  <a:pt x="9301" y="5167"/>
                </a:lnTo>
                <a:cubicBezTo>
                  <a:pt x="9301" y="6474"/>
                  <a:pt x="9088" y="8632"/>
                  <a:pt x="7417" y="8724"/>
                </a:cubicBezTo>
                <a:cubicBezTo>
                  <a:pt x="7173" y="8724"/>
                  <a:pt x="6900" y="8663"/>
                  <a:pt x="6657" y="8572"/>
                </a:cubicBezTo>
                <a:cubicBezTo>
                  <a:pt x="4985" y="7994"/>
                  <a:pt x="3830" y="6353"/>
                  <a:pt x="3617" y="4316"/>
                </a:cubicBezTo>
                <a:cubicBezTo>
                  <a:pt x="3435" y="2888"/>
                  <a:pt x="3799" y="1459"/>
                  <a:pt x="4681" y="304"/>
                </a:cubicBezTo>
                <a:close/>
                <a:moveTo>
                  <a:pt x="107418" y="8359"/>
                </a:moveTo>
                <a:cubicBezTo>
                  <a:pt x="107358" y="8359"/>
                  <a:pt x="107297" y="8359"/>
                  <a:pt x="107206" y="8389"/>
                </a:cubicBezTo>
                <a:cubicBezTo>
                  <a:pt x="107114" y="8389"/>
                  <a:pt x="107023" y="8480"/>
                  <a:pt x="107023" y="8572"/>
                </a:cubicBezTo>
                <a:cubicBezTo>
                  <a:pt x="107054" y="8693"/>
                  <a:pt x="107145" y="8754"/>
                  <a:pt x="107236" y="8754"/>
                </a:cubicBezTo>
                <a:lnTo>
                  <a:pt x="107418" y="8754"/>
                </a:lnTo>
                <a:cubicBezTo>
                  <a:pt x="107966" y="8754"/>
                  <a:pt x="108513" y="8876"/>
                  <a:pt x="108999" y="9119"/>
                </a:cubicBezTo>
                <a:cubicBezTo>
                  <a:pt x="108999" y="9149"/>
                  <a:pt x="109029" y="9149"/>
                  <a:pt x="109060" y="9149"/>
                </a:cubicBezTo>
                <a:cubicBezTo>
                  <a:pt x="109151" y="9149"/>
                  <a:pt x="109212" y="9088"/>
                  <a:pt x="109242" y="9027"/>
                </a:cubicBezTo>
                <a:cubicBezTo>
                  <a:pt x="109273" y="8936"/>
                  <a:pt x="109242" y="8815"/>
                  <a:pt x="109151" y="8784"/>
                </a:cubicBezTo>
                <a:cubicBezTo>
                  <a:pt x="108604" y="8511"/>
                  <a:pt x="108026" y="8389"/>
                  <a:pt x="107418" y="8359"/>
                </a:cubicBezTo>
                <a:close/>
                <a:moveTo>
                  <a:pt x="134672" y="8590"/>
                </a:moveTo>
                <a:cubicBezTo>
                  <a:pt x="134617" y="8590"/>
                  <a:pt x="134565" y="8613"/>
                  <a:pt x="134531" y="8663"/>
                </a:cubicBezTo>
                <a:cubicBezTo>
                  <a:pt x="134440" y="8724"/>
                  <a:pt x="134471" y="8845"/>
                  <a:pt x="134531" y="8906"/>
                </a:cubicBezTo>
                <a:cubicBezTo>
                  <a:pt x="134805" y="9179"/>
                  <a:pt x="135109" y="9392"/>
                  <a:pt x="135413" y="9605"/>
                </a:cubicBezTo>
                <a:cubicBezTo>
                  <a:pt x="135656" y="9787"/>
                  <a:pt x="135930" y="9909"/>
                  <a:pt x="136234" y="9939"/>
                </a:cubicBezTo>
                <a:lnTo>
                  <a:pt x="136264" y="9939"/>
                </a:lnTo>
                <a:cubicBezTo>
                  <a:pt x="136273" y="9940"/>
                  <a:pt x="136282" y="9941"/>
                  <a:pt x="136290" y="9941"/>
                </a:cubicBezTo>
                <a:cubicBezTo>
                  <a:pt x="136509" y="9941"/>
                  <a:pt x="136528" y="9575"/>
                  <a:pt x="136294" y="9575"/>
                </a:cubicBezTo>
                <a:cubicBezTo>
                  <a:pt x="136051" y="9514"/>
                  <a:pt x="135808" y="9423"/>
                  <a:pt x="135626" y="9271"/>
                </a:cubicBezTo>
                <a:cubicBezTo>
                  <a:pt x="135322" y="9088"/>
                  <a:pt x="135048" y="8876"/>
                  <a:pt x="134805" y="8632"/>
                </a:cubicBezTo>
                <a:cubicBezTo>
                  <a:pt x="134764" y="8605"/>
                  <a:pt x="134717" y="8590"/>
                  <a:pt x="134672" y="8590"/>
                </a:cubicBezTo>
                <a:close/>
                <a:moveTo>
                  <a:pt x="105485" y="9016"/>
                </a:moveTo>
                <a:cubicBezTo>
                  <a:pt x="105440" y="9016"/>
                  <a:pt x="105392" y="9031"/>
                  <a:pt x="105352" y="9058"/>
                </a:cubicBezTo>
                <a:cubicBezTo>
                  <a:pt x="104835" y="9423"/>
                  <a:pt x="104348" y="9909"/>
                  <a:pt x="103984" y="10426"/>
                </a:cubicBezTo>
                <a:cubicBezTo>
                  <a:pt x="103923" y="10517"/>
                  <a:pt x="103953" y="10638"/>
                  <a:pt x="104044" y="10699"/>
                </a:cubicBezTo>
                <a:cubicBezTo>
                  <a:pt x="104075" y="10730"/>
                  <a:pt x="104105" y="10730"/>
                  <a:pt x="104136" y="10730"/>
                </a:cubicBezTo>
                <a:cubicBezTo>
                  <a:pt x="104196" y="10730"/>
                  <a:pt x="104257" y="10699"/>
                  <a:pt x="104288" y="10669"/>
                </a:cubicBezTo>
                <a:cubicBezTo>
                  <a:pt x="104652" y="10152"/>
                  <a:pt x="105078" y="9727"/>
                  <a:pt x="105564" y="9362"/>
                </a:cubicBezTo>
                <a:cubicBezTo>
                  <a:pt x="105655" y="9301"/>
                  <a:pt x="105686" y="9179"/>
                  <a:pt x="105625" y="9088"/>
                </a:cubicBezTo>
                <a:cubicBezTo>
                  <a:pt x="105592" y="9038"/>
                  <a:pt x="105540" y="9016"/>
                  <a:pt x="105485" y="9016"/>
                </a:cubicBezTo>
                <a:close/>
                <a:moveTo>
                  <a:pt x="110644" y="9834"/>
                </a:moveTo>
                <a:cubicBezTo>
                  <a:pt x="110487" y="9834"/>
                  <a:pt x="110343" y="10037"/>
                  <a:pt x="110488" y="10183"/>
                </a:cubicBezTo>
                <a:cubicBezTo>
                  <a:pt x="110944" y="10578"/>
                  <a:pt x="111309" y="11064"/>
                  <a:pt x="111643" y="11611"/>
                </a:cubicBezTo>
                <a:cubicBezTo>
                  <a:pt x="111674" y="11672"/>
                  <a:pt x="111735" y="11702"/>
                  <a:pt x="111795" y="11702"/>
                </a:cubicBezTo>
                <a:cubicBezTo>
                  <a:pt x="111947" y="11702"/>
                  <a:pt x="112039" y="11550"/>
                  <a:pt x="111947" y="11429"/>
                </a:cubicBezTo>
                <a:cubicBezTo>
                  <a:pt x="111643" y="10851"/>
                  <a:pt x="111218" y="10334"/>
                  <a:pt x="110762" y="9879"/>
                </a:cubicBezTo>
                <a:cubicBezTo>
                  <a:pt x="110725" y="9848"/>
                  <a:pt x="110684" y="9834"/>
                  <a:pt x="110644" y="9834"/>
                </a:cubicBezTo>
                <a:close/>
                <a:moveTo>
                  <a:pt x="103243" y="12025"/>
                </a:moveTo>
                <a:cubicBezTo>
                  <a:pt x="103169" y="12025"/>
                  <a:pt x="103095" y="12059"/>
                  <a:pt x="103072" y="12128"/>
                </a:cubicBezTo>
                <a:cubicBezTo>
                  <a:pt x="102798" y="12736"/>
                  <a:pt x="102616" y="13374"/>
                  <a:pt x="102494" y="13982"/>
                </a:cubicBezTo>
                <a:cubicBezTo>
                  <a:pt x="102464" y="14104"/>
                  <a:pt x="102525" y="14195"/>
                  <a:pt x="102646" y="14225"/>
                </a:cubicBezTo>
                <a:lnTo>
                  <a:pt x="102677" y="14225"/>
                </a:lnTo>
                <a:cubicBezTo>
                  <a:pt x="102768" y="14225"/>
                  <a:pt x="102859" y="14164"/>
                  <a:pt x="102859" y="14073"/>
                </a:cubicBezTo>
                <a:cubicBezTo>
                  <a:pt x="102981" y="13465"/>
                  <a:pt x="103163" y="12857"/>
                  <a:pt x="103406" y="12280"/>
                </a:cubicBezTo>
                <a:cubicBezTo>
                  <a:pt x="103437" y="12189"/>
                  <a:pt x="103406" y="12067"/>
                  <a:pt x="103315" y="12037"/>
                </a:cubicBezTo>
                <a:cubicBezTo>
                  <a:pt x="103292" y="12029"/>
                  <a:pt x="103268" y="12025"/>
                  <a:pt x="103243" y="12025"/>
                </a:cubicBezTo>
                <a:close/>
                <a:moveTo>
                  <a:pt x="112521" y="13079"/>
                </a:moveTo>
                <a:cubicBezTo>
                  <a:pt x="112404" y="13079"/>
                  <a:pt x="112289" y="13170"/>
                  <a:pt x="112343" y="13313"/>
                </a:cubicBezTo>
                <a:cubicBezTo>
                  <a:pt x="112464" y="13860"/>
                  <a:pt x="112555" y="14438"/>
                  <a:pt x="112555" y="15015"/>
                </a:cubicBezTo>
                <a:lnTo>
                  <a:pt x="112555" y="15137"/>
                </a:lnTo>
                <a:cubicBezTo>
                  <a:pt x="112555" y="15259"/>
                  <a:pt x="112646" y="15350"/>
                  <a:pt x="112738" y="15350"/>
                </a:cubicBezTo>
                <a:cubicBezTo>
                  <a:pt x="112859" y="15350"/>
                  <a:pt x="112920" y="15259"/>
                  <a:pt x="112920" y="15137"/>
                </a:cubicBezTo>
                <a:lnTo>
                  <a:pt x="112920" y="15015"/>
                </a:lnTo>
                <a:cubicBezTo>
                  <a:pt x="112920" y="14408"/>
                  <a:pt x="112859" y="13800"/>
                  <a:pt x="112707" y="13222"/>
                </a:cubicBezTo>
                <a:cubicBezTo>
                  <a:pt x="112682" y="13123"/>
                  <a:pt x="112601" y="13079"/>
                  <a:pt x="112521" y="13079"/>
                </a:cubicBezTo>
                <a:close/>
                <a:moveTo>
                  <a:pt x="12371" y="304"/>
                </a:moveTo>
                <a:cubicBezTo>
                  <a:pt x="11733" y="3192"/>
                  <a:pt x="12918" y="6140"/>
                  <a:pt x="14286" y="9119"/>
                </a:cubicBezTo>
                <a:cubicBezTo>
                  <a:pt x="15654" y="12067"/>
                  <a:pt x="16809" y="14924"/>
                  <a:pt x="16201" y="17721"/>
                </a:cubicBezTo>
                <a:cubicBezTo>
                  <a:pt x="16069" y="17736"/>
                  <a:pt x="15940" y="17743"/>
                  <a:pt x="15812" y="17743"/>
                </a:cubicBezTo>
                <a:cubicBezTo>
                  <a:pt x="14139" y="17743"/>
                  <a:pt x="12778" y="16495"/>
                  <a:pt x="11338" y="15167"/>
                </a:cubicBezTo>
                <a:cubicBezTo>
                  <a:pt x="10547" y="14377"/>
                  <a:pt x="9666" y="13678"/>
                  <a:pt x="8754" y="13070"/>
                </a:cubicBezTo>
                <a:cubicBezTo>
                  <a:pt x="7964" y="12645"/>
                  <a:pt x="7143" y="12280"/>
                  <a:pt x="6322" y="12037"/>
                </a:cubicBezTo>
                <a:cubicBezTo>
                  <a:pt x="5836" y="11854"/>
                  <a:pt x="5350" y="11672"/>
                  <a:pt x="4894" y="11490"/>
                </a:cubicBezTo>
                <a:cubicBezTo>
                  <a:pt x="3100" y="10699"/>
                  <a:pt x="1520" y="9453"/>
                  <a:pt x="334" y="7872"/>
                </a:cubicBezTo>
                <a:lnTo>
                  <a:pt x="334" y="8480"/>
                </a:lnTo>
                <a:cubicBezTo>
                  <a:pt x="1520" y="9939"/>
                  <a:pt x="3040" y="11094"/>
                  <a:pt x="4742" y="11824"/>
                </a:cubicBezTo>
                <a:cubicBezTo>
                  <a:pt x="5228" y="12037"/>
                  <a:pt x="5714" y="12219"/>
                  <a:pt x="6201" y="12371"/>
                </a:cubicBezTo>
                <a:cubicBezTo>
                  <a:pt x="7021" y="12645"/>
                  <a:pt x="7812" y="12979"/>
                  <a:pt x="8541" y="13404"/>
                </a:cubicBezTo>
                <a:cubicBezTo>
                  <a:pt x="9453" y="13982"/>
                  <a:pt x="10304" y="14681"/>
                  <a:pt x="11064" y="15441"/>
                </a:cubicBezTo>
                <a:cubicBezTo>
                  <a:pt x="12495" y="16762"/>
                  <a:pt x="13975" y="18132"/>
                  <a:pt x="15799" y="18132"/>
                </a:cubicBezTo>
                <a:cubicBezTo>
                  <a:pt x="15990" y="18132"/>
                  <a:pt x="16184" y="18117"/>
                  <a:pt x="16383" y="18085"/>
                </a:cubicBezTo>
                <a:lnTo>
                  <a:pt x="16505" y="18055"/>
                </a:lnTo>
                <a:lnTo>
                  <a:pt x="16535" y="17933"/>
                </a:lnTo>
                <a:cubicBezTo>
                  <a:pt x="17265" y="14985"/>
                  <a:pt x="16049" y="12006"/>
                  <a:pt x="14651" y="8967"/>
                </a:cubicBezTo>
                <a:cubicBezTo>
                  <a:pt x="13283" y="6018"/>
                  <a:pt x="12097" y="3100"/>
                  <a:pt x="12766" y="304"/>
                </a:cubicBezTo>
                <a:close/>
                <a:moveTo>
                  <a:pt x="102530" y="15739"/>
                </a:moveTo>
                <a:cubicBezTo>
                  <a:pt x="102518" y="15739"/>
                  <a:pt x="102506" y="15741"/>
                  <a:pt x="102494" y="15745"/>
                </a:cubicBezTo>
                <a:cubicBezTo>
                  <a:pt x="102373" y="15745"/>
                  <a:pt x="102282" y="15806"/>
                  <a:pt x="102282" y="15927"/>
                </a:cubicBezTo>
                <a:cubicBezTo>
                  <a:pt x="102282" y="16170"/>
                  <a:pt x="102312" y="16414"/>
                  <a:pt x="102342" y="16657"/>
                </a:cubicBezTo>
                <a:cubicBezTo>
                  <a:pt x="102403" y="17325"/>
                  <a:pt x="102586" y="17964"/>
                  <a:pt x="102889" y="18541"/>
                </a:cubicBezTo>
                <a:cubicBezTo>
                  <a:pt x="102920" y="18602"/>
                  <a:pt x="102981" y="18663"/>
                  <a:pt x="103041" y="18663"/>
                </a:cubicBezTo>
                <a:cubicBezTo>
                  <a:pt x="103072" y="18663"/>
                  <a:pt x="103102" y="18632"/>
                  <a:pt x="103133" y="18632"/>
                </a:cubicBezTo>
                <a:cubicBezTo>
                  <a:pt x="103224" y="18572"/>
                  <a:pt x="103285" y="18481"/>
                  <a:pt x="103224" y="18359"/>
                </a:cubicBezTo>
                <a:lnTo>
                  <a:pt x="103224" y="18359"/>
                </a:lnTo>
                <a:lnTo>
                  <a:pt x="103224" y="18389"/>
                </a:lnTo>
                <a:cubicBezTo>
                  <a:pt x="102950" y="17812"/>
                  <a:pt x="102768" y="17234"/>
                  <a:pt x="102707" y="16626"/>
                </a:cubicBezTo>
                <a:cubicBezTo>
                  <a:pt x="102677" y="16383"/>
                  <a:pt x="102677" y="16140"/>
                  <a:pt x="102677" y="15927"/>
                </a:cubicBezTo>
                <a:cubicBezTo>
                  <a:pt x="102677" y="15822"/>
                  <a:pt x="102608" y="15739"/>
                  <a:pt x="102530" y="15739"/>
                </a:cubicBezTo>
                <a:close/>
                <a:moveTo>
                  <a:pt x="112433" y="16831"/>
                </a:moveTo>
                <a:cubicBezTo>
                  <a:pt x="112343" y="16831"/>
                  <a:pt x="112276" y="16886"/>
                  <a:pt x="112251" y="16961"/>
                </a:cubicBezTo>
                <a:cubicBezTo>
                  <a:pt x="112069" y="17538"/>
                  <a:pt x="111765" y="18085"/>
                  <a:pt x="111370" y="18541"/>
                </a:cubicBezTo>
                <a:cubicBezTo>
                  <a:pt x="111309" y="18632"/>
                  <a:pt x="111309" y="18754"/>
                  <a:pt x="111400" y="18815"/>
                </a:cubicBezTo>
                <a:cubicBezTo>
                  <a:pt x="111431" y="18845"/>
                  <a:pt x="111461" y="18845"/>
                  <a:pt x="111522" y="18876"/>
                </a:cubicBezTo>
                <a:cubicBezTo>
                  <a:pt x="111583" y="18876"/>
                  <a:pt x="111643" y="18845"/>
                  <a:pt x="111674" y="18784"/>
                </a:cubicBezTo>
                <a:cubicBezTo>
                  <a:pt x="112099" y="18298"/>
                  <a:pt x="112403" y="17690"/>
                  <a:pt x="112616" y="17082"/>
                </a:cubicBezTo>
                <a:cubicBezTo>
                  <a:pt x="112646" y="16961"/>
                  <a:pt x="112586" y="16870"/>
                  <a:pt x="112494" y="16839"/>
                </a:cubicBezTo>
                <a:cubicBezTo>
                  <a:pt x="112473" y="16834"/>
                  <a:pt x="112452" y="16831"/>
                  <a:pt x="112433" y="16831"/>
                </a:cubicBezTo>
                <a:close/>
                <a:moveTo>
                  <a:pt x="109959" y="19536"/>
                </a:moveTo>
                <a:cubicBezTo>
                  <a:pt x="109943" y="19536"/>
                  <a:pt x="109927" y="19539"/>
                  <a:pt x="109911" y="19544"/>
                </a:cubicBezTo>
                <a:cubicBezTo>
                  <a:pt x="109303" y="19757"/>
                  <a:pt x="108695" y="19879"/>
                  <a:pt x="108087" y="19909"/>
                </a:cubicBezTo>
                <a:cubicBezTo>
                  <a:pt x="107874" y="19939"/>
                  <a:pt x="107905" y="20274"/>
                  <a:pt x="108118" y="20274"/>
                </a:cubicBezTo>
                <a:cubicBezTo>
                  <a:pt x="108786" y="20243"/>
                  <a:pt x="109425" y="20122"/>
                  <a:pt x="110032" y="19909"/>
                </a:cubicBezTo>
                <a:cubicBezTo>
                  <a:pt x="110124" y="19879"/>
                  <a:pt x="110184" y="19757"/>
                  <a:pt x="110154" y="19666"/>
                </a:cubicBezTo>
                <a:cubicBezTo>
                  <a:pt x="110104" y="19591"/>
                  <a:pt x="110033" y="19536"/>
                  <a:pt x="109959" y="19536"/>
                </a:cubicBezTo>
                <a:close/>
                <a:moveTo>
                  <a:pt x="104347" y="19609"/>
                </a:moveTo>
                <a:cubicBezTo>
                  <a:pt x="104182" y="19609"/>
                  <a:pt x="104081" y="19867"/>
                  <a:pt x="104288" y="19970"/>
                </a:cubicBezTo>
                <a:cubicBezTo>
                  <a:pt x="104844" y="20192"/>
                  <a:pt x="105425" y="20338"/>
                  <a:pt x="106032" y="20338"/>
                </a:cubicBezTo>
                <a:cubicBezTo>
                  <a:pt x="106089" y="20338"/>
                  <a:pt x="106146" y="20337"/>
                  <a:pt x="106203" y="20335"/>
                </a:cubicBezTo>
                <a:cubicBezTo>
                  <a:pt x="106476" y="20335"/>
                  <a:pt x="106476" y="19939"/>
                  <a:pt x="106203" y="19939"/>
                </a:cubicBezTo>
                <a:cubicBezTo>
                  <a:pt x="106141" y="19943"/>
                  <a:pt x="106078" y="19944"/>
                  <a:pt x="106016" y="19944"/>
                </a:cubicBezTo>
                <a:cubicBezTo>
                  <a:pt x="105471" y="19944"/>
                  <a:pt x="104931" y="19827"/>
                  <a:pt x="104440" y="19636"/>
                </a:cubicBezTo>
                <a:cubicBezTo>
                  <a:pt x="104408" y="19617"/>
                  <a:pt x="104377" y="19609"/>
                  <a:pt x="104347" y="19609"/>
                </a:cubicBezTo>
                <a:close/>
                <a:moveTo>
                  <a:pt x="96233" y="304"/>
                </a:moveTo>
                <a:cubicBezTo>
                  <a:pt x="97844" y="1672"/>
                  <a:pt x="98968" y="3556"/>
                  <a:pt x="99364" y="5654"/>
                </a:cubicBezTo>
                <a:cubicBezTo>
                  <a:pt x="99668" y="7477"/>
                  <a:pt x="99333" y="9271"/>
                  <a:pt x="98968" y="11186"/>
                </a:cubicBezTo>
                <a:cubicBezTo>
                  <a:pt x="98664" y="12553"/>
                  <a:pt x="98482" y="13921"/>
                  <a:pt x="98421" y="15289"/>
                </a:cubicBezTo>
                <a:cubicBezTo>
                  <a:pt x="98391" y="18572"/>
                  <a:pt x="99819" y="21702"/>
                  <a:pt x="102282" y="23861"/>
                </a:cubicBezTo>
                <a:cubicBezTo>
                  <a:pt x="102434" y="23982"/>
                  <a:pt x="102586" y="24104"/>
                  <a:pt x="102737" y="24225"/>
                </a:cubicBezTo>
                <a:cubicBezTo>
                  <a:pt x="103558" y="24864"/>
                  <a:pt x="104440" y="25350"/>
                  <a:pt x="105382" y="25684"/>
                </a:cubicBezTo>
                <a:cubicBezTo>
                  <a:pt x="106405" y="26029"/>
                  <a:pt x="107462" y="26198"/>
                  <a:pt x="108513" y="26198"/>
                </a:cubicBezTo>
                <a:cubicBezTo>
                  <a:pt x="110613" y="26198"/>
                  <a:pt x="112687" y="25522"/>
                  <a:pt x="114409" y="24225"/>
                </a:cubicBezTo>
                <a:cubicBezTo>
                  <a:pt x="114561" y="24104"/>
                  <a:pt x="114713" y="23982"/>
                  <a:pt x="114865" y="23861"/>
                </a:cubicBezTo>
                <a:cubicBezTo>
                  <a:pt x="115686" y="23161"/>
                  <a:pt x="116385" y="22280"/>
                  <a:pt x="116871" y="21307"/>
                </a:cubicBezTo>
                <a:cubicBezTo>
                  <a:pt x="118817" y="17447"/>
                  <a:pt x="117601" y="13040"/>
                  <a:pt x="116446" y="8784"/>
                </a:cubicBezTo>
                <a:cubicBezTo>
                  <a:pt x="115656" y="5958"/>
                  <a:pt x="114835" y="3040"/>
                  <a:pt x="115017" y="304"/>
                </a:cubicBezTo>
                <a:lnTo>
                  <a:pt x="114440" y="304"/>
                </a:lnTo>
                <a:cubicBezTo>
                  <a:pt x="114288" y="3100"/>
                  <a:pt x="115109" y="6079"/>
                  <a:pt x="115899" y="8936"/>
                </a:cubicBezTo>
                <a:cubicBezTo>
                  <a:pt x="117084" y="13283"/>
                  <a:pt x="118209" y="17386"/>
                  <a:pt x="116355" y="21064"/>
                </a:cubicBezTo>
                <a:cubicBezTo>
                  <a:pt x="115777" y="22158"/>
                  <a:pt x="114957" y="23131"/>
                  <a:pt x="113923" y="23861"/>
                </a:cubicBezTo>
                <a:cubicBezTo>
                  <a:pt x="113802" y="23952"/>
                  <a:pt x="113650" y="24043"/>
                  <a:pt x="113528" y="24134"/>
                </a:cubicBezTo>
                <a:cubicBezTo>
                  <a:pt x="111993" y="25118"/>
                  <a:pt x="110229" y="25630"/>
                  <a:pt x="108458" y="25630"/>
                </a:cubicBezTo>
                <a:cubicBezTo>
                  <a:pt x="107494" y="25630"/>
                  <a:pt x="106527" y="25478"/>
                  <a:pt x="105595" y="25168"/>
                </a:cubicBezTo>
                <a:cubicBezTo>
                  <a:pt x="104896" y="24894"/>
                  <a:pt x="104227" y="24590"/>
                  <a:pt x="103619" y="24164"/>
                </a:cubicBezTo>
                <a:cubicBezTo>
                  <a:pt x="103467" y="24073"/>
                  <a:pt x="103315" y="23952"/>
                  <a:pt x="103163" y="23861"/>
                </a:cubicBezTo>
                <a:cubicBezTo>
                  <a:pt x="100519" y="21824"/>
                  <a:pt x="98968" y="18663"/>
                  <a:pt x="98968" y="15289"/>
                </a:cubicBezTo>
                <a:cubicBezTo>
                  <a:pt x="99060" y="13952"/>
                  <a:pt x="99212" y="12614"/>
                  <a:pt x="99516" y="11307"/>
                </a:cubicBezTo>
                <a:cubicBezTo>
                  <a:pt x="99880" y="9423"/>
                  <a:pt x="100245" y="7477"/>
                  <a:pt x="99941" y="5562"/>
                </a:cubicBezTo>
                <a:cubicBezTo>
                  <a:pt x="99546" y="3556"/>
                  <a:pt x="98543" y="1702"/>
                  <a:pt x="97053" y="304"/>
                </a:cubicBezTo>
                <a:close/>
                <a:moveTo>
                  <a:pt x="20882" y="304"/>
                </a:moveTo>
                <a:cubicBezTo>
                  <a:pt x="20943" y="1672"/>
                  <a:pt x="20578" y="3009"/>
                  <a:pt x="20213" y="4286"/>
                </a:cubicBezTo>
                <a:cubicBezTo>
                  <a:pt x="19879" y="5319"/>
                  <a:pt x="19666" y="6383"/>
                  <a:pt x="19544" y="7417"/>
                </a:cubicBezTo>
                <a:cubicBezTo>
                  <a:pt x="19271" y="10760"/>
                  <a:pt x="20912" y="13952"/>
                  <a:pt x="23739" y="15715"/>
                </a:cubicBezTo>
                <a:cubicBezTo>
                  <a:pt x="23921" y="15836"/>
                  <a:pt x="24104" y="15927"/>
                  <a:pt x="24286" y="16049"/>
                </a:cubicBezTo>
                <a:cubicBezTo>
                  <a:pt x="24772" y="16292"/>
                  <a:pt x="25228" y="16596"/>
                  <a:pt x="25624" y="16930"/>
                </a:cubicBezTo>
                <a:cubicBezTo>
                  <a:pt x="26900" y="18177"/>
                  <a:pt x="26779" y="20304"/>
                  <a:pt x="26110" y="21854"/>
                </a:cubicBezTo>
                <a:cubicBezTo>
                  <a:pt x="25684" y="22827"/>
                  <a:pt x="25076" y="23678"/>
                  <a:pt x="24286" y="24347"/>
                </a:cubicBezTo>
                <a:cubicBezTo>
                  <a:pt x="24165" y="24468"/>
                  <a:pt x="24013" y="24560"/>
                  <a:pt x="23891" y="24651"/>
                </a:cubicBezTo>
                <a:cubicBezTo>
                  <a:pt x="22979" y="25380"/>
                  <a:pt x="21915" y="25897"/>
                  <a:pt x="20791" y="26201"/>
                </a:cubicBezTo>
                <a:cubicBezTo>
                  <a:pt x="20036" y="26397"/>
                  <a:pt x="19275" y="26492"/>
                  <a:pt x="18530" y="26492"/>
                </a:cubicBezTo>
                <a:cubicBezTo>
                  <a:pt x="16847" y="26492"/>
                  <a:pt x="15246" y="26004"/>
                  <a:pt x="13982" y="25076"/>
                </a:cubicBezTo>
                <a:cubicBezTo>
                  <a:pt x="13222" y="24438"/>
                  <a:pt x="12493" y="23739"/>
                  <a:pt x="11824" y="22979"/>
                </a:cubicBezTo>
                <a:cubicBezTo>
                  <a:pt x="11611" y="22736"/>
                  <a:pt x="11398" y="22493"/>
                  <a:pt x="11155" y="22250"/>
                </a:cubicBezTo>
                <a:cubicBezTo>
                  <a:pt x="9271" y="20274"/>
                  <a:pt x="7052" y="18541"/>
                  <a:pt x="4863" y="16870"/>
                </a:cubicBezTo>
                <a:cubicBezTo>
                  <a:pt x="3283" y="15654"/>
                  <a:pt x="1733" y="14468"/>
                  <a:pt x="334" y="13222"/>
                </a:cubicBezTo>
                <a:lnTo>
                  <a:pt x="334" y="13708"/>
                </a:lnTo>
                <a:cubicBezTo>
                  <a:pt x="1702" y="14924"/>
                  <a:pt x="3192" y="16049"/>
                  <a:pt x="4651" y="17174"/>
                </a:cubicBezTo>
                <a:cubicBezTo>
                  <a:pt x="6809" y="18845"/>
                  <a:pt x="9028" y="20578"/>
                  <a:pt x="10882" y="22523"/>
                </a:cubicBezTo>
                <a:cubicBezTo>
                  <a:pt x="11094" y="22766"/>
                  <a:pt x="11338" y="23009"/>
                  <a:pt x="11550" y="23253"/>
                </a:cubicBezTo>
                <a:cubicBezTo>
                  <a:pt x="11733" y="23435"/>
                  <a:pt x="11946" y="23648"/>
                  <a:pt x="12128" y="23861"/>
                </a:cubicBezTo>
                <a:cubicBezTo>
                  <a:pt x="12158" y="23921"/>
                  <a:pt x="12219" y="23952"/>
                  <a:pt x="12280" y="24013"/>
                </a:cubicBezTo>
                <a:cubicBezTo>
                  <a:pt x="12736" y="24499"/>
                  <a:pt x="13222" y="24955"/>
                  <a:pt x="13769" y="25380"/>
                </a:cubicBezTo>
                <a:cubicBezTo>
                  <a:pt x="15070" y="26367"/>
                  <a:pt x="16748" y="26875"/>
                  <a:pt x="18503" y="26875"/>
                </a:cubicBezTo>
                <a:cubicBezTo>
                  <a:pt x="19289" y="26875"/>
                  <a:pt x="20091" y="26773"/>
                  <a:pt x="20882" y="26566"/>
                </a:cubicBezTo>
                <a:cubicBezTo>
                  <a:pt x="21976" y="26292"/>
                  <a:pt x="22979" y="25806"/>
                  <a:pt x="23891" y="25137"/>
                </a:cubicBezTo>
                <a:cubicBezTo>
                  <a:pt x="24013" y="25046"/>
                  <a:pt x="24165" y="24955"/>
                  <a:pt x="24286" y="24864"/>
                </a:cubicBezTo>
                <a:cubicBezTo>
                  <a:pt x="25228" y="24104"/>
                  <a:pt x="25988" y="23131"/>
                  <a:pt x="26475" y="22006"/>
                </a:cubicBezTo>
                <a:cubicBezTo>
                  <a:pt x="27204" y="20335"/>
                  <a:pt x="27295" y="18025"/>
                  <a:pt x="25897" y="16687"/>
                </a:cubicBezTo>
                <a:cubicBezTo>
                  <a:pt x="25472" y="16292"/>
                  <a:pt x="24985" y="15958"/>
                  <a:pt x="24469" y="15715"/>
                </a:cubicBezTo>
                <a:cubicBezTo>
                  <a:pt x="24286" y="15593"/>
                  <a:pt x="24134" y="15502"/>
                  <a:pt x="23952" y="15411"/>
                </a:cubicBezTo>
                <a:cubicBezTo>
                  <a:pt x="21216" y="13708"/>
                  <a:pt x="19666" y="10669"/>
                  <a:pt x="19909" y="7477"/>
                </a:cubicBezTo>
                <a:cubicBezTo>
                  <a:pt x="20031" y="6413"/>
                  <a:pt x="20244" y="5410"/>
                  <a:pt x="20578" y="4407"/>
                </a:cubicBezTo>
                <a:cubicBezTo>
                  <a:pt x="20943" y="3070"/>
                  <a:pt x="21307" y="1733"/>
                  <a:pt x="21277" y="304"/>
                </a:cubicBezTo>
                <a:close/>
                <a:moveTo>
                  <a:pt x="23883" y="30346"/>
                </a:moveTo>
                <a:cubicBezTo>
                  <a:pt x="23579" y="30346"/>
                  <a:pt x="23276" y="30369"/>
                  <a:pt x="22979" y="30426"/>
                </a:cubicBezTo>
                <a:cubicBezTo>
                  <a:pt x="22858" y="30456"/>
                  <a:pt x="22797" y="30548"/>
                  <a:pt x="22797" y="30639"/>
                </a:cubicBezTo>
                <a:cubicBezTo>
                  <a:pt x="22822" y="30739"/>
                  <a:pt x="22889" y="30798"/>
                  <a:pt x="22980" y="30798"/>
                </a:cubicBezTo>
                <a:cubicBezTo>
                  <a:pt x="22999" y="30798"/>
                  <a:pt x="23019" y="30796"/>
                  <a:pt x="23040" y="30791"/>
                </a:cubicBezTo>
                <a:cubicBezTo>
                  <a:pt x="23322" y="30748"/>
                  <a:pt x="23604" y="30726"/>
                  <a:pt x="23886" y="30726"/>
                </a:cubicBezTo>
                <a:cubicBezTo>
                  <a:pt x="24212" y="30726"/>
                  <a:pt x="24538" y="30756"/>
                  <a:pt x="24864" y="30821"/>
                </a:cubicBezTo>
                <a:lnTo>
                  <a:pt x="24894" y="30821"/>
                </a:lnTo>
                <a:cubicBezTo>
                  <a:pt x="24985" y="30821"/>
                  <a:pt x="25046" y="30760"/>
                  <a:pt x="25076" y="30669"/>
                </a:cubicBezTo>
                <a:cubicBezTo>
                  <a:pt x="25107" y="30548"/>
                  <a:pt x="25016" y="30456"/>
                  <a:pt x="24924" y="30426"/>
                </a:cubicBezTo>
                <a:cubicBezTo>
                  <a:pt x="24583" y="30377"/>
                  <a:pt x="24233" y="30346"/>
                  <a:pt x="23883" y="30346"/>
                </a:cubicBezTo>
                <a:close/>
                <a:moveTo>
                  <a:pt x="133665" y="30361"/>
                </a:moveTo>
                <a:cubicBezTo>
                  <a:pt x="133168" y="30361"/>
                  <a:pt x="132700" y="30512"/>
                  <a:pt x="132282" y="30791"/>
                </a:cubicBezTo>
                <a:cubicBezTo>
                  <a:pt x="132191" y="30852"/>
                  <a:pt x="132191" y="30973"/>
                  <a:pt x="132252" y="31064"/>
                </a:cubicBezTo>
                <a:cubicBezTo>
                  <a:pt x="132282" y="31095"/>
                  <a:pt x="132343" y="31125"/>
                  <a:pt x="132404" y="31125"/>
                </a:cubicBezTo>
                <a:cubicBezTo>
                  <a:pt x="132434" y="31125"/>
                  <a:pt x="132495" y="31125"/>
                  <a:pt x="132525" y="31095"/>
                </a:cubicBezTo>
                <a:cubicBezTo>
                  <a:pt x="132853" y="30876"/>
                  <a:pt x="133255" y="30756"/>
                  <a:pt x="133664" y="30756"/>
                </a:cubicBezTo>
                <a:cubicBezTo>
                  <a:pt x="133710" y="30756"/>
                  <a:pt x="133756" y="30757"/>
                  <a:pt x="133802" y="30760"/>
                </a:cubicBezTo>
                <a:lnTo>
                  <a:pt x="134197" y="30760"/>
                </a:lnTo>
                <a:cubicBezTo>
                  <a:pt x="134213" y="30764"/>
                  <a:pt x="134229" y="30766"/>
                  <a:pt x="134244" y="30766"/>
                </a:cubicBezTo>
                <a:cubicBezTo>
                  <a:pt x="134341" y="30766"/>
                  <a:pt x="134410" y="30687"/>
                  <a:pt x="134410" y="30608"/>
                </a:cubicBezTo>
                <a:cubicBezTo>
                  <a:pt x="134410" y="30487"/>
                  <a:pt x="134349" y="30396"/>
                  <a:pt x="134227" y="30396"/>
                </a:cubicBezTo>
                <a:cubicBezTo>
                  <a:pt x="134106" y="30365"/>
                  <a:pt x="133954" y="30365"/>
                  <a:pt x="133802" y="30365"/>
                </a:cubicBezTo>
                <a:cubicBezTo>
                  <a:pt x="133756" y="30363"/>
                  <a:pt x="133710" y="30361"/>
                  <a:pt x="133665" y="30361"/>
                </a:cubicBezTo>
                <a:close/>
                <a:moveTo>
                  <a:pt x="32523" y="304"/>
                </a:moveTo>
                <a:cubicBezTo>
                  <a:pt x="34378" y="912"/>
                  <a:pt x="36080" y="2705"/>
                  <a:pt x="37539" y="5623"/>
                </a:cubicBezTo>
                <a:cubicBezTo>
                  <a:pt x="39788" y="10122"/>
                  <a:pt x="41217" y="14985"/>
                  <a:pt x="41794" y="20000"/>
                </a:cubicBezTo>
                <a:cubicBezTo>
                  <a:pt x="41855" y="20608"/>
                  <a:pt x="41916" y="21216"/>
                  <a:pt x="41976" y="21824"/>
                </a:cubicBezTo>
                <a:cubicBezTo>
                  <a:pt x="42037" y="22493"/>
                  <a:pt x="42098" y="23192"/>
                  <a:pt x="42189" y="23861"/>
                </a:cubicBezTo>
                <a:cubicBezTo>
                  <a:pt x="42220" y="23982"/>
                  <a:pt x="42220" y="24104"/>
                  <a:pt x="42250" y="24225"/>
                </a:cubicBezTo>
                <a:cubicBezTo>
                  <a:pt x="42524" y="26505"/>
                  <a:pt x="43010" y="28724"/>
                  <a:pt x="44287" y="30639"/>
                </a:cubicBezTo>
                <a:cubicBezTo>
                  <a:pt x="44690" y="31230"/>
                  <a:pt x="45306" y="31987"/>
                  <a:pt x="46263" y="31987"/>
                </a:cubicBezTo>
                <a:cubicBezTo>
                  <a:pt x="46388" y="31987"/>
                  <a:pt x="46520" y="31974"/>
                  <a:pt x="46657" y="31946"/>
                </a:cubicBezTo>
                <a:cubicBezTo>
                  <a:pt x="47326" y="31794"/>
                  <a:pt x="47904" y="31368"/>
                  <a:pt x="48208" y="30730"/>
                </a:cubicBezTo>
                <a:cubicBezTo>
                  <a:pt x="48846" y="29514"/>
                  <a:pt x="48572" y="28116"/>
                  <a:pt x="48329" y="26991"/>
                </a:cubicBezTo>
                <a:lnTo>
                  <a:pt x="48025" y="25411"/>
                </a:lnTo>
                <a:lnTo>
                  <a:pt x="47752" y="24134"/>
                </a:lnTo>
                <a:lnTo>
                  <a:pt x="44104" y="5897"/>
                </a:lnTo>
                <a:cubicBezTo>
                  <a:pt x="43709" y="3860"/>
                  <a:pt x="43223" y="1915"/>
                  <a:pt x="42341" y="304"/>
                </a:cubicBezTo>
                <a:lnTo>
                  <a:pt x="41885" y="304"/>
                </a:lnTo>
                <a:cubicBezTo>
                  <a:pt x="42858" y="1885"/>
                  <a:pt x="43314" y="3891"/>
                  <a:pt x="43739" y="5988"/>
                </a:cubicBezTo>
                <a:lnTo>
                  <a:pt x="47630" y="25441"/>
                </a:lnTo>
                <a:lnTo>
                  <a:pt x="47691" y="25654"/>
                </a:lnTo>
                <a:lnTo>
                  <a:pt x="47964" y="27052"/>
                </a:lnTo>
                <a:cubicBezTo>
                  <a:pt x="48177" y="28177"/>
                  <a:pt x="48451" y="29453"/>
                  <a:pt x="47873" y="30578"/>
                </a:cubicBezTo>
                <a:cubicBezTo>
                  <a:pt x="47630" y="31064"/>
                  <a:pt x="47144" y="31459"/>
                  <a:pt x="46597" y="31581"/>
                </a:cubicBezTo>
                <a:cubicBezTo>
                  <a:pt x="46486" y="31603"/>
                  <a:pt x="46378" y="31614"/>
                  <a:pt x="46273" y="31614"/>
                </a:cubicBezTo>
                <a:cubicBezTo>
                  <a:pt x="45659" y="31614"/>
                  <a:pt x="45136" y="31231"/>
                  <a:pt x="44590" y="30426"/>
                </a:cubicBezTo>
                <a:cubicBezTo>
                  <a:pt x="43375" y="28602"/>
                  <a:pt x="42888" y="26444"/>
                  <a:pt x="42615" y="24225"/>
                </a:cubicBezTo>
                <a:cubicBezTo>
                  <a:pt x="42615" y="24104"/>
                  <a:pt x="42584" y="23982"/>
                  <a:pt x="42584" y="23861"/>
                </a:cubicBezTo>
                <a:cubicBezTo>
                  <a:pt x="42493" y="23161"/>
                  <a:pt x="42432" y="22493"/>
                  <a:pt x="42372" y="21794"/>
                </a:cubicBezTo>
                <a:cubicBezTo>
                  <a:pt x="42311" y="21186"/>
                  <a:pt x="42250" y="20547"/>
                  <a:pt x="42189" y="19939"/>
                </a:cubicBezTo>
                <a:cubicBezTo>
                  <a:pt x="41612" y="14894"/>
                  <a:pt x="40153" y="10000"/>
                  <a:pt x="37873" y="5441"/>
                </a:cubicBezTo>
                <a:cubicBezTo>
                  <a:pt x="36566" y="2888"/>
                  <a:pt x="35107" y="1155"/>
                  <a:pt x="33496" y="304"/>
                </a:cubicBezTo>
                <a:close/>
                <a:moveTo>
                  <a:pt x="26595" y="31204"/>
                </a:moveTo>
                <a:cubicBezTo>
                  <a:pt x="26545" y="31204"/>
                  <a:pt x="26494" y="31227"/>
                  <a:pt x="26444" y="31277"/>
                </a:cubicBezTo>
                <a:cubicBezTo>
                  <a:pt x="26383" y="31368"/>
                  <a:pt x="26414" y="31490"/>
                  <a:pt x="26475" y="31551"/>
                </a:cubicBezTo>
                <a:cubicBezTo>
                  <a:pt x="26961" y="31915"/>
                  <a:pt x="27326" y="32402"/>
                  <a:pt x="27599" y="32949"/>
                </a:cubicBezTo>
                <a:cubicBezTo>
                  <a:pt x="27630" y="33040"/>
                  <a:pt x="27690" y="33070"/>
                  <a:pt x="27751" y="33070"/>
                </a:cubicBezTo>
                <a:cubicBezTo>
                  <a:pt x="27782" y="33070"/>
                  <a:pt x="27812" y="33070"/>
                  <a:pt x="27842" y="33040"/>
                </a:cubicBezTo>
                <a:cubicBezTo>
                  <a:pt x="27934" y="33010"/>
                  <a:pt x="27994" y="32888"/>
                  <a:pt x="27934" y="32797"/>
                </a:cubicBezTo>
                <a:cubicBezTo>
                  <a:pt x="27660" y="32189"/>
                  <a:pt x="27235" y="31672"/>
                  <a:pt x="26718" y="31247"/>
                </a:cubicBezTo>
                <a:cubicBezTo>
                  <a:pt x="26677" y="31219"/>
                  <a:pt x="26636" y="31204"/>
                  <a:pt x="26595" y="31204"/>
                </a:cubicBezTo>
                <a:close/>
                <a:moveTo>
                  <a:pt x="21193" y="30992"/>
                </a:moveTo>
                <a:cubicBezTo>
                  <a:pt x="21171" y="30992"/>
                  <a:pt x="21148" y="30996"/>
                  <a:pt x="21125" y="31003"/>
                </a:cubicBezTo>
                <a:cubicBezTo>
                  <a:pt x="20791" y="31155"/>
                  <a:pt x="20517" y="31307"/>
                  <a:pt x="20213" y="31459"/>
                </a:cubicBezTo>
                <a:cubicBezTo>
                  <a:pt x="19636" y="31824"/>
                  <a:pt x="19149" y="32310"/>
                  <a:pt x="18845" y="32918"/>
                </a:cubicBezTo>
                <a:cubicBezTo>
                  <a:pt x="18785" y="33010"/>
                  <a:pt x="18845" y="33131"/>
                  <a:pt x="18937" y="33162"/>
                </a:cubicBezTo>
                <a:cubicBezTo>
                  <a:pt x="18967" y="33192"/>
                  <a:pt x="18997" y="33192"/>
                  <a:pt x="19028" y="33192"/>
                </a:cubicBezTo>
                <a:cubicBezTo>
                  <a:pt x="19089" y="33192"/>
                  <a:pt x="19149" y="33131"/>
                  <a:pt x="19180" y="33070"/>
                </a:cubicBezTo>
                <a:cubicBezTo>
                  <a:pt x="19453" y="32554"/>
                  <a:pt x="19879" y="32098"/>
                  <a:pt x="20426" y="31794"/>
                </a:cubicBezTo>
                <a:cubicBezTo>
                  <a:pt x="20699" y="31642"/>
                  <a:pt x="20973" y="31490"/>
                  <a:pt x="21277" y="31338"/>
                </a:cubicBezTo>
                <a:cubicBezTo>
                  <a:pt x="21368" y="31307"/>
                  <a:pt x="21399" y="31186"/>
                  <a:pt x="21368" y="31095"/>
                </a:cubicBezTo>
                <a:cubicBezTo>
                  <a:pt x="21323" y="31026"/>
                  <a:pt x="21260" y="30992"/>
                  <a:pt x="21193" y="30992"/>
                </a:cubicBezTo>
                <a:close/>
                <a:moveTo>
                  <a:pt x="136032" y="30859"/>
                </a:moveTo>
                <a:cubicBezTo>
                  <a:pt x="135866" y="30859"/>
                  <a:pt x="135779" y="31167"/>
                  <a:pt x="135990" y="31247"/>
                </a:cubicBezTo>
                <a:cubicBezTo>
                  <a:pt x="136538" y="31459"/>
                  <a:pt x="137054" y="31794"/>
                  <a:pt x="137510" y="32219"/>
                </a:cubicBezTo>
                <a:cubicBezTo>
                  <a:pt x="137541" y="32250"/>
                  <a:pt x="137601" y="32280"/>
                  <a:pt x="137632" y="32280"/>
                </a:cubicBezTo>
                <a:cubicBezTo>
                  <a:pt x="137632" y="32310"/>
                  <a:pt x="137632" y="32371"/>
                  <a:pt x="137662" y="32432"/>
                </a:cubicBezTo>
                <a:cubicBezTo>
                  <a:pt x="138027" y="32949"/>
                  <a:pt x="138270" y="33496"/>
                  <a:pt x="138452" y="34073"/>
                </a:cubicBezTo>
                <a:cubicBezTo>
                  <a:pt x="138483" y="34165"/>
                  <a:pt x="138544" y="34225"/>
                  <a:pt x="138635" y="34225"/>
                </a:cubicBezTo>
                <a:cubicBezTo>
                  <a:pt x="138665" y="34225"/>
                  <a:pt x="138665" y="34225"/>
                  <a:pt x="138696" y="34195"/>
                </a:cubicBezTo>
                <a:cubicBezTo>
                  <a:pt x="138787" y="34195"/>
                  <a:pt x="138848" y="34073"/>
                  <a:pt x="138817" y="33982"/>
                </a:cubicBezTo>
                <a:cubicBezTo>
                  <a:pt x="138635" y="33344"/>
                  <a:pt x="138361" y="32766"/>
                  <a:pt x="137996" y="32219"/>
                </a:cubicBezTo>
                <a:cubicBezTo>
                  <a:pt x="137845" y="32219"/>
                  <a:pt x="137753" y="32098"/>
                  <a:pt x="137784" y="31946"/>
                </a:cubicBezTo>
                <a:cubicBezTo>
                  <a:pt x="137297" y="31490"/>
                  <a:pt x="136750" y="31125"/>
                  <a:pt x="136112" y="30882"/>
                </a:cubicBezTo>
                <a:cubicBezTo>
                  <a:pt x="136084" y="30866"/>
                  <a:pt x="136057" y="30859"/>
                  <a:pt x="136032" y="30859"/>
                </a:cubicBezTo>
                <a:close/>
                <a:moveTo>
                  <a:pt x="131807" y="32460"/>
                </a:moveTo>
                <a:cubicBezTo>
                  <a:pt x="131704" y="32460"/>
                  <a:pt x="131596" y="32539"/>
                  <a:pt x="131613" y="32675"/>
                </a:cubicBezTo>
                <a:cubicBezTo>
                  <a:pt x="131735" y="33314"/>
                  <a:pt x="132009" y="33891"/>
                  <a:pt x="132404" y="34408"/>
                </a:cubicBezTo>
                <a:lnTo>
                  <a:pt x="132434" y="34469"/>
                </a:lnTo>
                <a:cubicBezTo>
                  <a:pt x="132464" y="34499"/>
                  <a:pt x="132525" y="34529"/>
                  <a:pt x="132586" y="34529"/>
                </a:cubicBezTo>
                <a:cubicBezTo>
                  <a:pt x="132616" y="34529"/>
                  <a:pt x="132677" y="34529"/>
                  <a:pt x="132708" y="34499"/>
                </a:cubicBezTo>
                <a:cubicBezTo>
                  <a:pt x="132799" y="34469"/>
                  <a:pt x="132799" y="34347"/>
                  <a:pt x="132768" y="34256"/>
                </a:cubicBezTo>
                <a:lnTo>
                  <a:pt x="132738" y="34256"/>
                </a:lnTo>
                <a:lnTo>
                  <a:pt x="132708" y="34195"/>
                </a:lnTo>
                <a:cubicBezTo>
                  <a:pt x="132343" y="33739"/>
                  <a:pt x="132100" y="33192"/>
                  <a:pt x="131978" y="32614"/>
                </a:cubicBezTo>
                <a:cubicBezTo>
                  <a:pt x="131965" y="32508"/>
                  <a:pt x="131887" y="32460"/>
                  <a:pt x="131807" y="32460"/>
                </a:cubicBezTo>
                <a:close/>
                <a:moveTo>
                  <a:pt x="18893" y="34643"/>
                </a:moveTo>
                <a:cubicBezTo>
                  <a:pt x="18878" y="34643"/>
                  <a:pt x="18861" y="34646"/>
                  <a:pt x="18845" y="34651"/>
                </a:cubicBezTo>
                <a:cubicBezTo>
                  <a:pt x="18724" y="34681"/>
                  <a:pt x="18693" y="34803"/>
                  <a:pt x="18724" y="34894"/>
                </a:cubicBezTo>
                <a:cubicBezTo>
                  <a:pt x="18937" y="35502"/>
                  <a:pt x="19271" y="36080"/>
                  <a:pt x="19696" y="36596"/>
                </a:cubicBezTo>
                <a:cubicBezTo>
                  <a:pt x="19727" y="36627"/>
                  <a:pt x="19788" y="36657"/>
                  <a:pt x="19848" y="36657"/>
                </a:cubicBezTo>
                <a:cubicBezTo>
                  <a:pt x="19879" y="36657"/>
                  <a:pt x="19909" y="36657"/>
                  <a:pt x="19940" y="36627"/>
                </a:cubicBezTo>
                <a:cubicBezTo>
                  <a:pt x="20031" y="36566"/>
                  <a:pt x="20061" y="36444"/>
                  <a:pt x="20000" y="36353"/>
                </a:cubicBezTo>
                <a:cubicBezTo>
                  <a:pt x="19605" y="35897"/>
                  <a:pt x="19301" y="35350"/>
                  <a:pt x="19058" y="34773"/>
                </a:cubicBezTo>
                <a:cubicBezTo>
                  <a:pt x="19033" y="34698"/>
                  <a:pt x="18967" y="34643"/>
                  <a:pt x="18893" y="34643"/>
                </a:cubicBezTo>
                <a:close/>
                <a:moveTo>
                  <a:pt x="28177" y="34529"/>
                </a:moveTo>
                <a:cubicBezTo>
                  <a:pt x="28086" y="34529"/>
                  <a:pt x="27994" y="34621"/>
                  <a:pt x="28025" y="34742"/>
                </a:cubicBezTo>
                <a:lnTo>
                  <a:pt x="28238" y="36627"/>
                </a:lnTo>
                <a:cubicBezTo>
                  <a:pt x="28238" y="36718"/>
                  <a:pt x="28329" y="36779"/>
                  <a:pt x="28420" y="36779"/>
                </a:cubicBezTo>
                <a:lnTo>
                  <a:pt x="28450" y="36779"/>
                </a:lnTo>
                <a:cubicBezTo>
                  <a:pt x="28542" y="36779"/>
                  <a:pt x="28633" y="36687"/>
                  <a:pt x="28602" y="36566"/>
                </a:cubicBezTo>
                <a:lnTo>
                  <a:pt x="28390" y="34681"/>
                </a:lnTo>
                <a:cubicBezTo>
                  <a:pt x="28359" y="34590"/>
                  <a:pt x="28268" y="34529"/>
                  <a:pt x="28177" y="34529"/>
                </a:cubicBezTo>
                <a:close/>
                <a:moveTo>
                  <a:pt x="119060" y="35198"/>
                </a:moveTo>
                <a:cubicBezTo>
                  <a:pt x="118938" y="35198"/>
                  <a:pt x="118847" y="35259"/>
                  <a:pt x="118847" y="35350"/>
                </a:cubicBezTo>
                <a:cubicBezTo>
                  <a:pt x="118847" y="35441"/>
                  <a:pt x="118878" y="35502"/>
                  <a:pt x="118938" y="35532"/>
                </a:cubicBezTo>
                <a:cubicBezTo>
                  <a:pt x="118969" y="35563"/>
                  <a:pt x="118999" y="35563"/>
                  <a:pt x="119030" y="35563"/>
                </a:cubicBezTo>
                <a:cubicBezTo>
                  <a:pt x="119060" y="35563"/>
                  <a:pt x="119090" y="35563"/>
                  <a:pt x="119121" y="35593"/>
                </a:cubicBezTo>
                <a:cubicBezTo>
                  <a:pt x="119151" y="35593"/>
                  <a:pt x="119212" y="35624"/>
                  <a:pt x="119273" y="35654"/>
                </a:cubicBezTo>
                <a:cubicBezTo>
                  <a:pt x="119577" y="36019"/>
                  <a:pt x="119789" y="36444"/>
                  <a:pt x="119820" y="36900"/>
                </a:cubicBezTo>
                <a:cubicBezTo>
                  <a:pt x="119820" y="36991"/>
                  <a:pt x="119911" y="37052"/>
                  <a:pt x="120002" y="37052"/>
                </a:cubicBezTo>
                <a:lnTo>
                  <a:pt x="120033" y="37052"/>
                </a:lnTo>
                <a:cubicBezTo>
                  <a:pt x="120154" y="37052"/>
                  <a:pt x="120215" y="36931"/>
                  <a:pt x="120185" y="36839"/>
                </a:cubicBezTo>
                <a:cubicBezTo>
                  <a:pt x="120033" y="35897"/>
                  <a:pt x="119698" y="35350"/>
                  <a:pt x="119212" y="35228"/>
                </a:cubicBezTo>
                <a:cubicBezTo>
                  <a:pt x="119151" y="35198"/>
                  <a:pt x="119121" y="35198"/>
                  <a:pt x="119060" y="35198"/>
                </a:cubicBezTo>
                <a:close/>
                <a:moveTo>
                  <a:pt x="31095" y="304"/>
                </a:moveTo>
                <a:cubicBezTo>
                  <a:pt x="30608" y="1581"/>
                  <a:pt x="30791" y="3222"/>
                  <a:pt x="31672" y="4772"/>
                </a:cubicBezTo>
                <a:cubicBezTo>
                  <a:pt x="32250" y="5745"/>
                  <a:pt x="32949" y="6657"/>
                  <a:pt x="33709" y="7508"/>
                </a:cubicBezTo>
                <a:cubicBezTo>
                  <a:pt x="34074" y="7903"/>
                  <a:pt x="34408" y="8328"/>
                  <a:pt x="34742" y="8754"/>
                </a:cubicBezTo>
                <a:cubicBezTo>
                  <a:pt x="38055" y="13040"/>
                  <a:pt x="39210" y="18602"/>
                  <a:pt x="37903" y="23861"/>
                </a:cubicBezTo>
                <a:cubicBezTo>
                  <a:pt x="37873" y="23982"/>
                  <a:pt x="37843" y="24104"/>
                  <a:pt x="37782" y="24225"/>
                </a:cubicBezTo>
                <a:cubicBezTo>
                  <a:pt x="37660" y="24681"/>
                  <a:pt x="37539" y="25137"/>
                  <a:pt x="37356" y="25563"/>
                </a:cubicBezTo>
                <a:cubicBezTo>
                  <a:pt x="37265" y="25806"/>
                  <a:pt x="37174" y="26079"/>
                  <a:pt x="37083" y="26323"/>
                </a:cubicBezTo>
                <a:cubicBezTo>
                  <a:pt x="36596" y="27326"/>
                  <a:pt x="36323" y="28389"/>
                  <a:pt x="36232" y="29484"/>
                </a:cubicBezTo>
                <a:cubicBezTo>
                  <a:pt x="36201" y="31095"/>
                  <a:pt x="36961" y="32462"/>
                  <a:pt x="37691" y="33557"/>
                </a:cubicBezTo>
                <a:cubicBezTo>
                  <a:pt x="39239" y="35879"/>
                  <a:pt x="41842" y="37245"/>
                  <a:pt x="44587" y="37245"/>
                </a:cubicBezTo>
                <a:cubicBezTo>
                  <a:pt x="44861" y="37245"/>
                  <a:pt x="45136" y="37232"/>
                  <a:pt x="45411" y="37204"/>
                </a:cubicBezTo>
                <a:lnTo>
                  <a:pt x="47630" y="36991"/>
                </a:lnTo>
                <a:lnTo>
                  <a:pt x="48025" y="36961"/>
                </a:lnTo>
                <a:lnTo>
                  <a:pt x="50123" y="36748"/>
                </a:lnTo>
                <a:cubicBezTo>
                  <a:pt x="52220" y="36535"/>
                  <a:pt x="54591" y="36292"/>
                  <a:pt x="56323" y="34681"/>
                </a:cubicBezTo>
                <a:cubicBezTo>
                  <a:pt x="57144" y="33982"/>
                  <a:pt x="57630" y="32979"/>
                  <a:pt x="57721" y="31915"/>
                </a:cubicBezTo>
                <a:cubicBezTo>
                  <a:pt x="57813" y="30061"/>
                  <a:pt x="56536" y="28937"/>
                  <a:pt x="55320" y="27873"/>
                </a:cubicBezTo>
                <a:cubicBezTo>
                  <a:pt x="54955" y="27538"/>
                  <a:pt x="54560" y="27174"/>
                  <a:pt x="54196" y="26809"/>
                </a:cubicBezTo>
                <a:cubicBezTo>
                  <a:pt x="52706" y="25228"/>
                  <a:pt x="51977" y="23040"/>
                  <a:pt x="51399" y="20943"/>
                </a:cubicBezTo>
                <a:cubicBezTo>
                  <a:pt x="49697" y="15015"/>
                  <a:pt x="48542" y="8936"/>
                  <a:pt x="47934" y="2796"/>
                </a:cubicBezTo>
                <a:cubicBezTo>
                  <a:pt x="47904" y="2310"/>
                  <a:pt x="47843" y="1793"/>
                  <a:pt x="47812" y="1277"/>
                </a:cubicBezTo>
                <a:cubicBezTo>
                  <a:pt x="47782" y="973"/>
                  <a:pt x="47752" y="638"/>
                  <a:pt x="47721" y="304"/>
                </a:cubicBezTo>
                <a:lnTo>
                  <a:pt x="47357" y="304"/>
                </a:lnTo>
                <a:cubicBezTo>
                  <a:pt x="47448" y="1885"/>
                  <a:pt x="47630" y="3495"/>
                  <a:pt x="47812" y="5076"/>
                </a:cubicBezTo>
                <a:cubicBezTo>
                  <a:pt x="47873" y="5593"/>
                  <a:pt x="47934" y="6110"/>
                  <a:pt x="47995" y="6626"/>
                </a:cubicBezTo>
                <a:cubicBezTo>
                  <a:pt x="48664" y="11490"/>
                  <a:pt x="49667" y="16322"/>
                  <a:pt x="51034" y="21034"/>
                </a:cubicBezTo>
                <a:cubicBezTo>
                  <a:pt x="51642" y="23192"/>
                  <a:pt x="52372" y="25411"/>
                  <a:pt x="53922" y="27082"/>
                </a:cubicBezTo>
                <a:cubicBezTo>
                  <a:pt x="54287" y="27447"/>
                  <a:pt x="54682" y="27812"/>
                  <a:pt x="55077" y="28146"/>
                </a:cubicBezTo>
                <a:cubicBezTo>
                  <a:pt x="56293" y="29210"/>
                  <a:pt x="57417" y="30213"/>
                  <a:pt x="57326" y="31885"/>
                </a:cubicBezTo>
                <a:cubicBezTo>
                  <a:pt x="57266" y="32858"/>
                  <a:pt x="56810" y="33769"/>
                  <a:pt x="56080" y="34408"/>
                </a:cubicBezTo>
                <a:cubicBezTo>
                  <a:pt x="54408" y="35928"/>
                  <a:pt x="52129" y="36171"/>
                  <a:pt x="50092" y="36353"/>
                </a:cubicBezTo>
                <a:lnTo>
                  <a:pt x="48025" y="36566"/>
                </a:lnTo>
                <a:lnTo>
                  <a:pt x="47630" y="36596"/>
                </a:lnTo>
                <a:lnTo>
                  <a:pt x="45381" y="36839"/>
                </a:lnTo>
                <a:cubicBezTo>
                  <a:pt x="45130" y="36863"/>
                  <a:pt x="44879" y="36875"/>
                  <a:pt x="44630" y="36875"/>
                </a:cubicBezTo>
                <a:cubicBezTo>
                  <a:pt x="41985" y="36875"/>
                  <a:pt x="39497" y="35566"/>
                  <a:pt x="38025" y="33344"/>
                </a:cubicBezTo>
                <a:cubicBezTo>
                  <a:pt x="37296" y="32280"/>
                  <a:pt x="36566" y="31003"/>
                  <a:pt x="36596" y="29484"/>
                </a:cubicBezTo>
                <a:cubicBezTo>
                  <a:pt x="36627" y="28450"/>
                  <a:pt x="37022" y="27447"/>
                  <a:pt x="37417" y="26444"/>
                </a:cubicBezTo>
                <a:cubicBezTo>
                  <a:pt x="37539" y="26201"/>
                  <a:pt x="37630" y="25958"/>
                  <a:pt x="37721" y="25684"/>
                </a:cubicBezTo>
                <a:cubicBezTo>
                  <a:pt x="37903" y="25198"/>
                  <a:pt x="38055" y="24712"/>
                  <a:pt x="38177" y="24225"/>
                </a:cubicBezTo>
                <a:cubicBezTo>
                  <a:pt x="38238" y="24104"/>
                  <a:pt x="38268" y="23982"/>
                  <a:pt x="38299" y="23861"/>
                </a:cubicBezTo>
                <a:cubicBezTo>
                  <a:pt x="39575" y="18511"/>
                  <a:pt x="38390" y="12888"/>
                  <a:pt x="35046" y="8511"/>
                </a:cubicBezTo>
                <a:cubicBezTo>
                  <a:pt x="34712" y="8085"/>
                  <a:pt x="34347" y="7660"/>
                  <a:pt x="34013" y="7265"/>
                </a:cubicBezTo>
                <a:cubicBezTo>
                  <a:pt x="33253" y="6444"/>
                  <a:pt x="32584" y="5532"/>
                  <a:pt x="31976" y="4590"/>
                </a:cubicBezTo>
                <a:cubicBezTo>
                  <a:pt x="31338" y="3404"/>
                  <a:pt x="30882" y="1702"/>
                  <a:pt x="31520" y="304"/>
                </a:cubicBezTo>
                <a:close/>
                <a:moveTo>
                  <a:pt x="117282" y="35873"/>
                </a:moveTo>
                <a:cubicBezTo>
                  <a:pt x="117257" y="35873"/>
                  <a:pt x="117231" y="35880"/>
                  <a:pt x="117206" y="35897"/>
                </a:cubicBezTo>
                <a:cubicBezTo>
                  <a:pt x="116628" y="36201"/>
                  <a:pt x="116081" y="36596"/>
                  <a:pt x="115625" y="37052"/>
                </a:cubicBezTo>
                <a:cubicBezTo>
                  <a:pt x="115504" y="37174"/>
                  <a:pt x="115564" y="37356"/>
                  <a:pt x="115747" y="37356"/>
                </a:cubicBezTo>
                <a:cubicBezTo>
                  <a:pt x="115808" y="37356"/>
                  <a:pt x="115838" y="37356"/>
                  <a:pt x="115899" y="37295"/>
                </a:cubicBezTo>
                <a:cubicBezTo>
                  <a:pt x="116324" y="36870"/>
                  <a:pt x="116841" y="36505"/>
                  <a:pt x="117388" y="36232"/>
                </a:cubicBezTo>
                <a:cubicBezTo>
                  <a:pt x="117479" y="36171"/>
                  <a:pt x="117510" y="36080"/>
                  <a:pt x="117449" y="35988"/>
                </a:cubicBezTo>
                <a:cubicBezTo>
                  <a:pt x="117405" y="35923"/>
                  <a:pt x="117346" y="35873"/>
                  <a:pt x="117282" y="35873"/>
                </a:cubicBezTo>
                <a:close/>
                <a:moveTo>
                  <a:pt x="139030" y="35684"/>
                </a:moveTo>
                <a:cubicBezTo>
                  <a:pt x="138908" y="35715"/>
                  <a:pt x="138848" y="35806"/>
                  <a:pt x="138878" y="35897"/>
                </a:cubicBezTo>
                <a:cubicBezTo>
                  <a:pt x="138908" y="36110"/>
                  <a:pt x="138939" y="36323"/>
                  <a:pt x="138969" y="36535"/>
                </a:cubicBezTo>
                <a:lnTo>
                  <a:pt x="139182" y="37782"/>
                </a:lnTo>
                <a:cubicBezTo>
                  <a:pt x="139182" y="37873"/>
                  <a:pt x="139273" y="37934"/>
                  <a:pt x="139364" y="37934"/>
                </a:cubicBezTo>
                <a:lnTo>
                  <a:pt x="139395" y="37934"/>
                </a:lnTo>
                <a:cubicBezTo>
                  <a:pt x="139486" y="37934"/>
                  <a:pt x="139577" y="37842"/>
                  <a:pt x="139547" y="37721"/>
                </a:cubicBezTo>
                <a:lnTo>
                  <a:pt x="139334" y="36475"/>
                </a:lnTo>
                <a:lnTo>
                  <a:pt x="139243" y="35836"/>
                </a:lnTo>
                <a:cubicBezTo>
                  <a:pt x="139212" y="35745"/>
                  <a:pt x="139121" y="35684"/>
                  <a:pt x="139030" y="35684"/>
                </a:cubicBezTo>
                <a:close/>
                <a:moveTo>
                  <a:pt x="133363" y="35891"/>
                </a:moveTo>
                <a:cubicBezTo>
                  <a:pt x="133348" y="35891"/>
                  <a:pt x="133332" y="35893"/>
                  <a:pt x="133316" y="35897"/>
                </a:cubicBezTo>
                <a:cubicBezTo>
                  <a:pt x="133224" y="35897"/>
                  <a:pt x="133133" y="35988"/>
                  <a:pt x="133164" y="36080"/>
                </a:cubicBezTo>
                <a:cubicBezTo>
                  <a:pt x="133164" y="36140"/>
                  <a:pt x="133164" y="36201"/>
                  <a:pt x="133164" y="36262"/>
                </a:cubicBezTo>
                <a:cubicBezTo>
                  <a:pt x="133133" y="36809"/>
                  <a:pt x="132981" y="37326"/>
                  <a:pt x="132738" y="37842"/>
                </a:cubicBezTo>
                <a:cubicBezTo>
                  <a:pt x="132677" y="37934"/>
                  <a:pt x="132738" y="38025"/>
                  <a:pt x="132829" y="38086"/>
                </a:cubicBezTo>
                <a:lnTo>
                  <a:pt x="132890" y="38086"/>
                </a:lnTo>
                <a:cubicBezTo>
                  <a:pt x="132981" y="38086"/>
                  <a:pt x="133042" y="38055"/>
                  <a:pt x="133072" y="37964"/>
                </a:cubicBezTo>
                <a:cubicBezTo>
                  <a:pt x="133346" y="37447"/>
                  <a:pt x="133498" y="36839"/>
                  <a:pt x="133528" y="36262"/>
                </a:cubicBezTo>
                <a:cubicBezTo>
                  <a:pt x="133528" y="36171"/>
                  <a:pt x="133528" y="36110"/>
                  <a:pt x="133528" y="36049"/>
                </a:cubicBezTo>
                <a:cubicBezTo>
                  <a:pt x="133528" y="35970"/>
                  <a:pt x="133460" y="35891"/>
                  <a:pt x="133363" y="35891"/>
                </a:cubicBezTo>
                <a:close/>
                <a:moveTo>
                  <a:pt x="38083" y="37855"/>
                </a:moveTo>
                <a:cubicBezTo>
                  <a:pt x="37675" y="37855"/>
                  <a:pt x="37264" y="37876"/>
                  <a:pt x="36840" y="37934"/>
                </a:cubicBezTo>
                <a:cubicBezTo>
                  <a:pt x="36748" y="37934"/>
                  <a:pt x="36688" y="38025"/>
                  <a:pt x="36688" y="38146"/>
                </a:cubicBezTo>
                <a:cubicBezTo>
                  <a:pt x="36688" y="38238"/>
                  <a:pt x="36779" y="38298"/>
                  <a:pt x="36870" y="38298"/>
                </a:cubicBezTo>
                <a:lnTo>
                  <a:pt x="36900" y="38298"/>
                </a:lnTo>
                <a:cubicBezTo>
                  <a:pt x="37345" y="38254"/>
                  <a:pt x="37807" y="38226"/>
                  <a:pt x="38260" y="38226"/>
                </a:cubicBezTo>
                <a:cubicBezTo>
                  <a:pt x="38427" y="38226"/>
                  <a:pt x="38592" y="38229"/>
                  <a:pt x="38755" y="38238"/>
                </a:cubicBezTo>
                <a:cubicBezTo>
                  <a:pt x="38771" y="38242"/>
                  <a:pt x="38786" y="38244"/>
                  <a:pt x="38801" y="38244"/>
                </a:cubicBezTo>
                <a:cubicBezTo>
                  <a:pt x="38899" y="38244"/>
                  <a:pt x="38967" y="38161"/>
                  <a:pt x="38967" y="38055"/>
                </a:cubicBezTo>
                <a:cubicBezTo>
                  <a:pt x="38967" y="37964"/>
                  <a:pt x="38876" y="37873"/>
                  <a:pt x="38785" y="37873"/>
                </a:cubicBezTo>
                <a:cubicBezTo>
                  <a:pt x="38551" y="37862"/>
                  <a:pt x="38318" y="37855"/>
                  <a:pt x="38083" y="37855"/>
                </a:cubicBezTo>
                <a:close/>
                <a:moveTo>
                  <a:pt x="24134" y="34773"/>
                </a:moveTo>
                <a:cubicBezTo>
                  <a:pt x="24590" y="34773"/>
                  <a:pt x="24985" y="35016"/>
                  <a:pt x="25198" y="35411"/>
                </a:cubicBezTo>
                <a:cubicBezTo>
                  <a:pt x="25441" y="35836"/>
                  <a:pt x="25502" y="36353"/>
                  <a:pt x="25441" y="36870"/>
                </a:cubicBezTo>
                <a:cubicBezTo>
                  <a:pt x="25411" y="37387"/>
                  <a:pt x="25198" y="37873"/>
                  <a:pt x="24803" y="38268"/>
                </a:cubicBezTo>
                <a:cubicBezTo>
                  <a:pt x="24611" y="38444"/>
                  <a:pt x="24370" y="38527"/>
                  <a:pt x="24130" y="38527"/>
                </a:cubicBezTo>
                <a:cubicBezTo>
                  <a:pt x="23914" y="38527"/>
                  <a:pt x="23700" y="38459"/>
                  <a:pt x="23526" y="38329"/>
                </a:cubicBezTo>
                <a:cubicBezTo>
                  <a:pt x="23314" y="38086"/>
                  <a:pt x="23222" y="37782"/>
                  <a:pt x="23192" y="37478"/>
                </a:cubicBezTo>
                <a:cubicBezTo>
                  <a:pt x="23101" y="36596"/>
                  <a:pt x="23283" y="35411"/>
                  <a:pt x="24134" y="34803"/>
                </a:cubicBezTo>
                <a:lnTo>
                  <a:pt x="24134" y="34773"/>
                </a:lnTo>
                <a:close/>
                <a:moveTo>
                  <a:pt x="24207" y="34422"/>
                </a:moveTo>
                <a:cubicBezTo>
                  <a:pt x="24133" y="34422"/>
                  <a:pt x="24058" y="34427"/>
                  <a:pt x="23982" y="34438"/>
                </a:cubicBezTo>
                <a:lnTo>
                  <a:pt x="24013" y="34621"/>
                </a:lnTo>
                <a:lnTo>
                  <a:pt x="24013" y="34621"/>
                </a:lnTo>
                <a:lnTo>
                  <a:pt x="23921" y="34469"/>
                </a:lnTo>
                <a:cubicBezTo>
                  <a:pt x="22949" y="35198"/>
                  <a:pt x="22706" y="36505"/>
                  <a:pt x="22827" y="37508"/>
                </a:cubicBezTo>
                <a:cubicBezTo>
                  <a:pt x="22858" y="37903"/>
                  <a:pt x="22979" y="38298"/>
                  <a:pt x="23253" y="38572"/>
                </a:cubicBezTo>
                <a:cubicBezTo>
                  <a:pt x="23465" y="38785"/>
                  <a:pt x="23769" y="38906"/>
                  <a:pt x="24073" y="38906"/>
                </a:cubicBezTo>
                <a:cubicBezTo>
                  <a:pt x="24438" y="38906"/>
                  <a:pt x="24772" y="38785"/>
                  <a:pt x="25076" y="38542"/>
                </a:cubicBezTo>
                <a:cubicBezTo>
                  <a:pt x="25502" y="38116"/>
                  <a:pt x="25776" y="37508"/>
                  <a:pt x="25806" y="36900"/>
                </a:cubicBezTo>
                <a:cubicBezTo>
                  <a:pt x="25897" y="36323"/>
                  <a:pt x="25806" y="35715"/>
                  <a:pt x="25532" y="35198"/>
                </a:cubicBezTo>
                <a:cubicBezTo>
                  <a:pt x="25264" y="34716"/>
                  <a:pt x="24760" y="34422"/>
                  <a:pt x="24207" y="34422"/>
                </a:cubicBezTo>
                <a:close/>
                <a:moveTo>
                  <a:pt x="20863" y="37892"/>
                </a:moveTo>
                <a:cubicBezTo>
                  <a:pt x="20838" y="37892"/>
                  <a:pt x="20813" y="37896"/>
                  <a:pt x="20791" y="37903"/>
                </a:cubicBezTo>
                <a:cubicBezTo>
                  <a:pt x="20699" y="37934"/>
                  <a:pt x="20639" y="38055"/>
                  <a:pt x="20699" y="38146"/>
                </a:cubicBezTo>
                <a:cubicBezTo>
                  <a:pt x="20882" y="38542"/>
                  <a:pt x="20973" y="38967"/>
                  <a:pt x="20973" y="39423"/>
                </a:cubicBezTo>
                <a:cubicBezTo>
                  <a:pt x="20973" y="39575"/>
                  <a:pt x="20943" y="39757"/>
                  <a:pt x="20943" y="39909"/>
                </a:cubicBezTo>
                <a:cubicBezTo>
                  <a:pt x="20943" y="40031"/>
                  <a:pt x="21003" y="40122"/>
                  <a:pt x="21095" y="40122"/>
                </a:cubicBezTo>
                <a:lnTo>
                  <a:pt x="21125" y="40122"/>
                </a:lnTo>
                <a:cubicBezTo>
                  <a:pt x="21216" y="40122"/>
                  <a:pt x="21307" y="40031"/>
                  <a:pt x="21307" y="39940"/>
                </a:cubicBezTo>
                <a:cubicBezTo>
                  <a:pt x="21338" y="39757"/>
                  <a:pt x="21338" y="39605"/>
                  <a:pt x="21338" y="39423"/>
                </a:cubicBezTo>
                <a:cubicBezTo>
                  <a:pt x="21338" y="39210"/>
                  <a:pt x="21338" y="38998"/>
                  <a:pt x="21277" y="38785"/>
                </a:cubicBezTo>
                <a:cubicBezTo>
                  <a:pt x="21247" y="38511"/>
                  <a:pt x="21155" y="38238"/>
                  <a:pt x="21034" y="37994"/>
                </a:cubicBezTo>
                <a:cubicBezTo>
                  <a:pt x="21011" y="37926"/>
                  <a:pt x="20937" y="37892"/>
                  <a:pt x="20863" y="37892"/>
                </a:cubicBezTo>
                <a:close/>
                <a:moveTo>
                  <a:pt x="39931" y="38149"/>
                </a:moveTo>
                <a:cubicBezTo>
                  <a:pt x="39761" y="38149"/>
                  <a:pt x="39640" y="38384"/>
                  <a:pt x="39818" y="38511"/>
                </a:cubicBezTo>
                <a:cubicBezTo>
                  <a:pt x="40153" y="38754"/>
                  <a:pt x="40305" y="39119"/>
                  <a:pt x="40274" y="39514"/>
                </a:cubicBezTo>
                <a:cubicBezTo>
                  <a:pt x="40274" y="39666"/>
                  <a:pt x="40244" y="39849"/>
                  <a:pt x="40214" y="40031"/>
                </a:cubicBezTo>
                <a:cubicBezTo>
                  <a:pt x="40160" y="40175"/>
                  <a:pt x="40275" y="40265"/>
                  <a:pt x="40392" y="40265"/>
                </a:cubicBezTo>
                <a:cubicBezTo>
                  <a:pt x="40472" y="40265"/>
                  <a:pt x="40553" y="40222"/>
                  <a:pt x="40578" y="40122"/>
                </a:cubicBezTo>
                <a:cubicBezTo>
                  <a:pt x="40639" y="39909"/>
                  <a:pt x="40669" y="39697"/>
                  <a:pt x="40639" y="39514"/>
                </a:cubicBezTo>
                <a:cubicBezTo>
                  <a:pt x="40700" y="38998"/>
                  <a:pt x="40457" y="38481"/>
                  <a:pt x="40031" y="38177"/>
                </a:cubicBezTo>
                <a:cubicBezTo>
                  <a:pt x="39997" y="38157"/>
                  <a:pt x="39963" y="38149"/>
                  <a:pt x="39931" y="38149"/>
                </a:cubicBezTo>
                <a:close/>
                <a:moveTo>
                  <a:pt x="144817" y="38378"/>
                </a:moveTo>
                <a:cubicBezTo>
                  <a:pt x="144792" y="38378"/>
                  <a:pt x="144767" y="38382"/>
                  <a:pt x="144744" y="38390"/>
                </a:cubicBezTo>
                <a:cubicBezTo>
                  <a:pt x="144623" y="38481"/>
                  <a:pt x="144532" y="38572"/>
                  <a:pt x="144440" y="38694"/>
                </a:cubicBezTo>
                <a:cubicBezTo>
                  <a:pt x="144349" y="38846"/>
                  <a:pt x="144288" y="39028"/>
                  <a:pt x="144288" y="39241"/>
                </a:cubicBezTo>
                <a:cubicBezTo>
                  <a:pt x="144288" y="39484"/>
                  <a:pt x="144349" y="39727"/>
                  <a:pt x="144410" y="39970"/>
                </a:cubicBezTo>
                <a:cubicBezTo>
                  <a:pt x="144440" y="40092"/>
                  <a:pt x="144471" y="40213"/>
                  <a:pt x="144501" y="40335"/>
                </a:cubicBezTo>
                <a:cubicBezTo>
                  <a:pt x="144501" y="40426"/>
                  <a:pt x="144592" y="40487"/>
                  <a:pt x="144684" y="40487"/>
                </a:cubicBezTo>
                <a:lnTo>
                  <a:pt x="144714" y="40487"/>
                </a:lnTo>
                <a:cubicBezTo>
                  <a:pt x="144805" y="40487"/>
                  <a:pt x="144866" y="40396"/>
                  <a:pt x="144866" y="40274"/>
                </a:cubicBezTo>
                <a:cubicBezTo>
                  <a:pt x="144836" y="40153"/>
                  <a:pt x="144805" y="40031"/>
                  <a:pt x="144775" y="39879"/>
                </a:cubicBezTo>
                <a:cubicBezTo>
                  <a:pt x="144714" y="39666"/>
                  <a:pt x="144684" y="39453"/>
                  <a:pt x="144653" y="39241"/>
                </a:cubicBezTo>
                <a:cubicBezTo>
                  <a:pt x="144653" y="39119"/>
                  <a:pt x="144684" y="38998"/>
                  <a:pt x="144744" y="38906"/>
                </a:cubicBezTo>
                <a:cubicBezTo>
                  <a:pt x="144805" y="38846"/>
                  <a:pt x="144866" y="38785"/>
                  <a:pt x="144927" y="38724"/>
                </a:cubicBezTo>
                <a:cubicBezTo>
                  <a:pt x="145018" y="38694"/>
                  <a:pt x="145079" y="38572"/>
                  <a:pt x="145018" y="38481"/>
                </a:cubicBezTo>
                <a:cubicBezTo>
                  <a:pt x="144972" y="38412"/>
                  <a:pt x="144893" y="38378"/>
                  <a:pt x="144817" y="38378"/>
                </a:cubicBezTo>
                <a:close/>
                <a:moveTo>
                  <a:pt x="28651" y="38301"/>
                </a:moveTo>
                <a:cubicBezTo>
                  <a:pt x="28543" y="38301"/>
                  <a:pt x="28434" y="38379"/>
                  <a:pt x="28450" y="38511"/>
                </a:cubicBezTo>
                <a:cubicBezTo>
                  <a:pt x="28481" y="38937"/>
                  <a:pt x="28511" y="39332"/>
                  <a:pt x="28511" y="39757"/>
                </a:cubicBezTo>
                <a:cubicBezTo>
                  <a:pt x="28511" y="39970"/>
                  <a:pt x="28511" y="40183"/>
                  <a:pt x="28511" y="40365"/>
                </a:cubicBezTo>
                <a:cubicBezTo>
                  <a:pt x="28481" y="40487"/>
                  <a:pt x="28572" y="40578"/>
                  <a:pt x="28663" y="40578"/>
                </a:cubicBezTo>
                <a:lnTo>
                  <a:pt x="28694" y="40578"/>
                </a:lnTo>
                <a:cubicBezTo>
                  <a:pt x="28785" y="40578"/>
                  <a:pt x="28876" y="40487"/>
                  <a:pt x="28876" y="40396"/>
                </a:cubicBezTo>
                <a:cubicBezTo>
                  <a:pt x="28906" y="40183"/>
                  <a:pt x="28906" y="39970"/>
                  <a:pt x="28906" y="39757"/>
                </a:cubicBezTo>
                <a:cubicBezTo>
                  <a:pt x="28906" y="39332"/>
                  <a:pt x="28876" y="38906"/>
                  <a:pt x="28846" y="38481"/>
                </a:cubicBezTo>
                <a:cubicBezTo>
                  <a:pt x="28832" y="38356"/>
                  <a:pt x="28742" y="38301"/>
                  <a:pt x="28651" y="38301"/>
                </a:cubicBezTo>
                <a:close/>
                <a:moveTo>
                  <a:pt x="119924" y="38564"/>
                </a:moveTo>
                <a:cubicBezTo>
                  <a:pt x="119850" y="38564"/>
                  <a:pt x="119784" y="38619"/>
                  <a:pt x="119759" y="38694"/>
                </a:cubicBezTo>
                <a:cubicBezTo>
                  <a:pt x="119637" y="39058"/>
                  <a:pt x="119455" y="39393"/>
                  <a:pt x="119273" y="39697"/>
                </a:cubicBezTo>
                <a:cubicBezTo>
                  <a:pt x="119151" y="39879"/>
                  <a:pt x="119030" y="40061"/>
                  <a:pt x="118878" y="40213"/>
                </a:cubicBezTo>
                <a:cubicBezTo>
                  <a:pt x="118878" y="40244"/>
                  <a:pt x="118847" y="40244"/>
                  <a:pt x="118847" y="40274"/>
                </a:cubicBezTo>
                <a:cubicBezTo>
                  <a:pt x="118786" y="40335"/>
                  <a:pt x="118786" y="40457"/>
                  <a:pt x="118878" y="40517"/>
                </a:cubicBezTo>
                <a:cubicBezTo>
                  <a:pt x="118878" y="40548"/>
                  <a:pt x="118878" y="40548"/>
                  <a:pt x="118878" y="40548"/>
                </a:cubicBezTo>
                <a:cubicBezTo>
                  <a:pt x="118908" y="40578"/>
                  <a:pt x="118938" y="40578"/>
                  <a:pt x="118999" y="40578"/>
                </a:cubicBezTo>
                <a:cubicBezTo>
                  <a:pt x="119030" y="40578"/>
                  <a:pt x="119090" y="40548"/>
                  <a:pt x="119121" y="40517"/>
                </a:cubicBezTo>
                <a:cubicBezTo>
                  <a:pt x="119182" y="40457"/>
                  <a:pt x="119212" y="40396"/>
                  <a:pt x="119273" y="40365"/>
                </a:cubicBezTo>
                <a:cubicBezTo>
                  <a:pt x="119637" y="39909"/>
                  <a:pt x="119911" y="39362"/>
                  <a:pt x="120093" y="38815"/>
                </a:cubicBezTo>
                <a:cubicBezTo>
                  <a:pt x="120154" y="38694"/>
                  <a:pt x="120093" y="38602"/>
                  <a:pt x="119972" y="38572"/>
                </a:cubicBezTo>
                <a:cubicBezTo>
                  <a:pt x="119956" y="38567"/>
                  <a:pt x="119940" y="38564"/>
                  <a:pt x="119924" y="38564"/>
                </a:cubicBezTo>
                <a:close/>
                <a:moveTo>
                  <a:pt x="146587" y="38803"/>
                </a:moveTo>
                <a:cubicBezTo>
                  <a:pt x="146532" y="38803"/>
                  <a:pt x="146480" y="38826"/>
                  <a:pt x="146447" y="38876"/>
                </a:cubicBezTo>
                <a:cubicBezTo>
                  <a:pt x="146386" y="38967"/>
                  <a:pt x="146416" y="39089"/>
                  <a:pt x="146477" y="39150"/>
                </a:cubicBezTo>
                <a:cubicBezTo>
                  <a:pt x="146963" y="39514"/>
                  <a:pt x="147358" y="40001"/>
                  <a:pt x="147632" y="40548"/>
                </a:cubicBezTo>
                <a:cubicBezTo>
                  <a:pt x="147662" y="40608"/>
                  <a:pt x="147723" y="40639"/>
                  <a:pt x="147784" y="40639"/>
                </a:cubicBezTo>
                <a:cubicBezTo>
                  <a:pt x="147845" y="40639"/>
                  <a:pt x="147845" y="40639"/>
                  <a:pt x="147875" y="40608"/>
                </a:cubicBezTo>
                <a:cubicBezTo>
                  <a:pt x="147997" y="40578"/>
                  <a:pt x="148027" y="40457"/>
                  <a:pt x="147966" y="40365"/>
                </a:cubicBezTo>
                <a:cubicBezTo>
                  <a:pt x="147662" y="39788"/>
                  <a:pt x="147237" y="39241"/>
                  <a:pt x="146720" y="38846"/>
                </a:cubicBezTo>
                <a:cubicBezTo>
                  <a:pt x="146679" y="38818"/>
                  <a:pt x="146632" y="38803"/>
                  <a:pt x="146587" y="38803"/>
                </a:cubicBezTo>
                <a:close/>
                <a:moveTo>
                  <a:pt x="35460" y="38507"/>
                </a:moveTo>
                <a:cubicBezTo>
                  <a:pt x="35318" y="38507"/>
                  <a:pt x="35175" y="38678"/>
                  <a:pt x="35289" y="38815"/>
                </a:cubicBezTo>
                <a:cubicBezTo>
                  <a:pt x="35472" y="39028"/>
                  <a:pt x="35563" y="39301"/>
                  <a:pt x="35533" y="39575"/>
                </a:cubicBezTo>
                <a:cubicBezTo>
                  <a:pt x="35533" y="39879"/>
                  <a:pt x="35472" y="40183"/>
                  <a:pt x="35381" y="40457"/>
                </a:cubicBezTo>
                <a:cubicBezTo>
                  <a:pt x="35350" y="40548"/>
                  <a:pt x="35411" y="40669"/>
                  <a:pt x="35502" y="40700"/>
                </a:cubicBezTo>
                <a:lnTo>
                  <a:pt x="35563" y="40700"/>
                </a:lnTo>
                <a:cubicBezTo>
                  <a:pt x="35654" y="40700"/>
                  <a:pt x="35715" y="40639"/>
                  <a:pt x="35745" y="40578"/>
                </a:cubicBezTo>
                <a:cubicBezTo>
                  <a:pt x="35867" y="40244"/>
                  <a:pt x="35928" y="39909"/>
                  <a:pt x="35928" y="39575"/>
                </a:cubicBezTo>
                <a:cubicBezTo>
                  <a:pt x="35928" y="39210"/>
                  <a:pt x="35806" y="38876"/>
                  <a:pt x="35593" y="38572"/>
                </a:cubicBezTo>
                <a:cubicBezTo>
                  <a:pt x="35555" y="38526"/>
                  <a:pt x="35508" y="38507"/>
                  <a:pt x="35460" y="38507"/>
                </a:cubicBezTo>
                <a:close/>
                <a:moveTo>
                  <a:pt x="114641" y="38500"/>
                </a:moveTo>
                <a:cubicBezTo>
                  <a:pt x="114565" y="38500"/>
                  <a:pt x="114485" y="38534"/>
                  <a:pt x="114440" y="38602"/>
                </a:cubicBezTo>
                <a:cubicBezTo>
                  <a:pt x="114349" y="38785"/>
                  <a:pt x="114257" y="38998"/>
                  <a:pt x="114197" y="39180"/>
                </a:cubicBezTo>
                <a:cubicBezTo>
                  <a:pt x="114014" y="39575"/>
                  <a:pt x="113923" y="40001"/>
                  <a:pt x="113923" y="40426"/>
                </a:cubicBezTo>
                <a:cubicBezTo>
                  <a:pt x="113923" y="40700"/>
                  <a:pt x="113984" y="40943"/>
                  <a:pt x="114075" y="41186"/>
                </a:cubicBezTo>
                <a:cubicBezTo>
                  <a:pt x="114105" y="41247"/>
                  <a:pt x="114166" y="41308"/>
                  <a:pt x="114257" y="41308"/>
                </a:cubicBezTo>
                <a:cubicBezTo>
                  <a:pt x="114257" y="41308"/>
                  <a:pt x="114288" y="41308"/>
                  <a:pt x="114318" y="41277"/>
                </a:cubicBezTo>
                <a:cubicBezTo>
                  <a:pt x="114409" y="41247"/>
                  <a:pt x="114470" y="41125"/>
                  <a:pt x="114409" y="41034"/>
                </a:cubicBezTo>
                <a:cubicBezTo>
                  <a:pt x="114349" y="40852"/>
                  <a:pt x="114288" y="40639"/>
                  <a:pt x="114288" y="40426"/>
                </a:cubicBezTo>
                <a:cubicBezTo>
                  <a:pt x="114318" y="40061"/>
                  <a:pt x="114379" y="39666"/>
                  <a:pt x="114531" y="39332"/>
                </a:cubicBezTo>
                <a:cubicBezTo>
                  <a:pt x="114622" y="39150"/>
                  <a:pt x="114683" y="38967"/>
                  <a:pt x="114774" y="38785"/>
                </a:cubicBezTo>
                <a:cubicBezTo>
                  <a:pt x="114835" y="38694"/>
                  <a:pt x="114805" y="38572"/>
                  <a:pt x="114713" y="38511"/>
                </a:cubicBezTo>
                <a:cubicBezTo>
                  <a:pt x="114691" y="38504"/>
                  <a:pt x="114666" y="38500"/>
                  <a:pt x="114641" y="38500"/>
                </a:cubicBezTo>
                <a:close/>
                <a:moveTo>
                  <a:pt x="139592" y="39476"/>
                </a:moveTo>
                <a:cubicBezTo>
                  <a:pt x="139486" y="39476"/>
                  <a:pt x="139380" y="39529"/>
                  <a:pt x="139395" y="39636"/>
                </a:cubicBezTo>
                <a:cubicBezTo>
                  <a:pt x="139395" y="39727"/>
                  <a:pt x="139425" y="39788"/>
                  <a:pt x="139425" y="39879"/>
                </a:cubicBezTo>
                <a:cubicBezTo>
                  <a:pt x="139425" y="40396"/>
                  <a:pt x="139334" y="40943"/>
                  <a:pt x="139121" y="41429"/>
                </a:cubicBezTo>
                <a:cubicBezTo>
                  <a:pt x="139060" y="41520"/>
                  <a:pt x="139121" y="41612"/>
                  <a:pt x="139212" y="41672"/>
                </a:cubicBezTo>
                <a:lnTo>
                  <a:pt x="139273" y="41672"/>
                </a:lnTo>
                <a:cubicBezTo>
                  <a:pt x="139364" y="41672"/>
                  <a:pt x="139425" y="41642"/>
                  <a:pt x="139455" y="41581"/>
                </a:cubicBezTo>
                <a:cubicBezTo>
                  <a:pt x="139699" y="41034"/>
                  <a:pt x="139820" y="40457"/>
                  <a:pt x="139790" y="39879"/>
                </a:cubicBezTo>
                <a:cubicBezTo>
                  <a:pt x="139790" y="39788"/>
                  <a:pt x="139790" y="39697"/>
                  <a:pt x="139790" y="39636"/>
                </a:cubicBezTo>
                <a:cubicBezTo>
                  <a:pt x="139805" y="39529"/>
                  <a:pt x="139699" y="39476"/>
                  <a:pt x="139592" y="39476"/>
                </a:cubicBezTo>
                <a:close/>
                <a:moveTo>
                  <a:pt x="132373" y="39514"/>
                </a:moveTo>
                <a:cubicBezTo>
                  <a:pt x="132282" y="39514"/>
                  <a:pt x="132191" y="39605"/>
                  <a:pt x="132161" y="39697"/>
                </a:cubicBezTo>
                <a:cubicBezTo>
                  <a:pt x="132161" y="39879"/>
                  <a:pt x="132130" y="40061"/>
                  <a:pt x="132130" y="40244"/>
                </a:cubicBezTo>
                <a:cubicBezTo>
                  <a:pt x="132130" y="40730"/>
                  <a:pt x="132191" y="41186"/>
                  <a:pt x="132282" y="41642"/>
                </a:cubicBezTo>
                <a:cubicBezTo>
                  <a:pt x="132282" y="41733"/>
                  <a:pt x="132373" y="41794"/>
                  <a:pt x="132464" y="41794"/>
                </a:cubicBezTo>
                <a:lnTo>
                  <a:pt x="132495" y="41794"/>
                </a:lnTo>
                <a:cubicBezTo>
                  <a:pt x="132586" y="41764"/>
                  <a:pt x="132677" y="41672"/>
                  <a:pt x="132647" y="41581"/>
                </a:cubicBezTo>
                <a:cubicBezTo>
                  <a:pt x="132556" y="41125"/>
                  <a:pt x="132525" y="40700"/>
                  <a:pt x="132525" y="40244"/>
                </a:cubicBezTo>
                <a:cubicBezTo>
                  <a:pt x="132525" y="40092"/>
                  <a:pt x="132525" y="39909"/>
                  <a:pt x="132556" y="39727"/>
                </a:cubicBezTo>
                <a:cubicBezTo>
                  <a:pt x="132556" y="39636"/>
                  <a:pt x="132495" y="39545"/>
                  <a:pt x="132373" y="39514"/>
                </a:cubicBezTo>
                <a:close/>
                <a:moveTo>
                  <a:pt x="117553" y="41428"/>
                </a:moveTo>
                <a:cubicBezTo>
                  <a:pt x="117517" y="41428"/>
                  <a:pt x="117481" y="41438"/>
                  <a:pt x="117449" y="41460"/>
                </a:cubicBezTo>
                <a:cubicBezTo>
                  <a:pt x="117054" y="41703"/>
                  <a:pt x="116598" y="41885"/>
                  <a:pt x="116142" y="41915"/>
                </a:cubicBezTo>
                <a:cubicBezTo>
                  <a:pt x="116081" y="41931"/>
                  <a:pt x="116020" y="41938"/>
                  <a:pt x="115960" y="41938"/>
                </a:cubicBezTo>
                <a:cubicBezTo>
                  <a:pt x="115899" y="41938"/>
                  <a:pt x="115838" y="41931"/>
                  <a:pt x="115777" y="41915"/>
                </a:cubicBezTo>
                <a:cubicBezTo>
                  <a:pt x="115504" y="41915"/>
                  <a:pt x="115473" y="42280"/>
                  <a:pt x="115747" y="42311"/>
                </a:cubicBezTo>
                <a:lnTo>
                  <a:pt x="116172" y="42311"/>
                </a:lnTo>
                <a:cubicBezTo>
                  <a:pt x="116689" y="42250"/>
                  <a:pt x="117206" y="42067"/>
                  <a:pt x="117662" y="41794"/>
                </a:cubicBezTo>
                <a:cubicBezTo>
                  <a:pt x="117753" y="41733"/>
                  <a:pt x="117783" y="41612"/>
                  <a:pt x="117723" y="41520"/>
                </a:cubicBezTo>
                <a:cubicBezTo>
                  <a:pt x="117683" y="41461"/>
                  <a:pt x="117619" y="41428"/>
                  <a:pt x="117553" y="41428"/>
                </a:cubicBezTo>
                <a:close/>
                <a:moveTo>
                  <a:pt x="39315" y="41398"/>
                </a:moveTo>
                <a:cubicBezTo>
                  <a:pt x="39279" y="41398"/>
                  <a:pt x="39243" y="41408"/>
                  <a:pt x="39210" y="41429"/>
                </a:cubicBezTo>
                <a:cubicBezTo>
                  <a:pt x="39150" y="41460"/>
                  <a:pt x="39058" y="41520"/>
                  <a:pt x="38998" y="41551"/>
                </a:cubicBezTo>
                <a:cubicBezTo>
                  <a:pt x="38663" y="41703"/>
                  <a:pt x="38299" y="41794"/>
                  <a:pt x="37964" y="41855"/>
                </a:cubicBezTo>
                <a:cubicBezTo>
                  <a:pt x="37782" y="41885"/>
                  <a:pt x="37630" y="41915"/>
                  <a:pt x="37478" y="41976"/>
                </a:cubicBezTo>
                <a:cubicBezTo>
                  <a:pt x="37356" y="42007"/>
                  <a:pt x="37296" y="42098"/>
                  <a:pt x="37326" y="42189"/>
                </a:cubicBezTo>
                <a:cubicBezTo>
                  <a:pt x="37356" y="42280"/>
                  <a:pt x="37417" y="42341"/>
                  <a:pt x="37508" y="42341"/>
                </a:cubicBezTo>
                <a:lnTo>
                  <a:pt x="37569" y="42341"/>
                </a:lnTo>
                <a:cubicBezTo>
                  <a:pt x="37721" y="42280"/>
                  <a:pt x="37873" y="42250"/>
                  <a:pt x="38025" y="42219"/>
                </a:cubicBezTo>
                <a:cubicBezTo>
                  <a:pt x="38420" y="42159"/>
                  <a:pt x="38785" y="42037"/>
                  <a:pt x="39150" y="41885"/>
                </a:cubicBezTo>
                <a:cubicBezTo>
                  <a:pt x="39241" y="41855"/>
                  <a:pt x="39332" y="41794"/>
                  <a:pt x="39423" y="41733"/>
                </a:cubicBezTo>
                <a:cubicBezTo>
                  <a:pt x="39514" y="41672"/>
                  <a:pt x="39545" y="41551"/>
                  <a:pt x="39484" y="41490"/>
                </a:cubicBezTo>
                <a:cubicBezTo>
                  <a:pt x="39445" y="41431"/>
                  <a:pt x="39380" y="41398"/>
                  <a:pt x="39315" y="41398"/>
                </a:cubicBezTo>
                <a:close/>
                <a:moveTo>
                  <a:pt x="21051" y="41636"/>
                </a:moveTo>
                <a:cubicBezTo>
                  <a:pt x="21035" y="41636"/>
                  <a:pt x="21020" y="41638"/>
                  <a:pt x="21003" y="41642"/>
                </a:cubicBezTo>
                <a:cubicBezTo>
                  <a:pt x="20912" y="41642"/>
                  <a:pt x="20821" y="41733"/>
                  <a:pt x="20851" y="41855"/>
                </a:cubicBezTo>
                <a:cubicBezTo>
                  <a:pt x="20882" y="42007"/>
                  <a:pt x="20912" y="42189"/>
                  <a:pt x="20973" y="42341"/>
                </a:cubicBezTo>
                <a:cubicBezTo>
                  <a:pt x="21155" y="42827"/>
                  <a:pt x="21429" y="43253"/>
                  <a:pt x="21763" y="43587"/>
                </a:cubicBezTo>
                <a:cubicBezTo>
                  <a:pt x="21786" y="43632"/>
                  <a:pt x="21824" y="43660"/>
                  <a:pt x="21867" y="43660"/>
                </a:cubicBezTo>
                <a:cubicBezTo>
                  <a:pt x="21883" y="43660"/>
                  <a:pt x="21899" y="43656"/>
                  <a:pt x="21915" y="43648"/>
                </a:cubicBezTo>
                <a:cubicBezTo>
                  <a:pt x="21924" y="43657"/>
                  <a:pt x="21936" y="43661"/>
                  <a:pt x="21948" y="43661"/>
                </a:cubicBezTo>
                <a:cubicBezTo>
                  <a:pt x="21979" y="43661"/>
                  <a:pt x="22015" y="43639"/>
                  <a:pt x="22037" y="43618"/>
                </a:cubicBezTo>
                <a:cubicBezTo>
                  <a:pt x="22128" y="43557"/>
                  <a:pt x="22128" y="43435"/>
                  <a:pt x="22037" y="43344"/>
                </a:cubicBezTo>
                <a:cubicBezTo>
                  <a:pt x="21733" y="43040"/>
                  <a:pt x="21490" y="42645"/>
                  <a:pt x="21307" y="42219"/>
                </a:cubicBezTo>
                <a:cubicBezTo>
                  <a:pt x="21277" y="42098"/>
                  <a:pt x="21247" y="41946"/>
                  <a:pt x="21216" y="41794"/>
                </a:cubicBezTo>
                <a:cubicBezTo>
                  <a:pt x="21216" y="41715"/>
                  <a:pt x="21148" y="41636"/>
                  <a:pt x="21051" y="41636"/>
                </a:cubicBezTo>
                <a:close/>
                <a:moveTo>
                  <a:pt x="28217" y="42013"/>
                </a:moveTo>
                <a:cubicBezTo>
                  <a:pt x="28144" y="42013"/>
                  <a:pt x="28069" y="42063"/>
                  <a:pt x="28025" y="42128"/>
                </a:cubicBezTo>
                <a:cubicBezTo>
                  <a:pt x="27934" y="42280"/>
                  <a:pt x="27842" y="42463"/>
                  <a:pt x="27690" y="42615"/>
                </a:cubicBezTo>
                <a:cubicBezTo>
                  <a:pt x="27447" y="42919"/>
                  <a:pt x="27143" y="43192"/>
                  <a:pt x="26809" y="43405"/>
                </a:cubicBezTo>
                <a:cubicBezTo>
                  <a:pt x="26718" y="43466"/>
                  <a:pt x="26687" y="43587"/>
                  <a:pt x="26748" y="43678"/>
                </a:cubicBezTo>
                <a:cubicBezTo>
                  <a:pt x="26779" y="43739"/>
                  <a:pt x="26839" y="43770"/>
                  <a:pt x="26900" y="43770"/>
                </a:cubicBezTo>
                <a:cubicBezTo>
                  <a:pt x="26931" y="43770"/>
                  <a:pt x="26991" y="43739"/>
                  <a:pt x="27022" y="43739"/>
                </a:cubicBezTo>
                <a:cubicBezTo>
                  <a:pt x="27387" y="43496"/>
                  <a:pt x="27721" y="43192"/>
                  <a:pt x="27994" y="42858"/>
                </a:cubicBezTo>
                <a:cubicBezTo>
                  <a:pt x="28146" y="42675"/>
                  <a:pt x="28268" y="42493"/>
                  <a:pt x="28359" y="42311"/>
                </a:cubicBezTo>
                <a:cubicBezTo>
                  <a:pt x="28420" y="42219"/>
                  <a:pt x="28390" y="42098"/>
                  <a:pt x="28298" y="42037"/>
                </a:cubicBezTo>
                <a:cubicBezTo>
                  <a:pt x="28273" y="42020"/>
                  <a:pt x="28245" y="42013"/>
                  <a:pt x="28217" y="42013"/>
                </a:cubicBezTo>
                <a:close/>
                <a:moveTo>
                  <a:pt x="35046" y="42159"/>
                </a:moveTo>
                <a:cubicBezTo>
                  <a:pt x="34955" y="42159"/>
                  <a:pt x="34864" y="42219"/>
                  <a:pt x="34864" y="42311"/>
                </a:cubicBezTo>
                <a:cubicBezTo>
                  <a:pt x="34864" y="42371"/>
                  <a:pt x="34864" y="42432"/>
                  <a:pt x="34864" y="42493"/>
                </a:cubicBezTo>
                <a:cubicBezTo>
                  <a:pt x="34833" y="42919"/>
                  <a:pt x="35016" y="43344"/>
                  <a:pt x="35320" y="43648"/>
                </a:cubicBezTo>
                <a:lnTo>
                  <a:pt x="35472" y="43770"/>
                </a:lnTo>
                <a:lnTo>
                  <a:pt x="35593" y="43618"/>
                </a:lnTo>
                <a:cubicBezTo>
                  <a:pt x="35715" y="43466"/>
                  <a:pt x="35867" y="43314"/>
                  <a:pt x="35989" y="43192"/>
                </a:cubicBezTo>
                <a:cubicBezTo>
                  <a:pt x="36080" y="43131"/>
                  <a:pt x="36080" y="43010"/>
                  <a:pt x="36019" y="42919"/>
                </a:cubicBezTo>
                <a:cubicBezTo>
                  <a:pt x="35969" y="42885"/>
                  <a:pt x="35910" y="42861"/>
                  <a:pt x="35856" y="42861"/>
                </a:cubicBezTo>
                <a:cubicBezTo>
                  <a:pt x="35813" y="42861"/>
                  <a:pt x="35773" y="42877"/>
                  <a:pt x="35745" y="42919"/>
                </a:cubicBezTo>
                <a:cubicBezTo>
                  <a:pt x="35624" y="43010"/>
                  <a:pt x="35533" y="43101"/>
                  <a:pt x="35441" y="43223"/>
                </a:cubicBezTo>
                <a:cubicBezTo>
                  <a:pt x="35289" y="43010"/>
                  <a:pt x="35229" y="42736"/>
                  <a:pt x="35229" y="42493"/>
                </a:cubicBezTo>
                <a:cubicBezTo>
                  <a:pt x="35229" y="42432"/>
                  <a:pt x="35229" y="42402"/>
                  <a:pt x="35229" y="42341"/>
                </a:cubicBezTo>
                <a:cubicBezTo>
                  <a:pt x="35229" y="42250"/>
                  <a:pt x="35168" y="42159"/>
                  <a:pt x="35046" y="42159"/>
                </a:cubicBezTo>
                <a:close/>
                <a:moveTo>
                  <a:pt x="138069" y="42724"/>
                </a:moveTo>
                <a:cubicBezTo>
                  <a:pt x="138024" y="42724"/>
                  <a:pt x="137977" y="42739"/>
                  <a:pt x="137936" y="42767"/>
                </a:cubicBezTo>
                <a:cubicBezTo>
                  <a:pt x="137845" y="42827"/>
                  <a:pt x="137753" y="42888"/>
                  <a:pt x="137662" y="42949"/>
                </a:cubicBezTo>
                <a:cubicBezTo>
                  <a:pt x="137237" y="43223"/>
                  <a:pt x="136781" y="43435"/>
                  <a:pt x="136294" y="43587"/>
                </a:cubicBezTo>
                <a:cubicBezTo>
                  <a:pt x="136112" y="43648"/>
                  <a:pt x="136142" y="43952"/>
                  <a:pt x="136355" y="43952"/>
                </a:cubicBezTo>
                <a:lnTo>
                  <a:pt x="136416" y="43952"/>
                </a:lnTo>
                <a:cubicBezTo>
                  <a:pt x="136933" y="43770"/>
                  <a:pt x="137419" y="43557"/>
                  <a:pt x="137875" y="43253"/>
                </a:cubicBezTo>
                <a:cubicBezTo>
                  <a:pt x="137966" y="43192"/>
                  <a:pt x="138057" y="43131"/>
                  <a:pt x="138148" y="43071"/>
                </a:cubicBezTo>
                <a:cubicBezTo>
                  <a:pt x="138240" y="43010"/>
                  <a:pt x="138270" y="42888"/>
                  <a:pt x="138209" y="42797"/>
                </a:cubicBezTo>
                <a:cubicBezTo>
                  <a:pt x="138176" y="42747"/>
                  <a:pt x="138124" y="42724"/>
                  <a:pt x="138069" y="42724"/>
                </a:cubicBezTo>
                <a:close/>
                <a:moveTo>
                  <a:pt x="132915" y="43278"/>
                </a:moveTo>
                <a:cubicBezTo>
                  <a:pt x="132805" y="43278"/>
                  <a:pt x="132688" y="43371"/>
                  <a:pt x="132708" y="43526"/>
                </a:cubicBezTo>
                <a:cubicBezTo>
                  <a:pt x="132799" y="43739"/>
                  <a:pt x="132920" y="43922"/>
                  <a:pt x="133103" y="44074"/>
                </a:cubicBezTo>
                <a:cubicBezTo>
                  <a:pt x="133288" y="44206"/>
                  <a:pt x="133519" y="44292"/>
                  <a:pt x="133757" y="44292"/>
                </a:cubicBezTo>
                <a:cubicBezTo>
                  <a:pt x="133792" y="44292"/>
                  <a:pt x="133827" y="44290"/>
                  <a:pt x="133863" y="44286"/>
                </a:cubicBezTo>
                <a:cubicBezTo>
                  <a:pt x="133984" y="44317"/>
                  <a:pt x="134106" y="44317"/>
                  <a:pt x="134227" y="44317"/>
                </a:cubicBezTo>
                <a:lnTo>
                  <a:pt x="134501" y="44317"/>
                </a:lnTo>
                <a:cubicBezTo>
                  <a:pt x="134775" y="44286"/>
                  <a:pt x="134744" y="43922"/>
                  <a:pt x="134501" y="43922"/>
                </a:cubicBezTo>
                <a:lnTo>
                  <a:pt x="133893" y="43922"/>
                </a:lnTo>
                <a:cubicBezTo>
                  <a:pt x="133680" y="43922"/>
                  <a:pt x="133498" y="43861"/>
                  <a:pt x="133316" y="43770"/>
                </a:cubicBezTo>
                <a:cubicBezTo>
                  <a:pt x="133194" y="43678"/>
                  <a:pt x="133133" y="43526"/>
                  <a:pt x="133072" y="43374"/>
                </a:cubicBezTo>
                <a:cubicBezTo>
                  <a:pt x="133039" y="43308"/>
                  <a:pt x="132978" y="43278"/>
                  <a:pt x="132915" y="43278"/>
                </a:cubicBezTo>
                <a:close/>
                <a:moveTo>
                  <a:pt x="148301" y="42067"/>
                </a:moveTo>
                <a:cubicBezTo>
                  <a:pt x="148179" y="42098"/>
                  <a:pt x="148118" y="42189"/>
                  <a:pt x="148118" y="42280"/>
                </a:cubicBezTo>
                <a:cubicBezTo>
                  <a:pt x="148118" y="42371"/>
                  <a:pt x="148118" y="42463"/>
                  <a:pt x="148118" y="42554"/>
                </a:cubicBezTo>
                <a:cubicBezTo>
                  <a:pt x="148118" y="42675"/>
                  <a:pt x="148118" y="42797"/>
                  <a:pt x="148088" y="42919"/>
                </a:cubicBezTo>
                <a:cubicBezTo>
                  <a:pt x="148057" y="43314"/>
                  <a:pt x="147966" y="43709"/>
                  <a:pt x="147845" y="44074"/>
                </a:cubicBezTo>
                <a:cubicBezTo>
                  <a:pt x="147814" y="44195"/>
                  <a:pt x="147875" y="44286"/>
                  <a:pt x="147966" y="44317"/>
                </a:cubicBezTo>
                <a:lnTo>
                  <a:pt x="148027" y="44317"/>
                </a:lnTo>
                <a:cubicBezTo>
                  <a:pt x="148118" y="44317"/>
                  <a:pt x="148179" y="44286"/>
                  <a:pt x="148209" y="44195"/>
                </a:cubicBezTo>
                <a:cubicBezTo>
                  <a:pt x="148331" y="43800"/>
                  <a:pt x="148422" y="43374"/>
                  <a:pt x="148483" y="42979"/>
                </a:cubicBezTo>
                <a:cubicBezTo>
                  <a:pt x="148483" y="42827"/>
                  <a:pt x="148513" y="42675"/>
                  <a:pt x="148513" y="42554"/>
                </a:cubicBezTo>
                <a:cubicBezTo>
                  <a:pt x="148513" y="42432"/>
                  <a:pt x="148513" y="42341"/>
                  <a:pt x="148483" y="42250"/>
                </a:cubicBezTo>
                <a:cubicBezTo>
                  <a:pt x="148483" y="42159"/>
                  <a:pt x="148392" y="42067"/>
                  <a:pt x="148301" y="42067"/>
                </a:cubicBezTo>
                <a:close/>
                <a:moveTo>
                  <a:pt x="144467" y="41996"/>
                </a:moveTo>
                <a:cubicBezTo>
                  <a:pt x="144399" y="41996"/>
                  <a:pt x="144335" y="42035"/>
                  <a:pt x="144288" y="42128"/>
                </a:cubicBezTo>
                <a:cubicBezTo>
                  <a:pt x="144197" y="42432"/>
                  <a:pt x="144045" y="42706"/>
                  <a:pt x="143863" y="42979"/>
                </a:cubicBezTo>
                <a:cubicBezTo>
                  <a:pt x="143711" y="43223"/>
                  <a:pt x="143498" y="43466"/>
                  <a:pt x="143316" y="43678"/>
                </a:cubicBezTo>
                <a:cubicBezTo>
                  <a:pt x="143225" y="43800"/>
                  <a:pt x="143103" y="43922"/>
                  <a:pt x="143012" y="44043"/>
                </a:cubicBezTo>
                <a:cubicBezTo>
                  <a:pt x="142890" y="44195"/>
                  <a:pt x="142799" y="44317"/>
                  <a:pt x="142708" y="44469"/>
                </a:cubicBezTo>
                <a:lnTo>
                  <a:pt x="143012" y="44651"/>
                </a:lnTo>
                <a:lnTo>
                  <a:pt x="143042" y="44681"/>
                </a:lnTo>
                <a:cubicBezTo>
                  <a:pt x="143194" y="44408"/>
                  <a:pt x="143407" y="44165"/>
                  <a:pt x="143620" y="43922"/>
                </a:cubicBezTo>
                <a:cubicBezTo>
                  <a:pt x="143802" y="43678"/>
                  <a:pt x="144015" y="43435"/>
                  <a:pt x="144197" y="43192"/>
                </a:cubicBezTo>
                <a:cubicBezTo>
                  <a:pt x="144380" y="42888"/>
                  <a:pt x="144532" y="42584"/>
                  <a:pt x="144653" y="42250"/>
                </a:cubicBezTo>
                <a:cubicBezTo>
                  <a:pt x="144684" y="42128"/>
                  <a:pt x="144653" y="42037"/>
                  <a:pt x="144532" y="42007"/>
                </a:cubicBezTo>
                <a:cubicBezTo>
                  <a:pt x="144510" y="42000"/>
                  <a:pt x="144489" y="41996"/>
                  <a:pt x="144467" y="41996"/>
                </a:cubicBezTo>
                <a:close/>
                <a:moveTo>
                  <a:pt x="25107" y="44226"/>
                </a:moveTo>
                <a:cubicBezTo>
                  <a:pt x="24833" y="44347"/>
                  <a:pt x="24560" y="44438"/>
                  <a:pt x="24286" y="44499"/>
                </a:cubicBezTo>
                <a:cubicBezTo>
                  <a:pt x="24165" y="44530"/>
                  <a:pt x="24013" y="44560"/>
                  <a:pt x="23891" y="44560"/>
                </a:cubicBezTo>
                <a:lnTo>
                  <a:pt x="23861" y="44560"/>
                </a:lnTo>
                <a:cubicBezTo>
                  <a:pt x="23739" y="44560"/>
                  <a:pt x="23617" y="44530"/>
                  <a:pt x="23496" y="44499"/>
                </a:cubicBezTo>
                <a:lnTo>
                  <a:pt x="23435" y="44499"/>
                </a:lnTo>
                <a:cubicBezTo>
                  <a:pt x="23406" y="44492"/>
                  <a:pt x="23379" y="44488"/>
                  <a:pt x="23354" y="44488"/>
                </a:cubicBezTo>
                <a:cubicBezTo>
                  <a:pt x="23274" y="44488"/>
                  <a:pt x="23215" y="44528"/>
                  <a:pt x="23192" y="44621"/>
                </a:cubicBezTo>
                <a:cubicBezTo>
                  <a:pt x="23131" y="44712"/>
                  <a:pt x="23192" y="44803"/>
                  <a:pt x="23314" y="44833"/>
                </a:cubicBezTo>
                <a:cubicBezTo>
                  <a:pt x="23344" y="44864"/>
                  <a:pt x="23374" y="44864"/>
                  <a:pt x="23405" y="44864"/>
                </a:cubicBezTo>
                <a:cubicBezTo>
                  <a:pt x="23557" y="44925"/>
                  <a:pt x="23709" y="44925"/>
                  <a:pt x="23861" y="44925"/>
                </a:cubicBezTo>
                <a:cubicBezTo>
                  <a:pt x="24347" y="44894"/>
                  <a:pt x="24833" y="44773"/>
                  <a:pt x="25259" y="44560"/>
                </a:cubicBezTo>
                <a:lnTo>
                  <a:pt x="25198" y="44408"/>
                </a:lnTo>
                <a:lnTo>
                  <a:pt x="25107" y="44226"/>
                </a:lnTo>
                <a:close/>
                <a:moveTo>
                  <a:pt x="147317" y="45704"/>
                </a:moveTo>
                <a:cubicBezTo>
                  <a:pt x="147242" y="45704"/>
                  <a:pt x="147168" y="45738"/>
                  <a:pt x="147146" y="45806"/>
                </a:cubicBezTo>
                <a:cubicBezTo>
                  <a:pt x="147024" y="46110"/>
                  <a:pt x="146842" y="46384"/>
                  <a:pt x="146568" y="46596"/>
                </a:cubicBezTo>
                <a:cubicBezTo>
                  <a:pt x="146355" y="46748"/>
                  <a:pt x="146143" y="46840"/>
                  <a:pt x="145869" y="46900"/>
                </a:cubicBezTo>
                <a:cubicBezTo>
                  <a:pt x="145778" y="46931"/>
                  <a:pt x="145717" y="47022"/>
                  <a:pt x="145747" y="47144"/>
                </a:cubicBezTo>
                <a:cubicBezTo>
                  <a:pt x="145778" y="47204"/>
                  <a:pt x="145839" y="47265"/>
                  <a:pt x="145930" y="47265"/>
                </a:cubicBezTo>
                <a:lnTo>
                  <a:pt x="145991" y="47265"/>
                </a:lnTo>
                <a:cubicBezTo>
                  <a:pt x="146295" y="47204"/>
                  <a:pt x="146568" y="47083"/>
                  <a:pt x="146811" y="46900"/>
                </a:cubicBezTo>
                <a:cubicBezTo>
                  <a:pt x="147115" y="46657"/>
                  <a:pt x="147328" y="46323"/>
                  <a:pt x="147480" y="45989"/>
                </a:cubicBezTo>
                <a:cubicBezTo>
                  <a:pt x="147541" y="45897"/>
                  <a:pt x="147480" y="45776"/>
                  <a:pt x="147389" y="45715"/>
                </a:cubicBezTo>
                <a:cubicBezTo>
                  <a:pt x="147366" y="45707"/>
                  <a:pt x="147341" y="45704"/>
                  <a:pt x="147317" y="45704"/>
                </a:cubicBezTo>
                <a:close/>
                <a:moveTo>
                  <a:pt x="142562" y="46169"/>
                </a:moveTo>
                <a:cubicBezTo>
                  <a:pt x="142431" y="46169"/>
                  <a:pt x="142295" y="46288"/>
                  <a:pt x="142373" y="46444"/>
                </a:cubicBezTo>
                <a:cubicBezTo>
                  <a:pt x="142465" y="46627"/>
                  <a:pt x="142556" y="46809"/>
                  <a:pt x="142708" y="46961"/>
                </a:cubicBezTo>
                <a:cubicBezTo>
                  <a:pt x="142799" y="47052"/>
                  <a:pt x="142890" y="47113"/>
                  <a:pt x="143012" y="47174"/>
                </a:cubicBezTo>
                <a:cubicBezTo>
                  <a:pt x="143316" y="47387"/>
                  <a:pt x="143680" y="47508"/>
                  <a:pt x="144045" y="47569"/>
                </a:cubicBezTo>
                <a:lnTo>
                  <a:pt x="144076" y="47569"/>
                </a:lnTo>
                <a:cubicBezTo>
                  <a:pt x="144167" y="47569"/>
                  <a:pt x="144228" y="47478"/>
                  <a:pt x="144228" y="47387"/>
                </a:cubicBezTo>
                <a:cubicBezTo>
                  <a:pt x="144258" y="47296"/>
                  <a:pt x="144167" y="47174"/>
                  <a:pt x="144045" y="47174"/>
                </a:cubicBezTo>
                <a:cubicBezTo>
                  <a:pt x="143498" y="47144"/>
                  <a:pt x="142981" y="46809"/>
                  <a:pt x="142738" y="46292"/>
                </a:cubicBezTo>
                <a:cubicBezTo>
                  <a:pt x="142706" y="46206"/>
                  <a:pt x="142635" y="46169"/>
                  <a:pt x="142562" y="46169"/>
                </a:cubicBezTo>
                <a:close/>
                <a:moveTo>
                  <a:pt x="103497" y="47235"/>
                </a:moveTo>
                <a:cubicBezTo>
                  <a:pt x="103376" y="47235"/>
                  <a:pt x="103315" y="47326"/>
                  <a:pt x="103315" y="47447"/>
                </a:cubicBezTo>
                <a:cubicBezTo>
                  <a:pt x="103315" y="47508"/>
                  <a:pt x="103345" y="47569"/>
                  <a:pt x="103406" y="47599"/>
                </a:cubicBezTo>
                <a:cubicBezTo>
                  <a:pt x="103437" y="47630"/>
                  <a:pt x="103467" y="47630"/>
                  <a:pt x="103497" y="47630"/>
                </a:cubicBezTo>
                <a:lnTo>
                  <a:pt x="103619" y="47630"/>
                </a:lnTo>
                <a:cubicBezTo>
                  <a:pt x="104105" y="47630"/>
                  <a:pt x="104592" y="47721"/>
                  <a:pt x="105048" y="47934"/>
                </a:cubicBezTo>
                <a:lnTo>
                  <a:pt x="105230" y="48025"/>
                </a:lnTo>
                <a:cubicBezTo>
                  <a:pt x="105260" y="48025"/>
                  <a:pt x="105291" y="48055"/>
                  <a:pt x="105321" y="48055"/>
                </a:cubicBezTo>
                <a:cubicBezTo>
                  <a:pt x="105503" y="48055"/>
                  <a:pt x="105564" y="47812"/>
                  <a:pt x="105412" y="47691"/>
                </a:cubicBezTo>
                <a:cubicBezTo>
                  <a:pt x="105352" y="47660"/>
                  <a:pt x="105291" y="47630"/>
                  <a:pt x="105230" y="47599"/>
                </a:cubicBezTo>
                <a:cubicBezTo>
                  <a:pt x="104683" y="47356"/>
                  <a:pt x="104075" y="47235"/>
                  <a:pt x="103497" y="47235"/>
                </a:cubicBezTo>
                <a:close/>
                <a:moveTo>
                  <a:pt x="101874" y="47409"/>
                </a:moveTo>
                <a:cubicBezTo>
                  <a:pt x="101858" y="47409"/>
                  <a:pt x="101841" y="47412"/>
                  <a:pt x="101826" y="47417"/>
                </a:cubicBezTo>
                <a:cubicBezTo>
                  <a:pt x="101187" y="47539"/>
                  <a:pt x="100579" y="47782"/>
                  <a:pt x="100002" y="48116"/>
                </a:cubicBezTo>
                <a:cubicBezTo>
                  <a:pt x="99850" y="48207"/>
                  <a:pt x="99911" y="48481"/>
                  <a:pt x="100093" y="48481"/>
                </a:cubicBezTo>
                <a:cubicBezTo>
                  <a:pt x="100123" y="48481"/>
                  <a:pt x="100184" y="48481"/>
                  <a:pt x="100215" y="48451"/>
                </a:cubicBezTo>
                <a:cubicBezTo>
                  <a:pt x="100731" y="48147"/>
                  <a:pt x="101309" y="47903"/>
                  <a:pt x="101917" y="47782"/>
                </a:cubicBezTo>
                <a:cubicBezTo>
                  <a:pt x="102008" y="47751"/>
                  <a:pt x="102069" y="47660"/>
                  <a:pt x="102038" y="47569"/>
                </a:cubicBezTo>
                <a:cubicBezTo>
                  <a:pt x="102038" y="47468"/>
                  <a:pt x="101955" y="47409"/>
                  <a:pt x="101874" y="47409"/>
                </a:cubicBezTo>
                <a:close/>
                <a:moveTo>
                  <a:pt x="25380" y="304"/>
                </a:moveTo>
                <a:cubicBezTo>
                  <a:pt x="24499" y="2371"/>
                  <a:pt x="24985" y="4894"/>
                  <a:pt x="25836" y="6809"/>
                </a:cubicBezTo>
                <a:cubicBezTo>
                  <a:pt x="26475" y="8116"/>
                  <a:pt x="27235" y="9392"/>
                  <a:pt x="28055" y="10578"/>
                </a:cubicBezTo>
                <a:cubicBezTo>
                  <a:pt x="28785" y="11611"/>
                  <a:pt x="29423" y="12675"/>
                  <a:pt x="30001" y="13800"/>
                </a:cubicBezTo>
                <a:cubicBezTo>
                  <a:pt x="31520" y="16809"/>
                  <a:pt x="32037" y="20213"/>
                  <a:pt x="31490" y="23557"/>
                </a:cubicBezTo>
                <a:cubicBezTo>
                  <a:pt x="31338" y="24408"/>
                  <a:pt x="31125" y="25289"/>
                  <a:pt x="30912" y="26171"/>
                </a:cubicBezTo>
                <a:cubicBezTo>
                  <a:pt x="30244" y="28906"/>
                  <a:pt x="29575" y="31703"/>
                  <a:pt x="30912" y="34134"/>
                </a:cubicBezTo>
                <a:cubicBezTo>
                  <a:pt x="31216" y="34651"/>
                  <a:pt x="31551" y="35137"/>
                  <a:pt x="31915" y="35593"/>
                </a:cubicBezTo>
                <a:cubicBezTo>
                  <a:pt x="32554" y="36414"/>
                  <a:pt x="33162" y="37174"/>
                  <a:pt x="33314" y="38116"/>
                </a:cubicBezTo>
                <a:cubicBezTo>
                  <a:pt x="33557" y="39727"/>
                  <a:pt x="32432" y="41216"/>
                  <a:pt x="31368" y="42523"/>
                </a:cubicBezTo>
                <a:lnTo>
                  <a:pt x="27143" y="47599"/>
                </a:lnTo>
                <a:lnTo>
                  <a:pt x="26839" y="47995"/>
                </a:lnTo>
                <a:lnTo>
                  <a:pt x="25593" y="49484"/>
                </a:lnTo>
                <a:cubicBezTo>
                  <a:pt x="25380" y="49818"/>
                  <a:pt x="25046" y="50092"/>
                  <a:pt x="24651" y="50244"/>
                </a:cubicBezTo>
                <a:cubicBezTo>
                  <a:pt x="24569" y="50263"/>
                  <a:pt x="24484" y="50273"/>
                  <a:pt x="24396" y="50273"/>
                </a:cubicBezTo>
                <a:cubicBezTo>
                  <a:pt x="24062" y="50273"/>
                  <a:pt x="23686" y="50131"/>
                  <a:pt x="23253" y="49818"/>
                </a:cubicBezTo>
                <a:cubicBezTo>
                  <a:pt x="20882" y="48147"/>
                  <a:pt x="19666" y="45320"/>
                  <a:pt x="18511" y="42584"/>
                </a:cubicBezTo>
                <a:cubicBezTo>
                  <a:pt x="18268" y="42098"/>
                  <a:pt x="18055" y="41612"/>
                  <a:pt x="17842" y="41125"/>
                </a:cubicBezTo>
                <a:cubicBezTo>
                  <a:pt x="15532" y="36049"/>
                  <a:pt x="12249" y="31490"/>
                  <a:pt x="8146" y="27721"/>
                </a:cubicBezTo>
                <a:cubicBezTo>
                  <a:pt x="6930" y="26596"/>
                  <a:pt x="5623" y="25563"/>
                  <a:pt x="4377" y="24529"/>
                </a:cubicBezTo>
                <a:lnTo>
                  <a:pt x="4012" y="24225"/>
                </a:lnTo>
                <a:cubicBezTo>
                  <a:pt x="3860" y="24104"/>
                  <a:pt x="3708" y="23982"/>
                  <a:pt x="3526" y="23861"/>
                </a:cubicBezTo>
                <a:cubicBezTo>
                  <a:pt x="2462" y="22979"/>
                  <a:pt x="1368" y="22067"/>
                  <a:pt x="334" y="21095"/>
                </a:cubicBezTo>
                <a:lnTo>
                  <a:pt x="334" y="21611"/>
                </a:lnTo>
                <a:cubicBezTo>
                  <a:pt x="1246" y="22432"/>
                  <a:pt x="2188" y="23253"/>
                  <a:pt x="3131" y="24013"/>
                </a:cubicBezTo>
                <a:cubicBezTo>
                  <a:pt x="3222" y="24104"/>
                  <a:pt x="3313" y="24164"/>
                  <a:pt x="3404" y="24225"/>
                </a:cubicBezTo>
                <a:cubicBezTo>
                  <a:pt x="3647" y="24438"/>
                  <a:pt x="3891" y="24620"/>
                  <a:pt x="4134" y="24833"/>
                </a:cubicBezTo>
                <a:cubicBezTo>
                  <a:pt x="5380" y="25836"/>
                  <a:pt x="6687" y="26900"/>
                  <a:pt x="7903" y="27994"/>
                </a:cubicBezTo>
                <a:cubicBezTo>
                  <a:pt x="11946" y="31733"/>
                  <a:pt x="15228" y="36262"/>
                  <a:pt x="17508" y="41277"/>
                </a:cubicBezTo>
                <a:cubicBezTo>
                  <a:pt x="17721" y="41764"/>
                  <a:pt x="17933" y="42250"/>
                  <a:pt x="18146" y="42736"/>
                </a:cubicBezTo>
                <a:cubicBezTo>
                  <a:pt x="19332" y="45533"/>
                  <a:pt x="20578" y="48390"/>
                  <a:pt x="23040" y="50122"/>
                </a:cubicBezTo>
                <a:cubicBezTo>
                  <a:pt x="23538" y="50478"/>
                  <a:pt x="23981" y="50649"/>
                  <a:pt x="24397" y="50649"/>
                </a:cubicBezTo>
                <a:cubicBezTo>
                  <a:pt x="24514" y="50649"/>
                  <a:pt x="24629" y="50635"/>
                  <a:pt x="24742" y="50609"/>
                </a:cubicBezTo>
                <a:cubicBezTo>
                  <a:pt x="25198" y="50457"/>
                  <a:pt x="25624" y="50122"/>
                  <a:pt x="25897" y="49727"/>
                </a:cubicBezTo>
                <a:lnTo>
                  <a:pt x="27326" y="47995"/>
                </a:lnTo>
                <a:lnTo>
                  <a:pt x="27508" y="47782"/>
                </a:lnTo>
                <a:lnTo>
                  <a:pt x="31672" y="42767"/>
                </a:lnTo>
                <a:cubicBezTo>
                  <a:pt x="32797" y="41399"/>
                  <a:pt x="33982" y="39818"/>
                  <a:pt x="33678" y="38055"/>
                </a:cubicBezTo>
                <a:cubicBezTo>
                  <a:pt x="33526" y="37022"/>
                  <a:pt x="32858" y="36171"/>
                  <a:pt x="32219" y="35380"/>
                </a:cubicBezTo>
                <a:cubicBezTo>
                  <a:pt x="31855" y="34925"/>
                  <a:pt x="31551" y="34469"/>
                  <a:pt x="31247" y="33982"/>
                </a:cubicBezTo>
                <a:cubicBezTo>
                  <a:pt x="29970" y="31672"/>
                  <a:pt x="30639" y="28906"/>
                  <a:pt x="31277" y="26262"/>
                </a:cubicBezTo>
                <a:cubicBezTo>
                  <a:pt x="31490" y="25380"/>
                  <a:pt x="31733" y="24499"/>
                  <a:pt x="31855" y="23617"/>
                </a:cubicBezTo>
                <a:cubicBezTo>
                  <a:pt x="32432" y="20213"/>
                  <a:pt x="31915" y="16718"/>
                  <a:pt x="30365" y="13617"/>
                </a:cubicBezTo>
                <a:cubicBezTo>
                  <a:pt x="29757" y="12493"/>
                  <a:pt x="29089" y="11429"/>
                  <a:pt x="28390" y="10365"/>
                </a:cubicBezTo>
                <a:cubicBezTo>
                  <a:pt x="27539" y="9210"/>
                  <a:pt x="26809" y="7964"/>
                  <a:pt x="26171" y="6657"/>
                </a:cubicBezTo>
                <a:cubicBezTo>
                  <a:pt x="25320" y="4803"/>
                  <a:pt x="24894" y="2280"/>
                  <a:pt x="25806" y="304"/>
                </a:cubicBezTo>
                <a:close/>
                <a:moveTo>
                  <a:pt x="98607" y="49256"/>
                </a:moveTo>
                <a:cubicBezTo>
                  <a:pt x="98558" y="49256"/>
                  <a:pt x="98512" y="49271"/>
                  <a:pt x="98482" y="49302"/>
                </a:cubicBezTo>
                <a:cubicBezTo>
                  <a:pt x="98117" y="49666"/>
                  <a:pt x="97783" y="50062"/>
                  <a:pt x="97449" y="50457"/>
                </a:cubicBezTo>
                <a:cubicBezTo>
                  <a:pt x="97388" y="50548"/>
                  <a:pt x="97297" y="50669"/>
                  <a:pt x="97205" y="50761"/>
                </a:cubicBezTo>
                <a:cubicBezTo>
                  <a:pt x="97145" y="50852"/>
                  <a:pt x="97175" y="50973"/>
                  <a:pt x="97236" y="51034"/>
                </a:cubicBezTo>
                <a:cubicBezTo>
                  <a:pt x="97266" y="51065"/>
                  <a:pt x="97327" y="51065"/>
                  <a:pt x="97357" y="51065"/>
                </a:cubicBezTo>
                <a:cubicBezTo>
                  <a:pt x="97418" y="51065"/>
                  <a:pt x="97479" y="51034"/>
                  <a:pt x="97509" y="51004"/>
                </a:cubicBezTo>
                <a:cubicBezTo>
                  <a:pt x="97601" y="50882"/>
                  <a:pt x="97661" y="50791"/>
                  <a:pt x="97753" y="50700"/>
                </a:cubicBezTo>
                <a:cubicBezTo>
                  <a:pt x="98057" y="50305"/>
                  <a:pt x="98391" y="49940"/>
                  <a:pt x="98756" y="49575"/>
                </a:cubicBezTo>
                <a:cubicBezTo>
                  <a:pt x="98816" y="49514"/>
                  <a:pt x="98816" y="49393"/>
                  <a:pt x="98756" y="49332"/>
                </a:cubicBezTo>
                <a:lnTo>
                  <a:pt x="98756" y="49302"/>
                </a:lnTo>
                <a:cubicBezTo>
                  <a:pt x="98710" y="49271"/>
                  <a:pt x="98657" y="49256"/>
                  <a:pt x="98607" y="49256"/>
                </a:cubicBezTo>
                <a:close/>
                <a:moveTo>
                  <a:pt x="106780" y="49180"/>
                </a:moveTo>
                <a:lnTo>
                  <a:pt x="106598" y="49241"/>
                </a:lnTo>
                <a:lnTo>
                  <a:pt x="106446" y="49362"/>
                </a:lnTo>
                <a:cubicBezTo>
                  <a:pt x="106719" y="49879"/>
                  <a:pt x="106932" y="50457"/>
                  <a:pt x="107054" y="51065"/>
                </a:cubicBezTo>
                <a:cubicBezTo>
                  <a:pt x="107054" y="51156"/>
                  <a:pt x="107145" y="51217"/>
                  <a:pt x="107236" y="51217"/>
                </a:cubicBezTo>
                <a:lnTo>
                  <a:pt x="107266" y="51217"/>
                </a:lnTo>
                <a:cubicBezTo>
                  <a:pt x="107388" y="51186"/>
                  <a:pt x="107449" y="51095"/>
                  <a:pt x="107418" y="50973"/>
                </a:cubicBezTo>
                <a:cubicBezTo>
                  <a:pt x="107297" y="50335"/>
                  <a:pt x="107084" y="49727"/>
                  <a:pt x="106780" y="49180"/>
                </a:cubicBezTo>
                <a:close/>
                <a:moveTo>
                  <a:pt x="131455" y="52935"/>
                </a:moveTo>
                <a:cubicBezTo>
                  <a:pt x="131264" y="52935"/>
                  <a:pt x="131074" y="52982"/>
                  <a:pt x="130914" y="53071"/>
                </a:cubicBezTo>
                <a:cubicBezTo>
                  <a:pt x="130823" y="53101"/>
                  <a:pt x="130762" y="53223"/>
                  <a:pt x="130823" y="53314"/>
                </a:cubicBezTo>
                <a:cubicBezTo>
                  <a:pt x="130845" y="53380"/>
                  <a:pt x="130914" y="53429"/>
                  <a:pt x="130985" y="53429"/>
                </a:cubicBezTo>
                <a:cubicBezTo>
                  <a:pt x="131013" y="53429"/>
                  <a:pt x="131041" y="53422"/>
                  <a:pt x="131066" y="53405"/>
                </a:cubicBezTo>
                <a:cubicBezTo>
                  <a:pt x="131184" y="53346"/>
                  <a:pt x="131327" y="53313"/>
                  <a:pt x="131471" y="53313"/>
                </a:cubicBezTo>
                <a:cubicBezTo>
                  <a:pt x="131550" y="53313"/>
                  <a:pt x="131629" y="53323"/>
                  <a:pt x="131705" y="53344"/>
                </a:cubicBezTo>
                <a:cubicBezTo>
                  <a:pt x="131978" y="53496"/>
                  <a:pt x="132191" y="53739"/>
                  <a:pt x="132282" y="54043"/>
                </a:cubicBezTo>
                <a:cubicBezTo>
                  <a:pt x="132313" y="54135"/>
                  <a:pt x="132373" y="54165"/>
                  <a:pt x="132434" y="54165"/>
                </a:cubicBezTo>
                <a:lnTo>
                  <a:pt x="132525" y="54165"/>
                </a:lnTo>
                <a:cubicBezTo>
                  <a:pt x="132616" y="54135"/>
                  <a:pt x="132677" y="54013"/>
                  <a:pt x="132616" y="53922"/>
                </a:cubicBezTo>
                <a:cubicBezTo>
                  <a:pt x="132525" y="53527"/>
                  <a:pt x="132221" y="53192"/>
                  <a:pt x="131857" y="53010"/>
                </a:cubicBezTo>
                <a:cubicBezTo>
                  <a:pt x="131730" y="52959"/>
                  <a:pt x="131592" y="52935"/>
                  <a:pt x="131455" y="52935"/>
                </a:cubicBezTo>
                <a:close/>
                <a:moveTo>
                  <a:pt x="96280" y="52249"/>
                </a:moveTo>
                <a:cubicBezTo>
                  <a:pt x="96215" y="52249"/>
                  <a:pt x="96150" y="52282"/>
                  <a:pt x="96111" y="52341"/>
                </a:cubicBezTo>
                <a:cubicBezTo>
                  <a:pt x="95777" y="52888"/>
                  <a:pt x="95534" y="53496"/>
                  <a:pt x="95351" y="54135"/>
                </a:cubicBezTo>
                <a:cubicBezTo>
                  <a:pt x="95321" y="54226"/>
                  <a:pt x="95382" y="54347"/>
                  <a:pt x="95473" y="54347"/>
                </a:cubicBezTo>
                <a:cubicBezTo>
                  <a:pt x="95503" y="54378"/>
                  <a:pt x="95503" y="54378"/>
                  <a:pt x="95534" y="54378"/>
                </a:cubicBezTo>
                <a:cubicBezTo>
                  <a:pt x="95625" y="54378"/>
                  <a:pt x="95686" y="54317"/>
                  <a:pt x="95716" y="54226"/>
                </a:cubicBezTo>
                <a:cubicBezTo>
                  <a:pt x="95868" y="53618"/>
                  <a:pt x="96111" y="53071"/>
                  <a:pt x="96446" y="52524"/>
                </a:cubicBezTo>
                <a:cubicBezTo>
                  <a:pt x="96506" y="52432"/>
                  <a:pt x="96476" y="52341"/>
                  <a:pt x="96385" y="52280"/>
                </a:cubicBezTo>
                <a:cubicBezTo>
                  <a:pt x="96352" y="52259"/>
                  <a:pt x="96316" y="52249"/>
                  <a:pt x="96280" y="52249"/>
                </a:cubicBezTo>
                <a:close/>
                <a:moveTo>
                  <a:pt x="107388" y="52706"/>
                </a:moveTo>
                <a:cubicBezTo>
                  <a:pt x="107297" y="52736"/>
                  <a:pt x="107206" y="52797"/>
                  <a:pt x="107206" y="52919"/>
                </a:cubicBezTo>
                <a:cubicBezTo>
                  <a:pt x="107175" y="53527"/>
                  <a:pt x="107114" y="54165"/>
                  <a:pt x="106993" y="54773"/>
                </a:cubicBezTo>
                <a:cubicBezTo>
                  <a:pt x="106962" y="54864"/>
                  <a:pt x="107023" y="54955"/>
                  <a:pt x="107145" y="54986"/>
                </a:cubicBezTo>
                <a:lnTo>
                  <a:pt x="107175" y="54986"/>
                </a:lnTo>
                <a:cubicBezTo>
                  <a:pt x="107266" y="54986"/>
                  <a:pt x="107327" y="54925"/>
                  <a:pt x="107358" y="54834"/>
                </a:cubicBezTo>
                <a:cubicBezTo>
                  <a:pt x="107479" y="54195"/>
                  <a:pt x="107540" y="53557"/>
                  <a:pt x="107570" y="52919"/>
                </a:cubicBezTo>
                <a:cubicBezTo>
                  <a:pt x="107570" y="52828"/>
                  <a:pt x="107510" y="52736"/>
                  <a:pt x="107388" y="52706"/>
                </a:cubicBezTo>
                <a:close/>
                <a:moveTo>
                  <a:pt x="153815" y="53731"/>
                </a:moveTo>
                <a:cubicBezTo>
                  <a:pt x="153741" y="53731"/>
                  <a:pt x="153670" y="53786"/>
                  <a:pt x="153620" y="53861"/>
                </a:cubicBezTo>
                <a:cubicBezTo>
                  <a:pt x="153589" y="53983"/>
                  <a:pt x="153650" y="54074"/>
                  <a:pt x="153741" y="54104"/>
                </a:cubicBezTo>
                <a:cubicBezTo>
                  <a:pt x="154137" y="54256"/>
                  <a:pt x="154471" y="54499"/>
                  <a:pt x="154745" y="54803"/>
                </a:cubicBezTo>
                <a:cubicBezTo>
                  <a:pt x="154836" y="54955"/>
                  <a:pt x="154927" y="55107"/>
                  <a:pt x="155018" y="55259"/>
                </a:cubicBezTo>
                <a:cubicBezTo>
                  <a:pt x="155048" y="55320"/>
                  <a:pt x="155109" y="55381"/>
                  <a:pt x="155170" y="55381"/>
                </a:cubicBezTo>
                <a:cubicBezTo>
                  <a:pt x="155200" y="55381"/>
                  <a:pt x="155231" y="55350"/>
                  <a:pt x="155261" y="55350"/>
                </a:cubicBezTo>
                <a:cubicBezTo>
                  <a:pt x="155352" y="55320"/>
                  <a:pt x="155383" y="55198"/>
                  <a:pt x="155352" y="55107"/>
                </a:cubicBezTo>
                <a:cubicBezTo>
                  <a:pt x="155261" y="54925"/>
                  <a:pt x="155170" y="54742"/>
                  <a:pt x="155018" y="54560"/>
                </a:cubicBezTo>
                <a:cubicBezTo>
                  <a:pt x="154745" y="54195"/>
                  <a:pt x="154319" y="53922"/>
                  <a:pt x="153863" y="53739"/>
                </a:cubicBezTo>
                <a:cubicBezTo>
                  <a:pt x="153847" y="53734"/>
                  <a:pt x="153831" y="53731"/>
                  <a:pt x="153815" y="53731"/>
                </a:cubicBezTo>
                <a:close/>
                <a:moveTo>
                  <a:pt x="151983" y="53860"/>
                </a:moveTo>
                <a:cubicBezTo>
                  <a:pt x="151952" y="53860"/>
                  <a:pt x="151920" y="53870"/>
                  <a:pt x="151887" y="53891"/>
                </a:cubicBezTo>
                <a:cubicBezTo>
                  <a:pt x="151553" y="54043"/>
                  <a:pt x="151340" y="54378"/>
                  <a:pt x="151371" y="54742"/>
                </a:cubicBezTo>
                <a:cubicBezTo>
                  <a:pt x="151371" y="54864"/>
                  <a:pt x="151371" y="54986"/>
                  <a:pt x="151401" y="55107"/>
                </a:cubicBezTo>
                <a:cubicBezTo>
                  <a:pt x="151431" y="55350"/>
                  <a:pt x="151462" y="55563"/>
                  <a:pt x="151523" y="55806"/>
                </a:cubicBezTo>
                <a:cubicBezTo>
                  <a:pt x="151553" y="55897"/>
                  <a:pt x="151644" y="55958"/>
                  <a:pt x="151705" y="55958"/>
                </a:cubicBezTo>
                <a:lnTo>
                  <a:pt x="151766" y="55958"/>
                </a:lnTo>
                <a:cubicBezTo>
                  <a:pt x="151857" y="55928"/>
                  <a:pt x="151918" y="55806"/>
                  <a:pt x="151918" y="55715"/>
                </a:cubicBezTo>
                <a:cubicBezTo>
                  <a:pt x="151857" y="55472"/>
                  <a:pt x="151796" y="55259"/>
                  <a:pt x="151766" y="55046"/>
                </a:cubicBezTo>
                <a:cubicBezTo>
                  <a:pt x="151766" y="54955"/>
                  <a:pt x="151735" y="54864"/>
                  <a:pt x="151735" y="54742"/>
                </a:cubicBezTo>
                <a:cubicBezTo>
                  <a:pt x="151735" y="54621"/>
                  <a:pt x="151766" y="54530"/>
                  <a:pt x="151796" y="54438"/>
                </a:cubicBezTo>
                <a:cubicBezTo>
                  <a:pt x="151887" y="54347"/>
                  <a:pt x="151948" y="54256"/>
                  <a:pt x="152070" y="54226"/>
                </a:cubicBezTo>
                <a:cubicBezTo>
                  <a:pt x="152161" y="54165"/>
                  <a:pt x="152191" y="54043"/>
                  <a:pt x="152130" y="53952"/>
                </a:cubicBezTo>
                <a:cubicBezTo>
                  <a:pt x="152091" y="53893"/>
                  <a:pt x="152039" y="53860"/>
                  <a:pt x="151983" y="53860"/>
                </a:cubicBezTo>
                <a:close/>
                <a:moveTo>
                  <a:pt x="129697" y="54062"/>
                </a:moveTo>
                <a:cubicBezTo>
                  <a:pt x="129647" y="54062"/>
                  <a:pt x="129597" y="54084"/>
                  <a:pt x="129546" y="54135"/>
                </a:cubicBezTo>
                <a:cubicBezTo>
                  <a:pt x="129243" y="54530"/>
                  <a:pt x="129060" y="55016"/>
                  <a:pt x="129060" y="55502"/>
                </a:cubicBezTo>
                <a:cubicBezTo>
                  <a:pt x="129060" y="55715"/>
                  <a:pt x="129091" y="55897"/>
                  <a:pt x="129151" y="56080"/>
                </a:cubicBezTo>
                <a:cubicBezTo>
                  <a:pt x="129176" y="56155"/>
                  <a:pt x="129222" y="56209"/>
                  <a:pt x="129288" y="56209"/>
                </a:cubicBezTo>
                <a:cubicBezTo>
                  <a:pt x="129302" y="56209"/>
                  <a:pt x="129318" y="56207"/>
                  <a:pt x="129334" y="56201"/>
                </a:cubicBezTo>
                <a:cubicBezTo>
                  <a:pt x="129334" y="56212"/>
                  <a:pt x="129337" y="56215"/>
                  <a:pt x="129343" y="56215"/>
                </a:cubicBezTo>
                <a:cubicBezTo>
                  <a:pt x="129354" y="56215"/>
                  <a:pt x="129374" y="56201"/>
                  <a:pt x="129395" y="56201"/>
                </a:cubicBezTo>
                <a:cubicBezTo>
                  <a:pt x="129486" y="56171"/>
                  <a:pt x="129546" y="56080"/>
                  <a:pt x="129516" y="55958"/>
                </a:cubicBezTo>
                <a:cubicBezTo>
                  <a:pt x="129455" y="55806"/>
                  <a:pt x="129425" y="55654"/>
                  <a:pt x="129425" y="55502"/>
                </a:cubicBezTo>
                <a:cubicBezTo>
                  <a:pt x="129425" y="55077"/>
                  <a:pt x="129577" y="54682"/>
                  <a:pt x="129850" y="54347"/>
                </a:cubicBezTo>
                <a:cubicBezTo>
                  <a:pt x="129911" y="54287"/>
                  <a:pt x="129911" y="54165"/>
                  <a:pt x="129820" y="54104"/>
                </a:cubicBezTo>
                <a:cubicBezTo>
                  <a:pt x="129779" y="54077"/>
                  <a:pt x="129738" y="54062"/>
                  <a:pt x="129697" y="54062"/>
                </a:cubicBezTo>
                <a:close/>
                <a:moveTo>
                  <a:pt x="49509" y="56021"/>
                </a:moveTo>
                <a:cubicBezTo>
                  <a:pt x="49344" y="56021"/>
                  <a:pt x="49152" y="56060"/>
                  <a:pt x="48937" y="56141"/>
                </a:cubicBezTo>
                <a:cubicBezTo>
                  <a:pt x="48724" y="56232"/>
                  <a:pt x="48542" y="56293"/>
                  <a:pt x="48329" y="56384"/>
                </a:cubicBezTo>
                <a:cubicBezTo>
                  <a:pt x="48140" y="56465"/>
                  <a:pt x="48239" y="56763"/>
                  <a:pt x="48414" y="56763"/>
                </a:cubicBezTo>
                <a:cubicBezTo>
                  <a:pt x="48435" y="56763"/>
                  <a:pt x="48458" y="56759"/>
                  <a:pt x="48481" y="56749"/>
                </a:cubicBezTo>
                <a:cubicBezTo>
                  <a:pt x="48694" y="56657"/>
                  <a:pt x="48876" y="56566"/>
                  <a:pt x="49059" y="56505"/>
                </a:cubicBezTo>
                <a:cubicBezTo>
                  <a:pt x="49246" y="56437"/>
                  <a:pt x="49405" y="56398"/>
                  <a:pt x="49530" y="56398"/>
                </a:cubicBezTo>
                <a:cubicBezTo>
                  <a:pt x="49628" y="56398"/>
                  <a:pt x="49704" y="56422"/>
                  <a:pt x="49758" y="56475"/>
                </a:cubicBezTo>
                <a:cubicBezTo>
                  <a:pt x="49788" y="56536"/>
                  <a:pt x="49819" y="56597"/>
                  <a:pt x="49849" y="56688"/>
                </a:cubicBezTo>
                <a:cubicBezTo>
                  <a:pt x="49874" y="56787"/>
                  <a:pt x="49950" y="56831"/>
                  <a:pt x="50026" y="56831"/>
                </a:cubicBezTo>
                <a:cubicBezTo>
                  <a:pt x="50137" y="56831"/>
                  <a:pt x="50250" y="56740"/>
                  <a:pt x="50214" y="56597"/>
                </a:cubicBezTo>
                <a:cubicBezTo>
                  <a:pt x="50183" y="56445"/>
                  <a:pt x="50123" y="56323"/>
                  <a:pt x="50001" y="56201"/>
                </a:cubicBezTo>
                <a:cubicBezTo>
                  <a:pt x="49882" y="56083"/>
                  <a:pt x="49716" y="56021"/>
                  <a:pt x="49509" y="56021"/>
                </a:cubicBezTo>
                <a:close/>
                <a:moveTo>
                  <a:pt x="132271" y="55612"/>
                </a:moveTo>
                <a:cubicBezTo>
                  <a:pt x="132215" y="55612"/>
                  <a:pt x="132164" y="55634"/>
                  <a:pt x="132130" y="55685"/>
                </a:cubicBezTo>
                <a:cubicBezTo>
                  <a:pt x="131978" y="55867"/>
                  <a:pt x="131826" y="56019"/>
                  <a:pt x="131674" y="56171"/>
                </a:cubicBezTo>
                <a:cubicBezTo>
                  <a:pt x="131461" y="56445"/>
                  <a:pt x="131157" y="56627"/>
                  <a:pt x="130854" y="56749"/>
                </a:cubicBezTo>
                <a:cubicBezTo>
                  <a:pt x="130823" y="56749"/>
                  <a:pt x="130793" y="56749"/>
                  <a:pt x="130762" y="56779"/>
                </a:cubicBezTo>
                <a:cubicBezTo>
                  <a:pt x="130550" y="56809"/>
                  <a:pt x="130580" y="57144"/>
                  <a:pt x="130823" y="57144"/>
                </a:cubicBezTo>
                <a:lnTo>
                  <a:pt x="130854" y="57144"/>
                </a:lnTo>
                <a:cubicBezTo>
                  <a:pt x="130884" y="57144"/>
                  <a:pt x="130914" y="57113"/>
                  <a:pt x="130975" y="57113"/>
                </a:cubicBezTo>
                <a:cubicBezTo>
                  <a:pt x="131340" y="56992"/>
                  <a:pt x="131674" y="56749"/>
                  <a:pt x="131917" y="56445"/>
                </a:cubicBezTo>
                <a:cubicBezTo>
                  <a:pt x="132130" y="56293"/>
                  <a:pt x="132282" y="56110"/>
                  <a:pt x="132434" y="55897"/>
                </a:cubicBezTo>
                <a:cubicBezTo>
                  <a:pt x="132495" y="55837"/>
                  <a:pt x="132495" y="55715"/>
                  <a:pt x="132404" y="55654"/>
                </a:cubicBezTo>
                <a:cubicBezTo>
                  <a:pt x="132363" y="55627"/>
                  <a:pt x="132316" y="55612"/>
                  <a:pt x="132271" y="55612"/>
                </a:cubicBezTo>
                <a:close/>
                <a:moveTo>
                  <a:pt x="55411" y="304"/>
                </a:moveTo>
                <a:cubicBezTo>
                  <a:pt x="55563" y="2644"/>
                  <a:pt x="55503" y="4985"/>
                  <a:pt x="55472" y="7295"/>
                </a:cubicBezTo>
                <a:cubicBezTo>
                  <a:pt x="55411" y="8967"/>
                  <a:pt x="55381" y="10699"/>
                  <a:pt x="55442" y="12401"/>
                </a:cubicBezTo>
                <a:cubicBezTo>
                  <a:pt x="55533" y="17052"/>
                  <a:pt x="56323" y="20851"/>
                  <a:pt x="57813" y="23861"/>
                </a:cubicBezTo>
                <a:cubicBezTo>
                  <a:pt x="57873" y="23952"/>
                  <a:pt x="57904" y="24013"/>
                  <a:pt x="57934" y="24104"/>
                </a:cubicBezTo>
                <a:cubicBezTo>
                  <a:pt x="58633" y="25471"/>
                  <a:pt x="59545" y="26718"/>
                  <a:pt x="60639" y="27812"/>
                </a:cubicBezTo>
                <a:cubicBezTo>
                  <a:pt x="61156" y="28359"/>
                  <a:pt x="61734" y="28845"/>
                  <a:pt x="62281" y="29301"/>
                </a:cubicBezTo>
                <a:cubicBezTo>
                  <a:pt x="63405" y="30244"/>
                  <a:pt x="64591" y="31247"/>
                  <a:pt x="65320" y="32523"/>
                </a:cubicBezTo>
                <a:cubicBezTo>
                  <a:pt x="66263" y="34165"/>
                  <a:pt x="66263" y="36353"/>
                  <a:pt x="65290" y="38298"/>
                </a:cubicBezTo>
                <a:cubicBezTo>
                  <a:pt x="64348" y="40274"/>
                  <a:pt x="62646" y="41581"/>
                  <a:pt x="60731" y="41855"/>
                </a:cubicBezTo>
                <a:cubicBezTo>
                  <a:pt x="60305" y="41903"/>
                  <a:pt x="59875" y="41928"/>
                  <a:pt x="59443" y="41928"/>
                </a:cubicBezTo>
                <a:cubicBezTo>
                  <a:pt x="58796" y="41928"/>
                  <a:pt x="58147" y="41873"/>
                  <a:pt x="57509" y="41764"/>
                </a:cubicBezTo>
                <a:lnTo>
                  <a:pt x="56992" y="41733"/>
                </a:lnTo>
                <a:cubicBezTo>
                  <a:pt x="55597" y="41582"/>
                  <a:pt x="54198" y="41507"/>
                  <a:pt x="52802" y="41507"/>
                </a:cubicBezTo>
                <a:cubicBezTo>
                  <a:pt x="50545" y="41507"/>
                  <a:pt x="48295" y="41704"/>
                  <a:pt x="46080" y="42098"/>
                </a:cubicBezTo>
                <a:cubicBezTo>
                  <a:pt x="41976" y="42827"/>
                  <a:pt x="37265" y="44590"/>
                  <a:pt x="33678" y="47599"/>
                </a:cubicBezTo>
                <a:cubicBezTo>
                  <a:pt x="33648" y="47630"/>
                  <a:pt x="33618" y="47660"/>
                  <a:pt x="33587" y="47691"/>
                </a:cubicBezTo>
                <a:cubicBezTo>
                  <a:pt x="31125" y="49788"/>
                  <a:pt x="29180" y="52463"/>
                  <a:pt x="28390" y="55806"/>
                </a:cubicBezTo>
                <a:lnTo>
                  <a:pt x="28390" y="55867"/>
                </a:lnTo>
                <a:cubicBezTo>
                  <a:pt x="28329" y="56293"/>
                  <a:pt x="28146" y="56657"/>
                  <a:pt x="27873" y="56992"/>
                </a:cubicBezTo>
                <a:cubicBezTo>
                  <a:pt x="27572" y="57210"/>
                  <a:pt x="27198" y="57331"/>
                  <a:pt x="26816" y="57331"/>
                </a:cubicBezTo>
                <a:cubicBezTo>
                  <a:pt x="26773" y="57331"/>
                  <a:pt x="26730" y="57329"/>
                  <a:pt x="26687" y="57326"/>
                </a:cubicBezTo>
                <a:cubicBezTo>
                  <a:pt x="26652" y="57326"/>
                  <a:pt x="26618" y="57327"/>
                  <a:pt x="26583" y="57327"/>
                </a:cubicBezTo>
                <a:cubicBezTo>
                  <a:pt x="23338" y="57327"/>
                  <a:pt x="20251" y="55932"/>
                  <a:pt x="18085" y="53496"/>
                </a:cubicBezTo>
                <a:cubicBezTo>
                  <a:pt x="16748" y="51946"/>
                  <a:pt x="15836" y="50062"/>
                  <a:pt x="14955" y="48207"/>
                </a:cubicBezTo>
                <a:cubicBezTo>
                  <a:pt x="14924" y="48147"/>
                  <a:pt x="14894" y="48055"/>
                  <a:pt x="14833" y="47995"/>
                </a:cubicBezTo>
                <a:cubicBezTo>
                  <a:pt x="14772" y="47873"/>
                  <a:pt x="14712" y="47721"/>
                  <a:pt x="14651" y="47599"/>
                </a:cubicBezTo>
                <a:cubicBezTo>
                  <a:pt x="13921" y="45958"/>
                  <a:pt x="12979" y="44378"/>
                  <a:pt x="11885" y="42979"/>
                </a:cubicBezTo>
                <a:cubicBezTo>
                  <a:pt x="11034" y="42037"/>
                  <a:pt x="10091" y="41156"/>
                  <a:pt x="9119" y="40365"/>
                </a:cubicBezTo>
                <a:cubicBezTo>
                  <a:pt x="8724" y="40001"/>
                  <a:pt x="8328" y="39666"/>
                  <a:pt x="7933" y="39332"/>
                </a:cubicBezTo>
                <a:cubicBezTo>
                  <a:pt x="4833" y="36535"/>
                  <a:pt x="2432" y="33101"/>
                  <a:pt x="334" y="29636"/>
                </a:cubicBezTo>
                <a:lnTo>
                  <a:pt x="334" y="30365"/>
                </a:lnTo>
                <a:cubicBezTo>
                  <a:pt x="2371" y="33678"/>
                  <a:pt x="4711" y="36931"/>
                  <a:pt x="7690" y="39605"/>
                </a:cubicBezTo>
                <a:cubicBezTo>
                  <a:pt x="8055" y="39940"/>
                  <a:pt x="8480" y="40305"/>
                  <a:pt x="8876" y="40639"/>
                </a:cubicBezTo>
                <a:cubicBezTo>
                  <a:pt x="9848" y="41429"/>
                  <a:pt x="10760" y="42280"/>
                  <a:pt x="11581" y="43223"/>
                </a:cubicBezTo>
                <a:cubicBezTo>
                  <a:pt x="12857" y="44742"/>
                  <a:pt x="13739" y="46596"/>
                  <a:pt x="14620" y="48359"/>
                </a:cubicBezTo>
                <a:cubicBezTo>
                  <a:pt x="15502" y="50244"/>
                  <a:pt x="16414" y="52159"/>
                  <a:pt x="17812" y="53739"/>
                </a:cubicBezTo>
                <a:cubicBezTo>
                  <a:pt x="20038" y="56266"/>
                  <a:pt x="23216" y="57691"/>
                  <a:pt x="26581" y="57691"/>
                </a:cubicBezTo>
                <a:cubicBezTo>
                  <a:pt x="26616" y="57691"/>
                  <a:pt x="26652" y="57691"/>
                  <a:pt x="26687" y="57691"/>
                </a:cubicBezTo>
                <a:cubicBezTo>
                  <a:pt x="26731" y="57693"/>
                  <a:pt x="26774" y="57695"/>
                  <a:pt x="26817" y="57695"/>
                </a:cubicBezTo>
                <a:cubicBezTo>
                  <a:pt x="27290" y="57695"/>
                  <a:pt x="27754" y="57544"/>
                  <a:pt x="28116" y="57265"/>
                </a:cubicBezTo>
                <a:cubicBezTo>
                  <a:pt x="28450" y="56901"/>
                  <a:pt x="28663" y="56445"/>
                  <a:pt x="28754" y="55958"/>
                </a:cubicBezTo>
                <a:lnTo>
                  <a:pt x="28754" y="55897"/>
                </a:lnTo>
                <a:cubicBezTo>
                  <a:pt x="29514" y="52645"/>
                  <a:pt x="31399" y="50031"/>
                  <a:pt x="33800" y="47995"/>
                </a:cubicBezTo>
                <a:cubicBezTo>
                  <a:pt x="33952" y="47843"/>
                  <a:pt x="34134" y="47721"/>
                  <a:pt x="34286" y="47599"/>
                </a:cubicBezTo>
                <a:cubicBezTo>
                  <a:pt x="37751" y="44833"/>
                  <a:pt x="42250" y="43162"/>
                  <a:pt x="46141" y="42463"/>
                </a:cubicBezTo>
                <a:cubicBezTo>
                  <a:pt x="48363" y="42083"/>
                  <a:pt x="50622" y="41893"/>
                  <a:pt x="52886" y="41893"/>
                </a:cubicBezTo>
                <a:cubicBezTo>
                  <a:pt x="54244" y="41893"/>
                  <a:pt x="55605" y="41961"/>
                  <a:pt x="56962" y="42098"/>
                </a:cubicBezTo>
                <a:lnTo>
                  <a:pt x="57478" y="42159"/>
                </a:lnTo>
                <a:cubicBezTo>
                  <a:pt x="58162" y="42254"/>
                  <a:pt x="58858" y="42301"/>
                  <a:pt x="59551" y="42301"/>
                </a:cubicBezTo>
                <a:cubicBezTo>
                  <a:pt x="59966" y="42301"/>
                  <a:pt x="60381" y="42284"/>
                  <a:pt x="60791" y="42250"/>
                </a:cubicBezTo>
                <a:cubicBezTo>
                  <a:pt x="62798" y="41946"/>
                  <a:pt x="64621" y="40548"/>
                  <a:pt x="65624" y="38450"/>
                </a:cubicBezTo>
                <a:cubicBezTo>
                  <a:pt x="66627" y="36384"/>
                  <a:pt x="66658" y="34104"/>
                  <a:pt x="65624" y="32341"/>
                </a:cubicBezTo>
                <a:cubicBezTo>
                  <a:pt x="64864" y="31003"/>
                  <a:pt x="63679" y="30000"/>
                  <a:pt x="62554" y="29028"/>
                </a:cubicBezTo>
                <a:cubicBezTo>
                  <a:pt x="62007" y="28541"/>
                  <a:pt x="61430" y="28055"/>
                  <a:pt x="60913" y="27569"/>
                </a:cubicBezTo>
                <a:cubicBezTo>
                  <a:pt x="57630" y="24286"/>
                  <a:pt x="55989" y="19332"/>
                  <a:pt x="55807" y="12371"/>
                </a:cubicBezTo>
                <a:cubicBezTo>
                  <a:pt x="55776" y="10699"/>
                  <a:pt x="55807" y="8967"/>
                  <a:pt x="55837" y="7325"/>
                </a:cubicBezTo>
                <a:cubicBezTo>
                  <a:pt x="55867" y="5015"/>
                  <a:pt x="55928" y="2644"/>
                  <a:pt x="55776" y="304"/>
                </a:cubicBezTo>
                <a:close/>
                <a:moveTo>
                  <a:pt x="95351" y="55867"/>
                </a:moveTo>
                <a:cubicBezTo>
                  <a:pt x="95260" y="55867"/>
                  <a:pt x="95169" y="55958"/>
                  <a:pt x="95169" y="56080"/>
                </a:cubicBezTo>
                <a:cubicBezTo>
                  <a:pt x="95230" y="56505"/>
                  <a:pt x="95291" y="56931"/>
                  <a:pt x="95351" y="57356"/>
                </a:cubicBezTo>
                <a:cubicBezTo>
                  <a:pt x="95382" y="57569"/>
                  <a:pt x="95412" y="57752"/>
                  <a:pt x="95443" y="57964"/>
                </a:cubicBezTo>
                <a:cubicBezTo>
                  <a:pt x="95443" y="58056"/>
                  <a:pt x="95534" y="58147"/>
                  <a:pt x="95625" y="58147"/>
                </a:cubicBezTo>
                <a:cubicBezTo>
                  <a:pt x="95625" y="58147"/>
                  <a:pt x="95625" y="58116"/>
                  <a:pt x="95655" y="58116"/>
                </a:cubicBezTo>
                <a:cubicBezTo>
                  <a:pt x="95746" y="58116"/>
                  <a:pt x="95807" y="58025"/>
                  <a:pt x="95807" y="57904"/>
                </a:cubicBezTo>
                <a:cubicBezTo>
                  <a:pt x="95777" y="57721"/>
                  <a:pt x="95746" y="57508"/>
                  <a:pt x="95716" y="57296"/>
                </a:cubicBezTo>
                <a:cubicBezTo>
                  <a:pt x="95655" y="56901"/>
                  <a:pt x="95594" y="56475"/>
                  <a:pt x="95564" y="56049"/>
                </a:cubicBezTo>
                <a:cubicBezTo>
                  <a:pt x="95564" y="56019"/>
                  <a:pt x="95534" y="55958"/>
                  <a:pt x="95503" y="55928"/>
                </a:cubicBezTo>
                <a:cubicBezTo>
                  <a:pt x="95473" y="55897"/>
                  <a:pt x="95412" y="55867"/>
                  <a:pt x="95351" y="55867"/>
                </a:cubicBezTo>
                <a:close/>
                <a:moveTo>
                  <a:pt x="106720" y="56437"/>
                </a:moveTo>
                <a:cubicBezTo>
                  <a:pt x="106629" y="56437"/>
                  <a:pt x="106562" y="56496"/>
                  <a:pt x="106537" y="56597"/>
                </a:cubicBezTo>
                <a:cubicBezTo>
                  <a:pt x="106385" y="57113"/>
                  <a:pt x="106203" y="57660"/>
                  <a:pt x="106020" y="58177"/>
                </a:cubicBezTo>
                <a:lnTo>
                  <a:pt x="105959" y="58390"/>
                </a:lnTo>
                <a:cubicBezTo>
                  <a:pt x="105929" y="58481"/>
                  <a:pt x="105990" y="58603"/>
                  <a:pt x="106081" y="58633"/>
                </a:cubicBezTo>
                <a:lnTo>
                  <a:pt x="106142" y="58633"/>
                </a:lnTo>
                <a:cubicBezTo>
                  <a:pt x="106233" y="58633"/>
                  <a:pt x="106294" y="58603"/>
                  <a:pt x="106324" y="58511"/>
                </a:cubicBezTo>
                <a:lnTo>
                  <a:pt x="106385" y="58299"/>
                </a:lnTo>
                <a:cubicBezTo>
                  <a:pt x="106567" y="57752"/>
                  <a:pt x="106750" y="57235"/>
                  <a:pt x="106902" y="56688"/>
                </a:cubicBezTo>
                <a:cubicBezTo>
                  <a:pt x="106932" y="56597"/>
                  <a:pt x="106871" y="56505"/>
                  <a:pt x="106780" y="56475"/>
                </a:cubicBezTo>
                <a:lnTo>
                  <a:pt x="106780" y="56445"/>
                </a:lnTo>
                <a:cubicBezTo>
                  <a:pt x="106759" y="56439"/>
                  <a:pt x="106739" y="56437"/>
                  <a:pt x="106720" y="56437"/>
                </a:cubicBezTo>
                <a:close/>
                <a:moveTo>
                  <a:pt x="46731" y="57234"/>
                </a:moveTo>
                <a:cubicBezTo>
                  <a:pt x="46695" y="57234"/>
                  <a:pt x="46659" y="57244"/>
                  <a:pt x="46627" y="57265"/>
                </a:cubicBezTo>
                <a:cubicBezTo>
                  <a:pt x="46080" y="57569"/>
                  <a:pt x="45533" y="57934"/>
                  <a:pt x="45046" y="58329"/>
                </a:cubicBezTo>
                <a:cubicBezTo>
                  <a:pt x="44955" y="58390"/>
                  <a:pt x="44925" y="58481"/>
                  <a:pt x="44986" y="58572"/>
                </a:cubicBezTo>
                <a:cubicBezTo>
                  <a:pt x="45016" y="58633"/>
                  <a:pt x="45077" y="58663"/>
                  <a:pt x="45138" y="58663"/>
                </a:cubicBezTo>
                <a:cubicBezTo>
                  <a:pt x="45168" y="58663"/>
                  <a:pt x="45229" y="58633"/>
                  <a:pt x="45259" y="58633"/>
                </a:cubicBezTo>
                <a:cubicBezTo>
                  <a:pt x="45746" y="58238"/>
                  <a:pt x="46293" y="57904"/>
                  <a:pt x="46809" y="57569"/>
                </a:cubicBezTo>
                <a:cubicBezTo>
                  <a:pt x="46901" y="57539"/>
                  <a:pt x="46931" y="57417"/>
                  <a:pt x="46901" y="57326"/>
                </a:cubicBezTo>
                <a:cubicBezTo>
                  <a:pt x="46861" y="57267"/>
                  <a:pt x="46797" y="57234"/>
                  <a:pt x="46731" y="57234"/>
                </a:cubicBezTo>
                <a:close/>
                <a:moveTo>
                  <a:pt x="155798" y="56771"/>
                </a:moveTo>
                <a:cubicBezTo>
                  <a:pt x="155781" y="56771"/>
                  <a:pt x="155764" y="56774"/>
                  <a:pt x="155748" y="56779"/>
                </a:cubicBezTo>
                <a:cubicBezTo>
                  <a:pt x="155656" y="56809"/>
                  <a:pt x="155596" y="56931"/>
                  <a:pt x="155626" y="57022"/>
                </a:cubicBezTo>
                <a:cubicBezTo>
                  <a:pt x="155839" y="57721"/>
                  <a:pt x="156021" y="58299"/>
                  <a:pt x="156173" y="58846"/>
                </a:cubicBezTo>
                <a:cubicBezTo>
                  <a:pt x="156204" y="58907"/>
                  <a:pt x="156264" y="58967"/>
                  <a:pt x="156356" y="58967"/>
                </a:cubicBezTo>
                <a:lnTo>
                  <a:pt x="156386" y="58967"/>
                </a:lnTo>
                <a:cubicBezTo>
                  <a:pt x="156507" y="58937"/>
                  <a:pt x="156568" y="58846"/>
                  <a:pt x="156538" y="58724"/>
                </a:cubicBezTo>
                <a:cubicBezTo>
                  <a:pt x="156386" y="58208"/>
                  <a:pt x="156204" y="57630"/>
                  <a:pt x="155991" y="56901"/>
                </a:cubicBezTo>
                <a:cubicBezTo>
                  <a:pt x="155966" y="56825"/>
                  <a:pt x="155879" y="56771"/>
                  <a:pt x="155798" y="56771"/>
                </a:cubicBezTo>
                <a:close/>
                <a:moveTo>
                  <a:pt x="152283" y="57379"/>
                </a:moveTo>
                <a:cubicBezTo>
                  <a:pt x="152264" y="57379"/>
                  <a:pt x="152243" y="57381"/>
                  <a:pt x="152222" y="57387"/>
                </a:cubicBezTo>
                <a:cubicBezTo>
                  <a:pt x="152130" y="57417"/>
                  <a:pt x="152070" y="57539"/>
                  <a:pt x="152100" y="57630"/>
                </a:cubicBezTo>
                <a:cubicBezTo>
                  <a:pt x="152313" y="58208"/>
                  <a:pt x="152465" y="58815"/>
                  <a:pt x="152526" y="59423"/>
                </a:cubicBezTo>
                <a:cubicBezTo>
                  <a:pt x="152526" y="59545"/>
                  <a:pt x="152617" y="59606"/>
                  <a:pt x="152708" y="59606"/>
                </a:cubicBezTo>
                <a:lnTo>
                  <a:pt x="152738" y="59606"/>
                </a:lnTo>
                <a:cubicBezTo>
                  <a:pt x="152830" y="59606"/>
                  <a:pt x="152921" y="59515"/>
                  <a:pt x="152921" y="59393"/>
                </a:cubicBezTo>
                <a:cubicBezTo>
                  <a:pt x="152830" y="58755"/>
                  <a:pt x="152708" y="58116"/>
                  <a:pt x="152465" y="57508"/>
                </a:cubicBezTo>
                <a:cubicBezTo>
                  <a:pt x="152440" y="57433"/>
                  <a:pt x="152374" y="57379"/>
                  <a:pt x="152283" y="57379"/>
                </a:cubicBezTo>
                <a:close/>
                <a:moveTo>
                  <a:pt x="50031" y="58329"/>
                </a:moveTo>
                <a:lnTo>
                  <a:pt x="50031" y="58360"/>
                </a:lnTo>
                <a:cubicBezTo>
                  <a:pt x="50015" y="58354"/>
                  <a:pt x="49998" y="58352"/>
                  <a:pt x="49981" y="58352"/>
                </a:cubicBezTo>
                <a:cubicBezTo>
                  <a:pt x="49901" y="58352"/>
                  <a:pt x="49819" y="58406"/>
                  <a:pt x="49819" y="58481"/>
                </a:cubicBezTo>
                <a:cubicBezTo>
                  <a:pt x="49667" y="59089"/>
                  <a:pt x="49423" y="59667"/>
                  <a:pt x="49119" y="60183"/>
                </a:cubicBezTo>
                <a:cubicBezTo>
                  <a:pt x="49059" y="60274"/>
                  <a:pt x="49089" y="60396"/>
                  <a:pt x="49180" y="60457"/>
                </a:cubicBezTo>
                <a:cubicBezTo>
                  <a:pt x="49211" y="60457"/>
                  <a:pt x="49241" y="60487"/>
                  <a:pt x="49271" y="60487"/>
                </a:cubicBezTo>
                <a:cubicBezTo>
                  <a:pt x="49363" y="60487"/>
                  <a:pt x="49423" y="60426"/>
                  <a:pt x="49454" y="60366"/>
                </a:cubicBezTo>
                <a:cubicBezTo>
                  <a:pt x="49788" y="59818"/>
                  <a:pt x="50031" y="59211"/>
                  <a:pt x="50183" y="58572"/>
                </a:cubicBezTo>
                <a:cubicBezTo>
                  <a:pt x="50183" y="58481"/>
                  <a:pt x="50123" y="58360"/>
                  <a:pt x="50031" y="58329"/>
                </a:cubicBezTo>
                <a:close/>
                <a:moveTo>
                  <a:pt x="43682" y="59477"/>
                </a:moveTo>
                <a:cubicBezTo>
                  <a:pt x="43633" y="59477"/>
                  <a:pt x="43587" y="59499"/>
                  <a:pt x="43557" y="59545"/>
                </a:cubicBezTo>
                <a:cubicBezTo>
                  <a:pt x="43101" y="59940"/>
                  <a:pt x="42615" y="60396"/>
                  <a:pt x="42189" y="60882"/>
                </a:cubicBezTo>
                <a:cubicBezTo>
                  <a:pt x="42098" y="60943"/>
                  <a:pt x="42098" y="61065"/>
                  <a:pt x="42189" y="61126"/>
                </a:cubicBezTo>
                <a:cubicBezTo>
                  <a:pt x="42220" y="61156"/>
                  <a:pt x="42250" y="61186"/>
                  <a:pt x="42311" y="61186"/>
                </a:cubicBezTo>
                <a:cubicBezTo>
                  <a:pt x="42372" y="61186"/>
                  <a:pt x="42402" y="61156"/>
                  <a:pt x="42463" y="61126"/>
                </a:cubicBezTo>
                <a:cubicBezTo>
                  <a:pt x="42888" y="60670"/>
                  <a:pt x="43344" y="60214"/>
                  <a:pt x="43800" y="59818"/>
                </a:cubicBezTo>
                <a:cubicBezTo>
                  <a:pt x="43891" y="59758"/>
                  <a:pt x="43891" y="59636"/>
                  <a:pt x="43831" y="59545"/>
                </a:cubicBezTo>
                <a:cubicBezTo>
                  <a:pt x="43785" y="59499"/>
                  <a:pt x="43732" y="59477"/>
                  <a:pt x="43682" y="59477"/>
                </a:cubicBezTo>
                <a:close/>
                <a:moveTo>
                  <a:pt x="95746" y="59636"/>
                </a:moveTo>
                <a:cubicBezTo>
                  <a:pt x="95655" y="59636"/>
                  <a:pt x="95564" y="59727"/>
                  <a:pt x="95564" y="59849"/>
                </a:cubicBezTo>
                <a:lnTo>
                  <a:pt x="95564" y="60062"/>
                </a:lnTo>
                <a:cubicBezTo>
                  <a:pt x="95564" y="60639"/>
                  <a:pt x="95534" y="61186"/>
                  <a:pt x="95534" y="61733"/>
                </a:cubicBezTo>
                <a:cubicBezTo>
                  <a:pt x="95503" y="61825"/>
                  <a:pt x="95594" y="61916"/>
                  <a:pt x="95716" y="61916"/>
                </a:cubicBezTo>
                <a:cubicBezTo>
                  <a:pt x="95807" y="61916"/>
                  <a:pt x="95898" y="61855"/>
                  <a:pt x="95898" y="61733"/>
                </a:cubicBezTo>
                <a:cubicBezTo>
                  <a:pt x="95929" y="61217"/>
                  <a:pt x="95929" y="60639"/>
                  <a:pt x="95929" y="60062"/>
                </a:cubicBezTo>
                <a:lnTo>
                  <a:pt x="95929" y="59849"/>
                </a:lnTo>
                <a:cubicBezTo>
                  <a:pt x="95929" y="59727"/>
                  <a:pt x="95868" y="59636"/>
                  <a:pt x="95746" y="59636"/>
                </a:cubicBezTo>
                <a:close/>
                <a:moveTo>
                  <a:pt x="105577" y="60084"/>
                </a:moveTo>
                <a:cubicBezTo>
                  <a:pt x="105503" y="60084"/>
                  <a:pt x="105437" y="60139"/>
                  <a:pt x="105412" y="60214"/>
                </a:cubicBezTo>
                <a:cubicBezTo>
                  <a:pt x="105230" y="60822"/>
                  <a:pt x="105078" y="61460"/>
                  <a:pt x="104987" y="62098"/>
                </a:cubicBezTo>
                <a:cubicBezTo>
                  <a:pt x="104956" y="62189"/>
                  <a:pt x="105017" y="62281"/>
                  <a:pt x="105139" y="62311"/>
                </a:cubicBezTo>
                <a:lnTo>
                  <a:pt x="105169" y="62311"/>
                </a:lnTo>
                <a:cubicBezTo>
                  <a:pt x="105260" y="62311"/>
                  <a:pt x="105321" y="62250"/>
                  <a:pt x="105352" y="62159"/>
                </a:cubicBezTo>
                <a:cubicBezTo>
                  <a:pt x="105443" y="61521"/>
                  <a:pt x="105595" y="60913"/>
                  <a:pt x="105777" y="60305"/>
                </a:cubicBezTo>
                <a:cubicBezTo>
                  <a:pt x="105807" y="60214"/>
                  <a:pt x="105747" y="60122"/>
                  <a:pt x="105625" y="60092"/>
                </a:cubicBezTo>
                <a:cubicBezTo>
                  <a:pt x="105609" y="60087"/>
                  <a:pt x="105593" y="60084"/>
                  <a:pt x="105577" y="60084"/>
                </a:cubicBezTo>
                <a:close/>
                <a:moveTo>
                  <a:pt x="156810" y="60449"/>
                </a:moveTo>
                <a:cubicBezTo>
                  <a:pt x="156791" y="60449"/>
                  <a:pt x="156772" y="60452"/>
                  <a:pt x="156751" y="60457"/>
                </a:cubicBezTo>
                <a:cubicBezTo>
                  <a:pt x="156659" y="60457"/>
                  <a:pt x="156599" y="60578"/>
                  <a:pt x="156599" y="60670"/>
                </a:cubicBezTo>
                <a:cubicBezTo>
                  <a:pt x="156720" y="61277"/>
                  <a:pt x="156811" y="61885"/>
                  <a:pt x="156872" y="62493"/>
                </a:cubicBezTo>
                <a:lnTo>
                  <a:pt x="156872" y="62524"/>
                </a:lnTo>
                <a:cubicBezTo>
                  <a:pt x="156872" y="62645"/>
                  <a:pt x="156963" y="62706"/>
                  <a:pt x="157055" y="62706"/>
                </a:cubicBezTo>
                <a:cubicBezTo>
                  <a:pt x="157176" y="62706"/>
                  <a:pt x="157237" y="62615"/>
                  <a:pt x="157237" y="62493"/>
                </a:cubicBezTo>
                <a:lnTo>
                  <a:pt x="157237" y="62463"/>
                </a:lnTo>
                <a:cubicBezTo>
                  <a:pt x="157176" y="61825"/>
                  <a:pt x="157085" y="61217"/>
                  <a:pt x="156963" y="60609"/>
                </a:cubicBezTo>
                <a:cubicBezTo>
                  <a:pt x="156963" y="60508"/>
                  <a:pt x="156901" y="60449"/>
                  <a:pt x="156810" y="60449"/>
                </a:cubicBezTo>
                <a:close/>
                <a:moveTo>
                  <a:pt x="60518" y="304"/>
                </a:moveTo>
                <a:cubicBezTo>
                  <a:pt x="60457" y="395"/>
                  <a:pt x="60396" y="517"/>
                  <a:pt x="60335" y="608"/>
                </a:cubicBezTo>
                <a:cubicBezTo>
                  <a:pt x="59758" y="1854"/>
                  <a:pt x="59758" y="3283"/>
                  <a:pt x="59758" y="4559"/>
                </a:cubicBezTo>
                <a:cubicBezTo>
                  <a:pt x="59758" y="8146"/>
                  <a:pt x="59758" y="11854"/>
                  <a:pt x="60700" y="15411"/>
                </a:cubicBezTo>
                <a:cubicBezTo>
                  <a:pt x="61764" y="19423"/>
                  <a:pt x="63983" y="22554"/>
                  <a:pt x="66901" y="24225"/>
                </a:cubicBezTo>
                <a:cubicBezTo>
                  <a:pt x="67600" y="24620"/>
                  <a:pt x="68360" y="24955"/>
                  <a:pt x="69120" y="25259"/>
                </a:cubicBezTo>
                <a:cubicBezTo>
                  <a:pt x="69941" y="25593"/>
                  <a:pt x="70761" y="25988"/>
                  <a:pt x="71521" y="26414"/>
                </a:cubicBezTo>
                <a:cubicBezTo>
                  <a:pt x="75473" y="28815"/>
                  <a:pt x="77053" y="34499"/>
                  <a:pt x="74925" y="38572"/>
                </a:cubicBezTo>
                <a:cubicBezTo>
                  <a:pt x="74652" y="39089"/>
                  <a:pt x="74317" y="39575"/>
                  <a:pt x="74014" y="40061"/>
                </a:cubicBezTo>
                <a:cubicBezTo>
                  <a:pt x="73314" y="41156"/>
                  <a:pt x="72585" y="42280"/>
                  <a:pt x="72433" y="43587"/>
                </a:cubicBezTo>
                <a:cubicBezTo>
                  <a:pt x="72372" y="44195"/>
                  <a:pt x="72403" y="44833"/>
                  <a:pt x="72463" y="45441"/>
                </a:cubicBezTo>
                <a:cubicBezTo>
                  <a:pt x="72555" y="46171"/>
                  <a:pt x="72555" y="46900"/>
                  <a:pt x="72433" y="47599"/>
                </a:cubicBezTo>
                <a:cubicBezTo>
                  <a:pt x="72372" y="47721"/>
                  <a:pt x="72342" y="47873"/>
                  <a:pt x="72281" y="47995"/>
                </a:cubicBezTo>
                <a:cubicBezTo>
                  <a:pt x="72159" y="48299"/>
                  <a:pt x="71977" y="48572"/>
                  <a:pt x="71734" y="48815"/>
                </a:cubicBezTo>
                <a:cubicBezTo>
                  <a:pt x="71154" y="49312"/>
                  <a:pt x="70399" y="49584"/>
                  <a:pt x="69650" y="49584"/>
                </a:cubicBezTo>
                <a:cubicBezTo>
                  <a:pt x="69575" y="49584"/>
                  <a:pt x="69499" y="49581"/>
                  <a:pt x="69424" y="49575"/>
                </a:cubicBezTo>
                <a:cubicBezTo>
                  <a:pt x="67934" y="49454"/>
                  <a:pt x="66779" y="48694"/>
                  <a:pt x="65564" y="47903"/>
                </a:cubicBezTo>
                <a:cubicBezTo>
                  <a:pt x="65533" y="47873"/>
                  <a:pt x="65503" y="47873"/>
                  <a:pt x="65472" y="47843"/>
                </a:cubicBezTo>
                <a:cubicBezTo>
                  <a:pt x="65351" y="47751"/>
                  <a:pt x="65229" y="47691"/>
                  <a:pt x="65108" y="47599"/>
                </a:cubicBezTo>
                <a:cubicBezTo>
                  <a:pt x="64834" y="47447"/>
                  <a:pt x="64560" y="47265"/>
                  <a:pt x="64287" y="47113"/>
                </a:cubicBezTo>
                <a:cubicBezTo>
                  <a:pt x="61983" y="45752"/>
                  <a:pt x="59231" y="45076"/>
                  <a:pt x="56318" y="45076"/>
                </a:cubicBezTo>
                <a:cubicBezTo>
                  <a:pt x="53505" y="45076"/>
                  <a:pt x="50543" y="45707"/>
                  <a:pt x="47691" y="46961"/>
                </a:cubicBezTo>
                <a:lnTo>
                  <a:pt x="47630" y="46961"/>
                </a:lnTo>
                <a:cubicBezTo>
                  <a:pt x="47265" y="47144"/>
                  <a:pt x="46901" y="47326"/>
                  <a:pt x="46536" y="47508"/>
                </a:cubicBezTo>
                <a:cubicBezTo>
                  <a:pt x="46475" y="47539"/>
                  <a:pt x="46414" y="47569"/>
                  <a:pt x="46353" y="47599"/>
                </a:cubicBezTo>
                <a:cubicBezTo>
                  <a:pt x="46110" y="47721"/>
                  <a:pt x="45867" y="47843"/>
                  <a:pt x="45654" y="47995"/>
                </a:cubicBezTo>
                <a:cubicBezTo>
                  <a:pt x="40517" y="50821"/>
                  <a:pt x="36414" y="55198"/>
                  <a:pt x="32675" y="59423"/>
                </a:cubicBezTo>
                <a:cubicBezTo>
                  <a:pt x="31794" y="60396"/>
                  <a:pt x="30912" y="61399"/>
                  <a:pt x="29757" y="61885"/>
                </a:cubicBezTo>
                <a:cubicBezTo>
                  <a:pt x="28906" y="62189"/>
                  <a:pt x="27994" y="62341"/>
                  <a:pt x="27083" y="62341"/>
                </a:cubicBezTo>
                <a:cubicBezTo>
                  <a:pt x="26140" y="62341"/>
                  <a:pt x="25198" y="62311"/>
                  <a:pt x="24286" y="62189"/>
                </a:cubicBezTo>
                <a:lnTo>
                  <a:pt x="24165" y="62189"/>
                </a:lnTo>
                <a:cubicBezTo>
                  <a:pt x="21611" y="61855"/>
                  <a:pt x="18541" y="60882"/>
                  <a:pt x="16505" y="58390"/>
                </a:cubicBezTo>
                <a:cubicBezTo>
                  <a:pt x="15654" y="57296"/>
                  <a:pt x="14955" y="56110"/>
                  <a:pt x="14408" y="54864"/>
                </a:cubicBezTo>
                <a:cubicBezTo>
                  <a:pt x="14073" y="54195"/>
                  <a:pt x="13739" y="53466"/>
                  <a:pt x="13344" y="52797"/>
                </a:cubicBezTo>
                <a:cubicBezTo>
                  <a:pt x="11490" y="49636"/>
                  <a:pt x="8663" y="47235"/>
                  <a:pt x="5927" y="44864"/>
                </a:cubicBezTo>
                <a:cubicBezTo>
                  <a:pt x="4924" y="44013"/>
                  <a:pt x="3860" y="43101"/>
                  <a:pt x="2857" y="42159"/>
                </a:cubicBezTo>
                <a:cubicBezTo>
                  <a:pt x="1976" y="41308"/>
                  <a:pt x="1125" y="40396"/>
                  <a:pt x="334" y="39423"/>
                </a:cubicBezTo>
                <a:lnTo>
                  <a:pt x="334" y="40031"/>
                </a:lnTo>
                <a:cubicBezTo>
                  <a:pt x="1033" y="40882"/>
                  <a:pt x="1793" y="41672"/>
                  <a:pt x="2614" y="42432"/>
                </a:cubicBezTo>
                <a:cubicBezTo>
                  <a:pt x="3587" y="43374"/>
                  <a:pt x="4651" y="44286"/>
                  <a:pt x="5684" y="45168"/>
                </a:cubicBezTo>
                <a:cubicBezTo>
                  <a:pt x="6626" y="45958"/>
                  <a:pt x="7538" y="46748"/>
                  <a:pt x="8450" y="47599"/>
                </a:cubicBezTo>
                <a:cubicBezTo>
                  <a:pt x="8450" y="47599"/>
                  <a:pt x="8480" y="47599"/>
                  <a:pt x="8480" y="47630"/>
                </a:cubicBezTo>
                <a:cubicBezTo>
                  <a:pt x="10243" y="49180"/>
                  <a:pt x="11763" y="51004"/>
                  <a:pt x="13009" y="53010"/>
                </a:cubicBezTo>
                <a:cubicBezTo>
                  <a:pt x="13405" y="53648"/>
                  <a:pt x="13739" y="54347"/>
                  <a:pt x="14073" y="55016"/>
                </a:cubicBezTo>
                <a:cubicBezTo>
                  <a:pt x="14620" y="56323"/>
                  <a:pt x="15350" y="57539"/>
                  <a:pt x="16201" y="58633"/>
                </a:cubicBezTo>
                <a:cubicBezTo>
                  <a:pt x="18268" y="61156"/>
                  <a:pt x="21307" y="62159"/>
                  <a:pt x="23891" y="62524"/>
                </a:cubicBezTo>
                <a:cubicBezTo>
                  <a:pt x="24013" y="62524"/>
                  <a:pt x="24134" y="62554"/>
                  <a:pt x="24286" y="62554"/>
                </a:cubicBezTo>
                <a:cubicBezTo>
                  <a:pt x="25042" y="62655"/>
                  <a:pt x="25839" y="62714"/>
                  <a:pt x="26626" y="62714"/>
                </a:cubicBezTo>
                <a:cubicBezTo>
                  <a:pt x="26789" y="62714"/>
                  <a:pt x="26951" y="62711"/>
                  <a:pt x="27113" y="62706"/>
                </a:cubicBezTo>
                <a:cubicBezTo>
                  <a:pt x="27191" y="62709"/>
                  <a:pt x="27270" y="62710"/>
                  <a:pt x="27349" y="62710"/>
                </a:cubicBezTo>
                <a:cubicBezTo>
                  <a:pt x="28212" y="62710"/>
                  <a:pt x="29073" y="62557"/>
                  <a:pt x="29909" y="62250"/>
                </a:cubicBezTo>
                <a:cubicBezTo>
                  <a:pt x="31156" y="61703"/>
                  <a:pt x="32067" y="60670"/>
                  <a:pt x="32949" y="59697"/>
                </a:cubicBezTo>
                <a:cubicBezTo>
                  <a:pt x="36840" y="55290"/>
                  <a:pt x="41065" y="50791"/>
                  <a:pt x="46445" y="47995"/>
                </a:cubicBezTo>
                <a:cubicBezTo>
                  <a:pt x="46475" y="47964"/>
                  <a:pt x="46505" y="47934"/>
                  <a:pt x="46536" y="47934"/>
                </a:cubicBezTo>
                <a:cubicBezTo>
                  <a:pt x="46597" y="47903"/>
                  <a:pt x="46657" y="47873"/>
                  <a:pt x="46718" y="47843"/>
                </a:cubicBezTo>
                <a:cubicBezTo>
                  <a:pt x="47022" y="47691"/>
                  <a:pt x="47326" y="47539"/>
                  <a:pt x="47630" y="47387"/>
                </a:cubicBezTo>
                <a:cubicBezTo>
                  <a:pt x="47752" y="47326"/>
                  <a:pt x="47904" y="47265"/>
                  <a:pt x="48025" y="47235"/>
                </a:cubicBezTo>
                <a:cubicBezTo>
                  <a:pt x="50769" y="46048"/>
                  <a:pt x="53614" y="45448"/>
                  <a:pt x="56321" y="45448"/>
                </a:cubicBezTo>
                <a:cubicBezTo>
                  <a:pt x="59161" y="45448"/>
                  <a:pt x="61848" y="46109"/>
                  <a:pt x="64105" y="47447"/>
                </a:cubicBezTo>
                <a:cubicBezTo>
                  <a:pt x="64196" y="47478"/>
                  <a:pt x="64287" y="47539"/>
                  <a:pt x="64378" y="47599"/>
                </a:cubicBezTo>
                <a:cubicBezTo>
                  <a:pt x="64591" y="47721"/>
                  <a:pt x="64773" y="47843"/>
                  <a:pt x="64986" y="47995"/>
                </a:cubicBezTo>
                <a:cubicBezTo>
                  <a:pt x="65077" y="48055"/>
                  <a:pt x="65168" y="48116"/>
                  <a:pt x="65260" y="48177"/>
                </a:cubicBezTo>
                <a:cubicBezTo>
                  <a:pt x="66506" y="48967"/>
                  <a:pt x="67782" y="49818"/>
                  <a:pt x="69393" y="49940"/>
                </a:cubicBezTo>
                <a:cubicBezTo>
                  <a:pt x="69503" y="49951"/>
                  <a:pt x="69613" y="49956"/>
                  <a:pt x="69722" y="49956"/>
                </a:cubicBezTo>
                <a:cubicBezTo>
                  <a:pt x="70552" y="49956"/>
                  <a:pt x="71359" y="49653"/>
                  <a:pt x="71977" y="49089"/>
                </a:cubicBezTo>
                <a:cubicBezTo>
                  <a:pt x="72311" y="48785"/>
                  <a:pt x="72555" y="48390"/>
                  <a:pt x="72707" y="47995"/>
                </a:cubicBezTo>
                <a:cubicBezTo>
                  <a:pt x="72737" y="47873"/>
                  <a:pt x="72767" y="47721"/>
                  <a:pt x="72798" y="47599"/>
                </a:cubicBezTo>
                <a:cubicBezTo>
                  <a:pt x="72919" y="46870"/>
                  <a:pt x="72950" y="46140"/>
                  <a:pt x="72828" y="45411"/>
                </a:cubicBezTo>
                <a:cubicBezTo>
                  <a:pt x="72767" y="44833"/>
                  <a:pt x="72767" y="44226"/>
                  <a:pt x="72798" y="43618"/>
                </a:cubicBezTo>
                <a:cubicBezTo>
                  <a:pt x="72950" y="42402"/>
                  <a:pt x="73618" y="41368"/>
                  <a:pt x="74348" y="40274"/>
                </a:cubicBezTo>
                <a:cubicBezTo>
                  <a:pt x="74652" y="39788"/>
                  <a:pt x="74986" y="39271"/>
                  <a:pt x="75260" y="38754"/>
                </a:cubicBezTo>
                <a:cubicBezTo>
                  <a:pt x="77479" y="34499"/>
                  <a:pt x="75837" y="28572"/>
                  <a:pt x="71734" y="26110"/>
                </a:cubicBezTo>
                <a:cubicBezTo>
                  <a:pt x="70944" y="25654"/>
                  <a:pt x="70123" y="25259"/>
                  <a:pt x="69272" y="24924"/>
                </a:cubicBezTo>
                <a:cubicBezTo>
                  <a:pt x="68512" y="24620"/>
                  <a:pt x="67782" y="24286"/>
                  <a:pt x="67083" y="23891"/>
                </a:cubicBezTo>
                <a:cubicBezTo>
                  <a:pt x="64257" y="22280"/>
                  <a:pt x="62098" y="19240"/>
                  <a:pt x="61065" y="15319"/>
                </a:cubicBezTo>
                <a:cubicBezTo>
                  <a:pt x="60123" y="11824"/>
                  <a:pt x="60123" y="8116"/>
                  <a:pt x="60153" y="4559"/>
                </a:cubicBezTo>
                <a:cubicBezTo>
                  <a:pt x="60153" y="3344"/>
                  <a:pt x="60153" y="1945"/>
                  <a:pt x="60700" y="760"/>
                </a:cubicBezTo>
                <a:cubicBezTo>
                  <a:pt x="60761" y="608"/>
                  <a:pt x="60852" y="456"/>
                  <a:pt x="60943" y="304"/>
                </a:cubicBezTo>
                <a:close/>
                <a:moveTo>
                  <a:pt x="48166" y="61630"/>
                </a:moveTo>
                <a:cubicBezTo>
                  <a:pt x="48111" y="61630"/>
                  <a:pt x="48059" y="61653"/>
                  <a:pt x="48025" y="61703"/>
                </a:cubicBezTo>
                <a:cubicBezTo>
                  <a:pt x="47600" y="62159"/>
                  <a:pt x="47144" y="62584"/>
                  <a:pt x="46688" y="63010"/>
                </a:cubicBezTo>
                <a:cubicBezTo>
                  <a:pt x="46545" y="63129"/>
                  <a:pt x="46663" y="63340"/>
                  <a:pt x="46808" y="63340"/>
                </a:cubicBezTo>
                <a:cubicBezTo>
                  <a:pt x="46848" y="63340"/>
                  <a:pt x="46891" y="63324"/>
                  <a:pt x="46931" y="63284"/>
                </a:cubicBezTo>
                <a:cubicBezTo>
                  <a:pt x="47174" y="63071"/>
                  <a:pt x="47417" y="62858"/>
                  <a:pt x="47630" y="62645"/>
                </a:cubicBezTo>
                <a:cubicBezTo>
                  <a:pt x="47782" y="62524"/>
                  <a:pt x="47904" y="62372"/>
                  <a:pt x="48025" y="62250"/>
                </a:cubicBezTo>
                <a:cubicBezTo>
                  <a:pt x="48116" y="62159"/>
                  <a:pt x="48208" y="62037"/>
                  <a:pt x="48299" y="61946"/>
                </a:cubicBezTo>
                <a:cubicBezTo>
                  <a:pt x="48390" y="61855"/>
                  <a:pt x="48360" y="61733"/>
                  <a:pt x="48299" y="61673"/>
                </a:cubicBezTo>
                <a:cubicBezTo>
                  <a:pt x="48258" y="61645"/>
                  <a:pt x="48211" y="61630"/>
                  <a:pt x="48166" y="61630"/>
                </a:cubicBezTo>
                <a:close/>
                <a:moveTo>
                  <a:pt x="152580" y="61120"/>
                </a:moveTo>
                <a:cubicBezTo>
                  <a:pt x="152502" y="61120"/>
                  <a:pt x="152430" y="61199"/>
                  <a:pt x="152404" y="61277"/>
                </a:cubicBezTo>
                <a:cubicBezTo>
                  <a:pt x="152313" y="61885"/>
                  <a:pt x="152161" y="62493"/>
                  <a:pt x="151948" y="63071"/>
                </a:cubicBezTo>
                <a:cubicBezTo>
                  <a:pt x="151918" y="63192"/>
                  <a:pt x="151948" y="63284"/>
                  <a:pt x="152039" y="63314"/>
                </a:cubicBezTo>
                <a:cubicBezTo>
                  <a:pt x="152070" y="63344"/>
                  <a:pt x="152100" y="63344"/>
                  <a:pt x="152130" y="63344"/>
                </a:cubicBezTo>
                <a:cubicBezTo>
                  <a:pt x="152191" y="63344"/>
                  <a:pt x="152282" y="63284"/>
                  <a:pt x="152282" y="63223"/>
                </a:cubicBezTo>
                <a:cubicBezTo>
                  <a:pt x="152526" y="62615"/>
                  <a:pt x="152678" y="61977"/>
                  <a:pt x="152799" y="61338"/>
                </a:cubicBezTo>
                <a:cubicBezTo>
                  <a:pt x="152799" y="61247"/>
                  <a:pt x="152738" y="61156"/>
                  <a:pt x="152647" y="61126"/>
                </a:cubicBezTo>
                <a:lnTo>
                  <a:pt x="152617" y="61126"/>
                </a:lnTo>
                <a:cubicBezTo>
                  <a:pt x="152605" y="61121"/>
                  <a:pt x="152592" y="61120"/>
                  <a:pt x="152580" y="61120"/>
                </a:cubicBezTo>
                <a:close/>
                <a:moveTo>
                  <a:pt x="41047" y="62223"/>
                </a:moveTo>
                <a:cubicBezTo>
                  <a:pt x="40998" y="62223"/>
                  <a:pt x="40946" y="62247"/>
                  <a:pt x="40913" y="62281"/>
                </a:cubicBezTo>
                <a:cubicBezTo>
                  <a:pt x="40517" y="62767"/>
                  <a:pt x="40122" y="63253"/>
                  <a:pt x="39727" y="63800"/>
                </a:cubicBezTo>
                <a:cubicBezTo>
                  <a:pt x="39666" y="63861"/>
                  <a:pt x="39666" y="63983"/>
                  <a:pt x="39758" y="64043"/>
                </a:cubicBezTo>
                <a:cubicBezTo>
                  <a:pt x="39788" y="64074"/>
                  <a:pt x="39818" y="64104"/>
                  <a:pt x="39879" y="64104"/>
                </a:cubicBezTo>
                <a:cubicBezTo>
                  <a:pt x="39940" y="64104"/>
                  <a:pt x="39970" y="64074"/>
                  <a:pt x="40031" y="64013"/>
                </a:cubicBezTo>
                <a:cubicBezTo>
                  <a:pt x="40396" y="63496"/>
                  <a:pt x="40791" y="63010"/>
                  <a:pt x="41186" y="62524"/>
                </a:cubicBezTo>
                <a:cubicBezTo>
                  <a:pt x="41247" y="62463"/>
                  <a:pt x="41247" y="62341"/>
                  <a:pt x="41186" y="62281"/>
                </a:cubicBezTo>
                <a:lnTo>
                  <a:pt x="41156" y="62281"/>
                </a:lnTo>
                <a:cubicBezTo>
                  <a:pt x="41128" y="62239"/>
                  <a:pt x="41089" y="62223"/>
                  <a:pt x="41047" y="62223"/>
                </a:cubicBezTo>
                <a:close/>
                <a:moveTo>
                  <a:pt x="45332" y="64153"/>
                </a:moveTo>
                <a:cubicBezTo>
                  <a:pt x="45287" y="64153"/>
                  <a:pt x="45239" y="64168"/>
                  <a:pt x="45198" y="64195"/>
                </a:cubicBezTo>
                <a:cubicBezTo>
                  <a:pt x="44712" y="64560"/>
                  <a:pt x="44226" y="64955"/>
                  <a:pt x="43739" y="65381"/>
                </a:cubicBezTo>
                <a:cubicBezTo>
                  <a:pt x="43648" y="65472"/>
                  <a:pt x="43648" y="65563"/>
                  <a:pt x="43709" y="65654"/>
                </a:cubicBezTo>
                <a:cubicBezTo>
                  <a:pt x="43739" y="65715"/>
                  <a:pt x="43800" y="65715"/>
                  <a:pt x="43861" y="65715"/>
                </a:cubicBezTo>
                <a:cubicBezTo>
                  <a:pt x="43891" y="65715"/>
                  <a:pt x="43952" y="65715"/>
                  <a:pt x="43983" y="65685"/>
                </a:cubicBezTo>
                <a:cubicBezTo>
                  <a:pt x="44469" y="65259"/>
                  <a:pt x="44955" y="64864"/>
                  <a:pt x="45442" y="64499"/>
                </a:cubicBezTo>
                <a:cubicBezTo>
                  <a:pt x="45533" y="64439"/>
                  <a:pt x="45533" y="64317"/>
                  <a:pt x="45472" y="64226"/>
                </a:cubicBezTo>
                <a:cubicBezTo>
                  <a:pt x="45439" y="64176"/>
                  <a:pt x="45387" y="64153"/>
                  <a:pt x="45332" y="64153"/>
                </a:cubicBezTo>
                <a:close/>
                <a:moveTo>
                  <a:pt x="95655" y="63436"/>
                </a:moveTo>
                <a:cubicBezTo>
                  <a:pt x="95594" y="63436"/>
                  <a:pt x="95534" y="63466"/>
                  <a:pt x="95503" y="63496"/>
                </a:cubicBezTo>
                <a:cubicBezTo>
                  <a:pt x="95473" y="63527"/>
                  <a:pt x="95443" y="63588"/>
                  <a:pt x="95443" y="63618"/>
                </a:cubicBezTo>
                <a:lnTo>
                  <a:pt x="95443" y="63709"/>
                </a:lnTo>
                <a:cubicBezTo>
                  <a:pt x="95443" y="63861"/>
                  <a:pt x="95443" y="64013"/>
                  <a:pt x="95443" y="64195"/>
                </a:cubicBezTo>
                <a:lnTo>
                  <a:pt x="95443" y="64499"/>
                </a:lnTo>
                <a:cubicBezTo>
                  <a:pt x="95443" y="64864"/>
                  <a:pt x="95473" y="65199"/>
                  <a:pt x="95503" y="65533"/>
                </a:cubicBezTo>
                <a:cubicBezTo>
                  <a:pt x="95503" y="65654"/>
                  <a:pt x="95594" y="65715"/>
                  <a:pt x="95686" y="65715"/>
                </a:cubicBezTo>
                <a:cubicBezTo>
                  <a:pt x="95807" y="65715"/>
                  <a:pt x="95868" y="65624"/>
                  <a:pt x="95868" y="65502"/>
                </a:cubicBezTo>
                <a:cubicBezTo>
                  <a:pt x="95838" y="65199"/>
                  <a:pt x="95838" y="64834"/>
                  <a:pt x="95838" y="64499"/>
                </a:cubicBezTo>
                <a:lnTo>
                  <a:pt x="95838" y="64195"/>
                </a:lnTo>
                <a:cubicBezTo>
                  <a:pt x="95838" y="64013"/>
                  <a:pt x="95838" y="63831"/>
                  <a:pt x="95838" y="63648"/>
                </a:cubicBezTo>
                <a:cubicBezTo>
                  <a:pt x="95838" y="63527"/>
                  <a:pt x="95746" y="63436"/>
                  <a:pt x="95655" y="63436"/>
                </a:cubicBezTo>
                <a:close/>
                <a:moveTo>
                  <a:pt x="105017" y="63831"/>
                </a:moveTo>
                <a:cubicBezTo>
                  <a:pt x="104896" y="63831"/>
                  <a:pt x="104835" y="63922"/>
                  <a:pt x="104835" y="64013"/>
                </a:cubicBezTo>
                <a:cubicBezTo>
                  <a:pt x="104835" y="64651"/>
                  <a:pt x="104896" y="65290"/>
                  <a:pt x="105017" y="65928"/>
                </a:cubicBezTo>
                <a:cubicBezTo>
                  <a:pt x="105048" y="66019"/>
                  <a:pt x="105108" y="66080"/>
                  <a:pt x="105200" y="66080"/>
                </a:cubicBezTo>
                <a:lnTo>
                  <a:pt x="105230" y="66080"/>
                </a:lnTo>
                <a:cubicBezTo>
                  <a:pt x="105352" y="66080"/>
                  <a:pt x="105412" y="65989"/>
                  <a:pt x="105382" y="65867"/>
                </a:cubicBezTo>
                <a:cubicBezTo>
                  <a:pt x="105291" y="65259"/>
                  <a:pt x="105230" y="64621"/>
                  <a:pt x="105200" y="64013"/>
                </a:cubicBezTo>
                <a:cubicBezTo>
                  <a:pt x="105200" y="63892"/>
                  <a:pt x="105108" y="63831"/>
                  <a:pt x="105017" y="63831"/>
                </a:cubicBezTo>
                <a:close/>
                <a:moveTo>
                  <a:pt x="157146" y="64226"/>
                </a:moveTo>
                <a:cubicBezTo>
                  <a:pt x="157024" y="64226"/>
                  <a:pt x="156963" y="64317"/>
                  <a:pt x="156963" y="64408"/>
                </a:cubicBezTo>
                <a:cubicBezTo>
                  <a:pt x="156994" y="64834"/>
                  <a:pt x="157024" y="65168"/>
                  <a:pt x="157055" y="65472"/>
                </a:cubicBezTo>
                <a:cubicBezTo>
                  <a:pt x="157085" y="65746"/>
                  <a:pt x="157115" y="66019"/>
                  <a:pt x="157207" y="66323"/>
                </a:cubicBezTo>
                <a:cubicBezTo>
                  <a:pt x="157207" y="66414"/>
                  <a:pt x="157298" y="66475"/>
                  <a:pt x="157389" y="66475"/>
                </a:cubicBezTo>
                <a:lnTo>
                  <a:pt x="157419" y="66475"/>
                </a:lnTo>
                <a:cubicBezTo>
                  <a:pt x="157511" y="66475"/>
                  <a:pt x="157602" y="66354"/>
                  <a:pt x="157571" y="66262"/>
                </a:cubicBezTo>
                <a:cubicBezTo>
                  <a:pt x="157511" y="65928"/>
                  <a:pt x="157450" y="65685"/>
                  <a:pt x="157419" y="65411"/>
                </a:cubicBezTo>
                <a:cubicBezTo>
                  <a:pt x="157389" y="65138"/>
                  <a:pt x="157359" y="64803"/>
                  <a:pt x="157328" y="64408"/>
                </a:cubicBezTo>
                <a:cubicBezTo>
                  <a:pt x="157328" y="64287"/>
                  <a:pt x="157237" y="64226"/>
                  <a:pt x="157146" y="64226"/>
                </a:cubicBezTo>
                <a:close/>
                <a:moveTo>
                  <a:pt x="38763" y="65257"/>
                </a:moveTo>
                <a:cubicBezTo>
                  <a:pt x="38701" y="65257"/>
                  <a:pt x="38640" y="65283"/>
                  <a:pt x="38603" y="65320"/>
                </a:cubicBezTo>
                <a:lnTo>
                  <a:pt x="38238" y="65867"/>
                </a:lnTo>
                <a:cubicBezTo>
                  <a:pt x="37995" y="66202"/>
                  <a:pt x="37751" y="66536"/>
                  <a:pt x="37508" y="66901"/>
                </a:cubicBezTo>
                <a:cubicBezTo>
                  <a:pt x="37448" y="66992"/>
                  <a:pt x="37478" y="67083"/>
                  <a:pt x="37569" y="67144"/>
                </a:cubicBezTo>
                <a:cubicBezTo>
                  <a:pt x="37599" y="67174"/>
                  <a:pt x="37630" y="67205"/>
                  <a:pt x="37660" y="67205"/>
                </a:cubicBezTo>
                <a:cubicBezTo>
                  <a:pt x="37721" y="67205"/>
                  <a:pt x="37782" y="67174"/>
                  <a:pt x="37812" y="67113"/>
                </a:cubicBezTo>
                <a:cubicBezTo>
                  <a:pt x="38086" y="66779"/>
                  <a:pt x="38299" y="66414"/>
                  <a:pt x="38542" y="66080"/>
                </a:cubicBezTo>
                <a:lnTo>
                  <a:pt x="38907" y="65563"/>
                </a:lnTo>
                <a:cubicBezTo>
                  <a:pt x="38967" y="65472"/>
                  <a:pt x="38937" y="65350"/>
                  <a:pt x="38876" y="65290"/>
                </a:cubicBezTo>
                <a:cubicBezTo>
                  <a:pt x="38841" y="65266"/>
                  <a:pt x="38802" y="65257"/>
                  <a:pt x="38763" y="65257"/>
                </a:cubicBezTo>
                <a:close/>
                <a:moveTo>
                  <a:pt x="151328" y="64670"/>
                </a:moveTo>
                <a:cubicBezTo>
                  <a:pt x="151253" y="64670"/>
                  <a:pt x="151173" y="64705"/>
                  <a:pt x="151127" y="64773"/>
                </a:cubicBezTo>
                <a:cubicBezTo>
                  <a:pt x="150945" y="65077"/>
                  <a:pt x="150763" y="65381"/>
                  <a:pt x="150550" y="65654"/>
                </a:cubicBezTo>
                <a:cubicBezTo>
                  <a:pt x="150459" y="65776"/>
                  <a:pt x="150368" y="65867"/>
                  <a:pt x="150307" y="65989"/>
                </a:cubicBezTo>
                <a:cubicBezTo>
                  <a:pt x="149972" y="66384"/>
                  <a:pt x="149668" y="66779"/>
                  <a:pt x="149425" y="67235"/>
                </a:cubicBezTo>
                <a:cubicBezTo>
                  <a:pt x="149395" y="67326"/>
                  <a:pt x="149425" y="67448"/>
                  <a:pt x="149516" y="67478"/>
                </a:cubicBezTo>
                <a:cubicBezTo>
                  <a:pt x="149547" y="67509"/>
                  <a:pt x="149577" y="67509"/>
                  <a:pt x="149608" y="67509"/>
                </a:cubicBezTo>
                <a:cubicBezTo>
                  <a:pt x="149668" y="67509"/>
                  <a:pt x="149729" y="67478"/>
                  <a:pt x="149760" y="67417"/>
                </a:cubicBezTo>
                <a:cubicBezTo>
                  <a:pt x="150003" y="66992"/>
                  <a:pt x="150276" y="66597"/>
                  <a:pt x="150611" y="66202"/>
                </a:cubicBezTo>
                <a:cubicBezTo>
                  <a:pt x="150672" y="66110"/>
                  <a:pt x="150763" y="65989"/>
                  <a:pt x="150854" y="65898"/>
                </a:cubicBezTo>
                <a:cubicBezTo>
                  <a:pt x="151067" y="65594"/>
                  <a:pt x="151279" y="65290"/>
                  <a:pt x="151462" y="64955"/>
                </a:cubicBezTo>
                <a:cubicBezTo>
                  <a:pt x="151523" y="64864"/>
                  <a:pt x="151492" y="64743"/>
                  <a:pt x="151401" y="64682"/>
                </a:cubicBezTo>
                <a:cubicBezTo>
                  <a:pt x="151378" y="64674"/>
                  <a:pt x="151354" y="64670"/>
                  <a:pt x="151328" y="64670"/>
                </a:cubicBezTo>
                <a:close/>
                <a:moveTo>
                  <a:pt x="42481" y="66661"/>
                </a:moveTo>
                <a:cubicBezTo>
                  <a:pt x="42426" y="66661"/>
                  <a:pt x="42375" y="66685"/>
                  <a:pt x="42341" y="66718"/>
                </a:cubicBezTo>
                <a:cubicBezTo>
                  <a:pt x="41916" y="67205"/>
                  <a:pt x="41521" y="67721"/>
                  <a:pt x="41217" y="68299"/>
                </a:cubicBezTo>
                <a:cubicBezTo>
                  <a:pt x="41156" y="68390"/>
                  <a:pt x="41186" y="68481"/>
                  <a:pt x="41277" y="68542"/>
                </a:cubicBezTo>
                <a:cubicBezTo>
                  <a:pt x="41308" y="68572"/>
                  <a:pt x="41338" y="68572"/>
                  <a:pt x="41369" y="68572"/>
                </a:cubicBezTo>
                <a:cubicBezTo>
                  <a:pt x="41429" y="68572"/>
                  <a:pt x="41490" y="68542"/>
                  <a:pt x="41521" y="68481"/>
                </a:cubicBezTo>
                <a:cubicBezTo>
                  <a:pt x="41824" y="67934"/>
                  <a:pt x="42189" y="67448"/>
                  <a:pt x="42615" y="66992"/>
                </a:cubicBezTo>
                <a:cubicBezTo>
                  <a:pt x="42706" y="66901"/>
                  <a:pt x="42676" y="66779"/>
                  <a:pt x="42615" y="66718"/>
                </a:cubicBezTo>
                <a:cubicBezTo>
                  <a:pt x="42574" y="66677"/>
                  <a:pt x="42526" y="66661"/>
                  <a:pt x="42481" y="66661"/>
                </a:cubicBezTo>
                <a:close/>
                <a:moveTo>
                  <a:pt x="95995" y="67214"/>
                </a:moveTo>
                <a:cubicBezTo>
                  <a:pt x="95884" y="67214"/>
                  <a:pt x="95771" y="67304"/>
                  <a:pt x="95807" y="67448"/>
                </a:cubicBezTo>
                <a:cubicBezTo>
                  <a:pt x="95959" y="68086"/>
                  <a:pt x="96172" y="68694"/>
                  <a:pt x="96476" y="69272"/>
                </a:cubicBezTo>
                <a:cubicBezTo>
                  <a:pt x="96506" y="69332"/>
                  <a:pt x="96598" y="69363"/>
                  <a:pt x="96658" y="69363"/>
                </a:cubicBezTo>
                <a:cubicBezTo>
                  <a:pt x="96689" y="69363"/>
                  <a:pt x="96719" y="69363"/>
                  <a:pt x="96750" y="69332"/>
                </a:cubicBezTo>
                <a:cubicBezTo>
                  <a:pt x="96841" y="69302"/>
                  <a:pt x="96871" y="69180"/>
                  <a:pt x="96810" y="69089"/>
                </a:cubicBezTo>
                <a:cubicBezTo>
                  <a:pt x="96537" y="68542"/>
                  <a:pt x="96324" y="67965"/>
                  <a:pt x="96172" y="67357"/>
                </a:cubicBezTo>
                <a:cubicBezTo>
                  <a:pt x="96147" y="67257"/>
                  <a:pt x="96071" y="67214"/>
                  <a:pt x="95995" y="67214"/>
                </a:cubicBezTo>
                <a:close/>
                <a:moveTo>
                  <a:pt x="65442" y="304"/>
                </a:moveTo>
                <a:cubicBezTo>
                  <a:pt x="65564" y="578"/>
                  <a:pt x="65685" y="881"/>
                  <a:pt x="65776" y="1185"/>
                </a:cubicBezTo>
                <a:cubicBezTo>
                  <a:pt x="66080" y="2432"/>
                  <a:pt x="65807" y="3678"/>
                  <a:pt x="65533" y="4985"/>
                </a:cubicBezTo>
                <a:cubicBezTo>
                  <a:pt x="65442" y="5380"/>
                  <a:pt x="65351" y="5775"/>
                  <a:pt x="65290" y="6170"/>
                </a:cubicBezTo>
                <a:cubicBezTo>
                  <a:pt x="64652" y="9970"/>
                  <a:pt x="65807" y="14073"/>
                  <a:pt x="68451" y="17447"/>
                </a:cubicBezTo>
                <a:cubicBezTo>
                  <a:pt x="69302" y="18511"/>
                  <a:pt x="70275" y="19484"/>
                  <a:pt x="71400" y="20304"/>
                </a:cubicBezTo>
                <a:cubicBezTo>
                  <a:pt x="71521" y="20426"/>
                  <a:pt x="71643" y="20517"/>
                  <a:pt x="71764" y="20578"/>
                </a:cubicBezTo>
                <a:cubicBezTo>
                  <a:pt x="73801" y="22037"/>
                  <a:pt x="76172" y="22918"/>
                  <a:pt x="78664" y="23101"/>
                </a:cubicBezTo>
                <a:cubicBezTo>
                  <a:pt x="79880" y="23161"/>
                  <a:pt x="81005" y="23313"/>
                  <a:pt x="81339" y="24195"/>
                </a:cubicBezTo>
                <a:cubicBezTo>
                  <a:pt x="81460" y="24620"/>
                  <a:pt x="81430" y="25107"/>
                  <a:pt x="81309" y="25532"/>
                </a:cubicBezTo>
                <a:cubicBezTo>
                  <a:pt x="80761" y="28146"/>
                  <a:pt x="80153" y="31125"/>
                  <a:pt x="81369" y="33618"/>
                </a:cubicBezTo>
                <a:cubicBezTo>
                  <a:pt x="81734" y="34256"/>
                  <a:pt x="82129" y="34864"/>
                  <a:pt x="82585" y="35441"/>
                </a:cubicBezTo>
                <a:cubicBezTo>
                  <a:pt x="83284" y="36384"/>
                  <a:pt x="83953" y="37295"/>
                  <a:pt x="84105" y="38390"/>
                </a:cubicBezTo>
                <a:cubicBezTo>
                  <a:pt x="84378" y="40305"/>
                  <a:pt x="83132" y="41824"/>
                  <a:pt x="81795" y="43466"/>
                </a:cubicBezTo>
                <a:cubicBezTo>
                  <a:pt x="81278" y="44104"/>
                  <a:pt x="80761" y="44742"/>
                  <a:pt x="80305" y="45441"/>
                </a:cubicBezTo>
                <a:cubicBezTo>
                  <a:pt x="79880" y="46110"/>
                  <a:pt x="79546" y="46840"/>
                  <a:pt x="79302" y="47599"/>
                </a:cubicBezTo>
                <a:cubicBezTo>
                  <a:pt x="79272" y="47630"/>
                  <a:pt x="79272" y="47660"/>
                  <a:pt x="79272" y="47721"/>
                </a:cubicBezTo>
                <a:cubicBezTo>
                  <a:pt x="78208" y="50943"/>
                  <a:pt x="78755" y="54651"/>
                  <a:pt x="79485" y="57934"/>
                </a:cubicBezTo>
                <a:lnTo>
                  <a:pt x="79606" y="58511"/>
                </a:lnTo>
                <a:cubicBezTo>
                  <a:pt x="80093" y="60639"/>
                  <a:pt x="80579" y="62828"/>
                  <a:pt x="80305" y="64955"/>
                </a:cubicBezTo>
                <a:cubicBezTo>
                  <a:pt x="80153" y="66050"/>
                  <a:pt x="79789" y="67053"/>
                  <a:pt x="79211" y="67965"/>
                </a:cubicBezTo>
                <a:cubicBezTo>
                  <a:pt x="78947" y="68397"/>
                  <a:pt x="78473" y="68659"/>
                  <a:pt x="77985" y="68659"/>
                </a:cubicBezTo>
                <a:cubicBezTo>
                  <a:pt x="77857" y="68659"/>
                  <a:pt x="77727" y="68641"/>
                  <a:pt x="77600" y="68603"/>
                </a:cubicBezTo>
                <a:cubicBezTo>
                  <a:pt x="76962" y="68451"/>
                  <a:pt x="76476" y="67904"/>
                  <a:pt x="76445" y="67235"/>
                </a:cubicBezTo>
                <a:cubicBezTo>
                  <a:pt x="76263" y="64955"/>
                  <a:pt x="75868" y="62037"/>
                  <a:pt x="74348" y="59515"/>
                </a:cubicBezTo>
                <a:cubicBezTo>
                  <a:pt x="73041" y="57326"/>
                  <a:pt x="70974" y="55502"/>
                  <a:pt x="67813" y="53709"/>
                </a:cubicBezTo>
                <a:cubicBezTo>
                  <a:pt x="64215" y="51676"/>
                  <a:pt x="59687" y="50145"/>
                  <a:pt x="55224" y="50145"/>
                </a:cubicBezTo>
                <a:cubicBezTo>
                  <a:pt x="52748" y="50145"/>
                  <a:pt x="50292" y="50616"/>
                  <a:pt x="48025" y="51733"/>
                </a:cubicBezTo>
                <a:cubicBezTo>
                  <a:pt x="47904" y="51794"/>
                  <a:pt x="47752" y="51855"/>
                  <a:pt x="47630" y="51916"/>
                </a:cubicBezTo>
                <a:cubicBezTo>
                  <a:pt x="47113" y="52220"/>
                  <a:pt x="46597" y="52524"/>
                  <a:pt x="46110" y="52858"/>
                </a:cubicBezTo>
                <a:cubicBezTo>
                  <a:pt x="43466" y="54712"/>
                  <a:pt x="41581" y="57417"/>
                  <a:pt x="39758" y="60001"/>
                </a:cubicBezTo>
                <a:cubicBezTo>
                  <a:pt x="39028" y="61065"/>
                  <a:pt x="38268" y="62159"/>
                  <a:pt x="37448" y="63192"/>
                </a:cubicBezTo>
                <a:cubicBezTo>
                  <a:pt x="35965" y="65059"/>
                  <a:pt x="32276" y="69083"/>
                  <a:pt x="27723" y="69083"/>
                </a:cubicBezTo>
                <a:cubicBezTo>
                  <a:pt x="27235" y="69083"/>
                  <a:pt x="26738" y="69037"/>
                  <a:pt x="26231" y="68937"/>
                </a:cubicBezTo>
                <a:cubicBezTo>
                  <a:pt x="23891" y="68481"/>
                  <a:pt x="21915" y="66901"/>
                  <a:pt x="20152" y="65533"/>
                </a:cubicBezTo>
                <a:lnTo>
                  <a:pt x="11064" y="58360"/>
                </a:lnTo>
                <a:cubicBezTo>
                  <a:pt x="7477" y="55533"/>
                  <a:pt x="3769" y="52615"/>
                  <a:pt x="1246" y="48694"/>
                </a:cubicBezTo>
                <a:cubicBezTo>
                  <a:pt x="1125" y="48451"/>
                  <a:pt x="973" y="48207"/>
                  <a:pt x="821" y="47995"/>
                </a:cubicBezTo>
                <a:cubicBezTo>
                  <a:pt x="760" y="47873"/>
                  <a:pt x="669" y="47721"/>
                  <a:pt x="608" y="47599"/>
                </a:cubicBezTo>
                <a:cubicBezTo>
                  <a:pt x="517" y="47447"/>
                  <a:pt x="426" y="47265"/>
                  <a:pt x="334" y="47113"/>
                </a:cubicBezTo>
                <a:lnTo>
                  <a:pt x="334" y="47599"/>
                </a:lnTo>
                <a:lnTo>
                  <a:pt x="182" y="47599"/>
                </a:lnTo>
                <a:cubicBezTo>
                  <a:pt x="243" y="47691"/>
                  <a:pt x="274" y="47782"/>
                  <a:pt x="334" y="47873"/>
                </a:cubicBezTo>
                <a:cubicBezTo>
                  <a:pt x="365" y="47934"/>
                  <a:pt x="365" y="47964"/>
                  <a:pt x="395" y="47995"/>
                </a:cubicBezTo>
                <a:cubicBezTo>
                  <a:pt x="578" y="48299"/>
                  <a:pt x="760" y="48603"/>
                  <a:pt x="942" y="48876"/>
                </a:cubicBezTo>
                <a:cubicBezTo>
                  <a:pt x="3465" y="52858"/>
                  <a:pt x="7204" y="55806"/>
                  <a:pt x="10821" y="58663"/>
                </a:cubicBezTo>
                <a:lnTo>
                  <a:pt x="19909" y="65837"/>
                </a:lnTo>
                <a:cubicBezTo>
                  <a:pt x="21703" y="67235"/>
                  <a:pt x="23739" y="68816"/>
                  <a:pt x="26171" y="69302"/>
                </a:cubicBezTo>
                <a:cubicBezTo>
                  <a:pt x="26699" y="69406"/>
                  <a:pt x="27218" y="69454"/>
                  <a:pt x="27726" y="69454"/>
                </a:cubicBezTo>
                <a:cubicBezTo>
                  <a:pt x="32427" y="69454"/>
                  <a:pt x="36215" y="65356"/>
                  <a:pt x="37751" y="63436"/>
                </a:cubicBezTo>
                <a:cubicBezTo>
                  <a:pt x="38542" y="62402"/>
                  <a:pt x="39332" y="61277"/>
                  <a:pt x="40092" y="60214"/>
                </a:cubicBezTo>
                <a:cubicBezTo>
                  <a:pt x="41885" y="57660"/>
                  <a:pt x="43739" y="54986"/>
                  <a:pt x="46323" y="53192"/>
                </a:cubicBezTo>
                <a:cubicBezTo>
                  <a:pt x="46779" y="52858"/>
                  <a:pt x="47265" y="52554"/>
                  <a:pt x="47782" y="52280"/>
                </a:cubicBezTo>
                <a:cubicBezTo>
                  <a:pt x="47873" y="52250"/>
                  <a:pt x="47934" y="52189"/>
                  <a:pt x="48025" y="52159"/>
                </a:cubicBezTo>
                <a:cubicBezTo>
                  <a:pt x="50284" y="51008"/>
                  <a:pt x="52744" y="50525"/>
                  <a:pt x="55224" y="50525"/>
                </a:cubicBezTo>
                <a:cubicBezTo>
                  <a:pt x="59621" y="50525"/>
                  <a:pt x="64083" y="52042"/>
                  <a:pt x="67600" y="54043"/>
                </a:cubicBezTo>
                <a:cubicBezTo>
                  <a:pt x="70700" y="55776"/>
                  <a:pt x="72737" y="57569"/>
                  <a:pt x="74014" y="59697"/>
                </a:cubicBezTo>
                <a:cubicBezTo>
                  <a:pt x="75503" y="62159"/>
                  <a:pt x="75868" y="65016"/>
                  <a:pt x="76050" y="67235"/>
                </a:cubicBezTo>
                <a:cubicBezTo>
                  <a:pt x="76111" y="68086"/>
                  <a:pt x="76688" y="68785"/>
                  <a:pt x="77509" y="68968"/>
                </a:cubicBezTo>
                <a:cubicBezTo>
                  <a:pt x="77669" y="69012"/>
                  <a:pt x="77833" y="69034"/>
                  <a:pt x="77994" y="69034"/>
                </a:cubicBezTo>
                <a:cubicBezTo>
                  <a:pt x="78599" y="69034"/>
                  <a:pt x="79186" y="68729"/>
                  <a:pt x="79546" y="68177"/>
                </a:cubicBezTo>
                <a:cubicBezTo>
                  <a:pt x="80153" y="67235"/>
                  <a:pt x="80549" y="66141"/>
                  <a:pt x="80670" y="65016"/>
                </a:cubicBezTo>
                <a:cubicBezTo>
                  <a:pt x="80974" y="62797"/>
                  <a:pt x="80488" y="60578"/>
                  <a:pt x="80001" y="58420"/>
                </a:cubicBezTo>
                <a:lnTo>
                  <a:pt x="79880" y="57873"/>
                </a:lnTo>
                <a:cubicBezTo>
                  <a:pt x="79150" y="54651"/>
                  <a:pt x="78634" y="51095"/>
                  <a:pt x="79576" y="47995"/>
                </a:cubicBezTo>
                <a:cubicBezTo>
                  <a:pt x="79606" y="47843"/>
                  <a:pt x="79667" y="47721"/>
                  <a:pt x="79698" y="47599"/>
                </a:cubicBezTo>
                <a:cubicBezTo>
                  <a:pt x="79941" y="46900"/>
                  <a:pt x="80245" y="46262"/>
                  <a:pt x="80640" y="45624"/>
                </a:cubicBezTo>
                <a:cubicBezTo>
                  <a:pt x="81096" y="44955"/>
                  <a:pt x="81582" y="44317"/>
                  <a:pt x="82099" y="43709"/>
                </a:cubicBezTo>
                <a:cubicBezTo>
                  <a:pt x="83406" y="42067"/>
                  <a:pt x="84774" y="40396"/>
                  <a:pt x="84470" y="38359"/>
                </a:cubicBezTo>
                <a:cubicBezTo>
                  <a:pt x="84318" y="37143"/>
                  <a:pt x="83588" y="36171"/>
                  <a:pt x="82889" y="35198"/>
                </a:cubicBezTo>
                <a:cubicBezTo>
                  <a:pt x="82433" y="34651"/>
                  <a:pt x="82068" y="34043"/>
                  <a:pt x="81734" y="33435"/>
                </a:cubicBezTo>
                <a:cubicBezTo>
                  <a:pt x="80549" y="31064"/>
                  <a:pt x="81126" y="28298"/>
                  <a:pt x="81673" y="25593"/>
                </a:cubicBezTo>
                <a:cubicBezTo>
                  <a:pt x="81825" y="25076"/>
                  <a:pt x="81825" y="24560"/>
                  <a:pt x="81704" y="24043"/>
                </a:cubicBezTo>
                <a:cubicBezTo>
                  <a:pt x="81248" y="22888"/>
                  <a:pt x="79728" y="22766"/>
                  <a:pt x="78694" y="22705"/>
                </a:cubicBezTo>
                <a:cubicBezTo>
                  <a:pt x="74956" y="22462"/>
                  <a:pt x="71308" y="20456"/>
                  <a:pt x="68755" y="17204"/>
                </a:cubicBezTo>
                <a:cubicBezTo>
                  <a:pt x="66171" y="13921"/>
                  <a:pt x="65047" y="9939"/>
                  <a:pt x="65685" y="6231"/>
                </a:cubicBezTo>
                <a:cubicBezTo>
                  <a:pt x="65746" y="5836"/>
                  <a:pt x="65807" y="5441"/>
                  <a:pt x="65898" y="5076"/>
                </a:cubicBezTo>
                <a:cubicBezTo>
                  <a:pt x="66171" y="3769"/>
                  <a:pt x="66445" y="2432"/>
                  <a:pt x="66141" y="1094"/>
                </a:cubicBezTo>
                <a:cubicBezTo>
                  <a:pt x="66080" y="821"/>
                  <a:pt x="65989" y="547"/>
                  <a:pt x="65867" y="304"/>
                </a:cubicBezTo>
                <a:close/>
                <a:moveTo>
                  <a:pt x="105534" y="67569"/>
                </a:moveTo>
                <a:cubicBezTo>
                  <a:pt x="105443" y="67600"/>
                  <a:pt x="105382" y="67691"/>
                  <a:pt x="105382" y="67813"/>
                </a:cubicBezTo>
                <a:cubicBezTo>
                  <a:pt x="105503" y="68390"/>
                  <a:pt x="105655" y="69028"/>
                  <a:pt x="105747" y="69667"/>
                </a:cubicBezTo>
                <a:cubicBezTo>
                  <a:pt x="105777" y="69758"/>
                  <a:pt x="105838" y="69819"/>
                  <a:pt x="105929" y="69819"/>
                </a:cubicBezTo>
                <a:lnTo>
                  <a:pt x="105959" y="69819"/>
                </a:lnTo>
                <a:cubicBezTo>
                  <a:pt x="106081" y="69788"/>
                  <a:pt x="106142" y="69697"/>
                  <a:pt x="106142" y="69606"/>
                </a:cubicBezTo>
                <a:cubicBezTo>
                  <a:pt x="106020" y="68968"/>
                  <a:pt x="105899" y="68299"/>
                  <a:pt x="105777" y="67721"/>
                </a:cubicBezTo>
                <a:cubicBezTo>
                  <a:pt x="105747" y="67630"/>
                  <a:pt x="105655" y="67569"/>
                  <a:pt x="105534" y="67569"/>
                </a:cubicBezTo>
                <a:close/>
                <a:moveTo>
                  <a:pt x="36504" y="68317"/>
                </a:moveTo>
                <a:cubicBezTo>
                  <a:pt x="36454" y="68317"/>
                  <a:pt x="36403" y="68340"/>
                  <a:pt x="36353" y="68390"/>
                </a:cubicBezTo>
                <a:cubicBezTo>
                  <a:pt x="35958" y="68846"/>
                  <a:pt x="35502" y="69272"/>
                  <a:pt x="35016" y="69667"/>
                </a:cubicBezTo>
                <a:cubicBezTo>
                  <a:pt x="34864" y="69758"/>
                  <a:pt x="34955" y="70001"/>
                  <a:pt x="35137" y="70001"/>
                </a:cubicBezTo>
                <a:cubicBezTo>
                  <a:pt x="35168" y="70001"/>
                  <a:pt x="35198" y="69971"/>
                  <a:pt x="35229" y="69971"/>
                </a:cubicBezTo>
                <a:cubicBezTo>
                  <a:pt x="35745" y="69545"/>
                  <a:pt x="36232" y="69120"/>
                  <a:pt x="36657" y="68633"/>
                </a:cubicBezTo>
                <a:cubicBezTo>
                  <a:pt x="36718" y="68542"/>
                  <a:pt x="36718" y="68420"/>
                  <a:pt x="36627" y="68360"/>
                </a:cubicBezTo>
                <a:cubicBezTo>
                  <a:pt x="36586" y="68332"/>
                  <a:pt x="36545" y="68317"/>
                  <a:pt x="36504" y="68317"/>
                </a:cubicBezTo>
                <a:close/>
                <a:moveTo>
                  <a:pt x="157723" y="67965"/>
                </a:moveTo>
                <a:cubicBezTo>
                  <a:pt x="157632" y="67995"/>
                  <a:pt x="157541" y="68086"/>
                  <a:pt x="157571" y="68177"/>
                </a:cubicBezTo>
                <a:cubicBezTo>
                  <a:pt x="157602" y="68360"/>
                  <a:pt x="157632" y="68542"/>
                  <a:pt x="157663" y="68694"/>
                </a:cubicBezTo>
                <a:cubicBezTo>
                  <a:pt x="157693" y="69028"/>
                  <a:pt x="157723" y="69363"/>
                  <a:pt x="157723" y="69667"/>
                </a:cubicBezTo>
                <a:cubicBezTo>
                  <a:pt x="157723" y="69788"/>
                  <a:pt x="157723" y="69910"/>
                  <a:pt x="157693" y="70031"/>
                </a:cubicBezTo>
                <a:cubicBezTo>
                  <a:pt x="157693" y="70153"/>
                  <a:pt x="157784" y="70244"/>
                  <a:pt x="157875" y="70244"/>
                </a:cubicBezTo>
                <a:lnTo>
                  <a:pt x="157906" y="70244"/>
                </a:lnTo>
                <a:cubicBezTo>
                  <a:pt x="157997" y="70244"/>
                  <a:pt x="158088" y="70153"/>
                  <a:pt x="158088" y="70062"/>
                </a:cubicBezTo>
                <a:cubicBezTo>
                  <a:pt x="158088" y="69940"/>
                  <a:pt x="158088" y="69819"/>
                  <a:pt x="158088" y="69667"/>
                </a:cubicBezTo>
                <a:cubicBezTo>
                  <a:pt x="158088" y="69332"/>
                  <a:pt x="158088" y="68998"/>
                  <a:pt x="158027" y="68664"/>
                </a:cubicBezTo>
                <a:cubicBezTo>
                  <a:pt x="157997" y="68481"/>
                  <a:pt x="157966" y="68299"/>
                  <a:pt x="157936" y="68116"/>
                </a:cubicBezTo>
                <a:cubicBezTo>
                  <a:pt x="157936" y="68025"/>
                  <a:pt x="157845" y="67965"/>
                  <a:pt x="157723" y="67965"/>
                </a:cubicBezTo>
                <a:close/>
                <a:moveTo>
                  <a:pt x="19338" y="68840"/>
                </a:moveTo>
                <a:cubicBezTo>
                  <a:pt x="19161" y="68840"/>
                  <a:pt x="19069" y="69110"/>
                  <a:pt x="19271" y="69211"/>
                </a:cubicBezTo>
                <a:cubicBezTo>
                  <a:pt x="19636" y="69423"/>
                  <a:pt x="19970" y="69697"/>
                  <a:pt x="20244" y="70001"/>
                </a:cubicBezTo>
                <a:cubicBezTo>
                  <a:pt x="20365" y="70092"/>
                  <a:pt x="20487" y="70214"/>
                  <a:pt x="20578" y="70305"/>
                </a:cubicBezTo>
                <a:lnTo>
                  <a:pt x="20699" y="70396"/>
                </a:lnTo>
                <a:cubicBezTo>
                  <a:pt x="20730" y="70427"/>
                  <a:pt x="20791" y="70457"/>
                  <a:pt x="20821" y="70457"/>
                </a:cubicBezTo>
                <a:cubicBezTo>
                  <a:pt x="20882" y="70457"/>
                  <a:pt x="20943" y="70427"/>
                  <a:pt x="20973" y="70366"/>
                </a:cubicBezTo>
                <a:cubicBezTo>
                  <a:pt x="21034" y="70305"/>
                  <a:pt x="21034" y="70183"/>
                  <a:pt x="20943" y="70092"/>
                </a:cubicBezTo>
                <a:lnTo>
                  <a:pt x="20943" y="70123"/>
                </a:lnTo>
                <a:lnTo>
                  <a:pt x="20851" y="70031"/>
                </a:lnTo>
                <a:cubicBezTo>
                  <a:pt x="20730" y="69940"/>
                  <a:pt x="20639" y="69819"/>
                  <a:pt x="20517" y="69727"/>
                </a:cubicBezTo>
                <a:cubicBezTo>
                  <a:pt x="20183" y="69393"/>
                  <a:pt x="19848" y="69120"/>
                  <a:pt x="19453" y="68876"/>
                </a:cubicBezTo>
                <a:cubicBezTo>
                  <a:pt x="19412" y="68851"/>
                  <a:pt x="19373" y="68840"/>
                  <a:pt x="19338" y="68840"/>
                </a:cubicBezTo>
                <a:close/>
                <a:moveTo>
                  <a:pt x="149449" y="68956"/>
                </a:moveTo>
                <a:cubicBezTo>
                  <a:pt x="149321" y="68956"/>
                  <a:pt x="149183" y="69070"/>
                  <a:pt x="149243" y="69211"/>
                </a:cubicBezTo>
                <a:cubicBezTo>
                  <a:pt x="149547" y="69849"/>
                  <a:pt x="150094" y="70305"/>
                  <a:pt x="150763" y="70548"/>
                </a:cubicBezTo>
                <a:lnTo>
                  <a:pt x="150823" y="70548"/>
                </a:lnTo>
                <a:cubicBezTo>
                  <a:pt x="150915" y="70548"/>
                  <a:pt x="150975" y="70518"/>
                  <a:pt x="151006" y="70427"/>
                </a:cubicBezTo>
                <a:cubicBezTo>
                  <a:pt x="151036" y="70335"/>
                  <a:pt x="151006" y="70214"/>
                  <a:pt x="150884" y="70183"/>
                </a:cubicBezTo>
                <a:cubicBezTo>
                  <a:pt x="150337" y="70001"/>
                  <a:pt x="149881" y="69606"/>
                  <a:pt x="149608" y="69059"/>
                </a:cubicBezTo>
                <a:cubicBezTo>
                  <a:pt x="149577" y="68986"/>
                  <a:pt x="149514" y="68956"/>
                  <a:pt x="149449" y="68956"/>
                </a:cubicBezTo>
                <a:close/>
                <a:moveTo>
                  <a:pt x="153286" y="70396"/>
                </a:moveTo>
                <a:cubicBezTo>
                  <a:pt x="153103" y="70396"/>
                  <a:pt x="152921" y="70396"/>
                  <a:pt x="152738" y="70427"/>
                </a:cubicBezTo>
                <a:lnTo>
                  <a:pt x="152678" y="70427"/>
                </a:lnTo>
                <a:cubicBezTo>
                  <a:pt x="152443" y="70427"/>
                  <a:pt x="152435" y="70793"/>
                  <a:pt x="152679" y="70793"/>
                </a:cubicBezTo>
                <a:cubicBezTo>
                  <a:pt x="152688" y="70793"/>
                  <a:pt x="152698" y="70792"/>
                  <a:pt x="152708" y="70791"/>
                </a:cubicBezTo>
                <a:lnTo>
                  <a:pt x="153286" y="70791"/>
                </a:lnTo>
                <a:cubicBezTo>
                  <a:pt x="153351" y="70786"/>
                  <a:pt x="153418" y="70784"/>
                  <a:pt x="153485" y="70784"/>
                </a:cubicBezTo>
                <a:cubicBezTo>
                  <a:pt x="153822" y="70784"/>
                  <a:pt x="154172" y="70847"/>
                  <a:pt x="154501" y="70974"/>
                </a:cubicBezTo>
                <a:lnTo>
                  <a:pt x="154562" y="70974"/>
                </a:lnTo>
                <a:cubicBezTo>
                  <a:pt x="154653" y="70974"/>
                  <a:pt x="154714" y="70943"/>
                  <a:pt x="154745" y="70882"/>
                </a:cubicBezTo>
                <a:cubicBezTo>
                  <a:pt x="154775" y="70761"/>
                  <a:pt x="154745" y="70670"/>
                  <a:pt x="154653" y="70609"/>
                </a:cubicBezTo>
                <a:cubicBezTo>
                  <a:pt x="154197" y="70457"/>
                  <a:pt x="153741" y="70396"/>
                  <a:pt x="153286" y="70396"/>
                </a:cubicBezTo>
                <a:close/>
                <a:moveTo>
                  <a:pt x="112140" y="69791"/>
                </a:moveTo>
                <a:cubicBezTo>
                  <a:pt x="111963" y="69791"/>
                  <a:pt x="111787" y="69852"/>
                  <a:pt x="111613" y="69971"/>
                </a:cubicBezTo>
                <a:cubicBezTo>
                  <a:pt x="111463" y="70096"/>
                  <a:pt x="111580" y="70344"/>
                  <a:pt x="111745" y="70344"/>
                </a:cubicBezTo>
                <a:cubicBezTo>
                  <a:pt x="111780" y="70344"/>
                  <a:pt x="111818" y="70332"/>
                  <a:pt x="111856" y="70305"/>
                </a:cubicBezTo>
                <a:cubicBezTo>
                  <a:pt x="111947" y="70214"/>
                  <a:pt x="112039" y="70183"/>
                  <a:pt x="112160" y="70183"/>
                </a:cubicBezTo>
                <a:cubicBezTo>
                  <a:pt x="112403" y="70183"/>
                  <a:pt x="112707" y="70457"/>
                  <a:pt x="113011" y="71004"/>
                </a:cubicBezTo>
                <a:cubicBezTo>
                  <a:pt x="113059" y="71071"/>
                  <a:pt x="113122" y="71099"/>
                  <a:pt x="113182" y="71099"/>
                </a:cubicBezTo>
                <a:cubicBezTo>
                  <a:pt x="113312" y="71099"/>
                  <a:pt x="113429" y="70967"/>
                  <a:pt x="113346" y="70822"/>
                </a:cubicBezTo>
                <a:cubicBezTo>
                  <a:pt x="112963" y="70120"/>
                  <a:pt x="112551" y="69791"/>
                  <a:pt x="112140" y="69791"/>
                </a:cubicBezTo>
                <a:close/>
                <a:moveTo>
                  <a:pt x="145565" y="70305"/>
                </a:moveTo>
                <a:cubicBezTo>
                  <a:pt x="145352" y="70305"/>
                  <a:pt x="145139" y="70335"/>
                  <a:pt x="144927" y="70396"/>
                </a:cubicBezTo>
                <a:cubicBezTo>
                  <a:pt x="144836" y="70457"/>
                  <a:pt x="144775" y="70548"/>
                  <a:pt x="144805" y="70639"/>
                </a:cubicBezTo>
                <a:cubicBezTo>
                  <a:pt x="144828" y="70732"/>
                  <a:pt x="144905" y="70772"/>
                  <a:pt x="144980" y="70772"/>
                </a:cubicBezTo>
                <a:cubicBezTo>
                  <a:pt x="145004" y="70772"/>
                  <a:pt x="145027" y="70768"/>
                  <a:pt x="145048" y="70761"/>
                </a:cubicBezTo>
                <a:cubicBezTo>
                  <a:pt x="145200" y="70700"/>
                  <a:pt x="145383" y="70670"/>
                  <a:pt x="145565" y="70670"/>
                </a:cubicBezTo>
                <a:cubicBezTo>
                  <a:pt x="145960" y="70670"/>
                  <a:pt x="146325" y="70822"/>
                  <a:pt x="146598" y="71126"/>
                </a:cubicBezTo>
                <a:cubicBezTo>
                  <a:pt x="146629" y="71156"/>
                  <a:pt x="146690" y="71186"/>
                  <a:pt x="146720" y="71186"/>
                </a:cubicBezTo>
                <a:cubicBezTo>
                  <a:pt x="146781" y="71186"/>
                  <a:pt x="146811" y="71156"/>
                  <a:pt x="146842" y="71126"/>
                </a:cubicBezTo>
                <a:cubicBezTo>
                  <a:pt x="146933" y="71065"/>
                  <a:pt x="146933" y="70943"/>
                  <a:pt x="146872" y="70852"/>
                </a:cubicBezTo>
                <a:cubicBezTo>
                  <a:pt x="146538" y="70487"/>
                  <a:pt x="146082" y="70305"/>
                  <a:pt x="145565" y="70305"/>
                </a:cubicBezTo>
                <a:close/>
                <a:moveTo>
                  <a:pt x="17658" y="69156"/>
                </a:moveTo>
                <a:cubicBezTo>
                  <a:pt x="17599" y="69156"/>
                  <a:pt x="17543" y="69188"/>
                  <a:pt x="17508" y="69241"/>
                </a:cubicBezTo>
                <a:cubicBezTo>
                  <a:pt x="17265" y="69575"/>
                  <a:pt x="17143" y="69940"/>
                  <a:pt x="17143" y="70366"/>
                </a:cubicBezTo>
                <a:cubicBezTo>
                  <a:pt x="17143" y="70639"/>
                  <a:pt x="17204" y="70913"/>
                  <a:pt x="17326" y="71186"/>
                </a:cubicBezTo>
                <a:lnTo>
                  <a:pt x="17356" y="71247"/>
                </a:lnTo>
                <a:cubicBezTo>
                  <a:pt x="17386" y="71308"/>
                  <a:pt x="17447" y="71338"/>
                  <a:pt x="17508" y="71338"/>
                </a:cubicBezTo>
                <a:lnTo>
                  <a:pt x="17599" y="71338"/>
                </a:lnTo>
                <a:cubicBezTo>
                  <a:pt x="17690" y="71278"/>
                  <a:pt x="17721" y="71186"/>
                  <a:pt x="17690" y="71095"/>
                </a:cubicBezTo>
                <a:lnTo>
                  <a:pt x="17660" y="71034"/>
                </a:lnTo>
                <a:cubicBezTo>
                  <a:pt x="17569" y="70822"/>
                  <a:pt x="17538" y="70579"/>
                  <a:pt x="17538" y="70366"/>
                </a:cubicBezTo>
                <a:cubicBezTo>
                  <a:pt x="17538" y="70031"/>
                  <a:pt x="17630" y="69727"/>
                  <a:pt x="17812" y="69454"/>
                </a:cubicBezTo>
                <a:cubicBezTo>
                  <a:pt x="17873" y="69363"/>
                  <a:pt x="17842" y="69272"/>
                  <a:pt x="17781" y="69180"/>
                </a:cubicBezTo>
                <a:lnTo>
                  <a:pt x="17781" y="69211"/>
                </a:lnTo>
                <a:cubicBezTo>
                  <a:pt x="17743" y="69173"/>
                  <a:pt x="17700" y="69156"/>
                  <a:pt x="17658" y="69156"/>
                </a:cubicBezTo>
                <a:close/>
                <a:moveTo>
                  <a:pt x="33486" y="70554"/>
                </a:moveTo>
                <a:cubicBezTo>
                  <a:pt x="33458" y="70554"/>
                  <a:pt x="33430" y="70562"/>
                  <a:pt x="33405" y="70579"/>
                </a:cubicBezTo>
                <a:cubicBezTo>
                  <a:pt x="32827" y="70791"/>
                  <a:pt x="32250" y="70974"/>
                  <a:pt x="31642" y="71095"/>
                </a:cubicBezTo>
                <a:cubicBezTo>
                  <a:pt x="31520" y="71126"/>
                  <a:pt x="31460" y="71217"/>
                  <a:pt x="31490" y="71338"/>
                </a:cubicBezTo>
                <a:cubicBezTo>
                  <a:pt x="31490" y="71430"/>
                  <a:pt x="31581" y="71490"/>
                  <a:pt x="31672" y="71490"/>
                </a:cubicBezTo>
                <a:cubicBezTo>
                  <a:pt x="31672" y="71490"/>
                  <a:pt x="31703" y="71490"/>
                  <a:pt x="31703" y="71460"/>
                </a:cubicBezTo>
                <a:cubicBezTo>
                  <a:pt x="32341" y="71338"/>
                  <a:pt x="32949" y="71156"/>
                  <a:pt x="33557" y="70913"/>
                </a:cubicBezTo>
                <a:cubicBezTo>
                  <a:pt x="33648" y="70882"/>
                  <a:pt x="33709" y="70761"/>
                  <a:pt x="33648" y="70670"/>
                </a:cubicBezTo>
                <a:cubicBezTo>
                  <a:pt x="33626" y="70604"/>
                  <a:pt x="33557" y="70554"/>
                  <a:pt x="33486" y="70554"/>
                </a:cubicBezTo>
                <a:close/>
                <a:moveTo>
                  <a:pt x="40597" y="69929"/>
                </a:moveTo>
                <a:cubicBezTo>
                  <a:pt x="40523" y="69929"/>
                  <a:pt x="40449" y="69963"/>
                  <a:pt x="40426" y="70031"/>
                </a:cubicBezTo>
                <a:cubicBezTo>
                  <a:pt x="40274" y="70335"/>
                  <a:pt x="40122" y="70639"/>
                  <a:pt x="39940" y="70913"/>
                </a:cubicBezTo>
                <a:cubicBezTo>
                  <a:pt x="39788" y="71126"/>
                  <a:pt x="39606" y="71338"/>
                  <a:pt x="39393" y="71551"/>
                </a:cubicBezTo>
                <a:cubicBezTo>
                  <a:pt x="39332" y="71612"/>
                  <a:pt x="39332" y="71734"/>
                  <a:pt x="39393" y="71794"/>
                </a:cubicBezTo>
                <a:cubicBezTo>
                  <a:pt x="39423" y="71855"/>
                  <a:pt x="39484" y="71855"/>
                  <a:pt x="39545" y="71855"/>
                </a:cubicBezTo>
                <a:cubicBezTo>
                  <a:pt x="39575" y="71855"/>
                  <a:pt x="39636" y="71855"/>
                  <a:pt x="39666" y="71825"/>
                </a:cubicBezTo>
                <a:cubicBezTo>
                  <a:pt x="39879" y="71612"/>
                  <a:pt x="40092" y="71369"/>
                  <a:pt x="40244" y="71126"/>
                </a:cubicBezTo>
                <a:cubicBezTo>
                  <a:pt x="40457" y="70822"/>
                  <a:pt x="40609" y="70518"/>
                  <a:pt x="40761" y="70183"/>
                </a:cubicBezTo>
                <a:cubicBezTo>
                  <a:pt x="40791" y="70092"/>
                  <a:pt x="40761" y="69971"/>
                  <a:pt x="40669" y="69940"/>
                </a:cubicBezTo>
                <a:cubicBezTo>
                  <a:pt x="40647" y="69933"/>
                  <a:pt x="40622" y="69929"/>
                  <a:pt x="40597" y="69929"/>
                </a:cubicBezTo>
                <a:close/>
                <a:moveTo>
                  <a:pt x="29824" y="71393"/>
                </a:moveTo>
                <a:cubicBezTo>
                  <a:pt x="29812" y="71393"/>
                  <a:pt x="29800" y="71395"/>
                  <a:pt x="29788" y="71399"/>
                </a:cubicBezTo>
                <a:lnTo>
                  <a:pt x="29757" y="71399"/>
                </a:lnTo>
                <a:cubicBezTo>
                  <a:pt x="29301" y="71430"/>
                  <a:pt x="28815" y="71490"/>
                  <a:pt x="28329" y="71521"/>
                </a:cubicBezTo>
                <a:lnTo>
                  <a:pt x="27873" y="71551"/>
                </a:lnTo>
                <a:cubicBezTo>
                  <a:pt x="27782" y="71551"/>
                  <a:pt x="27690" y="71642"/>
                  <a:pt x="27721" y="71764"/>
                </a:cubicBezTo>
                <a:cubicBezTo>
                  <a:pt x="27721" y="71855"/>
                  <a:pt x="27782" y="71946"/>
                  <a:pt x="27903" y="71946"/>
                </a:cubicBezTo>
                <a:lnTo>
                  <a:pt x="28390" y="71886"/>
                </a:lnTo>
                <a:cubicBezTo>
                  <a:pt x="28846" y="71855"/>
                  <a:pt x="29332" y="71825"/>
                  <a:pt x="29818" y="71764"/>
                </a:cubicBezTo>
                <a:cubicBezTo>
                  <a:pt x="29849" y="71764"/>
                  <a:pt x="29879" y="71764"/>
                  <a:pt x="29909" y="71734"/>
                </a:cubicBezTo>
                <a:cubicBezTo>
                  <a:pt x="29940" y="71703"/>
                  <a:pt x="30001" y="71612"/>
                  <a:pt x="29970" y="71551"/>
                </a:cubicBezTo>
                <a:cubicBezTo>
                  <a:pt x="29970" y="71472"/>
                  <a:pt x="29902" y="71393"/>
                  <a:pt x="29824" y="71393"/>
                </a:cubicBezTo>
                <a:close/>
                <a:moveTo>
                  <a:pt x="22451" y="71053"/>
                </a:moveTo>
                <a:cubicBezTo>
                  <a:pt x="22304" y="71053"/>
                  <a:pt x="22201" y="71207"/>
                  <a:pt x="22280" y="71338"/>
                </a:cubicBezTo>
                <a:cubicBezTo>
                  <a:pt x="22280" y="71369"/>
                  <a:pt x="22310" y="71399"/>
                  <a:pt x="22371" y="71430"/>
                </a:cubicBezTo>
                <a:cubicBezTo>
                  <a:pt x="22645" y="71551"/>
                  <a:pt x="22949" y="71642"/>
                  <a:pt x="23253" y="71734"/>
                </a:cubicBezTo>
                <a:cubicBezTo>
                  <a:pt x="23526" y="71794"/>
                  <a:pt x="23800" y="71855"/>
                  <a:pt x="24073" y="71916"/>
                </a:cubicBezTo>
                <a:cubicBezTo>
                  <a:pt x="24651" y="72007"/>
                  <a:pt x="25259" y="72038"/>
                  <a:pt x="25836" y="72038"/>
                </a:cubicBezTo>
                <a:lnTo>
                  <a:pt x="26019" y="72038"/>
                </a:lnTo>
                <a:cubicBezTo>
                  <a:pt x="26110" y="72038"/>
                  <a:pt x="26201" y="71946"/>
                  <a:pt x="26201" y="71855"/>
                </a:cubicBezTo>
                <a:cubicBezTo>
                  <a:pt x="26201" y="71794"/>
                  <a:pt x="26171" y="71764"/>
                  <a:pt x="26140" y="71734"/>
                </a:cubicBezTo>
                <a:cubicBezTo>
                  <a:pt x="26110" y="71673"/>
                  <a:pt x="26049" y="71642"/>
                  <a:pt x="25988" y="71642"/>
                </a:cubicBezTo>
                <a:lnTo>
                  <a:pt x="25836" y="71642"/>
                </a:lnTo>
                <a:cubicBezTo>
                  <a:pt x="25739" y="71648"/>
                  <a:pt x="25642" y="71650"/>
                  <a:pt x="25543" y="71650"/>
                </a:cubicBezTo>
                <a:cubicBezTo>
                  <a:pt x="25085" y="71650"/>
                  <a:pt x="24609" y="71596"/>
                  <a:pt x="24134" y="71521"/>
                </a:cubicBezTo>
                <a:cubicBezTo>
                  <a:pt x="23982" y="71521"/>
                  <a:pt x="23830" y="71490"/>
                  <a:pt x="23709" y="71460"/>
                </a:cubicBezTo>
                <a:cubicBezTo>
                  <a:pt x="23557" y="71430"/>
                  <a:pt x="23435" y="71399"/>
                  <a:pt x="23283" y="71338"/>
                </a:cubicBezTo>
                <a:cubicBezTo>
                  <a:pt x="23040" y="71278"/>
                  <a:pt x="22766" y="71186"/>
                  <a:pt x="22523" y="71065"/>
                </a:cubicBezTo>
                <a:cubicBezTo>
                  <a:pt x="22499" y="71057"/>
                  <a:pt x="22474" y="71053"/>
                  <a:pt x="22451" y="71053"/>
                </a:cubicBezTo>
                <a:close/>
                <a:moveTo>
                  <a:pt x="97790" y="70475"/>
                </a:moveTo>
                <a:cubicBezTo>
                  <a:pt x="97636" y="70475"/>
                  <a:pt x="97500" y="70683"/>
                  <a:pt x="97661" y="70822"/>
                </a:cubicBezTo>
                <a:cubicBezTo>
                  <a:pt x="97874" y="71004"/>
                  <a:pt x="98087" y="71186"/>
                  <a:pt x="98300" y="71369"/>
                </a:cubicBezTo>
                <a:cubicBezTo>
                  <a:pt x="98421" y="71460"/>
                  <a:pt x="98543" y="71582"/>
                  <a:pt x="98695" y="71703"/>
                </a:cubicBezTo>
                <a:cubicBezTo>
                  <a:pt x="98695" y="71703"/>
                  <a:pt x="98725" y="71703"/>
                  <a:pt x="98725" y="71734"/>
                </a:cubicBezTo>
                <a:cubicBezTo>
                  <a:pt x="98877" y="71825"/>
                  <a:pt x="98999" y="71946"/>
                  <a:pt x="99120" y="72038"/>
                </a:cubicBezTo>
                <a:cubicBezTo>
                  <a:pt x="99162" y="72079"/>
                  <a:pt x="99209" y="72095"/>
                  <a:pt x="99254" y="72095"/>
                </a:cubicBezTo>
                <a:cubicBezTo>
                  <a:pt x="99309" y="72095"/>
                  <a:pt x="99361" y="72071"/>
                  <a:pt x="99394" y="72038"/>
                </a:cubicBezTo>
                <a:cubicBezTo>
                  <a:pt x="99455" y="71946"/>
                  <a:pt x="99455" y="71825"/>
                  <a:pt x="99364" y="71764"/>
                </a:cubicBezTo>
                <a:cubicBezTo>
                  <a:pt x="99364" y="71734"/>
                  <a:pt x="99364" y="71734"/>
                  <a:pt x="99333" y="71734"/>
                </a:cubicBezTo>
                <a:cubicBezTo>
                  <a:pt x="99212" y="71612"/>
                  <a:pt x="99060" y="71490"/>
                  <a:pt x="98938" y="71399"/>
                </a:cubicBezTo>
                <a:lnTo>
                  <a:pt x="98877" y="71338"/>
                </a:lnTo>
                <a:cubicBezTo>
                  <a:pt x="98543" y="71095"/>
                  <a:pt x="98239" y="70822"/>
                  <a:pt x="97935" y="70548"/>
                </a:cubicBezTo>
                <a:cubicBezTo>
                  <a:pt x="97891" y="70497"/>
                  <a:pt x="97840" y="70475"/>
                  <a:pt x="97790" y="70475"/>
                </a:cubicBezTo>
                <a:close/>
                <a:moveTo>
                  <a:pt x="157404" y="71679"/>
                </a:moveTo>
                <a:cubicBezTo>
                  <a:pt x="157340" y="71679"/>
                  <a:pt x="157281" y="71729"/>
                  <a:pt x="157237" y="71794"/>
                </a:cubicBezTo>
                <a:cubicBezTo>
                  <a:pt x="157146" y="72007"/>
                  <a:pt x="156963" y="72189"/>
                  <a:pt x="156720" y="72281"/>
                </a:cubicBezTo>
                <a:cubicBezTo>
                  <a:pt x="156686" y="72284"/>
                  <a:pt x="156652" y="72286"/>
                  <a:pt x="156618" y="72286"/>
                </a:cubicBezTo>
                <a:cubicBezTo>
                  <a:pt x="156380" y="72286"/>
                  <a:pt x="156150" y="72193"/>
                  <a:pt x="155991" y="72007"/>
                </a:cubicBezTo>
                <a:cubicBezTo>
                  <a:pt x="155951" y="71974"/>
                  <a:pt x="155909" y="71959"/>
                  <a:pt x="155870" y="71959"/>
                </a:cubicBezTo>
                <a:cubicBezTo>
                  <a:pt x="155732" y="71959"/>
                  <a:pt x="155629" y="72138"/>
                  <a:pt x="155748" y="72281"/>
                </a:cubicBezTo>
                <a:cubicBezTo>
                  <a:pt x="155960" y="72524"/>
                  <a:pt x="156264" y="72676"/>
                  <a:pt x="156599" y="72676"/>
                </a:cubicBezTo>
                <a:cubicBezTo>
                  <a:pt x="156659" y="72676"/>
                  <a:pt x="156720" y="72676"/>
                  <a:pt x="156811" y="72645"/>
                </a:cubicBezTo>
                <a:cubicBezTo>
                  <a:pt x="157146" y="72554"/>
                  <a:pt x="157419" y="72281"/>
                  <a:pt x="157571" y="71946"/>
                </a:cubicBezTo>
                <a:cubicBezTo>
                  <a:pt x="157632" y="71855"/>
                  <a:pt x="157602" y="71764"/>
                  <a:pt x="157511" y="71703"/>
                </a:cubicBezTo>
                <a:lnTo>
                  <a:pt x="157480" y="71703"/>
                </a:lnTo>
                <a:cubicBezTo>
                  <a:pt x="157455" y="71686"/>
                  <a:pt x="157429" y="71679"/>
                  <a:pt x="157404" y="71679"/>
                </a:cubicBezTo>
                <a:close/>
                <a:moveTo>
                  <a:pt x="143479" y="71509"/>
                </a:moveTo>
                <a:cubicBezTo>
                  <a:pt x="143425" y="71509"/>
                  <a:pt x="143366" y="71531"/>
                  <a:pt x="143316" y="71582"/>
                </a:cubicBezTo>
                <a:cubicBezTo>
                  <a:pt x="142860" y="72068"/>
                  <a:pt x="142556" y="72676"/>
                  <a:pt x="142373" y="73314"/>
                </a:cubicBezTo>
                <a:cubicBezTo>
                  <a:pt x="142343" y="73405"/>
                  <a:pt x="142434" y="73527"/>
                  <a:pt x="142525" y="73527"/>
                </a:cubicBezTo>
                <a:cubicBezTo>
                  <a:pt x="142525" y="73527"/>
                  <a:pt x="142556" y="73557"/>
                  <a:pt x="142556" y="73557"/>
                </a:cubicBezTo>
                <a:cubicBezTo>
                  <a:pt x="142647" y="73557"/>
                  <a:pt x="142738" y="73497"/>
                  <a:pt x="142738" y="73405"/>
                </a:cubicBezTo>
                <a:cubicBezTo>
                  <a:pt x="142921" y="72828"/>
                  <a:pt x="143194" y="72281"/>
                  <a:pt x="143620" y="71825"/>
                </a:cubicBezTo>
                <a:cubicBezTo>
                  <a:pt x="143680" y="71764"/>
                  <a:pt x="143680" y="71642"/>
                  <a:pt x="143589" y="71551"/>
                </a:cubicBezTo>
                <a:cubicBezTo>
                  <a:pt x="143562" y="71524"/>
                  <a:pt x="143522" y="71509"/>
                  <a:pt x="143479" y="71509"/>
                </a:cubicBezTo>
                <a:close/>
                <a:moveTo>
                  <a:pt x="106051" y="71338"/>
                </a:moveTo>
                <a:cubicBezTo>
                  <a:pt x="105990" y="71369"/>
                  <a:pt x="105929" y="71460"/>
                  <a:pt x="105929" y="71551"/>
                </a:cubicBezTo>
                <a:cubicBezTo>
                  <a:pt x="105929" y="71612"/>
                  <a:pt x="105929" y="71673"/>
                  <a:pt x="105929" y="71734"/>
                </a:cubicBezTo>
                <a:cubicBezTo>
                  <a:pt x="105899" y="72068"/>
                  <a:pt x="105868" y="72433"/>
                  <a:pt x="105838" y="72767"/>
                </a:cubicBezTo>
                <a:cubicBezTo>
                  <a:pt x="105807" y="72980"/>
                  <a:pt x="105747" y="73162"/>
                  <a:pt x="105716" y="73345"/>
                </a:cubicBezTo>
                <a:cubicBezTo>
                  <a:pt x="105686" y="73436"/>
                  <a:pt x="105747" y="73557"/>
                  <a:pt x="105838" y="73588"/>
                </a:cubicBezTo>
                <a:lnTo>
                  <a:pt x="105899" y="73588"/>
                </a:lnTo>
                <a:cubicBezTo>
                  <a:pt x="105959" y="73588"/>
                  <a:pt x="106051" y="73527"/>
                  <a:pt x="106081" y="73436"/>
                </a:cubicBezTo>
                <a:cubicBezTo>
                  <a:pt x="106111" y="73253"/>
                  <a:pt x="106172" y="73041"/>
                  <a:pt x="106203" y="72828"/>
                </a:cubicBezTo>
                <a:cubicBezTo>
                  <a:pt x="106263" y="72463"/>
                  <a:pt x="106294" y="72098"/>
                  <a:pt x="106294" y="71734"/>
                </a:cubicBezTo>
                <a:cubicBezTo>
                  <a:pt x="106294" y="71673"/>
                  <a:pt x="106294" y="71612"/>
                  <a:pt x="106294" y="71551"/>
                </a:cubicBezTo>
                <a:lnTo>
                  <a:pt x="106294" y="71521"/>
                </a:lnTo>
                <a:cubicBezTo>
                  <a:pt x="106294" y="71430"/>
                  <a:pt x="106263" y="71369"/>
                  <a:pt x="106172" y="71338"/>
                </a:cubicBezTo>
                <a:close/>
                <a:moveTo>
                  <a:pt x="38008" y="72614"/>
                </a:moveTo>
                <a:cubicBezTo>
                  <a:pt x="37972" y="72614"/>
                  <a:pt x="37936" y="72624"/>
                  <a:pt x="37903" y="72645"/>
                </a:cubicBezTo>
                <a:lnTo>
                  <a:pt x="37782" y="72706"/>
                </a:lnTo>
                <a:cubicBezTo>
                  <a:pt x="37296" y="73010"/>
                  <a:pt x="36779" y="73284"/>
                  <a:pt x="36262" y="73557"/>
                </a:cubicBezTo>
                <a:cubicBezTo>
                  <a:pt x="36171" y="73588"/>
                  <a:pt x="36110" y="73709"/>
                  <a:pt x="36171" y="73800"/>
                </a:cubicBezTo>
                <a:cubicBezTo>
                  <a:pt x="36201" y="73861"/>
                  <a:pt x="36262" y="73892"/>
                  <a:pt x="36353" y="73922"/>
                </a:cubicBezTo>
                <a:cubicBezTo>
                  <a:pt x="36384" y="73922"/>
                  <a:pt x="36414" y="73892"/>
                  <a:pt x="36444" y="73892"/>
                </a:cubicBezTo>
                <a:cubicBezTo>
                  <a:pt x="36961" y="73618"/>
                  <a:pt x="37478" y="73345"/>
                  <a:pt x="37995" y="73041"/>
                </a:cubicBezTo>
                <a:lnTo>
                  <a:pt x="38116" y="72980"/>
                </a:lnTo>
                <a:cubicBezTo>
                  <a:pt x="38207" y="72919"/>
                  <a:pt x="38238" y="72797"/>
                  <a:pt x="38177" y="72706"/>
                </a:cubicBezTo>
                <a:cubicBezTo>
                  <a:pt x="38138" y="72647"/>
                  <a:pt x="38073" y="72614"/>
                  <a:pt x="38008" y="72614"/>
                </a:cubicBezTo>
                <a:close/>
                <a:moveTo>
                  <a:pt x="111326" y="71697"/>
                </a:moveTo>
                <a:cubicBezTo>
                  <a:pt x="111311" y="71697"/>
                  <a:pt x="111295" y="71699"/>
                  <a:pt x="111279" y="71703"/>
                </a:cubicBezTo>
                <a:lnTo>
                  <a:pt x="111218" y="71703"/>
                </a:lnTo>
                <a:cubicBezTo>
                  <a:pt x="111218" y="71703"/>
                  <a:pt x="111218" y="71734"/>
                  <a:pt x="111187" y="71734"/>
                </a:cubicBezTo>
                <a:cubicBezTo>
                  <a:pt x="111157" y="71764"/>
                  <a:pt x="111096" y="71825"/>
                  <a:pt x="111127" y="71886"/>
                </a:cubicBezTo>
                <a:cubicBezTo>
                  <a:pt x="111187" y="72554"/>
                  <a:pt x="111339" y="73193"/>
                  <a:pt x="111552" y="73800"/>
                </a:cubicBezTo>
                <a:cubicBezTo>
                  <a:pt x="111552" y="73861"/>
                  <a:pt x="111643" y="73922"/>
                  <a:pt x="111735" y="73922"/>
                </a:cubicBezTo>
                <a:lnTo>
                  <a:pt x="111765" y="73922"/>
                </a:lnTo>
                <a:cubicBezTo>
                  <a:pt x="111887" y="73892"/>
                  <a:pt x="111947" y="73770"/>
                  <a:pt x="111917" y="73679"/>
                </a:cubicBezTo>
                <a:lnTo>
                  <a:pt x="111887" y="73679"/>
                </a:lnTo>
                <a:cubicBezTo>
                  <a:pt x="111704" y="73071"/>
                  <a:pt x="111583" y="72463"/>
                  <a:pt x="111491" y="71855"/>
                </a:cubicBezTo>
                <a:cubicBezTo>
                  <a:pt x="111491" y="71776"/>
                  <a:pt x="111423" y="71697"/>
                  <a:pt x="111326" y="71697"/>
                </a:cubicBezTo>
                <a:close/>
                <a:moveTo>
                  <a:pt x="18743" y="72390"/>
                </a:moveTo>
                <a:cubicBezTo>
                  <a:pt x="18688" y="72390"/>
                  <a:pt x="18636" y="72413"/>
                  <a:pt x="18602" y="72463"/>
                </a:cubicBezTo>
                <a:cubicBezTo>
                  <a:pt x="18541" y="72554"/>
                  <a:pt x="18541" y="72676"/>
                  <a:pt x="18633" y="72737"/>
                </a:cubicBezTo>
                <a:lnTo>
                  <a:pt x="18997" y="73041"/>
                </a:lnTo>
                <a:cubicBezTo>
                  <a:pt x="19362" y="73314"/>
                  <a:pt x="19757" y="73618"/>
                  <a:pt x="20122" y="73892"/>
                </a:cubicBezTo>
                <a:cubicBezTo>
                  <a:pt x="20163" y="73919"/>
                  <a:pt x="20210" y="73934"/>
                  <a:pt x="20255" y="73934"/>
                </a:cubicBezTo>
                <a:cubicBezTo>
                  <a:pt x="20310" y="73934"/>
                  <a:pt x="20362" y="73911"/>
                  <a:pt x="20396" y="73861"/>
                </a:cubicBezTo>
                <a:cubicBezTo>
                  <a:pt x="20456" y="73770"/>
                  <a:pt x="20456" y="73648"/>
                  <a:pt x="20365" y="73588"/>
                </a:cubicBezTo>
                <a:cubicBezTo>
                  <a:pt x="19970" y="73314"/>
                  <a:pt x="19605" y="73010"/>
                  <a:pt x="19240" y="72737"/>
                </a:cubicBezTo>
                <a:cubicBezTo>
                  <a:pt x="19119" y="72645"/>
                  <a:pt x="18997" y="72554"/>
                  <a:pt x="18876" y="72433"/>
                </a:cubicBezTo>
                <a:cubicBezTo>
                  <a:pt x="18835" y="72405"/>
                  <a:pt x="18788" y="72390"/>
                  <a:pt x="18743" y="72390"/>
                </a:cubicBezTo>
                <a:close/>
                <a:moveTo>
                  <a:pt x="113994" y="72425"/>
                </a:moveTo>
                <a:cubicBezTo>
                  <a:pt x="113853" y="72425"/>
                  <a:pt x="113701" y="72565"/>
                  <a:pt x="113802" y="72706"/>
                </a:cubicBezTo>
                <a:cubicBezTo>
                  <a:pt x="113862" y="72797"/>
                  <a:pt x="113893" y="72889"/>
                  <a:pt x="113953" y="72949"/>
                </a:cubicBezTo>
                <a:cubicBezTo>
                  <a:pt x="114257" y="73436"/>
                  <a:pt x="114683" y="73861"/>
                  <a:pt x="115139" y="74196"/>
                </a:cubicBezTo>
                <a:cubicBezTo>
                  <a:pt x="115169" y="74196"/>
                  <a:pt x="115230" y="74226"/>
                  <a:pt x="115261" y="74226"/>
                </a:cubicBezTo>
                <a:cubicBezTo>
                  <a:pt x="115321" y="74226"/>
                  <a:pt x="115382" y="74196"/>
                  <a:pt x="115412" y="74135"/>
                </a:cubicBezTo>
                <a:cubicBezTo>
                  <a:pt x="115473" y="74074"/>
                  <a:pt x="115443" y="73952"/>
                  <a:pt x="115382" y="73892"/>
                </a:cubicBezTo>
                <a:cubicBezTo>
                  <a:pt x="114926" y="73557"/>
                  <a:pt x="114561" y="73193"/>
                  <a:pt x="114257" y="72737"/>
                </a:cubicBezTo>
                <a:cubicBezTo>
                  <a:pt x="114227" y="72676"/>
                  <a:pt x="114197" y="72615"/>
                  <a:pt x="114166" y="72554"/>
                </a:cubicBezTo>
                <a:cubicBezTo>
                  <a:pt x="114135" y="72462"/>
                  <a:pt x="114066" y="72425"/>
                  <a:pt x="113994" y="72425"/>
                </a:cubicBezTo>
                <a:close/>
                <a:moveTo>
                  <a:pt x="147129" y="72577"/>
                </a:moveTo>
                <a:cubicBezTo>
                  <a:pt x="147055" y="72577"/>
                  <a:pt x="146988" y="72636"/>
                  <a:pt x="146963" y="72737"/>
                </a:cubicBezTo>
                <a:cubicBezTo>
                  <a:pt x="146933" y="72889"/>
                  <a:pt x="146872" y="73041"/>
                  <a:pt x="146781" y="73223"/>
                </a:cubicBezTo>
                <a:cubicBezTo>
                  <a:pt x="146598" y="73618"/>
                  <a:pt x="146386" y="73983"/>
                  <a:pt x="146143" y="74348"/>
                </a:cubicBezTo>
                <a:cubicBezTo>
                  <a:pt x="146082" y="74439"/>
                  <a:pt x="146112" y="74560"/>
                  <a:pt x="146203" y="74621"/>
                </a:cubicBezTo>
                <a:cubicBezTo>
                  <a:pt x="146234" y="74652"/>
                  <a:pt x="146264" y="74652"/>
                  <a:pt x="146295" y="74652"/>
                </a:cubicBezTo>
                <a:cubicBezTo>
                  <a:pt x="146386" y="74652"/>
                  <a:pt x="146447" y="74621"/>
                  <a:pt x="146477" y="74560"/>
                </a:cubicBezTo>
                <a:cubicBezTo>
                  <a:pt x="146720" y="74196"/>
                  <a:pt x="146933" y="73800"/>
                  <a:pt x="147146" y="73375"/>
                </a:cubicBezTo>
                <a:cubicBezTo>
                  <a:pt x="147237" y="73193"/>
                  <a:pt x="147298" y="73010"/>
                  <a:pt x="147328" y="72797"/>
                </a:cubicBezTo>
                <a:cubicBezTo>
                  <a:pt x="147358" y="72706"/>
                  <a:pt x="147298" y="72615"/>
                  <a:pt x="147206" y="72585"/>
                </a:cubicBezTo>
                <a:lnTo>
                  <a:pt x="147176" y="72585"/>
                </a:lnTo>
                <a:cubicBezTo>
                  <a:pt x="147160" y="72579"/>
                  <a:pt x="147145" y="72577"/>
                  <a:pt x="147129" y="72577"/>
                </a:cubicBezTo>
                <a:close/>
                <a:moveTo>
                  <a:pt x="100562" y="73070"/>
                </a:moveTo>
                <a:cubicBezTo>
                  <a:pt x="100526" y="73070"/>
                  <a:pt x="100490" y="73080"/>
                  <a:pt x="100458" y="73101"/>
                </a:cubicBezTo>
                <a:cubicBezTo>
                  <a:pt x="100367" y="73193"/>
                  <a:pt x="100336" y="73284"/>
                  <a:pt x="100427" y="73375"/>
                </a:cubicBezTo>
                <a:cubicBezTo>
                  <a:pt x="100549" y="73557"/>
                  <a:pt x="100671" y="73740"/>
                  <a:pt x="100792" y="73922"/>
                </a:cubicBezTo>
                <a:cubicBezTo>
                  <a:pt x="101005" y="74287"/>
                  <a:pt x="101248" y="74621"/>
                  <a:pt x="101522" y="74955"/>
                </a:cubicBezTo>
                <a:cubicBezTo>
                  <a:pt x="101552" y="74986"/>
                  <a:pt x="101613" y="75016"/>
                  <a:pt x="101674" y="75016"/>
                </a:cubicBezTo>
                <a:cubicBezTo>
                  <a:pt x="101704" y="75016"/>
                  <a:pt x="101734" y="74986"/>
                  <a:pt x="101795" y="74955"/>
                </a:cubicBezTo>
                <a:cubicBezTo>
                  <a:pt x="101856" y="74895"/>
                  <a:pt x="101886" y="74773"/>
                  <a:pt x="101795" y="74712"/>
                </a:cubicBezTo>
                <a:cubicBezTo>
                  <a:pt x="101552" y="74378"/>
                  <a:pt x="101309" y="74074"/>
                  <a:pt x="101096" y="73740"/>
                </a:cubicBezTo>
                <a:cubicBezTo>
                  <a:pt x="100975" y="73527"/>
                  <a:pt x="100853" y="73345"/>
                  <a:pt x="100731" y="73162"/>
                </a:cubicBezTo>
                <a:cubicBezTo>
                  <a:pt x="100692" y="73103"/>
                  <a:pt x="100628" y="73070"/>
                  <a:pt x="100562" y="73070"/>
                </a:cubicBezTo>
                <a:close/>
                <a:moveTo>
                  <a:pt x="34615" y="74306"/>
                </a:moveTo>
                <a:cubicBezTo>
                  <a:pt x="34588" y="74306"/>
                  <a:pt x="34560" y="74310"/>
                  <a:pt x="34530" y="74317"/>
                </a:cubicBezTo>
                <a:cubicBezTo>
                  <a:pt x="33952" y="74560"/>
                  <a:pt x="33374" y="74773"/>
                  <a:pt x="32767" y="74955"/>
                </a:cubicBezTo>
                <a:cubicBezTo>
                  <a:pt x="32675" y="74986"/>
                  <a:pt x="32615" y="75107"/>
                  <a:pt x="32645" y="75199"/>
                </a:cubicBezTo>
                <a:cubicBezTo>
                  <a:pt x="32675" y="75259"/>
                  <a:pt x="32736" y="75320"/>
                  <a:pt x="32827" y="75320"/>
                </a:cubicBezTo>
                <a:lnTo>
                  <a:pt x="32888" y="75320"/>
                </a:lnTo>
                <a:cubicBezTo>
                  <a:pt x="33496" y="75138"/>
                  <a:pt x="34104" y="74895"/>
                  <a:pt x="34681" y="74682"/>
                </a:cubicBezTo>
                <a:cubicBezTo>
                  <a:pt x="34773" y="74621"/>
                  <a:pt x="34833" y="74530"/>
                  <a:pt x="34803" y="74408"/>
                </a:cubicBezTo>
                <a:cubicBezTo>
                  <a:pt x="34757" y="74340"/>
                  <a:pt x="34695" y="74306"/>
                  <a:pt x="34615" y="74306"/>
                </a:cubicBezTo>
                <a:close/>
                <a:moveTo>
                  <a:pt x="116899" y="74721"/>
                </a:moveTo>
                <a:cubicBezTo>
                  <a:pt x="116695" y="74721"/>
                  <a:pt x="116632" y="75054"/>
                  <a:pt x="116871" y="75107"/>
                </a:cubicBezTo>
                <a:cubicBezTo>
                  <a:pt x="117084" y="75168"/>
                  <a:pt x="117297" y="75229"/>
                  <a:pt x="117510" y="75259"/>
                </a:cubicBezTo>
                <a:cubicBezTo>
                  <a:pt x="117844" y="75320"/>
                  <a:pt x="118209" y="75351"/>
                  <a:pt x="118543" y="75351"/>
                </a:cubicBezTo>
                <a:cubicBezTo>
                  <a:pt x="118847" y="75381"/>
                  <a:pt x="119121" y="75381"/>
                  <a:pt x="119394" y="75411"/>
                </a:cubicBezTo>
                <a:lnTo>
                  <a:pt x="119425" y="75411"/>
                </a:lnTo>
                <a:cubicBezTo>
                  <a:pt x="119637" y="75411"/>
                  <a:pt x="119668" y="75077"/>
                  <a:pt x="119455" y="75047"/>
                </a:cubicBezTo>
                <a:lnTo>
                  <a:pt x="119273" y="75016"/>
                </a:lnTo>
                <a:cubicBezTo>
                  <a:pt x="119121" y="75016"/>
                  <a:pt x="118999" y="74986"/>
                  <a:pt x="118878" y="74986"/>
                </a:cubicBezTo>
                <a:lnTo>
                  <a:pt x="118574" y="74986"/>
                </a:lnTo>
                <a:cubicBezTo>
                  <a:pt x="118239" y="74986"/>
                  <a:pt x="117905" y="74955"/>
                  <a:pt x="117571" y="74895"/>
                </a:cubicBezTo>
                <a:cubicBezTo>
                  <a:pt x="117358" y="74864"/>
                  <a:pt x="117175" y="74804"/>
                  <a:pt x="116993" y="74743"/>
                </a:cubicBezTo>
                <a:cubicBezTo>
                  <a:pt x="116959" y="74728"/>
                  <a:pt x="116928" y="74721"/>
                  <a:pt x="116899" y="74721"/>
                </a:cubicBezTo>
                <a:close/>
                <a:moveTo>
                  <a:pt x="21811" y="74620"/>
                </a:moveTo>
                <a:cubicBezTo>
                  <a:pt x="21746" y="74620"/>
                  <a:pt x="21681" y="74653"/>
                  <a:pt x="21642" y="74712"/>
                </a:cubicBezTo>
                <a:cubicBezTo>
                  <a:pt x="21611" y="74804"/>
                  <a:pt x="21611" y="74925"/>
                  <a:pt x="21703" y="74986"/>
                </a:cubicBezTo>
                <a:cubicBezTo>
                  <a:pt x="22250" y="75320"/>
                  <a:pt x="22827" y="75594"/>
                  <a:pt x="23435" y="75837"/>
                </a:cubicBezTo>
                <a:cubicBezTo>
                  <a:pt x="23465" y="75867"/>
                  <a:pt x="23496" y="75867"/>
                  <a:pt x="23526" y="75867"/>
                </a:cubicBezTo>
                <a:cubicBezTo>
                  <a:pt x="23587" y="75867"/>
                  <a:pt x="23648" y="75807"/>
                  <a:pt x="23678" y="75746"/>
                </a:cubicBezTo>
                <a:cubicBezTo>
                  <a:pt x="23709" y="75655"/>
                  <a:pt x="23678" y="75533"/>
                  <a:pt x="23587" y="75503"/>
                </a:cubicBezTo>
                <a:cubicBezTo>
                  <a:pt x="23010" y="75259"/>
                  <a:pt x="22432" y="74986"/>
                  <a:pt x="21915" y="74652"/>
                </a:cubicBezTo>
                <a:cubicBezTo>
                  <a:pt x="21883" y="74630"/>
                  <a:pt x="21847" y="74620"/>
                  <a:pt x="21811" y="74620"/>
                </a:cubicBezTo>
                <a:close/>
                <a:moveTo>
                  <a:pt x="143096" y="74905"/>
                </a:moveTo>
                <a:cubicBezTo>
                  <a:pt x="143067" y="74905"/>
                  <a:pt x="143037" y="74913"/>
                  <a:pt x="143012" y="74925"/>
                </a:cubicBezTo>
                <a:cubicBezTo>
                  <a:pt x="142981" y="74925"/>
                  <a:pt x="142951" y="74955"/>
                  <a:pt x="142921" y="74955"/>
                </a:cubicBezTo>
                <a:cubicBezTo>
                  <a:pt x="142890" y="75016"/>
                  <a:pt x="142890" y="75077"/>
                  <a:pt x="142890" y="75107"/>
                </a:cubicBezTo>
                <a:cubicBezTo>
                  <a:pt x="142890" y="75168"/>
                  <a:pt x="142921" y="75199"/>
                  <a:pt x="142951" y="75229"/>
                </a:cubicBezTo>
                <a:cubicBezTo>
                  <a:pt x="142981" y="75259"/>
                  <a:pt x="143012" y="75290"/>
                  <a:pt x="143042" y="75320"/>
                </a:cubicBezTo>
                <a:cubicBezTo>
                  <a:pt x="143498" y="75662"/>
                  <a:pt x="144033" y="75870"/>
                  <a:pt x="144599" y="75870"/>
                </a:cubicBezTo>
                <a:cubicBezTo>
                  <a:pt x="144637" y="75870"/>
                  <a:pt x="144675" y="75869"/>
                  <a:pt x="144714" y="75867"/>
                </a:cubicBezTo>
                <a:lnTo>
                  <a:pt x="144957" y="75867"/>
                </a:lnTo>
                <a:cubicBezTo>
                  <a:pt x="145079" y="75867"/>
                  <a:pt x="145139" y="75776"/>
                  <a:pt x="145139" y="75655"/>
                </a:cubicBezTo>
                <a:cubicBezTo>
                  <a:pt x="145139" y="75563"/>
                  <a:pt x="145048" y="75472"/>
                  <a:pt x="144927" y="75472"/>
                </a:cubicBezTo>
                <a:lnTo>
                  <a:pt x="144744" y="75472"/>
                </a:lnTo>
                <a:cubicBezTo>
                  <a:pt x="144701" y="75475"/>
                  <a:pt x="144658" y="75476"/>
                  <a:pt x="144615" y="75476"/>
                </a:cubicBezTo>
                <a:cubicBezTo>
                  <a:pt x="144142" y="75476"/>
                  <a:pt x="143675" y="75323"/>
                  <a:pt x="143285" y="75016"/>
                </a:cubicBezTo>
                <a:cubicBezTo>
                  <a:pt x="143255" y="75016"/>
                  <a:pt x="143225" y="74986"/>
                  <a:pt x="143194" y="74955"/>
                </a:cubicBezTo>
                <a:cubicBezTo>
                  <a:pt x="143176" y="74920"/>
                  <a:pt x="143138" y="74905"/>
                  <a:pt x="143096" y="74905"/>
                </a:cubicBezTo>
                <a:close/>
                <a:moveTo>
                  <a:pt x="104983" y="74849"/>
                </a:moveTo>
                <a:cubicBezTo>
                  <a:pt x="104934" y="74849"/>
                  <a:pt x="104880" y="74864"/>
                  <a:pt x="104835" y="74895"/>
                </a:cubicBezTo>
                <a:cubicBezTo>
                  <a:pt x="104462" y="75296"/>
                  <a:pt x="103926" y="75536"/>
                  <a:pt x="103382" y="75536"/>
                </a:cubicBezTo>
                <a:cubicBezTo>
                  <a:pt x="103349" y="75536"/>
                  <a:pt x="103317" y="75535"/>
                  <a:pt x="103285" y="75533"/>
                </a:cubicBezTo>
                <a:cubicBezTo>
                  <a:pt x="103163" y="75533"/>
                  <a:pt x="103072" y="75624"/>
                  <a:pt x="103072" y="75715"/>
                </a:cubicBezTo>
                <a:cubicBezTo>
                  <a:pt x="103072" y="75837"/>
                  <a:pt x="103163" y="75928"/>
                  <a:pt x="103254" y="75928"/>
                </a:cubicBezTo>
                <a:lnTo>
                  <a:pt x="103376" y="75928"/>
                </a:lnTo>
                <a:cubicBezTo>
                  <a:pt x="104014" y="75898"/>
                  <a:pt x="104652" y="75655"/>
                  <a:pt x="105108" y="75168"/>
                </a:cubicBezTo>
                <a:cubicBezTo>
                  <a:pt x="105169" y="75107"/>
                  <a:pt x="105200" y="74986"/>
                  <a:pt x="105108" y="74895"/>
                </a:cubicBezTo>
                <a:cubicBezTo>
                  <a:pt x="105078" y="74864"/>
                  <a:pt x="105032" y="74849"/>
                  <a:pt x="104983" y="74849"/>
                </a:cubicBezTo>
                <a:close/>
                <a:moveTo>
                  <a:pt x="30943" y="75442"/>
                </a:moveTo>
                <a:cubicBezTo>
                  <a:pt x="30335" y="75594"/>
                  <a:pt x="29727" y="75715"/>
                  <a:pt x="29089" y="75807"/>
                </a:cubicBezTo>
                <a:cubicBezTo>
                  <a:pt x="28876" y="75867"/>
                  <a:pt x="28906" y="76171"/>
                  <a:pt x="29119" y="76171"/>
                </a:cubicBezTo>
                <a:lnTo>
                  <a:pt x="29149" y="76171"/>
                </a:lnTo>
                <a:cubicBezTo>
                  <a:pt x="29788" y="76080"/>
                  <a:pt x="30426" y="75959"/>
                  <a:pt x="31034" y="75837"/>
                </a:cubicBezTo>
                <a:cubicBezTo>
                  <a:pt x="31125" y="75807"/>
                  <a:pt x="31186" y="75685"/>
                  <a:pt x="31186" y="75594"/>
                </a:cubicBezTo>
                <a:cubicBezTo>
                  <a:pt x="31156" y="75503"/>
                  <a:pt x="31064" y="75442"/>
                  <a:pt x="30943" y="75442"/>
                </a:cubicBezTo>
                <a:close/>
                <a:moveTo>
                  <a:pt x="25333" y="75953"/>
                </a:moveTo>
                <a:cubicBezTo>
                  <a:pt x="25236" y="75953"/>
                  <a:pt x="25168" y="76032"/>
                  <a:pt x="25168" y="76111"/>
                </a:cubicBezTo>
                <a:cubicBezTo>
                  <a:pt x="25137" y="76232"/>
                  <a:pt x="25228" y="76323"/>
                  <a:pt x="25320" y="76323"/>
                </a:cubicBezTo>
                <a:cubicBezTo>
                  <a:pt x="25745" y="76384"/>
                  <a:pt x="26140" y="76414"/>
                  <a:pt x="26566" y="76414"/>
                </a:cubicBezTo>
                <a:cubicBezTo>
                  <a:pt x="26779" y="76414"/>
                  <a:pt x="27022" y="76414"/>
                  <a:pt x="27265" y="76384"/>
                </a:cubicBezTo>
                <a:cubicBezTo>
                  <a:pt x="27356" y="76384"/>
                  <a:pt x="27447" y="76293"/>
                  <a:pt x="27417" y="76202"/>
                </a:cubicBezTo>
                <a:cubicBezTo>
                  <a:pt x="27417" y="76096"/>
                  <a:pt x="27348" y="76013"/>
                  <a:pt x="27270" y="76013"/>
                </a:cubicBezTo>
                <a:cubicBezTo>
                  <a:pt x="27259" y="76013"/>
                  <a:pt x="27247" y="76015"/>
                  <a:pt x="27235" y="76019"/>
                </a:cubicBezTo>
                <a:cubicBezTo>
                  <a:pt x="27064" y="76027"/>
                  <a:pt x="26895" y="76031"/>
                  <a:pt x="26727" y="76031"/>
                </a:cubicBezTo>
                <a:cubicBezTo>
                  <a:pt x="26270" y="76031"/>
                  <a:pt x="25825" y="76003"/>
                  <a:pt x="25380" y="75959"/>
                </a:cubicBezTo>
                <a:cubicBezTo>
                  <a:pt x="25364" y="75954"/>
                  <a:pt x="25348" y="75953"/>
                  <a:pt x="25333" y="75953"/>
                </a:cubicBezTo>
                <a:close/>
                <a:moveTo>
                  <a:pt x="112476" y="75289"/>
                </a:moveTo>
                <a:cubicBezTo>
                  <a:pt x="112441" y="75289"/>
                  <a:pt x="112405" y="75299"/>
                  <a:pt x="112373" y="75320"/>
                </a:cubicBezTo>
                <a:cubicBezTo>
                  <a:pt x="112282" y="75351"/>
                  <a:pt x="112251" y="75472"/>
                  <a:pt x="112282" y="75563"/>
                </a:cubicBezTo>
                <a:cubicBezTo>
                  <a:pt x="112586" y="76141"/>
                  <a:pt x="112920" y="76688"/>
                  <a:pt x="113254" y="77235"/>
                </a:cubicBezTo>
                <a:cubicBezTo>
                  <a:pt x="113279" y="77260"/>
                  <a:pt x="113323" y="77304"/>
                  <a:pt x="113372" y="77304"/>
                </a:cubicBezTo>
                <a:cubicBezTo>
                  <a:pt x="113383" y="77304"/>
                  <a:pt x="113395" y="77302"/>
                  <a:pt x="113406" y="77296"/>
                </a:cubicBezTo>
                <a:cubicBezTo>
                  <a:pt x="113467" y="77296"/>
                  <a:pt x="113498" y="77296"/>
                  <a:pt x="113528" y="77266"/>
                </a:cubicBezTo>
                <a:cubicBezTo>
                  <a:pt x="113619" y="77235"/>
                  <a:pt x="113619" y="77114"/>
                  <a:pt x="113589" y="77022"/>
                </a:cubicBezTo>
                <a:cubicBezTo>
                  <a:pt x="113194" y="76445"/>
                  <a:pt x="112890" y="75898"/>
                  <a:pt x="112616" y="75381"/>
                </a:cubicBezTo>
                <a:cubicBezTo>
                  <a:pt x="112596" y="75322"/>
                  <a:pt x="112539" y="75289"/>
                  <a:pt x="112476" y="75289"/>
                </a:cubicBezTo>
                <a:close/>
                <a:moveTo>
                  <a:pt x="121148" y="75754"/>
                </a:moveTo>
                <a:cubicBezTo>
                  <a:pt x="120986" y="75754"/>
                  <a:pt x="120867" y="75990"/>
                  <a:pt x="121036" y="76111"/>
                </a:cubicBezTo>
                <a:cubicBezTo>
                  <a:pt x="121522" y="76475"/>
                  <a:pt x="121917" y="76962"/>
                  <a:pt x="122221" y="77478"/>
                </a:cubicBezTo>
                <a:cubicBezTo>
                  <a:pt x="122252" y="77539"/>
                  <a:pt x="122312" y="77570"/>
                  <a:pt x="122373" y="77570"/>
                </a:cubicBezTo>
                <a:cubicBezTo>
                  <a:pt x="122434" y="77570"/>
                  <a:pt x="122464" y="77570"/>
                  <a:pt x="122495" y="77539"/>
                </a:cubicBezTo>
                <a:cubicBezTo>
                  <a:pt x="122586" y="77509"/>
                  <a:pt x="122616" y="77387"/>
                  <a:pt x="122555" y="77296"/>
                </a:cubicBezTo>
                <a:cubicBezTo>
                  <a:pt x="122221" y="76718"/>
                  <a:pt x="121796" y="76202"/>
                  <a:pt x="121279" y="75807"/>
                </a:cubicBezTo>
                <a:cubicBezTo>
                  <a:pt x="121235" y="75769"/>
                  <a:pt x="121190" y="75754"/>
                  <a:pt x="121148" y="75754"/>
                </a:cubicBezTo>
                <a:close/>
                <a:moveTo>
                  <a:pt x="221463" y="77266"/>
                </a:moveTo>
                <a:cubicBezTo>
                  <a:pt x="220946" y="77266"/>
                  <a:pt x="220430" y="77387"/>
                  <a:pt x="219974" y="77661"/>
                </a:cubicBezTo>
                <a:cubicBezTo>
                  <a:pt x="219883" y="77721"/>
                  <a:pt x="219852" y="77843"/>
                  <a:pt x="219913" y="77934"/>
                </a:cubicBezTo>
                <a:cubicBezTo>
                  <a:pt x="219943" y="77995"/>
                  <a:pt x="220004" y="78025"/>
                  <a:pt x="220065" y="78025"/>
                </a:cubicBezTo>
                <a:cubicBezTo>
                  <a:pt x="220126" y="78025"/>
                  <a:pt x="220156" y="77995"/>
                  <a:pt x="220186" y="77965"/>
                </a:cubicBezTo>
                <a:cubicBezTo>
                  <a:pt x="220541" y="77774"/>
                  <a:pt x="220921" y="77656"/>
                  <a:pt x="221324" y="77656"/>
                </a:cubicBezTo>
                <a:cubicBezTo>
                  <a:pt x="221370" y="77656"/>
                  <a:pt x="221417" y="77658"/>
                  <a:pt x="221463" y="77661"/>
                </a:cubicBezTo>
                <a:lnTo>
                  <a:pt x="221889" y="77661"/>
                </a:lnTo>
                <a:cubicBezTo>
                  <a:pt x="221898" y="77662"/>
                  <a:pt x="221908" y="77662"/>
                  <a:pt x="221917" y="77662"/>
                </a:cubicBezTo>
                <a:cubicBezTo>
                  <a:pt x="222136" y="77662"/>
                  <a:pt x="222182" y="77325"/>
                  <a:pt x="221919" y="77296"/>
                </a:cubicBezTo>
                <a:cubicBezTo>
                  <a:pt x="221767" y="77266"/>
                  <a:pt x="221615" y="77266"/>
                  <a:pt x="221463" y="77266"/>
                </a:cubicBezTo>
                <a:close/>
                <a:moveTo>
                  <a:pt x="223731" y="77801"/>
                </a:moveTo>
                <a:cubicBezTo>
                  <a:pt x="223657" y="77801"/>
                  <a:pt x="223583" y="77835"/>
                  <a:pt x="223560" y="77904"/>
                </a:cubicBezTo>
                <a:cubicBezTo>
                  <a:pt x="223530" y="78025"/>
                  <a:pt x="223560" y="78117"/>
                  <a:pt x="223652" y="78177"/>
                </a:cubicBezTo>
                <a:cubicBezTo>
                  <a:pt x="224229" y="78421"/>
                  <a:pt x="224776" y="78725"/>
                  <a:pt x="225263" y="79089"/>
                </a:cubicBezTo>
                <a:cubicBezTo>
                  <a:pt x="225295" y="79111"/>
                  <a:pt x="225331" y="79121"/>
                  <a:pt x="225367" y="79121"/>
                </a:cubicBezTo>
                <a:cubicBezTo>
                  <a:pt x="225432" y="79121"/>
                  <a:pt x="225497" y="79087"/>
                  <a:pt x="225536" y="79028"/>
                </a:cubicBezTo>
                <a:cubicBezTo>
                  <a:pt x="225597" y="78968"/>
                  <a:pt x="225567" y="78846"/>
                  <a:pt x="225475" y="78785"/>
                </a:cubicBezTo>
                <a:cubicBezTo>
                  <a:pt x="224959" y="78390"/>
                  <a:pt x="224411" y="78086"/>
                  <a:pt x="223804" y="77813"/>
                </a:cubicBezTo>
                <a:cubicBezTo>
                  <a:pt x="223781" y="77805"/>
                  <a:pt x="223756" y="77801"/>
                  <a:pt x="223731" y="77801"/>
                </a:cubicBezTo>
                <a:close/>
                <a:moveTo>
                  <a:pt x="114504" y="78490"/>
                </a:moveTo>
                <a:cubicBezTo>
                  <a:pt x="114367" y="78490"/>
                  <a:pt x="114239" y="78653"/>
                  <a:pt x="114349" y="78785"/>
                </a:cubicBezTo>
                <a:lnTo>
                  <a:pt x="114805" y="79454"/>
                </a:lnTo>
                <a:cubicBezTo>
                  <a:pt x="115017" y="79758"/>
                  <a:pt x="115230" y="80032"/>
                  <a:pt x="115443" y="80336"/>
                </a:cubicBezTo>
                <a:cubicBezTo>
                  <a:pt x="115473" y="80396"/>
                  <a:pt x="115534" y="80427"/>
                  <a:pt x="115595" y="80427"/>
                </a:cubicBezTo>
                <a:cubicBezTo>
                  <a:pt x="115656" y="80427"/>
                  <a:pt x="115686" y="80396"/>
                  <a:pt x="115716" y="80366"/>
                </a:cubicBezTo>
                <a:cubicBezTo>
                  <a:pt x="115808" y="80305"/>
                  <a:pt x="115808" y="80214"/>
                  <a:pt x="115747" y="80123"/>
                </a:cubicBezTo>
                <a:cubicBezTo>
                  <a:pt x="115534" y="79819"/>
                  <a:pt x="115321" y="79515"/>
                  <a:pt x="115109" y="79241"/>
                </a:cubicBezTo>
                <a:lnTo>
                  <a:pt x="114653" y="78573"/>
                </a:lnTo>
                <a:cubicBezTo>
                  <a:pt x="114611" y="78514"/>
                  <a:pt x="114557" y="78490"/>
                  <a:pt x="114504" y="78490"/>
                </a:cubicBezTo>
                <a:close/>
                <a:moveTo>
                  <a:pt x="168350" y="79980"/>
                </a:moveTo>
                <a:cubicBezTo>
                  <a:pt x="168046" y="79980"/>
                  <a:pt x="167762" y="80079"/>
                  <a:pt x="167511" y="80275"/>
                </a:cubicBezTo>
                <a:cubicBezTo>
                  <a:pt x="167450" y="80336"/>
                  <a:pt x="167420" y="80457"/>
                  <a:pt x="167480" y="80548"/>
                </a:cubicBezTo>
                <a:cubicBezTo>
                  <a:pt x="167514" y="80598"/>
                  <a:pt x="167566" y="80621"/>
                  <a:pt x="167621" y="80621"/>
                </a:cubicBezTo>
                <a:cubicBezTo>
                  <a:pt x="167666" y="80621"/>
                  <a:pt x="167713" y="80606"/>
                  <a:pt x="167754" y="80579"/>
                </a:cubicBezTo>
                <a:cubicBezTo>
                  <a:pt x="167940" y="80432"/>
                  <a:pt x="168138" y="80362"/>
                  <a:pt x="168353" y="80362"/>
                </a:cubicBezTo>
                <a:cubicBezTo>
                  <a:pt x="168629" y="80362"/>
                  <a:pt x="168932" y="80478"/>
                  <a:pt x="169274" y="80700"/>
                </a:cubicBezTo>
                <a:cubicBezTo>
                  <a:pt x="169314" y="80729"/>
                  <a:pt x="169355" y="80742"/>
                  <a:pt x="169393" y="80742"/>
                </a:cubicBezTo>
                <a:cubicBezTo>
                  <a:pt x="169552" y="80742"/>
                  <a:pt x="169659" y="80519"/>
                  <a:pt x="169486" y="80396"/>
                </a:cubicBezTo>
                <a:cubicBezTo>
                  <a:pt x="169092" y="80117"/>
                  <a:pt x="168707" y="79980"/>
                  <a:pt x="168350" y="79980"/>
                </a:cubicBezTo>
                <a:close/>
                <a:moveTo>
                  <a:pt x="123061" y="78965"/>
                </a:moveTo>
                <a:cubicBezTo>
                  <a:pt x="122956" y="78965"/>
                  <a:pt x="122856" y="79044"/>
                  <a:pt x="122890" y="79180"/>
                </a:cubicBezTo>
                <a:cubicBezTo>
                  <a:pt x="122920" y="79332"/>
                  <a:pt x="122920" y="79454"/>
                  <a:pt x="122951" y="79576"/>
                </a:cubicBezTo>
                <a:cubicBezTo>
                  <a:pt x="123011" y="80001"/>
                  <a:pt x="123042" y="80427"/>
                  <a:pt x="123042" y="80883"/>
                </a:cubicBezTo>
                <a:lnTo>
                  <a:pt x="123042" y="81035"/>
                </a:lnTo>
                <a:cubicBezTo>
                  <a:pt x="123042" y="81156"/>
                  <a:pt x="123133" y="81217"/>
                  <a:pt x="123224" y="81217"/>
                </a:cubicBezTo>
                <a:cubicBezTo>
                  <a:pt x="123240" y="81221"/>
                  <a:pt x="123256" y="81223"/>
                  <a:pt x="123270" y="81223"/>
                </a:cubicBezTo>
                <a:cubicBezTo>
                  <a:pt x="123368" y="81223"/>
                  <a:pt x="123437" y="81140"/>
                  <a:pt x="123437" y="81035"/>
                </a:cubicBezTo>
                <a:lnTo>
                  <a:pt x="123437" y="80883"/>
                </a:lnTo>
                <a:cubicBezTo>
                  <a:pt x="123437" y="80427"/>
                  <a:pt x="123407" y="79971"/>
                  <a:pt x="123315" y="79515"/>
                </a:cubicBezTo>
                <a:cubicBezTo>
                  <a:pt x="123315" y="79393"/>
                  <a:pt x="123285" y="79241"/>
                  <a:pt x="123255" y="79120"/>
                </a:cubicBezTo>
                <a:cubicBezTo>
                  <a:pt x="123228" y="79013"/>
                  <a:pt x="123143" y="78965"/>
                  <a:pt x="123061" y="78965"/>
                </a:cubicBezTo>
                <a:close/>
                <a:moveTo>
                  <a:pt x="219305" y="79272"/>
                </a:moveTo>
                <a:cubicBezTo>
                  <a:pt x="219183" y="79272"/>
                  <a:pt x="219123" y="79363"/>
                  <a:pt x="219123" y="79454"/>
                </a:cubicBezTo>
                <a:cubicBezTo>
                  <a:pt x="219123" y="79758"/>
                  <a:pt x="219153" y="80062"/>
                  <a:pt x="219214" y="80366"/>
                </a:cubicBezTo>
                <a:cubicBezTo>
                  <a:pt x="219305" y="80731"/>
                  <a:pt x="219427" y="81065"/>
                  <a:pt x="219579" y="81369"/>
                </a:cubicBezTo>
                <a:cubicBezTo>
                  <a:pt x="219609" y="81430"/>
                  <a:pt x="219670" y="81491"/>
                  <a:pt x="219731" y="81491"/>
                </a:cubicBezTo>
                <a:cubicBezTo>
                  <a:pt x="219761" y="81491"/>
                  <a:pt x="219791" y="81491"/>
                  <a:pt x="219822" y="81460"/>
                </a:cubicBezTo>
                <a:cubicBezTo>
                  <a:pt x="219913" y="81430"/>
                  <a:pt x="219974" y="81308"/>
                  <a:pt x="219913" y="81217"/>
                </a:cubicBezTo>
                <a:cubicBezTo>
                  <a:pt x="219791" y="80913"/>
                  <a:pt x="219670" y="80609"/>
                  <a:pt x="219609" y="80275"/>
                </a:cubicBezTo>
                <a:cubicBezTo>
                  <a:pt x="219518" y="80001"/>
                  <a:pt x="219487" y="79728"/>
                  <a:pt x="219487" y="79454"/>
                </a:cubicBezTo>
                <a:cubicBezTo>
                  <a:pt x="219487" y="79363"/>
                  <a:pt x="219396" y="79272"/>
                  <a:pt x="219305" y="79272"/>
                </a:cubicBezTo>
                <a:close/>
                <a:moveTo>
                  <a:pt x="226782" y="80016"/>
                </a:moveTo>
                <a:cubicBezTo>
                  <a:pt x="226737" y="80016"/>
                  <a:pt x="226691" y="80032"/>
                  <a:pt x="226661" y="80062"/>
                </a:cubicBezTo>
                <a:cubicBezTo>
                  <a:pt x="226570" y="80123"/>
                  <a:pt x="226570" y="80244"/>
                  <a:pt x="226630" y="80336"/>
                </a:cubicBezTo>
                <a:cubicBezTo>
                  <a:pt x="227056" y="80791"/>
                  <a:pt x="227451" y="81278"/>
                  <a:pt x="227785" y="81794"/>
                </a:cubicBezTo>
                <a:cubicBezTo>
                  <a:pt x="227825" y="81853"/>
                  <a:pt x="227889" y="81887"/>
                  <a:pt x="227955" y="81887"/>
                </a:cubicBezTo>
                <a:cubicBezTo>
                  <a:pt x="227991" y="81887"/>
                  <a:pt x="228027" y="81877"/>
                  <a:pt x="228059" y="81855"/>
                </a:cubicBezTo>
                <a:cubicBezTo>
                  <a:pt x="228150" y="81794"/>
                  <a:pt x="228181" y="81673"/>
                  <a:pt x="228120" y="81582"/>
                </a:cubicBezTo>
                <a:cubicBezTo>
                  <a:pt x="227755" y="81065"/>
                  <a:pt x="227360" y="80548"/>
                  <a:pt x="226904" y="80062"/>
                </a:cubicBezTo>
                <a:cubicBezTo>
                  <a:pt x="226874" y="80032"/>
                  <a:pt x="226828" y="80016"/>
                  <a:pt x="226782" y="80016"/>
                </a:cubicBezTo>
                <a:close/>
                <a:moveTo>
                  <a:pt x="120276" y="67387"/>
                </a:moveTo>
                <a:cubicBezTo>
                  <a:pt x="120732" y="67417"/>
                  <a:pt x="121188" y="67569"/>
                  <a:pt x="121583" y="67813"/>
                </a:cubicBezTo>
                <a:cubicBezTo>
                  <a:pt x="121948" y="68025"/>
                  <a:pt x="122312" y="68238"/>
                  <a:pt x="122647" y="68512"/>
                </a:cubicBezTo>
                <a:cubicBezTo>
                  <a:pt x="122981" y="68816"/>
                  <a:pt x="123376" y="69059"/>
                  <a:pt x="123771" y="69272"/>
                </a:cubicBezTo>
                <a:cubicBezTo>
                  <a:pt x="124695" y="69762"/>
                  <a:pt x="125756" y="70034"/>
                  <a:pt x="126798" y="70034"/>
                </a:cubicBezTo>
                <a:cubicBezTo>
                  <a:pt x="126853" y="70034"/>
                  <a:pt x="126908" y="70033"/>
                  <a:pt x="126963" y="70031"/>
                </a:cubicBezTo>
                <a:cubicBezTo>
                  <a:pt x="127480" y="70001"/>
                  <a:pt x="127996" y="69879"/>
                  <a:pt x="128483" y="69697"/>
                </a:cubicBezTo>
                <a:cubicBezTo>
                  <a:pt x="128969" y="69515"/>
                  <a:pt x="129425" y="69302"/>
                  <a:pt x="129911" y="69089"/>
                </a:cubicBezTo>
                <a:cubicBezTo>
                  <a:pt x="130610" y="68724"/>
                  <a:pt x="131401" y="68451"/>
                  <a:pt x="132161" y="68268"/>
                </a:cubicBezTo>
                <a:cubicBezTo>
                  <a:pt x="132274" y="68246"/>
                  <a:pt x="132477" y="68214"/>
                  <a:pt x="132707" y="68214"/>
                </a:cubicBezTo>
                <a:cubicBezTo>
                  <a:pt x="133093" y="68214"/>
                  <a:pt x="133555" y="68302"/>
                  <a:pt x="133802" y="68664"/>
                </a:cubicBezTo>
                <a:cubicBezTo>
                  <a:pt x="133984" y="68968"/>
                  <a:pt x="134015" y="69363"/>
                  <a:pt x="133923" y="69697"/>
                </a:cubicBezTo>
                <a:cubicBezTo>
                  <a:pt x="133771" y="70062"/>
                  <a:pt x="133589" y="70396"/>
                  <a:pt x="133376" y="70731"/>
                </a:cubicBezTo>
                <a:lnTo>
                  <a:pt x="132951" y="71338"/>
                </a:lnTo>
                <a:lnTo>
                  <a:pt x="132708" y="71734"/>
                </a:lnTo>
                <a:lnTo>
                  <a:pt x="132130" y="72615"/>
                </a:lnTo>
                <a:cubicBezTo>
                  <a:pt x="131765" y="73071"/>
                  <a:pt x="131522" y="73618"/>
                  <a:pt x="131370" y="74196"/>
                </a:cubicBezTo>
                <a:cubicBezTo>
                  <a:pt x="131309" y="74621"/>
                  <a:pt x="131309" y="75047"/>
                  <a:pt x="131370" y="75472"/>
                </a:cubicBezTo>
                <a:cubicBezTo>
                  <a:pt x="131492" y="76536"/>
                  <a:pt x="131765" y="77570"/>
                  <a:pt x="132130" y="78573"/>
                </a:cubicBezTo>
                <a:lnTo>
                  <a:pt x="132161" y="78694"/>
                </a:lnTo>
                <a:cubicBezTo>
                  <a:pt x="132313" y="78998"/>
                  <a:pt x="132404" y="79332"/>
                  <a:pt x="132434" y="79667"/>
                </a:cubicBezTo>
                <a:cubicBezTo>
                  <a:pt x="132464" y="80396"/>
                  <a:pt x="131917" y="81126"/>
                  <a:pt x="130793" y="81855"/>
                </a:cubicBezTo>
                <a:cubicBezTo>
                  <a:pt x="130641" y="81977"/>
                  <a:pt x="130458" y="82068"/>
                  <a:pt x="130276" y="82098"/>
                </a:cubicBezTo>
                <a:cubicBezTo>
                  <a:pt x="130094" y="82068"/>
                  <a:pt x="129942" y="82007"/>
                  <a:pt x="129790" y="81916"/>
                </a:cubicBezTo>
                <a:cubicBezTo>
                  <a:pt x="129364" y="81703"/>
                  <a:pt x="128969" y="81399"/>
                  <a:pt x="128635" y="81035"/>
                </a:cubicBezTo>
                <a:cubicBezTo>
                  <a:pt x="128148" y="80396"/>
                  <a:pt x="127996" y="79545"/>
                  <a:pt x="127875" y="78694"/>
                </a:cubicBezTo>
                <a:cubicBezTo>
                  <a:pt x="127844" y="78573"/>
                  <a:pt x="127814" y="78451"/>
                  <a:pt x="127814" y="78299"/>
                </a:cubicBezTo>
                <a:cubicBezTo>
                  <a:pt x="127632" y="76962"/>
                  <a:pt x="127115" y="75685"/>
                  <a:pt x="126294" y="74591"/>
                </a:cubicBezTo>
                <a:cubicBezTo>
                  <a:pt x="125230" y="73253"/>
                  <a:pt x="123680" y="72524"/>
                  <a:pt x="122160" y="71794"/>
                </a:cubicBezTo>
                <a:cubicBezTo>
                  <a:pt x="122130" y="71764"/>
                  <a:pt x="122069" y="71764"/>
                  <a:pt x="122039" y="71734"/>
                </a:cubicBezTo>
                <a:cubicBezTo>
                  <a:pt x="121765" y="71612"/>
                  <a:pt x="121522" y="71490"/>
                  <a:pt x="121248" y="71338"/>
                </a:cubicBezTo>
                <a:cubicBezTo>
                  <a:pt x="121066" y="71247"/>
                  <a:pt x="120853" y="71156"/>
                  <a:pt x="120671" y="71065"/>
                </a:cubicBezTo>
                <a:cubicBezTo>
                  <a:pt x="120306" y="70882"/>
                  <a:pt x="119972" y="70639"/>
                  <a:pt x="119698" y="70335"/>
                </a:cubicBezTo>
                <a:cubicBezTo>
                  <a:pt x="119455" y="69940"/>
                  <a:pt x="119273" y="69484"/>
                  <a:pt x="119212" y="69028"/>
                </a:cubicBezTo>
                <a:cubicBezTo>
                  <a:pt x="119090" y="68724"/>
                  <a:pt x="119090" y="68420"/>
                  <a:pt x="119151" y="68116"/>
                </a:cubicBezTo>
                <a:cubicBezTo>
                  <a:pt x="119303" y="67691"/>
                  <a:pt x="119729" y="67387"/>
                  <a:pt x="120185" y="67387"/>
                </a:cubicBezTo>
                <a:close/>
                <a:moveTo>
                  <a:pt x="120154" y="67022"/>
                </a:moveTo>
                <a:cubicBezTo>
                  <a:pt x="119850" y="67022"/>
                  <a:pt x="119516" y="67144"/>
                  <a:pt x="119273" y="67326"/>
                </a:cubicBezTo>
                <a:cubicBezTo>
                  <a:pt x="119182" y="67387"/>
                  <a:pt x="119121" y="67448"/>
                  <a:pt x="119060" y="67509"/>
                </a:cubicBezTo>
                <a:cubicBezTo>
                  <a:pt x="118938" y="67630"/>
                  <a:pt x="118817" y="67813"/>
                  <a:pt x="118786" y="67995"/>
                </a:cubicBezTo>
                <a:cubicBezTo>
                  <a:pt x="118695" y="68360"/>
                  <a:pt x="118726" y="68755"/>
                  <a:pt x="118847" y="69120"/>
                </a:cubicBezTo>
                <a:cubicBezTo>
                  <a:pt x="118878" y="69332"/>
                  <a:pt x="118938" y="69575"/>
                  <a:pt x="119030" y="69788"/>
                </a:cubicBezTo>
                <a:cubicBezTo>
                  <a:pt x="119060" y="69971"/>
                  <a:pt x="119151" y="70153"/>
                  <a:pt x="119273" y="70335"/>
                </a:cubicBezTo>
                <a:cubicBezTo>
                  <a:pt x="119303" y="70427"/>
                  <a:pt x="119364" y="70487"/>
                  <a:pt x="119394" y="70548"/>
                </a:cubicBezTo>
                <a:cubicBezTo>
                  <a:pt x="119698" y="70913"/>
                  <a:pt x="120063" y="71186"/>
                  <a:pt x="120489" y="71399"/>
                </a:cubicBezTo>
                <a:cubicBezTo>
                  <a:pt x="120701" y="71490"/>
                  <a:pt x="120914" y="71612"/>
                  <a:pt x="121127" y="71703"/>
                </a:cubicBezTo>
                <a:cubicBezTo>
                  <a:pt x="121127" y="71703"/>
                  <a:pt x="121157" y="71734"/>
                  <a:pt x="121157" y="71734"/>
                </a:cubicBezTo>
                <a:cubicBezTo>
                  <a:pt x="121431" y="71855"/>
                  <a:pt x="121735" y="72007"/>
                  <a:pt x="122008" y="72129"/>
                </a:cubicBezTo>
                <a:cubicBezTo>
                  <a:pt x="123467" y="72858"/>
                  <a:pt x="124987" y="73557"/>
                  <a:pt x="125990" y="74834"/>
                </a:cubicBezTo>
                <a:cubicBezTo>
                  <a:pt x="126780" y="75867"/>
                  <a:pt x="127267" y="77083"/>
                  <a:pt x="127419" y="78360"/>
                </a:cubicBezTo>
                <a:cubicBezTo>
                  <a:pt x="127449" y="78512"/>
                  <a:pt x="127480" y="78633"/>
                  <a:pt x="127480" y="78755"/>
                </a:cubicBezTo>
                <a:cubicBezTo>
                  <a:pt x="127632" y="79636"/>
                  <a:pt x="127784" y="80548"/>
                  <a:pt x="128361" y="81278"/>
                </a:cubicBezTo>
                <a:cubicBezTo>
                  <a:pt x="128695" y="81673"/>
                  <a:pt x="129121" y="82007"/>
                  <a:pt x="129607" y="82250"/>
                </a:cubicBezTo>
                <a:cubicBezTo>
                  <a:pt x="129790" y="82372"/>
                  <a:pt x="130033" y="82463"/>
                  <a:pt x="130276" y="82463"/>
                </a:cubicBezTo>
                <a:lnTo>
                  <a:pt x="130306" y="82463"/>
                </a:lnTo>
                <a:cubicBezTo>
                  <a:pt x="130550" y="82433"/>
                  <a:pt x="130793" y="82342"/>
                  <a:pt x="131005" y="82190"/>
                </a:cubicBezTo>
                <a:cubicBezTo>
                  <a:pt x="132252" y="81369"/>
                  <a:pt x="132829" y="80518"/>
                  <a:pt x="132799" y="79636"/>
                </a:cubicBezTo>
                <a:cubicBezTo>
                  <a:pt x="132768" y="79272"/>
                  <a:pt x="132677" y="78907"/>
                  <a:pt x="132525" y="78542"/>
                </a:cubicBezTo>
                <a:lnTo>
                  <a:pt x="132495" y="78451"/>
                </a:lnTo>
                <a:cubicBezTo>
                  <a:pt x="132130" y="77478"/>
                  <a:pt x="131857" y="76445"/>
                  <a:pt x="131735" y="75411"/>
                </a:cubicBezTo>
                <a:cubicBezTo>
                  <a:pt x="131674" y="75047"/>
                  <a:pt x="131674" y="74652"/>
                  <a:pt x="131735" y="74287"/>
                </a:cubicBezTo>
                <a:cubicBezTo>
                  <a:pt x="131887" y="73740"/>
                  <a:pt x="132130" y="73253"/>
                  <a:pt x="132464" y="72797"/>
                </a:cubicBezTo>
                <a:lnTo>
                  <a:pt x="133164" y="71734"/>
                </a:lnTo>
                <a:lnTo>
                  <a:pt x="133407" y="71338"/>
                </a:lnTo>
                <a:lnTo>
                  <a:pt x="133680" y="70943"/>
                </a:lnTo>
                <a:cubicBezTo>
                  <a:pt x="133923" y="70579"/>
                  <a:pt x="134136" y="70214"/>
                  <a:pt x="134258" y="69788"/>
                </a:cubicBezTo>
                <a:cubicBezTo>
                  <a:pt x="134410" y="69363"/>
                  <a:pt x="134379" y="68876"/>
                  <a:pt x="134136" y="68451"/>
                </a:cubicBezTo>
                <a:cubicBezTo>
                  <a:pt x="133849" y="68044"/>
                  <a:pt x="133316" y="67825"/>
                  <a:pt x="132657" y="67825"/>
                </a:cubicBezTo>
                <a:cubicBezTo>
                  <a:pt x="132480" y="67825"/>
                  <a:pt x="132293" y="67841"/>
                  <a:pt x="132100" y="67873"/>
                </a:cubicBezTo>
                <a:cubicBezTo>
                  <a:pt x="131279" y="68056"/>
                  <a:pt x="130489" y="68360"/>
                  <a:pt x="129729" y="68755"/>
                </a:cubicBezTo>
                <a:cubicBezTo>
                  <a:pt x="128817" y="69180"/>
                  <a:pt x="127936" y="69606"/>
                  <a:pt x="126963" y="69636"/>
                </a:cubicBezTo>
                <a:cubicBezTo>
                  <a:pt x="126872" y="69667"/>
                  <a:pt x="126811" y="69667"/>
                  <a:pt x="126720" y="69667"/>
                </a:cubicBezTo>
                <a:cubicBezTo>
                  <a:pt x="125747" y="69636"/>
                  <a:pt x="124805" y="69393"/>
                  <a:pt x="123954" y="68937"/>
                </a:cubicBezTo>
                <a:cubicBezTo>
                  <a:pt x="123559" y="68724"/>
                  <a:pt x="123194" y="68481"/>
                  <a:pt x="122859" y="68208"/>
                </a:cubicBezTo>
                <a:cubicBezTo>
                  <a:pt x="122525" y="67934"/>
                  <a:pt x="122160" y="67691"/>
                  <a:pt x="121765" y="67478"/>
                </a:cubicBezTo>
                <a:cubicBezTo>
                  <a:pt x="121279" y="67174"/>
                  <a:pt x="120732" y="67022"/>
                  <a:pt x="120154" y="67022"/>
                </a:cubicBezTo>
                <a:close/>
                <a:moveTo>
                  <a:pt x="116672" y="81611"/>
                </a:moveTo>
                <a:cubicBezTo>
                  <a:pt x="116636" y="81611"/>
                  <a:pt x="116600" y="81621"/>
                  <a:pt x="116568" y="81643"/>
                </a:cubicBezTo>
                <a:cubicBezTo>
                  <a:pt x="116476" y="81703"/>
                  <a:pt x="116446" y="81825"/>
                  <a:pt x="116507" y="81886"/>
                </a:cubicBezTo>
                <a:cubicBezTo>
                  <a:pt x="116841" y="82433"/>
                  <a:pt x="117145" y="82980"/>
                  <a:pt x="117449" y="83527"/>
                </a:cubicBezTo>
                <a:cubicBezTo>
                  <a:pt x="117479" y="83588"/>
                  <a:pt x="117540" y="83649"/>
                  <a:pt x="117601" y="83649"/>
                </a:cubicBezTo>
                <a:cubicBezTo>
                  <a:pt x="117631" y="83649"/>
                  <a:pt x="117662" y="83618"/>
                  <a:pt x="117692" y="83618"/>
                </a:cubicBezTo>
                <a:cubicBezTo>
                  <a:pt x="117783" y="83588"/>
                  <a:pt x="117814" y="83466"/>
                  <a:pt x="117783" y="83375"/>
                </a:cubicBezTo>
                <a:cubicBezTo>
                  <a:pt x="117479" y="82798"/>
                  <a:pt x="117175" y="82220"/>
                  <a:pt x="116841" y="81703"/>
                </a:cubicBezTo>
                <a:cubicBezTo>
                  <a:pt x="116802" y="81644"/>
                  <a:pt x="116737" y="81611"/>
                  <a:pt x="116672" y="81611"/>
                </a:cubicBezTo>
                <a:close/>
                <a:moveTo>
                  <a:pt x="170752" y="81700"/>
                </a:moveTo>
                <a:cubicBezTo>
                  <a:pt x="170609" y="81700"/>
                  <a:pt x="170467" y="81870"/>
                  <a:pt x="170581" y="82007"/>
                </a:cubicBezTo>
                <a:cubicBezTo>
                  <a:pt x="170976" y="82494"/>
                  <a:pt x="171341" y="83010"/>
                  <a:pt x="171645" y="83557"/>
                </a:cubicBezTo>
                <a:cubicBezTo>
                  <a:pt x="171705" y="83618"/>
                  <a:pt x="171766" y="83649"/>
                  <a:pt x="171827" y="83649"/>
                </a:cubicBezTo>
                <a:cubicBezTo>
                  <a:pt x="171979" y="83649"/>
                  <a:pt x="172070" y="83466"/>
                  <a:pt x="171979" y="83345"/>
                </a:cubicBezTo>
                <a:cubicBezTo>
                  <a:pt x="171645" y="82798"/>
                  <a:pt x="171280" y="82281"/>
                  <a:pt x="170885" y="81764"/>
                </a:cubicBezTo>
                <a:cubicBezTo>
                  <a:pt x="170847" y="81719"/>
                  <a:pt x="170799" y="81700"/>
                  <a:pt x="170752" y="81700"/>
                </a:cubicBezTo>
                <a:close/>
                <a:moveTo>
                  <a:pt x="70700" y="304"/>
                </a:moveTo>
                <a:cubicBezTo>
                  <a:pt x="68390" y="4134"/>
                  <a:pt x="67691" y="8936"/>
                  <a:pt x="70305" y="12371"/>
                </a:cubicBezTo>
                <a:cubicBezTo>
                  <a:pt x="70609" y="12797"/>
                  <a:pt x="70974" y="13192"/>
                  <a:pt x="71400" y="13526"/>
                </a:cubicBezTo>
                <a:cubicBezTo>
                  <a:pt x="71521" y="13648"/>
                  <a:pt x="71643" y="13769"/>
                  <a:pt x="71764" y="13860"/>
                </a:cubicBezTo>
                <a:cubicBezTo>
                  <a:pt x="73711" y="15380"/>
                  <a:pt x="76222" y="15951"/>
                  <a:pt x="78658" y="15951"/>
                </a:cubicBezTo>
                <a:cubicBezTo>
                  <a:pt x="80216" y="15951"/>
                  <a:pt x="81743" y="15717"/>
                  <a:pt x="83071" y="15350"/>
                </a:cubicBezTo>
                <a:lnTo>
                  <a:pt x="83436" y="15259"/>
                </a:lnTo>
                <a:cubicBezTo>
                  <a:pt x="84157" y="15035"/>
                  <a:pt x="84879" y="14831"/>
                  <a:pt x="85600" y="14831"/>
                </a:cubicBezTo>
                <a:cubicBezTo>
                  <a:pt x="85760" y="14831"/>
                  <a:pt x="85920" y="14841"/>
                  <a:pt x="86081" y="14863"/>
                </a:cubicBezTo>
                <a:cubicBezTo>
                  <a:pt x="88573" y="15259"/>
                  <a:pt x="89546" y="18511"/>
                  <a:pt x="89211" y="21338"/>
                </a:cubicBezTo>
                <a:cubicBezTo>
                  <a:pt x="89151" y="21854"/>
                  <a:pt x="89090" y="22402"/>
                  <a:pt x="88999" y="22888"/>
                </a:cubicBezTo>
                <a:cubicBezTo>
                  <a:pt x="88664" y="25198"/>
                  <a:pt x="88300" y="27569"/>
                  <a:pt x="89485" y="29545"/>
                </a:cubicBezTo>
                <a:cubicBezTo>
                  <a:pt x="90123" y="30608"/>
                  <a:pt x="91187" y="31490"/>
                  <a:pt x="92828" y="32280"/>
                </a:cubicBezTo>
                <a:cubicBezTo>
                  <a:pt x="93588" y="32645"/>
                  <a:pt x="94348" y="32949"/>
                  <a:pt x="95139" y="33222"/>
                </a:cubicBezTo>
                <a:cubicBezTo>
                  <a:pt x="95169" y="33222"/>
                  <a:pt x="95230" y="33253"/>
                  <a:pt x="95291" y="33253"/>
                </a:cubicBezTo>
                <a:cubicBezTo>
                  <a:pt x="97581" y="34004"/>
                  <a:pt x="100149" y="34372"/>
                  <a:pt x="103032" y="34372"/>
                </a:cubicBezTo>
                <a:cubicBezTo>
                  <a:pt x="104817" y="34372"/>
                  <a:pt x="106722" y="34231"/>
                  <a:pt x="108756" y="33952"/>
                </a:cubicBezTo>
                <a:cubicBezTo>
                  <a:pt x="108862" y="33933"/>
                  <a:pt x="108971" y="33923"/>
                  <a:pt x="109080" y="33923"/>
                </a:cubicBezTo>
                <a:cubicBezTo>
                  <a:pt x="109315" y="33923"/>
                  <a:pt x="109551" y="33970"/>
                  <a:pt x="109759" y="34073"/>
                </a:cubicBezTo>
                <a:cubicBezTo>
                  <a:pt x="110640" y="34529"/>
                  <a:pt x="110306" y="35532"/>
                  <a:pt x="110063" y="36080"/>
                </a:cubicBezTo>
                <a:cubicBezTo>
                  <a:pt x="108026" y="40244"/>
                  <a:pt x="102282" y="40852"/>
                  <a:pt x="99911" y="40912"/>
                </a:cubicBezTo>
                <a:lnTo>
                  <a:pt x="98573" y="40912"/>
                </a:lnTo>
                <a:cubicBezTo>
                  <a:pt x="95898" y="40943"/>
                  <a:pt x="93163" y="40973"/>
                  <a:pt x="90974" y="42463"/>
                </a:cubicBezTo>
                <a:cubicBezTo>
                  <a:pt x="89272" y="43648"/>
                  <a:pt x="88269" y="45472"/>
                  <a:pt x="87418" y="47599"/>
                </a:cubicBezTo>
                <a:cubicBezTo>
                  <a:pt x="87357" y="47721"/>
                  <a:pt x="87327" y="47843"/>
                  <a:pt x="87266" y="47995"/>
                </a:cubicBezTo>
                <a:cubicBezTo>
                  <a:pt x="87144" y="48329"/>
                  <a:pt x="86993" y="48694"/>
                  <a:pt x="86871" y="49058"/>
                </a:cubicBezTo>
                <a:cubicBezTo>
                  <a:pt x="85655" y="52341"/>
                  <a:pt x="84409" y="55745"/>
                  <a:pt x="84166" y="59332"/>
                </a:cubicBezTo>
                <a:cubicBezTo>
                  <a:pt x="83983" y="61825"/>
                  <a:pt x="84318" y="64347"/>
                  <a:pt x="84652" y="66779"/>
                </a:cubicBezTo>
                <a:cubicBezTo>
                  <a:pt x="84804" y="67995"/>
                  <a:pt x="84986" y="69241"/>
                  <a:pt x="85078" y="70457"/>
                </a:cubicBezTo>
                <a:cubicBezTo>
                  <a:pt x="85534" y="75503"/>
                  <a:pt x="84591" y="79150"/>
                  <a:pt x="82281" y="81612"/>
                </a:cubicBezTo>
                <a:cubicBezTo>
                  <a:pt x="81491" y="82494"/>
                  <a:pt x="80457" y="83102"/>
                  <a:pt x="79302" y="83405"/>
                </a:cubicBezTo>
                <a:cubicBezTo>
                  <a:pt x="78945" y="83482"/>
                  <a:pt x="78599" y="83519"/>
                  <a:pt x="78264" y="83519"/>
                </a:cubicBezTo>
                <a:cubicBezTo>
                  <a:pt x="75160" y="83519"/>
                  <a:pt x="73065" y="80387"/>
                  <a:pt x="72159" y="77478"/>
                </a:cubicBezTo>
                <a:cubicBezTo>
                  <a:pt x="71916" y="76688"/>
                  <a:pt x="71734" y="75928"/>
                  <a:pt x="71582" y="75107"/>
                </a:cubicBezTo>
                <a:cubicBezTo>
                  <a:pt x="71491" y="74743"/>
                  <a:pt x="71430" y="74378"/>
                  <a:pt x="71400" y="73983"/>
                </a:cubicBezTo>
                <a:cubicBezTo>
                  <a:pt x="71248" y="72980"/>
                  <a:pt x="71187" y="71946"/>
                  <a:pt x="71187" y="70943"/>
                </a:cubicBezTo>
                <a:cubicBezTo>
                  <a:pt x="71217" y="70244"/>
                  <a:pt x="71248" y="69545"/>
                  <a:pt x="71278" y="68846"/>
                </a:cubicBezTo>
                <a:cubicBezTo>
                  <a:pt x="71460" y="65624"/>
                  <a:pt x="71643" y="62250"/>
                  <a:pt x="68937" y="59910"/>
                </a:cubicBezTo>
                <a:cubicBezTo>
                  <a:pt x="67874" y="59028"/>
                  <a:pt x="66627" y="58451"/>
                  <a:pt x="65260" y="58238"/>
                </a:cubicBezTo>
                <a:cubicBezTo>
                  <a:pt x="64691" y="58141"/>
                  <a:pt x="64127" y="58096"/>
                  <a:pt x="63567" y="58096"/>
                </a:cubicBezTo>
                <a:cubicBezTo>
                  <a:pt x="60807" y="58096"/>
                  <a:pt x="58167" y="59183"/>
                  <a:pt x="55715" y="60396"/>
                </a:cubicBezTo>
                <a:cubicBezTo>
                  <a:pt x="53192" y="61612"/>
                  <a:pt x="49940" y="63466"/>
                  <a:pt x="48025" y="66323"/>
                </a:cubicBezTo>
                <a:cubicBezTo>
                  <a:pt x="47873" y="66506"/>
                  <a:pt x="47752" y="66718"/>
                  <a:pt x="47630" y="66931"/>
                </a:cubicBezTo>
                <a:cubicBezTo>
                  <a:pt x="47265" y="67569"/>
                  <a:pt x="46961" y="68238"/>
                  <a:pt x="46749" y="68968"/>
                </a:cubicBezTo>
                <a:cubicBezTo>
                  <a:pt x="46566" y="69545"/>
                  <a:pt x="46445" y="70183"/>
                  <a:pt x="46323" y="70791"/>
                </a:cubicBezTo>
                <a:cubicBezTo>
                  <a:pt x="46293" y="70974"/>
                  <a:pt x="46262" y="71156"/>
                  <a:pt x="46232" y="71338"/>
                </a:cubicBezTo>
                <a:cubicBezTo>
                  <a:pt x="46201" y="71490"/>
                  <a:pt x="46171" y="71612"/>
                  <a:pt x="46141" y="71734"/>
                </a:cubicBezTo>
                <a:cubicBezTo>
                  <a:pt x="46019" y="72493"/>
                  <a:pt x="45746" y="73223"/>
                  <a:pt x="45381" y="73892"/>
                </a:cubicBezTo>
                <a:cubicBezTo>
                  <a:pt x="44530" y="75320"/>
                  <a:pt x="43010" y="76202"/>
                  <a:pt x="41521" y="76962"/>
                </a:cubicBezTo>
                <a:cubicBezTo>
                  <a:pt x="38141" y="78688"/>
                  <a:pt x="33420" y="80764"/>
                  <a:pt x="28524" y="80764"/>
                </a:cubicBezTo>
                <a:cubicBezTo>
                  <a:pt x="27299" y="80764"/>
                  <a:pt x="26062" y="80634"/>
                  <a:pt x="24833" y="80336"/>
                </a:cubicBezTo>
                <a:cubicBezTo>
                  <a:pt x="19788" y="79120"/>
                  <a:pt x="16079" y="75533"/>
                  <a:pt x="12219" y="71734"/>
                </a:cubicBezTo>
                <a:cubicBezTo>
                  <a:pt x="12158" y="71703"/>
                  <a:pt x="12128" y="71673"/>
                  <a:pt x="12097" y="71642"/>
                </a:cubicBezTo>
                <a:cubicBezTo>
                  <a:pt x="12006" y="71551"/>
                  <a:pt x="11915" y="71460"/>
                  <a:pt x="11824" y="71338"/>
                </a:cubicBezTo>
                <a:cubicBezTo>
                  <a:pt x="9666" y="69241"/>
                  <a:pt x="7417" y="67083"/>
                  <a:pt x="4955" y="65411"/>
                </a:cubicBezTo>
                <a:cubicBezTo>
                  <a:pt x="4134" y="64864"/>
                  <a:pt x="3283" y="64347"/>
                  <a:pt x="2462" y="63861"/>
                </a:cubicBezTo>
                <a:cubicBezTo>
                  <a:pt x="1763" y="63436"/>
                  <a:pt x="1033" y="63010"/>
                  <a:pt x="334" y="62524"/>
                </a:cubicBezTo>
                <a:lnTo>
                  <a:pt x="334" y="62980"/>
                </a:lnTo>
                <a:cubicBezTo>
                  <a:pt x="973" y="63405"/>
                  <a:pt x="1641" y="63800"/>
                  <a:pt x="2280" y="64165"/>
                </a:cubicBezTo>
                <a:cubicBezTo>
                  <a:pt x="3100" y="64682"/>
                  <a:pt x="3951" y="65168"/>
                  <a:pt x="4742" y="65715"/>
                </a:cubicBezTo>
                <a:cubicBezTo>
                  <a:pt x="7082" y="67296"/>
                  <a:pt x="9210" y="69332"/>
                  <a:pt x="11277" y="71338"/>
                </a:cubicBezTo>
                <a:cubicBezTo>
                  <a:pt x="11398" y="71490"/>
                  <a:pt x="11520" y="71612"/>
                  <a:pt x="11672" y="71734"/>
                </a:cubicBezTo>
                <a:cubicBezTo>
                  <a:pt x="11733" y="71794"/>
                  <a:pt x="11794" y="71855"/>
                  <a:pt x="11854" y="71916"/>
                </a:cubicBezTo>
                <a:cubicBezTo>
                  <a:pt x="15623" y="75624"/>
                  <a:pt x="19544" y="79454"/>
                  <a:pt x="24742" y="80731"/>
                </a:cubicBezTo>
                <a:cubicBezTo>
                  <a:pt x="25985" y="81026"/>
                  <a:pt x="27234" y="81155"/>
                  <a:pt x="28471" y="81155"/>
                </a:cubicBezTo>
                <a:cubicBezTo>
                  <a:pt x="33466" y="81155"/>
                  <a:pt x="38268" y="79050"/>
                  <a:pt x="41703" y="77296"/>
                </a:cubicBezTo>
                <a:cubicBezTo>
                  <a:pt x="43223" y="76506"/>
                  <a:pt x="44803" y="75594"/>
                  <a:pt x="45685" y="74104"/>
                </a:cubicBezTo>
                <a:cubicBezTo>
                  <a:pt x="46293" y="73101"/>
                  <a:pt x="46505" y="71977"/>
                  <a:pt x="46718" y="70852"/>
                </a:cubicBezTo>
                <a:cubicBezTo>
                  <a:pt x="46809" y="70244"/>
                  <a:pt x="46931" y="69667"/>
                  <a:pt x="47113" y="69059"/>
                </a:cubicBezTo>
                <a:cubicBezTo>
                  <a:pt x="47265" y="68512"/>
                  <a:pt x="47478" y="67995"/>
                  <a:pt x="47752" y="67509"/>
                </a:cubicBezTo>
                <a:cubicBezTo>
                  <a:pt x="47843" y="67357"/>
                  <a:pt x="47934" y="67174"/>
                  <a:pt x="48025" y="67022"/>
                </a:cubicBezTo>
                <a:cubicBezTo>
                  <a:pt x="49849" y="63983"/>
                  <a:pt x="53284" y="62007"/>
                  <a:pt x="55898" y="60730"/>
                </a:cubicBezTo>
                <a:cubicBezTo>
                  <a:pt x="58290" y="59547"/>
                  <a:pt x="60849" y="58489"/>
                  <a:pt x="63523" y="58489"/>
                </a:cubicBezTo>
                <a:cubicBezTo>
                  <a:pt x="64077" y="58489"/>
                  <a:pt x="64636" y="58534"/>
                  <a:pt x="65199" y="58633"/>
                </a:cubicBezTo>
                <a:cubicBezTo>
                  <a:pt x="66475" y="58815"/>
                  <a:pt x="67691" y="59363"/>
                  <a:pt x="68664" y="60183"/>
                </a:cubicBezTo>
                <a:cubicBezTo>
                  <a:pt x="71248" y="62433"/>
                  <a:pt x="71065" y="65685"/>
                  <a:pt x="70883" y="68846"/>
                </a:cubicBezTo>
                <a:cubicBezTo>
                  <a:pt x="70852" y="69515"/>
                  <a:pt x="70822" y="70244"/>
                  <a:pt x="70822" y="70943"/>
                </a:cubicBezTo>
                <a:cubicBezTo>
                  <a:pt x="70792" y="73132"/>
                  <a:pt x="71096" y="75290"/>
                  <a:pt x="71734" y="77418"/>
                </a:cubicBezTo>
                <a:cubicBezTo>
                  <a:pt x="71734" y="77448"/>
                  <a:pt x="71764" y="77478"/>
                  <a:pt x="71764" y="77509"/>
                </a:cubicBezTo>
                <a:cubicBezTo>
                  <a:pt x="71764" y="77539"/>
                  <a:pt x="71795" y="77570"/>
                  <a:pt x="71795" y="77600"/>
                </a:cubicBezTo>
                <a:cubicBezTo>
                  <a:pt x="72737" y="80639"/>
                  <a:pt x="74956" y="83892"/>
                  <a:pt x="78239" y="83892"/>
                </a:cubicBezTo>
                <a:cubicBezTo>
                  <a:pt x="78634" y="83892"/>
                  <a:pt x="78998" y="83831"/>
                  <a:pt x="79394" y="83770"/>
                </a:cubicBezTo>
                <a:cubicBezTo>
                  <a:pt x="80609" y="83466"/>
                  <a:pt x="81704" y="82798"/>
                  <a:pt x="82555" y="81886"/>
                </a:cubicBezTo>
                <a:cubicBezTo>
                  <a:pt x="84956" y="79332"/>
                  <a:pt x="85898" y="75594"/>
                  <a:pt x="85473" y="70427"/>
                </a:cubicBezTo>
                <a:cubicBezTo>
                  <a:pt x="85351" y="69180"/>
                  <a:pt x="85199" y="67934"/>
                  <a:pt x="85017" y="66749"/>
                </a:cubicBezTo>
                <a:cubicBezTo>
                  <a:pt x="84713" y="64317"/>
                  <a:pt x="84348" y="61825"/>
                  <a:pt x="84530" y="59363"/>
                </a:cubicBezTo>
                <a:cubicBezTo>
                  <a:pt x="84774" y="55837"/>
                  <a:pt x="86020" y="52463"/>
                  <a:pt x="87205" y="49180"/>
                </a:cubicBezTo>
                <a:cubicBezTo>
                  <a:pt x="87357" y="48785"/>
                  <a:pt x="87509" y="48390"/>
                  <a:pt x="87692" y="47995"/>
                </a:cubicBezTo>
                <a:cubicBezTo>
                  <a:pt x="87722" y="47843"/>
                  <a:pt x="87783" y="47721"/>
                  <a:pt x="87844" y="47599"/>
                </a:cubicBezTo>
                <a:cubicBezTo>
                  <a:pt x="88664" y="45593"/>
                  <a:pt x="89607" y="43891"/>
                  <a:pt x="91218" y="42767"/>
                </a:cubicBezTo>
                <a:cubicBezTo>
                  <a:pt x="93284" y="41338"/>
                  <a:pt x="95959" y="41308"/>
                  <a:pt x="98573" y="41308"/>
                </a:cubicBezTo>
                <a:cubicBezTo>
                  <a:pt x="99029" y="41308"/>
                  <a:pt x="99455" y="41308"/>
                  <a:pt x="99911" y="41277"/>
                </a:cubicBezTo>
                <a:cubicBezTo>
                  <a:pt x="102342" y="41216"/>
                  <a:pt x="108269" y="40608"/>
                  <a:pt x="110397" y="36232"/>
                </a:cubicBezTo>
                <a:cubicBezTo>
                  <a:pt x="110944" y="35076"/>
                  <a:pt x="110792" y="34165"/>
                  <a:pt x="109941" y="33739"/>
                </a:cubicBezTo>
                <a:cubicBezTo>
                  <a:pt x="109645" y="33602"/>
                  <a:pt x="109331" y="33534"/>
                  <a:pt x="109027" y="33534"/>
                </a:cubicBezTo>
                <a:cubicBezTo>
                  <a:pt x="108925" y="33534"/>
                  <a:pt x="108824" y="33542"/>
                  <a:pt x="108725" y="33557"/>
                </a:cubicBezTo>
                <a:cubicBezTo>
                  <a:pt x="106702" y="33839"/>
                  <a:pt x="104810" y="33980"/>
                  <a:pt x="103040" y="33980"/>
                </a:cubicBezTo>
                <a:cubicBezTo>
                  <a:pt x="100237" y="33980"/>
                  <a:pt x="97739" y="33626"/>
                  <a:pt x="95503" y="32918"/>
                </a:cubicBezTo>
                <a:cubicBezTo>
                  <a:pt x="95382" y="32888"/>
                  <a:pt x="95260" y="32858"/>
                  <a:pt x="95139" y="32797"/>
                </a:cubicBezTo>
                <a:cubicBezTo>
                  <a:pt x="94409" y="32554"/>
                  <a:pt x="93710" y="32280"/>
                  <a:pt x="93011" y="31946"/>
                </a:cubicBezTo>
                <a:cubicBezTo>
                  <a:pt x="91430" y="31186"/>
                  <a:pt x="90427" y="30365"/>
                  <a:pt x="89819" y="29362"/>
                </a:cubicBezTo>
                <a:cubicBezTo>
                  <a:pt x="88695" y="27508"/>
                  <a:pt x="89029" y="25198"/>
                  <a:pt x="89394" y="22949"/>
                </a:cubicBezTo>
                <a:cubicBezTo>
                  <a:pt x="89455" y="22432"/>
                  <a:pt x="89546" y="21915"/>
                  <a:pt x="89607" y="21398"/>
                </a:cubicBezTo>
                <a:cubicBezTo>
                  <a:pt x="89941" y="18389"/>
                  <a:pt x="88877" y="14924"/>
                  <a:pt x="86141" y="14499"/>
                </a:cubicBezTo>
                <a:cubicBezTo>
                  <a:pt x="85955" y="14469"/>
                  <a:pt x="85768" y="14455"/>
                  <a:pt x="85581" y="14455"/>
                </a:cubicBezTo>
                <a:cubicBezTo>
                  <a:pt x="84827" y="14455"/>
                  <a:pt x="84076" y="14674"/>
                  <a:pt x="83345" y="14894"/>
                </a:cubicBezTo>
                <a:lnTo>
                  <a:pt x="82980" y="14985"/>
                </a:lnTo>
                <a:cubicBezTo>
                  <a:pt x="81671" y="15344"/>
                  <a:pt x="80177" y="15571"/>
                  <a:pt x="78659" y="15571"/>
                </a:cubicBezTo>
                <a:cubicBezTo>
                  <a:pt x="76193" y="15571"/>
                  <a:pt x="73664" y="14973"/>
                  <a:pt x="71764" y="13374"/>
                </a:cubicBezTo>
                <a:cubicBezTo>
                  <a:pt x="71643" y="13252"/>
                  <a:pt x="71521" y="13131"/>
                  <a:pt x="71400" y="13040"/>
                </a:cubicBezTo>
                <a:cubicBezTo>
                  <a:pt x="71096" y="12736"/>
                  <a:pt x="70822" y="12432"/>
                  <a:pt x="70579" y="12128"/>
                </a:cubicBezTo>
                <a:cubicBezTo>
                  <a:pt x="68056" y="8784"/>
                  <a:pt x="68816" y="4043"/>
                  <a:pt x="71156" y="304"/>
                </a:cubicBezTo>
                <a:close/>
                <a:moveTo>
                  <a:pt x="166964" y="81946"/>
                </a:moveTo>
                <a:cubicBezTo>
                  <a:pt x="166842" y="81977"/>
                  <a:pt x="166781" y="82038"/>
                  <a:pt x="166781" y="82159"/>
                </a:cubicBezTo>
                <a:cubicBezTo>
                  <a:pt x="166781" y="82220"/>
                  <a:pt x="166781" y="82281"/>
                  <a:pt x="166781" y="82311"/>
                </a:cubicBezTo>
                <a:cubicBezTo>
                  <a:pt x="166812" y="82919"/>
                  <a:pt x="166903" y="83497"/>
                  <a:pt x="167116" y="84044"/>
                </a:cubicBezTo>
                <a:cubicBezTo>
                  <a:pt x="167146" y="84135"/>
                  <a:pt x="167207" y="84196"/>
                  <a:pt x="167298" y="84196"/>
                </a:cubicBezTo>
                <a:cubicBezTo>
                  <a:pt x="167298" y="84196"/>
                  <a:pt x="167328" y="84165"/>
                  <a:pt x="167359" y="84165"/>
                </a:cubicBezTo>
                <a:cubicBezTo>
                  <a:pt x="167450" y="84135"/>
                  <a:pt x="167511" y="84044"/>
                  <a:pt x="167480" y="83922"/>
                </a:cubicBezTo>
                <a:cubicBezTo>
                  <a:pt x="167268" y="83405"/>
                  <a:pt x="167176" y="82858"/>
                  <a:pt x="167146" y="82311"/>
                </a:cubicBezTo>
                <a:cubicBezTo>
                  <a:pt x="167146" y="82250"/>
                  <a:pt x="167146" y="82220"/>
                  <a:pt x="167146" y="82129"/>
                </a:cubicBezTo>
                <a:cubicBezTo>
                  <a:pt x="167146" y="82038"/>
                  <a:pt x="167055" y="81946"/>
                  <a:pt x="166964" y="81946"/>
                </a:cubicBezTo>
                <a:close/>
                <a:moveTo>
                  <a:pt x="220776" y="82694"/>
                </a:moveTo>
                <a:cubicBezTo>
                  <a:pt x="220731" y="82694"/>
                  <a:pt x="220683" y="82709"/>
                  <a:pt x="220642" y="82737"/>
                </a:cubicBezTo>
                <a:cubicBezTo>
                  <a:pt x="220582" y="82798"/>
                  <a:pt x="220551" y="82919"/>
                  <a:pt x="220612" y="83010"/>
                </a:cubicBezTo>
                <a:cubicBezTo>
                  <a:pt x="221038" y="83497"/>
                  <a:pt x="221493" y="83953"/>
                  <a:pt x="221949" y="84409"/>
                </a:cubicBezTo>
                <a:cubicBezTo>
                  <a:pt x="222010" y="84439"/>
                  <a:pt x="222041" y="84439"/>
                  <a:pt x="222101" y="84439"/>
                </a:cubicBezTo>
                <a:cubicBezTo>
                  <a:pt x="222132" y="84439"/>
                  <a:pt x="222193" y="84409"/>
                  <a:pt x="222223" y="84378"/>
                </a:cubicBezTo>
                <a:cubicBezTo>
                  <a:pt x="222314" y="84317"/>
                  <a:pt x="222284" y="84196"/>
                  <a:pt x="222223" y="84105"/>
                </a:cubicBezTo>
                <a:cubicBezTo>
                  <a:pt x="221767" y="83709"/>
                  <a:pt x="221311" y="83253"/>
                  <a:pt x="220916" y="82767"/>
                </a:cubicBezTo>
                <a:cubicBezTo>
                  <a:pt x="220883" y="82717"/>
                  <a:pt x="220831" y="82694"/>
                  <a:pt x="220776" y="82694"/>
                </a:cubicBezTo>
                <a:close/>
                <a:moveTo>
                  <a:pt x="123103" y="82737"/>
                </a:moveTo>
                <a:cubicBezTo>
                  <a:pt x="123011" y="82737"/>
                  <a:pt x="122890" y="82798"/>
                  <a:pt x="122890" y="82919"/>
                </a:cubicBezTo>
                <a:cubicBezTo>
                  <a:pt x="122829" y="83405"/>
                  <a:pt x="122738" y="83892"/>
                  <a:pt x="122647" y="84378"/>
                </a:cubicBezTo>
                <a:lnTo>
                  <a:pt x="122586" y="84773"/>
                </a:lnTo>
                <a:cubicBezTo>
                  <a:pt x="122555" y="84895"/>
                  <a:pt x="122647" y="84986"/>
                  <a:pt x="122738" y="84986"/>
                </a:cubicBezTo>
                <a:cubicBezTo>
                  <a:pt x="122738" y="84986"/>
                  <a:pt x="122751" y="85000"/>
                  <a:pt x="122760" y="85000"/>
                </a:cubicBezTo>
                <a:cubicBezTo>
                  <a:pt x="122765" y="85000"/>
                  <a:pt x="122768" y="84996"/>
                  <a:pt x="122768" y="84986"/>
                </a:cubicBezTo>
                <a:cubicBezTo>
                  <a:pt x="122780" y="84990"/>
                  <a:pt x="122793" y="84992"/>
                  <a:pt x="122805" y="84992"/>
                </a:cubicBezTo>
                <a:cubicBezTo>
                  <a:pt x="122882" y="84992"/>
                  <a:pt x="122951" y="84913"/>
                  <a:pt x="122951" y="84834"/>
                </a:cubicBezTo>
                <a:lnTo>
                  <a:pt x="123011" y="84439"/>
                </a:lnTo>
                <a:cubicBezTo>
                  <a:pt x="123103" y="83953"/>
                  <a:pt x="123194" y="83466"/>
                  <a:pt x="123255" y="82950"/>
                </a:cubicBezTo>
                <a:cubicBezTo>
                  <a:pt x="123285" y="82858"/>
                  <a:pt x="123194" y="82767"/>
                  <a:pt x="123103" y="82737"/>
                </a:cubicBezTo>
                <a:close/>
                <a:moveTo>
                  <a:pt x="228955" y="83128"/>
                </a:moveTo>
                <a:cubicBezTo>
                  <a:pt x="228833" y="83128"/>
                  <a:pt x="228696" y="83260"/>
                  <a:pt x="228758" y="83405"/>
                </a:cubicBezTo>
                <a:cubicBezTo>
                  <a:pt x="229062" y="83922"/>
                  <a:pt x="229336" y="84469"/>
                  <a:pt x="229609" y="85108"/>
                </a:cubicBezTo>
                <a:cubicBezTo>
                  <a:pt x="229640" y="85168"/>
                  <a:pt x="229700" y="85199"/>
                  <a:pt x="229792" y="85199"/>
                </a:cubicBezTo>
                <a:cubicBezTo>
                  <a:pt x="229913" y="85199"/>
                  <a:pt x="230035" y="85077"/>
                  <a:pt x="229943" y="84925"/>
                </a:cubicBezTo>
                <a:cubicBezTo>
                  <a:pt x="229670" y="84317"/>
                  <a:pt x="229396" y="83740"/>
                  <a:pt x="229092" y="83223"/>
                </a:cubicBezTo>
                <a:cubicBezTo>
                  <a:pt x="229064" y="83156"/>
                  <a:pt x="229011" y="83128"/>
                  <a:pt x="228955" y="83128"/>
                </a:cubicBezTo>
                <a:close/>
                <a:moveTo>
                  <a:pt x="223528" y="85294"/>
                </a:moveTo>
                <a:cubicBezTo>
                  <a:pt x="223383" y="85294"/>
                  <a:pt x="223266" y="85506"/>
                  <a:pt x="223408" y="85624"/>
                </a:cubicBezTo>
                <a:cubicBezTo>
                  <a:pt x="223712" y="85868"/>
                  <a:pt x="223986" y="86080"/>
                  <a:pt x="224290" y="86323"/>
                </a:cubicBezTo>
                <a:cubicBezTo>
                  <a:pt x="224472" y="86475"/>
                  <a:pt x="224715" y="86658"/>
                  <a:pt x="224898" y="86810"/>
                </a:cubicBezTo>
                <a:cubicBezTo>
                  <a:pt x="224928" y="86840"/>
                  <a:pt x="224989" y="86871"/>
                  <a:pt x="225019" y="86871"/>
                </a:cubicBezTo>
                <a:cubicBezTo>
                  <a:pt x="225080" y="86871"/>
                  <a:pt x="225141" y="86840"/>
                  <a:pt x="225171" y="86779"/>
                </a:cubicBezTo>
                <a:cubicBezTo>
                  <a:pt x="225232" y="86719"/>
                  <a:pt x="225232" y="86597"/>
                  <a:pt x="225141" y="86536"/>
                </a:cubicBezTo>
                <a:cubicBezTo>
                  <a:pt x="224928" y="86354"/>
                  <a:pt x="224715" y="86202"/>
                  <a:pt x="224503" y="86019"/>
                </a:cubicBezTo>
                <a:cubicBezTo>
                  <a:pt x="224229" y="85807"/>
                  <a:pt x="223956" y="85564"/>
                  <a:pt x="223652" y="85351"/>
                </a:cubicBezTo>
                <a:cubicBezTo>
                  <a:pt x="223612" y="85311"/>
                  <a:pt x="223569" y="85294"/>
                  <a:pt x="223528" y="85294"/>
                </a:cubicBezTo>
                <a:close/>
                <a:moveTo>
                  <a:pt x="118300" y="85012"/>
                </a:moveTo>
                <a:cubicBezTo>
                  <a:pt x="118183" y="85012"/>
                  <a:pt x="118063" y="85114"/>
                  <a:pt x="118118" y="85260"/>
                </a:cubicBezTo>
                <a:cubicBezTo>
                  <a:pt x="118330" y="85868"/>
                  <a:pt x="118482" y="86536"/>
                  <a:pt x="118604" y="87083"/>
                </a:cubicBezTo>
                <a:cubicBezTo>
                  <a:pt x="118629" y="87184"/>
                  <a:pt x="118717" y="87243"/>
                  <a:pt x="118798" y="87243"/>
                </a:cubicBezTo>
                <a:cubicBezTo>
                  <a:pt x="118815" y="87243"/>
                  <a:pt x="118832" y="87241"/>
                  <a:pt x="118847" y="87235"/>
                </a:cubicBezTo>
                <a:cubicBezTo>
                  <a:pt x="118938" y="87205"/>
                  <a:pt x="118999" y="87114"/>
                  <a:pt x="118969" y="86992"/>
                </a:cubicBezTo>
                <a:cubicBezTo>
                  <a:pt x="118847" y="86415"/>
                  <a:pt x="118695" y="85776"/>
                  <a:pt x="118482" y="85168"/>
                </a:cubicBezTo>
                <a:cubicBezTo>
                  <a:pt x="118458" y="85058"/>
                  <a:pt x="118379" y="85012"/>
                  <a:pt x="118300" y="85012"/>
                </a:cubicBezTo>
                <a:close/>
                <a:moveTo>
                  <a:pt x="168126" y="85506"/>
                </a:moveTo>
                <a:cubicBezTo>
                  <a:pt x="167992" y="85506"/>
                  <a:pt x="167850" y="85656"/>
                  <a:pt x="167936" y="85807"/>
                </a:cubicBezTo>
                <a:cubicBezTo>
                  <a:pt x="168271" y="86354"/>
                  <a:pt x="168635" y="86901"/>
                  <a:pt x="169000" y="87387"/>
                </a:cubicBezTo>
                <a:cubicBezTo>
                  <a:pt x="169031" y="87448"/>
                  <a:pt x="169091" y="87478"/>
                  <a:pt x="169152" y="87478"/>
                </a:cubicBezTo>
                <a:cubicBezTo>
                  <a:pt x="169213" y="87478"/>
                  <a:pt x="169243" y="87448"/>
                  <a:pt x="169274" y="87448"/>
                </a:cubicBezTo>
                <a:cubicBezTo>
                  <a:pt x="169365" y="87387"/>
                  <a:pt x="169395" y="87266"/>
                  <a:pt x="169334" y="87175"/>
                </a:cubicBezTo>
                <a:lnTo>
                  <a:pt x="169304" y="87175"/>
                </a:lnTo>
                <a:cubicBezTo>
                  <a:pt x="168970" y="86688"/>
                  <a:pt x="168605" y="86141"/>
                  <a:pt x="168271" y="85594"/>
                </a:cubicBezTo>
                <a:cubicBezTo>
                  <a:pt x="168235" y="85532"/>
                  <a:pt x="168181" y="85506"/>
                  <a:pt x="168126" y="85506"/>
                </a:cubicBezTo>
                <a:close/>
                <a:moveTo>
                  <a:pt x="172746" y="84914"/>
                </a:moveTo>
                <a:cubicBezTo>
                  <a:pt x="172724" y="84914"/>
                  <a:pt x="172701" y="84918"/>
                  <a:pt x="172678" y="84925"/>
                </a:cubicBezTo>
                <a:cubicBezTo>
                  <a:pt x="172587" y="84986"/>
                  <a:pt x="172526" y="85108"/>
                  <a:pt x="172587" y="85199"/>
                </a:cubicBezTo>
                <a:cubicBezTo>
                  <a:pt x="172830" y="85685"/>
                  <a:pt x="173043" y="86141"/>
                  <a:pt x="173164" y="86445"/>
                </a:cubicBezTo>
                <a:lnTo>
                  <a:pt x="173286" y="86779"/>
                </a:lnTo>
                <a:cubicBezTo>
                  <a:pt x="173468" y="87266"/>
                  <a:pt x="173681" y="87752"/>
                  <a:pt x="173924" y="88208"/>
                </a:cubicBezTo>
                <a:cubicBezTo>
                  <a:pt x="173955" y="88269"/>
                  <a:pt x="174015" y="88299"/>
                  <a:pt x="174076" y="88299"/>
                </a:cubicBezTo>
                <a:lnTo>
                  <a:pt x="174167" y="88299"/>
                </a:lnTo>
                <a:cubicBezTo>
                  <a:pt x="174259" y="88238"/>
                  <a:pt x="174289" y="88117"/>
                  <a:pt x="174259" y="88026"/>
                </a:cubicBezTo>
                <a:cubicBezTo>
                  <a:pt x="174015" y="87570"/>
                  <a:pt x="173803" y="87114"/>
                  <a:pt x="173651" y="86627"/>
                </a:cubicBezTo>
                <a:lnTo>
                  <a:pt x="173529" y="86323"/>
                </a:lnTo>
                <a:cubicBezTo>
                  <a:pt x="173347" y="85868"/>
                  <a:pt x="173134" y="85442"/>
                  <a:pt x="172921" y="85016"/>
                </a:cubicBezTo>
                <a:cubicBezTo>
                  <a:pt x="172876" y="84948"/>
                  <a:pt x="172813" y="84914"/>
                  <a:pt x="172746" y="84914"/>
                </a:cubicBezTo>
                <a:close/>
                <a:moveTo>
                  <a:pt x="230543" y="86552"/>
                </a:moveTo>
                <a:cubicBezTo>
                  <a:pt x="230413" y="86552"/>
                  <a:pt x="230271" y="86683"/>
                  <a:pt x="230369" y="86840"/>
                </a:cubicBezTo>
                <a:cubicBezTo>
                  <a:pt x="230612" y="87418"/>
                  <a:pt x="230825" y="88026"/>
                  <a:pt x="231068" y="88603"/>
                </a:cubicBezTo>
                <a:cubicBezTo>
                  <a:pt x="231068" y="88664"/>
                  <a:pt x="231159" y="88725"/>
                  <a:pt x="231220" y="88725"/>
                </a:cubicBezTo>
                <a:cubicBezTo>
                  <a:pt x="231251" y="88725"/>
                  <a:pt x="231281" y="88725"/>
                  <a:pt x="231311" y="88694"/>
                </a:cubicBezTo>
                <a:cubicBezTo>
                  <a:pt x="231402" y="88664"/>
                  <a:pt x="231463" y="88573"/>
                  <a:pt x="231402" y="88451"/>
                </a:cubicBezTo>
                <a:cubicBezTo>
                  <a:pt x="231190" y="87874"/>
                  <a:pt x="230947" y="87266"/>
                  <a:pt x="230703" y="86688"/>
                </a:cubicBezTo>
                <a:cubicBezTo>
                  <a:pt x="230682" y="86591"/>
                  <a:pt x="230614" y="86552"/>
                  <a:pt x="230543" y="86552"/>
                </a:cubicBezTo>
                <a:close/>
                <a:moveTo>
                  <a:pt x="122525" y="86506"/>
                </a:moveTo>
                <a:cubicBezTo>
                  <a:pt x="122434" y="86506"/>
                  <a:pt x="122343" y="86567"/>
                  <a:pt x="122312" y="86688"/>
                </a:cubicBezTo>
                <a:cubicBezTo>
                  <a:pt x="122282" y="87114"/>
                  <a:pt x="122252" y="87539"/>
                  <a:pt x="122252" y="87934"/>
                </a:cubicBezTo>
                <a:cubicBezTo>
                  <a:pt x="122252" y="88147"/>
                  <a:pt x="122282" y="88390"/>
                  <a:pt x="122282" y="88603"/>
                </a:cubicBezTo>
                <a:cubicBezTo>
                  <a:pt x="122282" y="88694"/>
                  <a:pt x="122373" y="88785"/>
                  <a:pt x="122464" y="88785"/>
                </a:cubicBezTo>
                <a:lnTo>
                  <a:pt x="122495" y="88785"/>
                </a:lnTo>
                <a:cubicBezTo>
                  <a:pt x="122586" y="88785"/>
                  <a:pt x="122677" y="88694"/>
                  <a:pt x="122647" y="88573"/>
                </a:cubicBezTo>
                <a:cubicBezTo>
                  <a:pt x="122647" y="88360"/>
                  <a:pt x="122647" y="88147"/>
                  <a:pt x="122647" y="87934"/>
                </a:cubicBezTo>
                <a:cubicBezTo>
                  <a:pt x="122647" y="87539"/>
                  <a:pt x="122647" y="87144"/>
                  <a:pt x="122707" y="86719"/>
                </a:cubicBezTo>
                <a:cubicBezTo>
                  <a:pt x="122707" y="86597"/>
                  <a:pt x="122647" y="86506"/>
                  <a:pt x="122525" y="86506"/>
                </a:cubicBezTo>
                <a:close/>
                <a:moveTo>
                  <a:pt x="60456" y="87775"/>
                </a:moveTo>
                <a:cubicBezTo>
                  <a:pt x="60366" y="87775"/>
                  <a:pt x="60300" y="87829"/>
                  <a:pt x="60275" y="87904"/>
                </a:cubicBezTo>
                <a:cubicBezTo>
                  <a:pt x="60244" y="88026"/>
                  <a:pt x="60335" y="88117"/>
                  <a:pt x="60427" y="88147"/>
                </a:cubicBezTo>
                <a:cubicBezTo>
                  <a:pt x="61004" y="88299"/>
                  <a:pt x="61551" y="88573"/>
                  <a:pt x="62007" y="88968"/>
                </a:cubicBezTo>
                <a:cubicBezTo>
                  <a:pt x="62068" y="88998"/>
                  <a:pt x="62098" y="89029"/>
                  <a:pt x="62129" y="89029"/>
                </a:cubicBezTo>
                <a:cubicBezTo>
                  <a:pt x="62190" y="89029"/>
                  <a:pt x="62250" y="88998"/>
                  <a:pt x="62281" y="88937"/>
                </a:cubicBezTo>
                <a:cubicBezTo>
                  <a:pt x="62308" y="88910"/>
                  <a:pt x="62323" y="88870"/>
                  <a:pt x="62323" y="88828"/>
                </a:cubicBezTo>
                <a:lnTo>
                  <a:pt x="62323" y="88828"/>
                </a:lnTo>
                <a:cubicBezTo>
                  <a:pt x="62324" y="88775"/>
                  <a:pt x="62301" y="88715"/>
                  <a:pt x="62250" y="88664"/>
                </a:cubicBezTo>
                <a:cubicBezTo>
                  <a:pt x="61734" y="88238"/>
                  <a:pt x="61156" y="87934"/>
                  <a:pt x="60518" y="87782"/>
                </a:cubicBezTo>
                <a:cubicBezTo>
                  <a:pt x="60496" y="87777"/>
                  <a:pt x="60476" y="87775"/>
                  <a:pt x="60456" y="87775"/>
                </a:cubicBezTo>
                <a:close/>
                <a:moveTo>
                  <a:pt x="226473" y="87695"/>
                </a:moveTo>
                <a:cubicBezTo>
                  <a:pt x="226321" y="87695"/>
                  <a:pt x="226191" y="87907"/>
                  <a:pt x="226357" y="88026"/>
                </a:cubicBezTo>
                <a:cubicBezTo>
                  <a:pt x="226478" y="88178"/>
                  <a:pt x="226600" y="88299"/>
                  <a:pt x="226722" y="88421"/>
                </a:cubicBezTo>
                <a:cubicBezTo>
                  <a:pt x="227177" y="88846"/>
                  <a:pt x="227573" y="89333"/>
                  <a:pt x="227998" y="89819"/>
                </a:cubicBezTo>
                <a:cubicBezTo>
                  <a:pt x="228029" y="89880"/>
                  <a:pt x="228059" y="89880"/>
                  <a:pt x="228120" y="89880"/>
                </a:cubicBezTo>
                <a:cubicBezTo>
                  <a:pt x="228181" y="89880"/>
                  <a:pt x="228211" y="89880"/>
                  <a:pt x="228241" y="89849"/>
                </a:cubicBezTo>
                <a:cubicBezTo>
                  <a:pt x="228333" y="89789"/>
                  <a:pt x="228333" y="89667"/>
                  <a:pt x="228272" y="89576"/>
                </a:cubicBezTo>
                <a:cubicBezTo>
                  <a:pt x="227877" y="89089"/>
                  <a:pt x="227451" y="88603"/>
                  <a:pt x="226995" y="88147"/>
                </a:cubicBezTo>
                <a:cubicBezTo>
                  <a:pt x="226874" y="88026"/>
                  <a:pt x="226752" y="87904"/>
                  <a:pt x="226600" y="87752"/>
                </a:cubicBezTo>
                <a:cubicBezTo>
                  <a:pt x="226560" y="87712"/>
                  <a:pt x="226516" y="87695"/>
                  <a:pt x="226473" y="87695"/>
                </a:cubicBezTo>
                <a:close/>
                <a:moveTo>
                  <a:pt x="175460" y="89166"/>
                </a:moveTo>
                <a:cubicBezTo>
                  <a:pt x="175270" y="89166"/>
                  <a:pt x="175197" y="89464"/>
                  <a:pt x="175414" y="89545"/>
                </a:cubicBezTo>
                <a:cubicBezTo>
                  <a:pt x="175778" y="89637"/>
                  <a:pt x="176143" y="89728"/>
                  <a:pt x="176538" y="89789"/>
                </a:cubicBezTo>
                <a:cubicBezTo>
                  <a:pt x="176781" y="89819"/>
                  <a:pt x="177055" y="89880"/>
                  <a:pt x="177298" y="89941"/>
                </a:cubicBezTo>
                <a:lnTo>
                  <a:pt x="177329" y="89941"/>
                </a:lnTo>
                <a:cubicBezTo>
                  <a:pt x="177420" y="89941"/>
                  <a:pt x="177481" y="89880"/>
                  <a:pt x="177511" y="89789"/>
                </a:cubicBezTo>
                <a:cubicBezTo>
                  <a:pt x="177541" y="89697"/>
                  <a:pt x="177481" y="89576"/>
                  <a:pt x="177389" y="89545"/>
                </a:cubicBezTo>
                <a:lnTo>
                  <a:pt x="177389" y="89576"/>
                </a:lnTo>
                <a:cubicBezTo>
                  <a:pt x="177116" y="89485"/>
                  <a:pt x="176842" y="89454"/>
                  <a:pt x="176599" y="89424"/>
                </a:cubicBezTo>
                <a:cubicBezTo>
                  <a:pt x="176234" y="89363"/>
                  <a:pt x="175870" y="89272"/>
                  <a:pt x="175535" y="89181"/>
                </a:cubicBezTo>
                <a:cubicBezTo>
                  <a:pt x="175509" y="89171"/>
                  <a:pt x="175483" y="89166"/>
                  <a:pt x="175460" y="89166"/>
                </a:cubicBezTo>
                <a:close/>
                <a:moveTo>
                  <a:pt x="58764" y="88296"/>
                </a:moveTo>
                <a:cubicBezTo>
                  <a:pt x="58701" y="88296"/>
                  <a:pt x="58640" y="88322"/>
                  <a:pt x="58603" y="88360"/>
                </a:cubicBezTo>
                <a:cubicBezTo>
                  <a:pt x="58602" y="88361"/>
                  <a:pt x="58601" y="88363"/>
                  <a:pt x="58600" y="88364"/>
                </a:cubicBezTo>
                <a:lnTo>
                  <a:pt x="58600" y="88364"/>
                </a:lnTo>
                <a:cubicBezTo>
                  <a:pt x="58449" y="88576"/>
                  <a:pt x="58298" y="88787"/>
                  <a:pt x="58208" y="89029"/>
                </a:cubicBezTo>
                <a:cubicBezTo>
                  <a:pt x="58056" y="89424"/>
                  <a:pt x="57965" y="89819"/>
                  <a:pt x="57965" y="90244"/>
                </a:cubicBezTo>
                <a:cubicBezTo>
                  <a:pt x="57995" y="90366"/>
                  <a:pt x="58056" y="90427"/>
                  <a:pt x="58177" y="90427"/>
                </a:cubicBezTo>
                <a:cubicBezTo>
                  <a:pt x="58269" y="90427"/>
                  <a:pt x="58360" y="90336"/>
                  <a:pt x="58360" y="90214"/>
                </a:cubicBezTo>
                <a:cubicBezTo>
                  <a:pt x="58360" y="89880"/>
                  <a:pt x="58420" y="89515"/>
                  <a:pt x="58542" y="89181"/>
                </a:cubicBezTo>
                <a:lnTo>
                  <a:pt x="58542" y="89181"/>
                </a:lnTo>
                <a:cubicBezTo>
                  <a:pt x="58542" y="89181"/>
                  <a:pt x="58542" y="89181"/>
                  <a:pt x="58542" y="89181"/>
                </a:cubicBezTo>
                <a:cubicBezTo>
                  <a:pt x="58633" y="88998"/>
                  <a:pt x="58755" y="88786"/>
                  <a:pt x="58907" y="88603"/>
                </a:cubicBezTo>
                <a:lnTo>
                  <a:pt x="58907" y="88603"/>
                </a:lnTo>
                <a:cubicBezTo>
                  <a:pt x="58907" y="88603"/>
                  <a:pt x="58907" y="88603"/>
                  <a:pt x="58907" y="88603"/>
                </a:cubicBezTo>
                <a:cubicBezTo>
                  <a:pt x="58968" y="88512"/>
                  <a:pt x="58968" y="88421"/>
                  <a:pt x="58876" y="88330"/>
                </a:cubicBezTo>
                <a:cubicBezTo>
                  <a:pt x="58842" y="88306"/>
                  <a:pt x="58802" y="88296"/>
                  <a:pt x="58764" y="88296"/>
                </a:cubicBezTo>
                <a:close/>
                <a:moveTo>
                  <a:pt x="170258" y="88663"/>
                </a:moveTo>
                <a:cubicBezTo>
                  <a:pt x="170224" y="88663"/>
                  <a:pt x="170187" y="88673"/>
                  <a:pt x="170155" y="88694"/>
                </a:cubicBezTo>
                <a:cubicBezTo>
                  <a:pt x="170064" y="88755"/>
                  <a:pt x="170034" y="88877"/>
                  <a:pt x="170094" y="88937"/>
                </a:cubicBezTo>
                <a:cubicBezTo>
                  <a:pt x="170459" y="89454"/>
                  <a:pt x="170763" y="90001"/>
                  <a:pt x="171037" y="90579"/>
                </a:cubicBezTo>
                <a:cubicBezTo>
                  <a:pt x="171067" y="90640"/>
                  <a:pt x="171128" y="90670"/>
                  <a:pt x="171219" y="90670"/>
                </a:cubicBezTo>
                <a:lnTo>
                  <a:pt x="171280" y="90670"/>
                </a:lnTo>
                <a:cubicBezTo>
                  <a:pt x="171371" y="90609"/>
                  <a:pt x="171432" y="90488"/>
                  <a:pt x="171371" y="90396"/>
                </a:cubicBezTo>
                <a:cubicBezTo>
                  <a:pt x="171097" y="89819"/>
                  <a:pt x="170763" y="89272"/>
                  <a:pt x="170398" y="88755"/>
                </a:cubicBezTo>
                <a:cubicBezTo>
                  <a:pt x="170379" y="88696"/>
                  <a:pt x="170321" y="88663"/>
                  <a:pt x="170258" y="88663"/>
                </a:cubicBezTo>
                <a:close/>
                <a:moveTo>
                  <a:pt x="119290" y="88686"/>
                </a:moveTo>
                <a:cubicBezTo>
                  <a:pt x="119275" y="88686"/>
                  <a:pt x="119258" y="88689"/>
                  <a:pt x="119242" y="88694"/>
                </a:cubicBezTo>
                <a:cubicBezTo>
                  <a:pt x="119182" y="88725"/>
                  <a:pt x="119121" y="88755"/>
                  <a:pt x="119121" y="88816"/>
                </a:cubicBezTo>
                <a:cubicBezTo>
                  <a:pt x="119090" y="88846"/>
                  <a:pt x="119090" y="88907"/>
                  <a:pt x="119090" y="88937"/>
                </a:cubicBezTo>
                <a:cubicBezTo>
                  <a:pt x="119151" y="89120"/>
                  <a:pt x="119212" y="89272"/>
                  <a:pt x="119273" y="89424"/>
                </a:cubicBezTo>
                <a:cubicBezTo>
                  <a:pt x="119394" y="89789"/>
                  <a:pt x="119516" y="90123"/>
                  <a:pt x="119698" y="90457"/>
                </a:cubicBezTo>
                <a:cubicBezTo>
                  <a:pt x="119729" y="90548"/>
                  <a:pt x="119759" y="90640"/>
                  <a:pt x="119820" y="90731"/>
                </a:cubicBezTo>
                <a:cubicBezTo>
                  <a:pt x="119850" y="90792"/>
                  <a:pt x="119911" y="90822"/>
                  <a:pt x="120002" y="90822"/>
                </a:cubicBezTo>
                <a:lnTo>
                  <a:pt x="120063" y="90822"/>
                </a:lnTo>
                <a:cubicBezTo>
                  <a:pt x="120154" y="90761"/>
                  <a:pt x="120215" y="90640"/>
                  <a:pt x="120154" y="90548"/>
                </a:cubicBezTo>
                <a:cubicBezTo>
                  <a:pt x="120124" y="90457"/>
                  <a:pt x="120063" y="90396"/>
                  <a:pt x="120033" y="90305"/>
                </a:cubicBezTo>
                <a:cubicBezTo>
                  <a:pt x="119789" y="89819"/>
                  <a:pt x="119607" y="89333"/>
                  <a:pt x="119455" y="88816"/>
                </a:cubicBezTo>
                <a:cubicBezTo>
                  <a:pt x="119430" y="88741"/>
                  <a:pt x="119364" y="88686"/>
                  <a:pt x="119290" y="88686"/>
                </a:cubicBezTo>
                <a:close/>
                <a:moveTo>
                  <a:pt x="97072" y="90875"/>
                </a:moveTo>
                <a:cubicBezTo>
                  <a:pt x="97055" y="90875"/>
                  <a:pt x="97039" y="90878"/>
                  <a:pt x="97023" y="90883"/>
                </a:cubicBezTo>
                <a:cubicBezTo>
                  <a:pt x="96567" y="91004"/>
                  <a:pt x="96111" y="91187"/>
                  <a:pt x="95746" y="91491"/>
                </a:cubicBezTo>
                <a:cubicBezTo>
                  <a:pt x="95594" y="91612"/>
                  <a:pt x="95443" y="91764"/>
                  <a:pt x="95321" y="91916"/>
                </a:cubicBezTo>
                <a:cubicBezTo>
                  <a:pt x="95260" y="91977"/>
                  <a:pt x="95260" y="92099"/>
                  <a:pt x="95351" y="92159"/>
                </a:cubicBezTo>
                <a:cubicBezTo>
                  <a:pt x="95382" y="92190"/>
                  <a:pt x="95412" y="92220"/>
                  <a:pt x="95473" y="92220"/>
                </a:cubicBezTo>
                <a:cubicBezTo>
                  <a:pt x="95534" y="92220"/>
                  <a:pt x="95564" y="92190"/>
                  <a:pt x="95625" y="92129"/>
                </a:cubicBezTo>
                <a:cubicBezTo>
                  <a:pt x="95716" y="92007"/>
                  <a:pt x="95838" y="91886"/>
                  <a:pt x="95959" y="91795"/>
                </a:cubicBezTo>
                <a:cubicBezTo>
                  <a:pt x="96294" y="91521"/>
                  <a:pt x="96689" y="91339"/>
                  <a:pt x="97114" y="91248"/>
                </a:cubicBezTo>
                <a:cubicBezTo>
                  <a:pt x="97205" y="91217"/>
                  <a:pt x="97266" y="91126"/>
                  <a:pt x="97266" y="91035"/>
                </a:cubicBezTo>
                <a:cubicBezTo>
                  <a:pt x="97241" y="90934"/>
                  <a:pt x="97153" y="90875"/>
                  <a:pt x="97072" y="90875"/>
                </a:cubicBezTo>
                <a:close/>
                <a:moveTo>
                  <a:pt x="231929" y="90120"/>
                </a:moveTo>
                <a:cubicBezTo>
                  <a:pt x="231805" y="90120"/>
                  <a:pt x="231679" y="90231"/>
                  <a:pt x="231737" y="90366"/>
                </a:cubicBezTo>
                <a:cubicBezTo>
                  <a:pt x="232010" y="91096"/>
                  <a:pt x="232223" y="91643"/>
                  <a:pt x="232436" y="92159"/>
                </a:cubicBezTo>
                <a:cubicBezTo>
                  <a:pt x="232466" y="92220"/>
                  <a:pt x="232527" y="92251"/>
                  <a:pt x="232618" y="92251"/>
                </a:cubicBezTo>
                <a:lnTo>
                  <a:pt x="232679" y="92251"/>
                </a:lnTo>
                <a:cubicBezTo>
                  <a:pt x="232801" y="92220"/>
                  <a:pt x="232831" y="92099"/>
                  <a:pt x="232801" y="92007"/>
                </a:cubicBezTo>
                <a:cubicBezTo>
                  <a:pt x="232588" y="91521"/>
                  <a:pt x="232375" y="90974"/>
                  <a:pt x="232102" y="90244"/>
                </a:cubicBezTo>
                <a:cubicBezTo>
                  <a:pt x="232068" y="90156"/>
                  <a:pt x="231999" y="90120"/>
                  <a:pt x="231929" y="90120"/>
                </a:cubicBezTo>
                <a:close/>
                <a:moveTo>
                  <a:pt x="122826" y="90242"/>
                </a:moveTo>
                <a:cubicBezTo>
                  <a:pt x="122700" y="90242"/>
                  <a:pt x="122573" y="90352"/>
                  <a:pt x="122647" y="90518"/>
                </a:cubicBezTo>
                <a:cubicBezTo>
                  <a:pt x="122738" y="90761"/>
                  <a:pt x="122829" y="91004"/>
                  <a:pt x="122951" y="91217"/>
                </a:cubicBezTo>
                <a:cubicBezTo>
                  <a:pt x="123103" y="91551"/>
                  <a:pt x="123255" y="91886"/>
                  <a:pt x="123346" y="92251"/>
                </a:cubicBezTo>
                <a:cubicBezTo>
                  <a:pt x="123376" y="92342"/>
                  <a:pt x="123437" y="92403"/>
                  <a:pt x="123528" y="92403"/>
                </a:cubicBezTo>
                <a:lnTo>
                  <a:pt x="123589" y="92403"/>
                </a:lnTo>
                <a:cubicBezTo>
                  <a:pt x="123680" y="92372"/>
                  <a:pt x="123741" y="92281"/>
                  <a:pt x="123741" y="92159"/>
                </a:cubicBezTo>
                <a:cubicBezTo>
                  <a:pt x="123619" y="91795"/>
                  <a:pt x="123467" y="91399"/>
                  <a:pt x="123285" y="91065"/>
                </a:cubicBezTo>
                <a:cubicBezTo>
                  <a:pt x="123194" y="90852"/>
                  <a:pt x="123072" y="90609"/>
                  <a:pt x="123011" y="90396"/>
                </a:cubicBezTo>
                <a:cubicBezTo>
                  <a:pt x="122987" y="90289"/>
                  <a:pt x="122907" y="90242"/>
                  <a:pt x="122826" y="90242"/>
                </a:cubicBezTo>
                <a:close/>
                <a:moveTo>
                  <a:pt x="98924" y="90959"/>
                </a:moveTo>
                <a:cubicBezTo>
                  <a:pt x="98733" y="90959"/>
                  <a:pt x="98661" y="91258"/>
                  <a:pt x="98877" y="91339"/>
                </a:cubicBezTo>
                <a:cubicBezTo>
                  <a:pt x="99029" y="91369"/>
                  <a:pt x="99151" y="91430"/>
                  <a:pt x="99303" y="91521"/>
                </a:cubicBezTo>
                <a:cubicBezTo>
                  <a:pt x="99668" y="91764"/>
                  <a:pt x="100002" y="92099"/>
                  <a:pt x="100275" y="92433"/>
                </a:cubicBezTo>
                <a:cubicBezTo>
                  <a:pt x="100306" y="92463"/>
                  <a:pt x="100367" y="92494"/>
                  <a:pt x="100427" y="92494"/>
                </a:cubicBezTo>
                <a:cubicBezTo>
                  <a:pt x="100458" y="92494"/>
                  <a:pt x="100519" y="92494"/>
                  <a:pt x="100549" y="92463"/>
                </a:cubicBezTo>
                <a:cubicBezTo>
                  <a:pt x="100610" y="92372"/>
                  <a:pt x="100640" y="92251"/>
                  <a:pt x="100549" y="92190"/>
                </a:cubicBezTo>
                <a:cubicBezTo>
                  <a:pt x="100245" y="91795"/>
                  <a:pt x="99880" y="91460"/>
                  <a:pt x="99485" y="91187"/>
                </a:cubicBezTo>
                <a:cubicBezTo>
                  <a:pt x="99333" y="91096"/>
                  <a:pt x="99181" y="91035"/>
                  <a:pt x="98999" y="90974"/>
                </a:cubicBezTo>
                <a:cubicBezTo>
                  <a:pt x="98972" y="90964"/>
                  <a:pt x="98947" y="90959"/>
                  <a:pt x="98924" y="90959"/>
                </a:cubicBezTo>
                <a:close/>
                <a:moveTo>
                  <a:pt x="63444" y="90004"/>
                </a:moveTo>
                <a:cubicBezTo>
                  <a:pt x="63312" y="90004"/>
                  <a:pt x="63176" y="90155"/>
                  <a:pt x="63284" y="90305"/>
                </a:cubicBezTo>
                <a:cubicBezTo>
                  <a:pt x="63405" y="90488"/>
                  <a:pt x="63527" y="90700"/>
                  <a:pt x="63618" y="90883"/>
                </a:cubicBezTo>
                <a:cubicBezTo>
                  <a:pt x="63801" y="91369"/>
                  <a:pt x="63983" y="91886"/>
                  <a:pt x="64135" y="92403"/>
                </a:cubicBezTo>
                <a:lnTo>
                  <a:pt x="64196" y="92676"/>
                </a:lnTo>
                <a:cubicBezTo>
                  <a:pt x="64226" y="92767"/>
                  <a:pt x="64287" y="92798"/>
                  <a:pt x="64378" y="92828"/>
                </a:cubicBezTo>
                <a:cubicBezTo>
                  <a:pt x="64408" y="92798"/>
                  <a:pt x="64439" y="92798"/>
                  <a:pt x="64439" y="92798"/>
                </a:cubicBezTo>
                <a:cubicBezTo>
                  <a:pt x="64530" y="92767"/>
                  <a:pt x="64591" y="92676"/>
                  <a:pt x="64560" y="92555"/>
                </a:cubicBezTo>
                <a:lnTo>
                  <a:pt x="64500" y="92281"/>
                </a:lnTo>
                <a:cubicBezTo>
                  <a:pt x="64317" y="91764"/>
                  <a:pt x="64165" y="91248"/>
                  <a:pt x="63953" y="90762"/>
                </a:cubicBezTo>
                <a:lnTo>
                  <a:pt x="63953" y="90762"/>
                </a:lnTo>
                <a:cubicBezTo>
                  <a:pt x="63953" y="90762"/>
                  <a:pt x="63953" y="90761"/>
                  <a:pt x="63953" y="90761"/>
                </a:cubicBezTo>
                <a:cubicBezTo>
                  <a:pt x="63861" y="90518"/>
                  <a:pt x="63740" y="90305"/>
                  <a:pt x="63588" y="90092"/>
                </a:cubicBezTo>
                <a:cubicBezTo>
                  <a:pt x="63552" y="90030"/>
                  <a:pt x="63498" y="90004"/>
                  <a:pt x="63444" y="90004"/>
                </a:cubicBezTo>
                <a:close/>
                <a:moveTo>
                  <a:pt x="178831" y="90608"/>
                </a:moveTo>
                <a:cubicBezTo>
                  <a:pt x="178795" y="90608"/>
                  <a:pt x="178759" y="90618"/>
                  <a:pt x="178727" y="90640"/>
                </a:cubicBezTo>
                <a:cubicBezTo>
                  <a:pt x="178666" y="90700"/>
                  <a:pt x="178636" y="90822"/>
                  <a:pt x="178666" y="90913"/>
                </a:cubicBezTo>
                <a:cubicBezTo>
                  <a:pt x="178909" y="91308"/>
                  <a:pt x="179031" y="91764"/>
                  <a:pt x="179031" y="92251"/>
                </a:cubicBezTo>
                <a:lnTo>
                  <a:pt x="179213" y="92251"/>
                </a:lnTo>
                <a:lnTo>
                  <a:pt x="179031" y="92281"/>
                </a:lnTo>
                <a:cubicBezTo>
                  <a:pt x="179031" y="92403"/>
                  <a:pt x="179031" y="92494"/>
                  <a:pt x="179000" y="92615"/>
                </a:cubicBezTo>
                <a:cubicBezTo>
                  <a:pt x="179000" y="92707"/>
                  <a:pt x="179061" y="92798"/>
                  <a:pt x="179183" y="92828"/>
                </a:cubicBezTo>
                <a:lnTo>
                  <a:pt x="179213" y="92828"/>
                </a:lnTo>
                <a:cubicBezTo>
                  <a:pt x="179304" y="92828"/>
                  <a:pt x="179365" y="92737"/>
                  <a:pt x="179395" y="92646"/>
                </a:cubicBezTo>
                <a:cubicBezTo>
                  <a:pt x="179395" y="92524"/>
                  <a:pt x="179395" y="92403"/>
                  <a:pt x="179426" y="92281"/>
                </a:cubicBezTo>
                <a:lnTo>
                  <a:pt x="179426" y="92251"/>
                </a:lnTo>
                <a:cubicBezTo>
                  <a:pt x="179426" y="91703"/>
                  <a:pt x="179274" y="91156"/>
                  <a:pt x="179000" y="90700"/>
                </a:cubicBezTo>
                <a:cubicBezTo>
                  <a:pt x="178961" y="90642"/>
                  <a:pt x="178896" y="90608"/>
                  <a:pt x="178831" y="90608"/>
                </a:cubicBezTo>
                <a:close/>
                <a:moveTo>
                  <a:pt x="229266" y="91032"/>
                </a:moveTo>
                <a:cubicBezTo>
                  <a:pt x="229227" y="91032"/>
                  <a:pt x="229188" y="91042"/>
                  <a:pt x="229153" y="91065"/>
                </a:cubicBezTo>
                <a:cubicBezTo>
                  <a:pt x="229092" y="91126"/>
                  <a:pt x="229062" y="91248"/>
                  <a:pt x="229123" y="91339"/>
                </a:cubicBezTo>
                <a:cubicBezTo>
                  <a:pt x="229457" y="91825"/>
                  <a:pt x="229792" y="92372"/>
                  <a:pt x="230126" y="92919"/>
                </a:cubicBezTo>
                <a:cubicBezTo>
                  <a:pt x="230156" y="92980"/>
                  <a:pt x="230217" y="93010"/>
                  <a:pt x="230308" y="93010"/>
                </a:cubicBezTo>
                <a:cubicBezTo>
                  <a:pt x="230339" y="93010"/>
                  <a:pt x="230369" y="93010"/>
                  <a:pt x="230399" y="92980"/>
                </a:cubicBezTo>
                <a:cubicBezTo>
                  <a:pt x="230491" y="92919"/>
                  <a:pt x="230521" y="92798"/>
                  <a:pt x="230460" y="92707"/>
                </a:cubicBezTo>
                <a:cubicBezTo>
                  <a:pt x="230126" y="92159"/>
                  <a:pt x="229792" y="91612"/>
                  <a:pt x="229427" y="91096"/>
                </a:cubicBezTo>
                <a:cubicBezTo>
                  <a:pt x="229389" y="91058"/>
                  <a:pt x="229328" y="91032"/>
                  <a:pt x="229266" y="91032"/>
                </a:cubicBezTo>
                <a:close/>
                <a:moveTo>
                  <a:pt x="121052" y="92026"/>
                </a:moveTo>
                <a:cubicBezTo>
                  <a:pt x="121011" y="92026"/>
                  <a:pt x="120972" y="92041"/>
                  <a:pt x="120945" y="92068"/>
                </a:cubicBezTo>
                <a:cubicBezTo>
                  <a:pt x="120853" y="92129"/>
                  <a:pt x="120853" y="92251"/>
                  <a:pt x="120914" y="92342"/>
                </a:cubicBezTo>
                <a:cubicBezTo>
                  <a:pt x="121096" y="92555"/>
                  <a:pt x="121279" y="92737"/>
                  <a:pt x="121461" y="92919"/>
                </a:cubicBezTo>
                <a:cubicBezTo>
                  <a:pt x="121765" y="93223"/>
                  <a:pt x="122100" y="93406"/>
                  <a:pt x="122495" y="93527"/>
                </a:cubicBezTo>
                <a:lnTo>
                  <a:pt x="122555" y="93527"/>
                </a:lnTo>
                <a:cubicBezTo>
                  <a:pt x="122616" y="93527"/>
                  <a:pt x="122707" y="93497"/>
                  <a:pt x="122738" y="93406"/>
                </a:cubicBezTo>
                <a:cubicBezTo>
                  <a:pt x="122738" y="93284"/>
                  <a:pt x="122677" y="93193"/>
                  <a:pt x="122586" y="93162"/>
                </a:cubicBezTo>
                <a:cubicBezTo>
                  <a:pt x="122252" y="93071"/>
                  <a:pt x="121978" y="92889"/>
                  <a:pt x="121735" y="92646"/>
                </a:cubicBezTo>
                <a:cubicBezTo>
                  <a:pt x="121552" y="92463"/>
                  <a:pt x="121370" y="92281"/>
                  <a:pt x="121188" y="92099"/>
                </a:cubicBezTo>
                <a:cubicBezTo>
                  <a:pt x="121154" y="92048"/>
                  <a:pt x="121102" y="92026"/>
                  <a:pt x="121052" y="92026"/>
                </a:cubicBezTo>
                <a:close/>
                <a:moveTo>
                  <a:pt x="58549" y="91905"/>
                </a:moveTo>
                <a:cubicBezTo>
                  <a:pt x="58436" y="91905"/>
                  <a:pt x="58322" y="92009"/>
                  <a:pt x="58360" y="92159"/>
                </a:cubicBezTo>
                <a:lnTo>
                  <a:pt x="58451" y="92372"/>
                </a:lnTo>
                <a:cubicBezTo>
                  <a:pt x="58451" y="92372"/>
                  <a:pt x="58451" y="92372"/>
                  <a:pt x="58451" y="92372"/>
                </a:cubicBezTo>
                <a:lnTo>
                  <a:pt x="58451" y="92372"/>
                </a:lnTo>
                <a:cubicBezTo>
                  <a:pt x="58633" y="92919"/>
                  <a:pt x="58846" y="93436"/>
                  <a:pt x="59059" y="93953"/>
                </a:cubicBezTo>
                <a:cubicBezTo>
                  <a:pt x="59089" y="94014"/>
                  <a:pt x="59150" y="94074"/>
                  <a:pt x="59241" y="94074"/>
                </a:cubicBezTo>
                <a:cubicBezTo>
                  <a:pt x="59272" y="94074"/>
                  <a:pt x="59302" y="94074"/>
                  <a:pt x="59332" y="94044"/>
                </a:cubicBezTo>
                <a:cubicBezTo>
                  <a:pt x="59423" y="94014"/>
                  <a:pt x="59454" y="93893"/>
                  <a:pt x="59424" y="93802"/>
                </a:cubicBezTo>
                <a:lnTo>
                  <a:pt x="59424" y="93802"/>
                </a:lnTo>
                <a:cubicBezTo>
                  <a:pt x="59424" y="93802"/>
                  <a:pt x="59424" y="93801"/>
                  <a:pt x="59424" y="93801"/>
                </a:cubicBezTo>
                <a:cubicBezTo>
                  <a:pt x="59180" y="93284"/>
                  <a:pt x="58998" y="92767"/>
                  <a:pt x="58785" y="92251"/>
                </a:cubicBezTo>
                <a:lnTo>
                  <a:pt x="58725" y="92038"/>
                </a:lnTo>
                <a:cubicBezTo>
                  <a:pt x="58690" y="91945"/>
                  <a:pt x="58619" y="91905"/>
                  <a:pt x="58549" y="91905"/>
                </a:cubicBezTo>
                <a:close/>
                <a:moveTo>
                  <a:pt x="171798" y="92096"/>
                </a:moveTo>
                <a:cubicBezTo>
                  <a:pt x="171690" y="92096"/>
                  <a:pt x="171580" y="92175"/>
                  <a:pt x="171614" y="92311"/>
                </a:cubicBezTo>
                <a:cubicBezTo>
                  <a:pt x="171645" y="92433"/>
                  <a:pt x="171645" y="92555"/>
                  <a:pt x="171645" y="92676"/>
                </a:cubicBezTo>
                <a:cubicBezTo>
                  <a:pt x="171675" y="92919"/>
                  <a:pt x="171705" y="93193"/>
                  <a:pt x="171675" y="93436"/>
                </a:cubicBezTo>
                <a:cubicBezTo>
                  <a:pt x="171675" y="93679"/>
                  <a:pt x="171675" y="93922"/>
                  <a:pt x="171675" y="94165"/>
                </a:cubicBezTo>
                <a:cubicBezTo>
                  <a:pt x="171675" y="94287"/>
                  <a:pt x="171766" y="94348"/>
                  <a:pt x="171857" y="94378"/>
                </a:cubicBezTo>
                <a:cubicBezTo>
                  <a:pt x="171979" y="94378"/>
                  <a:pt x="172040" y="94287"/>
                  <a:pt x="172040" y="94196"/>
                </a:cubicBezTo>
                <a:cubicBezTo>
                  <a:pt x="172070" y="93922"/>
                  <a:pt x="172070" y="93679"/>
                  <a:pt x="172070" y="93436"/>
                </a:cubicBezTo>
                <a:cubicBezTo>
                  <a:pt x="172070" y="93132"/>
                  <a:pt x="172070" y="92889"/>
                  <a:pt x="172040" y="92646"/>
                </a:cubicBezTo>
                <a:cubicBezTo>
                  <a:pt x="172040" y="92524"/>
                  <a:pt x="172009" y="92372"/>
                  <a:pt x="171979" y="92251"/>
                </a:cubicBezTo>
                <a:cubicBezTo>
                  <a:pt x="171966" y="92144"/>
                  <a:pt x="171882" y="92096"/>
                  <a:pt x="171798" y="92096"/>
                </a:cubicBezTo>
                <a:close/>
                <a:moveTo>
                  <a:pt x="95275" y="93624"/>
                </a:moveTo>
                <a:cubicBezTo>
                  <a:pt x="95250" y="93624"/>
                  <a:pt x="95225" y="93632"/>
                  <a:pt x="95199" y="93649"/>
                </a:cubicBezTo>
                <a:cubicBezTo>
                  <a:pt x="95169" y="93649"/>
                  <a:pt x="95139" y="93649"/>
                  <a:pt x="95139" y="93679"/>
                </a:cubicBezTo>
                <a:cubicBezTo>
                  <a:pt x="95078" y="93740"/>
                  <a:pt x="95047" y="93801"/>
                  <a:pt x="95108" y="93892"/>
                </a:cubicBezTo>
                <a:cubicBezTo>
                  <a:pt x="95108" y="93922"/>
                  <a:pt x="95108" y="93953"/>
                  <a:pt x="95139" y="93983"/>
                </a:cubicBezTo>
                <a:cubicBezTo>
                  <a:pt x="95169" y="94044"/>
                  <a:pt x="95199" y="94105"/>
                  <a:pt x="95230" y="94135"/>
                </a:cubicBezTo>
                <a:cubicBezTo>
                  <a:pt x="95443" y="94469"/>
                  <a:pt x="95686" y="94773"/>
                  <a:pt x="95990" y="95017"/>
                </a:cubicBezTo>
                <a:cubicBezTo>
                  <a:pt x="96111" y="95138"/>
                  <a:pt x="96263" y="95260"/>
                  <a:pt x="96415" y="95351"/>
                </a:cubicBezTo>
                <a:cubicBezTo>
                  <a:pt x="96446" y="95381"/>
                  <a:pt x="96476" y="95381"/>
                  <a:pt x="96537" y="95412"/>
                </a:cubicBezTo>
                <a:cubicBezTo>
                  <a:pt x="96598" y="95381"/>
                  <a:pt x="96628" y="95351"/>
                  <a:pt x="96689" y="95321"/>
                </a:cubicBezTo>
                <a:cubicBezTo>
                  <a:pt x="96750" y="95229"/>
                  <a:pt x="96719" y="95108"/>
                  <a:pt x="96628" y="95047"/>
                </a:cubicBezTo>
                <a:cubicBezTo>
                  <a:pt x="96506" y="94956"/>
                  <a:pt x="96354" y="94865"/>
                  <a:pt x="96233" y="94743"/>
                </a:cubicBezTo>
                <a:cubicBezTo>
                  <a:pt x="95959" y="94500"/>
                  <a:pt x="95716" y="94196"/>
                  <a:pt x="95503" y="93892"/>
                </a:cubicBezTo>
                <a:cubicBezTo>
                  <a:pt x="95503" y="93831"/>
                  <a:pt x="95473" y="93770"/>
                  <a:pt x="95443" y="93740"/>
                </a:cubicBezTo>
                <a:cubicBezTo>
                  <a:pt x="95399" y="93674"/>
                  <a:pt x="95339" y="93624"/>
                  <a:pt x="95275" y="93624"/>
                </a:cubicBezTo>
                <a:close/>
                <a:moveTo>
                  <a:pt x="233406" y="93595"/>
                </a:moveTo>
                <a:cubicBezTo>
                  <a:pt x="233280" y="93595"/>
                  <a:pt x="233145" y="93730"/>
                  <a:pt x="233226" y="93892"/>
                </a:cubicBezTo>
                <a:cubicBezTo>
                  <a:pt x="233317" y="94044"/>
                  <a:pt x="233378" y="94165"/>
                  <a:pt x="233469" y="94317"/>
                </a:cubicBezTo>
                <a:cubicBezTo>
                  <a:pt x="233682" y="94713"/>
                  <a:pt x="233925" y="95138"/>
                  <a:pt x="234169" y="95564"/>
                </a:cubicBezTo>
                <a:cubicBezTo>
                  <a:pt x="234208" y="95623"/>
                  <a:pt x="234272" y="95656"/>
                  <a:pt x="234338" y="95656"/>
                </a:cubicBezTo>
                <a:cubicBezTo>
                  <a:pt x="234374" y="95656"/>
                  <a:pt x="234410" y="95646"/>
                  <a:pt x="234442" y="95624"/>
                </a:cubicBezTo>
                <a:cubicBezTo>
                  <a:pt x="234533" y="95564"/>
                  <a:pt x="234564" y="95442"/>
                  <a:pt x="234503" y="95351"/>
                </a:cubicBezTo>
                <a:cubicBezTo>
                  <a:pt x="234260" y="94956"/>
                  <a:pt x="234017" y="94530"/>
                  <a:pt x="233804" y="94135"/>
                </a:cubicBezTo>
                <a:cubicBezTo>
                  <a:pt x="233713" y="93983"/>
                  <a:pt x="233652" y="93862"/>
                  <a:pt x="233561" y="93710"/>
                </a:cubicBezTo>
                <a:cubicBezTo>
                  <a:pt x="233530" y="93629"/>
                  <a:pt x="233469" y="93595"/>
                  <a:pt x="233406" y="93595"/>
                </a:cubicBezTo>
                <a:close/>
                <a:moveTo>
                  <a:pt x="101526" y="93678"/>
                </a:moveTo>
                <a:cubicBezTo>
                  <a:pt x="101495" y="93678"/>
                  <a:pt x="101463" y="93688"/>
                  <a:pt x="101430" y="93710"/>
                </a:cubicBezTo>
                <a:cubicBezTo>
                  <a:pt x="101309" y="93740"/>
                  <a:pt x="101278" y="93862"/>
                  <a:pt x="101339" y="93953"/>
                </a:cubicBezTo>
                <a:cubicBezTo>
                  <a:pt x="101522" y="94257"/>
                  <a:pt x="101613" y="94591"/>
                  <a:pt x="101643" y="94956"/>
                </a:cubicBezTo>
                <a:cubicBezTo>
                  <a:pt x="101674" y="95138"/>
                  <a:pt x="101582" y="95321"/>
                  <a:pt x="101400" y="95412"/>
                </a:cubicBezTo>
                <a:cubicBezTo>
                  <a:pt x="101309" y="95473"/>
                  <a:pt x="101278" y="95594"/>
                  <a:pt x="101339" y="95685"/>
                </a:cubicBezTo>
                <a:cubicBezTo>
                  <a:pt x="101370" y="95746"/>
                  <a:pt x="101430" y="95776"/>
                  <a:pt x="101491" y="95776"/>
                </a:cubicBezTo>
                <a:cubicBezTo>
                  <a:pt x="101552" y="95776"/>
                  <a:pt x="101582" y="95776"/>
                  <a:pt x="101613" y="95746"/>
                </a:cubicBezTo>
                <a:cubicBezTo>
                  <a:pt x="101886" y="95594"/>
                  <a:pt x="102038" y="95290"/>
                  <a:pt x="102038" y="94956"/>
                </a:cubicBezTo>
                <a:cubicBezTo>
                  <a:pt x="102008" y="94530"/>
                  <a:pt x="101886" y="94135"/>
                  <a:pt x="101674" y="93770"/>
                </a:cubicBezTo>
                <a:cubicBezTo>
                  <a:pt x="101634" y="93711"/>
                  <a:pt x="101582" y="93678"/>
                  <a:pt x="101526" y="93678"/>
                </a:cubicBezTo>
                <a:close/>
                <a:moveTo>
                  <a:pt x="65067" y="94202"/>
                </a:moveTo>
                <a:cubicBezTo>
                  <a:pt x="65039" y="94202"/>
                  <a:pt x="65011" y="94209"/>
                  <a:pt x="64986" y="94226"/>
                </a:cubicBezTo>
                <a:cubicBezTo>
                  <a:pt x="64895" y="94257"/>
                  <a:pt x="64834" y="94378"/>
                  <a:pt x="64895" y="94469"/>
                </a:cubicBezTo>
                <a:cubicBezTo>
                  <a:pt x="64956" y="94621"/>
                  <a:pt x="65047" y="94743"/>
                  <a:pt x="65138" y="94895"/>
                </a:cubicBezTo>
                <a:cubicBezTo>
                  <a:pt x="65168" y="94956"/>
                  <a:pt x="65229" y="95017"/>
                  <a:pt x="65260" y="95108"/>
                </a:cubicBezTo>
                <a:cubicBezTo>
                  <a:pt x="65351" y="95229"/>
                  <a:pt x="65442" y="95351"/>
                  <a:pt x="65564" y="95473"/>
                </a:cubicBezTo>
                <a:cubicBezTo>
                  <a:pt x="65716" y="95685"/>
                  <a:pt x="65898" y="95868"/>
                  <a:pt x="66080" y="96050"/>
                </a:cubicBezTo>
                <a:cubicBezTo>
                  <a:pt x="66111" y="96080"/>
                  <a:pt x="66141" y="96080"/>
                  <a:pt x="66202" y="96111"/>
                </a:cubicBezTo>
                <a:cubicBezTo>
                  <a:pt x="66263" y="96080"/>
                  <a:pt x="66293" y="96080"/>
                  <a:pt x="66323" y="96050"/>
                </a:cubicBezTo>
                <a:cubicBezTo>
                  <a:pt x="66415" y="95959"/>
                  <a:pt x="66415" y="95837"/>
                  <a:pt x="66323" y="95776"/>
                </a:cubicBezTo>
                <a:cubicBezTo>
                  <a:pt x="65989" y="95442"/>
                  <a:pt x="65685" y="95077"/>
                  <a:pt x="65442" y="94682"/>
                </a:cubicBezTo>
                <a:cubicBezTo>
                  <a:pt x="65381" y="94561"/>
                  <a:pt x="65290" y="94439"/>
                  <a:pt x="65229" y="94317"/>
                </a:cubicBezTo>
                <a:cubicBezTo>
                  <a:pt x="65207" y="94252"/>
                  <a:pt x="65138" y="94202"/>
                  <a:pt x="65067" y="94202"/>
                </a:cubicBezTo>
                <a:close/>
                <a:moveTo>
                  <a:pt x="178562" y="94225"/>
                </a:moveTo>
                <a:cubicBezTo>
                  <a:pt x="178496" y="94225"/>
                  <a:pt x="178432" y="94259"/>
                  <a:pt x="178392" y="94317"/>
                </a:cubicBezTo>
                <a:cubicBezTo>
                  <a:pt x="178362" y="94409"/>
                  <a:pt x="178301" y="94500"/>
                  <a:pt x="178271" y="94561"/>
                </a:cubicBezTo>
                <a:cubicBezTo>
                  <a:pt x="177997" y="95017"/>
                  <a:pt x="177663" y="95442"/>
                  <a:pt x="177298" y="95807"/>
                </a:cubicBezTo>
                <a:cubicBezTo>
                  <a:pt x="177237" y="95898"/>
                  <a:pt x="177237" y="96020"/>
                  <a:pt x="177329" y="96080"/>
                </a:cubicBezTo>
                <a:cubicBezTo>
                  <a:pt x="177359" y="96111"/>
                  <a:pt x="177389" y="96141"/>
                  <a:pt x="177450" y="96141"/>
                </a:cubicBezTo>
                <a:cubicBezTo>
                  <a:pt x="177511" y="96141"/>
                  <a:pt x="177541" y="96111"/>
                  <a:pt x="177602" y="96080"/>
                </a:cubicBezTo>
                <a:cubicBezTo>
                  <a:pt x="177815" y="95837"/>
                  <a:pt x="178028" y="95564"/>
                  <a:pt x="178210" y="95321"/>
                </a:cubicBezTo>
                <a:cubicBezTo>
                  <a:pt x="178271" y="95229"/>
                  <a:pt x="178332" y="95169"/>
                  <a:pt x="178362" y="95108"/>
                </a:cubicBezTo>
                <a:cubicBezTo>
                  <a:pt x="178453" y="94986"/>
                  <a:pt x="178514" y="94895"/>
                  <a:pt x="178575" y="94773"/>
                </a:cubicBezTo>
                <a:cubicBezTo>
                  <a:pt x="178636" y="94682"/>
                  <a:pt x="178696" y="94591"/>
                  <a:pt x="178727" y="94500"/>
                </a:cubicBezTo>
                <a:cubicBezTo>
                  <a:pt x="178788" y="94409"/>
                  <a:pt x="178757" y="94287"/>
                  <a:pt x="178666" y="94257"/>
                </a:cubicBezTo>
                <a:cubicBezTo>
                  <a:pt x="178634" y="94235"/>
                  <a:pt x="178598" y="94225"/>
                  <a:pt x="178562" y="94225"/>
                </a:cubicBezTo>
                <a:close/>
                <a:moveTo>
                  <a:pt x="98240" y="95800"/>
                </a:moveTo>
                <a:cubicBezTo>
                  <a:pt x="98014" y="95800"/>
                  <a:pt x="97954" y="96115"/>
                  <a:pt x="98178" y="96172"/>
                </a:cubicBezTo>
                <a:cubicBezTo>
                  <a:pt x="98604" y="96293"/>
                  <a:pt x="98999" y="96354"/>
                  <a:pt x="99424" y="96354"/>
                </a:cubicBezTo>
                <a:cubicBezTo>
                  <a:pt x="99668" y="96324"/>
                  <a:pt x="99911" y="96324"/>
                  <a:pt x="100154" y="96293"/>
                </a:cubicBezTo>
                <a:cubicBezTo>
                  <a:pt x="100387" y="96235"/>
                  <a:pt x="100341" y="95896"/>
                  <a:pt x="100121" y="95896"/>
                </a:cubicBezTo>
                <a:cubicBezTo>
                  <a:pt x="100112" y="95896"/>
                  <a:pt x="100103" y="95897"/>
                  <a:pt x="100093" y="95898"/>
                </a:cubicBezTo>
                <a:cubicBezTo>
                  <a:pt x="99880" y="95959"/>
                  <a:pt x="99637" y="95959"/>
                  <a:pt x="99424" y="95959"/>
                </a:cubicBezTo>
                <a:cubicBezTo>
                  <a:pt x="99029" y="95959"/>
                  <a:pt x="98664" y="95928"/>
                  <a:pt x="98300" y="95807"/>
                </a:cubicBezTo>
                <a:cubicBezTo>
                  <a:pt x="98279" y="95802"/>
                  <a:pt x="98259" y="95800"/>
                  <a:pt x="98240" y="95800"/>
                </a:cubicBezTo>
                <a:close/>
                <a:moveTo>
                  <a:pt x="231232" y="94286"/>
                </a:moveTo>
                <a:cubicBezTo>
                  <a:pt x="231197" y="94286"/>
                  <a:pt x="231161" y="94296"/>
                  <a:pt x="231129" y="94317"/>
                </a:cubicBezTo>
                <a:cubicBezTo>
                  <a:pt x="231038" y="94348"/>
                  <a:pt x="231007" y="94469"/>
                  <a:pt x="231038" y="94561"/>
                </a:cubicBezTo>
                <a:cubicBezTo>
                  <a:pt x="231190" y="94865"/>
                  <a:pt x="231342" y="95169"/>
                  <a:pt x="231494" y="95473"/>
                </a:cubicBezTo>
                <a:cubicBezTo>
                  <a:pt x="231615" y="95746"/>
                  <a:pt x="231737" y="95989"/>
                  <a:pt x="231858" y="96263"/>
                </a:cubicBezTo>
                <a:cubicBezTo>
                  <a:pt x="231889" y="96354"/>
                  <a:pt x="231950" y="96384"/>
                  <a:pt x="232041" y="96384"/>
                </a:cubicBezTo>
                <a:cubicBezTo>
                  <a:pt x="232071" y="96384"/>
                  <a:pt x="232102" y="96384"/>
                  <a:pt x="232132" y="96354"/>
                </a:cubicBezTo>
                <a:cubicBezTo>
                  <a:pt x="232223" y="96324"/>
                  <a:pt x="232254" y="96202"/>
                  <a:pt x="232223" y="96111"/>
                </a:cubicBezTo>
                <a:cubicBezTo>
                  <a:pt x="232102" y="95898"/>
                  <a:pt x="232010" y="95685"/>
                  <a:pt x="231919" y="95473"/>
                </a:cubicBezTo>
                <a:cubicBezTo>
                  <a:pt x="231858" y="95351"/>
                  <a:pt x="231798" y="95229"/>
                  <a:pt x="231737" y="95108"/>
                </a:cubicBezTo>
                <a:cubicBezTo>
                  <a:pt x="231615" y="94865"/>
                  <a:pt x="231494" y="94621"/>
                  <a:pt x="231372" y="94378"/>
                </a:cubicBezTo>
                <a:cubicBezTo>
                  <a:pt x="231352" y="94319"/>
                  <a:pt x="231295" y="94286"/>
                  <a:pt x="231232" y="94286"/>
                </a:cubicBezTo>
                <a:close/>
                <a:moveTo>
                  <a:pt x="131796" y="95776"/>
                </a:moveTo>
                <a:cubicBezTo>
                  <a:pt x="131674" y="95776"/>
                  <a:pt x="131583" y="95837"/>
                  <a:pt x="131583" y="95959"/>
                </a:cubicBezTo>
                <a:cubicBezTo>
                  <a:pt x="131583" y="96050"/>
                  <a:pt x="131644" y="96141"/>
                  <a:pt x="131765" y="96172"/>
                </a:cubicBezTo>
                <a:cubicBezTo>
                  <a:pt x="132343" y="96263"/>
                  <a:pt x="132920" y="96476"/>
                  <a:pt x="133437" y="96810"/>
                </a:cubicBezTo>
                <a:cubicBezTo>
                  <a:pt x="133468" y="96840"/>
                  <a:pt x="133498" y="96840"/>
                  <a:pt x="133528" y="96840"/>
                </a:cubicBezTo>
                <a:cubicBezTo>
                  <a:pt x="133589" y="96840"/>
                  <a:pt x="133650" y="96810"/>
                  <a:pt x="133711" y="96749"/>
                </a:cubicBezTo>
                <a:cubicBezTo>
                  <a:pt x="133741" y="96658"/>
                  <a:pt x="133711" y="96536"/>
                  <a:pt x="133620" y="96476"/>
                </a:cubicBezTo>
                <a:cubicBezTo>
                  <a:pt x="133072" y="96141"/>
                  <a:pt x="132434" y="95898"/>
                  <a:pt x="131796" y="95776"/>
                </a:cubicBezTo>
                <a:close/>
                <a:moveTo>
                  <a:pt x="60053" y="95375"/>
                </a:moveTo>
                <a:cubicBezTo>
                  <a:pt x="59920" y="95375"/>
                  <a:pt x="59778" y="95523"/>
                  <a:pt x="59880" y="95685"/>
                </a:cubicBezTo>
                <a:cubicBezTo>
                  <a:pt x="59880" y="95685"/>
                  <a:pt x="59880" y="95686"/>
                  <a:pt x="59880" y="95686"/>
                </a:cubicBezTo>
                <a:lnTo>
                  <a:pt x="59880" y="95686"/>
                </a:lnTo>
                <a:cubicBezTo>
                  <a:pt x="60184" y="96233"/>
                  <a:pt x="60488" y="96810"/>
                  <a:pt x="60822" y="97327"/>
                </a:cubicBezTo>
                <a:cubicBezTo>
                  <a:pt x="60831" y="97336"/>
                  <a:pt x="60840" y="97344"/>
                  <a:pt x="60849" y="97352"/>
                </a:cubicBezTo>
                <a:lnTo>
                  <a:pt x="60849" y="97352"/>
                </a:lnTo>
                <a:cubicBezTo>
                  <a:pt x="60850" y="97354"/>
                  <a:pt x="60851" y="97355"/>
                  <a:pt x="60852" y="97357"/>
                </a:cubicBezTo>
                <a:cubicBezTo>
                  <a:pt x="60883" y="97387"/>
                  <a:pt x="60943" y="97418"/>
                  <a:pt x="61004" y="97418"/>
                </a:cubicBezTo>
                <a:lnTo>
                  <a:pt x="61095" y="97418"/>
                </a:lnTo>
                <a:cubicBezTo>
                  <a:pt x="61154" y="97378"/>
                  <a:pt x="61188" y="97314"/>
                  <a:pt x="61188" y="97248"/>
                </a:cubicBezTo>
                <a:lnTo>
                  <a:pt x="61188" y="97248"/>
                </a:lnTo>
                <a:cubicBezTo>
                  <a:pt x="61188" y="97214"/>
                  <a:pt x="61178" y="97178"/>
                  <a:pt x="61157" y="97146"/>
                </a:cubicBezTo>
                <a:lnTo>
                  <a:pt x="61157" y="97146"/>
                </a:lnTo>
                <a:cubicBezTo>
                  <a:pt x="61157" y="97146"/>
                  <a:pt x="61157" y="97145"/>
                  <a:pt x="61156" y="97144"/>
                </a:cubicBezTo>
                <a:cubicBezTo>
                  <a:pt x="60822" y="96597"/>
                  <a:pt x="60518" y="96050"/>
                  <a:pt x="60214" y="95503"/>
                </a:cubicBezTo>
                <a:cubicBezTo>
                  <a:pt x="60183" y="95412"/>
                  <a:pt x="60119" y="95375"/>
                  <a:pt x="60053" y="95375"/>
                </a:cubicBezTo>
                <a:close/>
                <a:moveTo>
                  <a:pt x="171899" y="95895"/>
                </a:moveTo>
                <a:cubicBezTo>
                  <a:pt x="171796" y="95895"/>
                  <a:pt x="171688" y="95974"/>
                  <a:pt x="171705" y="96111"/>
                </a:cubicBezTo>
                <a:cubicBezTo>
                  <a:pt x="171736" y="96688"/>
                  <a:pt x="171979" y="97266"/>
                  <a:pt x="172313" y="97752"/>
                </a:cubicBezTo>
                <a:cubicBezTo>
                  <a:pt x="172374" y="97813"/>
                  <a:pt x="172404" y="97874"/>
                  <a:pt x="172465" y="97935"/>
                </a:cubicBezTo>
                <a:cubicBezTo>
                  <a:pt x="172496" y="97965"/>
                  <a:pt x="172541" y="97980"/>
                  <a:pt x="172591" y="97980"/>
                </a:cubicBezTo>
                <a:cubicBezTo>
                  <a:pt x="172640" y="97980"/>
                  <a:pt x="172693" y="97965"/>
                  <a:pt x="172739" y="97935"/>
                </a:cubicBezTo>
                <a:cubicBezTo>
                  <a:pt x="172800" y="97874"/>
                  <a:pt x="172830" y="97752"/>
                  <a:pt x="172739" y="97661"/>
                </a:cubicBezTo>
                <a:cubicBezTo>
                  <a:pt x="172708" y="97631"/>
                  <a:pt x="172678" y="97570"/>
                  <a:pt x="172617" y="97539"/>
                </a:cubicBezTo>
                <a:cubicBezTo>
                  <a:pt x="172313" y="97083"/>
                  <a:pt x="172100" y="96597"/>
                  <a:pt x="172070" y="96050"/>
                </a:cubicBezTo>
                <a:cubicBezTo>
                  <a:pt x="172057" y="95943"/>
                  <a:pt x="171979" y="95895"/>
                  <a:pt x="171899" y="95895"/>
                </a:cubicBezTo>
                <a:close/>
                <a:moveTo>
                  <a:pt x="176004" y="96991"/>
                </a:moveTo>
                <a:cubicBezTo>
                  <a:pt x="175968" y="96991"/>
                  <a:pt x="175932" y="97001"/>
                  <a:pt x="175900" y="97023"/>
                </a:cubicBezTo>
                <a:cubicBezTo>
                  <a:pt x="175444" y="97357"/>
                  <a:pt x="174958" y="97631"/>
                  <a:pt x="174441" y="97843"/>
                </a:cubicBezTo>
                <a:cubicBezTo>
                  <a:pt x="174380" y="97874"/>
                  <a:pt x="174319" y="97874"/>
                  <a:pt x="174289" y="97904"/>
                </a:cubicBezTo>
                <a:cubicBezTo>
                  <a:pt x="174167" y="97935"/>
                  <a:pt x="174137" y="98056"/>
                  <a:pt x="174167" y="98147"/>
                </a:cubicBezTo>
                <a:cubicBezTo>
                  <a:pt x="174198" y="98208"/>
                  <a:pt x="174259" y="98269"/>
                  <a:pt x="174350" y="98269"/>
                </a:cubicBezTo>
                <a:lnTo>
                  <a:pt x="174411" y="98269"/>
                </a:lnTo>
                <a:cubicBezTo>
                  <a:pt x="174471" y="98239"/>
                  <a:pt x="174532" y="98208"/>
                  <a:pt x="174593" y="98178"/>
                </a:cubicBezTo>
                <a:cubicBezTo>
                  <a:pt x="175110" y="97965"/>
                  <a:pt x="175657" y="97661"/>
                  <a:pt x="176143" y="97357"/>
                </a:cubicBezTo>
                <a:cubicBezTo>
                  <a:pt x="176204" y="97296"/>
                  <a:pt x="176234" y="97175"/>
                  <a:pt x="176173" y="97083"/>
                </a:cubicBezTo>
                <a:cubicBezTo>
                  <a:pt x="176134" y="97025"/>
                  <a:pt x="176070" y="96991"/>
                  <a:pt x="176004" y="96991"/>
                </a:cubicBezTo>
                <a:close/>
                <a:moveTo>
                  <a:pt x="67687" y="96900"/>
                </a:moveTo>
                <a:cubicBezTo>
                  <a:pt x="67630" y="96900"/>
                  <a:pt x="67579" y="96933"/>
                  <a:pt x="67539" y="96992"/>
                </a:cubicBezTo>
                <a:cubicBezTo>
                  <a:pt x="67478" y="97053"/>
                  <a:pt x="67478" y="97175"/>
                  <a:pt x="67570" y="97235"/>
                </a:cubicBezTo>
                <a:cubicBezTo>
                  <a:pt x="67904" y="97479"/>
                  <a:pt x="68269" y="97691"/>
                  <a:pt x="68603" y="97904"/>
                </a:cubicBezTo>
                <a:lnTo>
                  <a:pt x="68846" y="98087"/>
                </a:lnTo>
                <a:cubicBezTo>
                  <a:pt x="68937" y="98147"/>
                  <a:pt x="69059" y="98208"/>
                  <a:pt x="69181" y="98299"/>
                </a:cubicBezTo>
                <a:cubicBezTo>
                  <a:pt x="69211" y="98299"/>
                  <a:pt x="69241" y="98330"/>
                  <a:pt x="69272" y="98330"/>
                </a:cubicBezTo>
                <a:cubicBezTo>
                  <a:pt x="69454" y="98330"/>
                  <a:pt x="69515" y="98087"/>
                  <a:pt x="69393" y="97965"/>
                </a:cubicBezTo>
                <a:cubicBezTo>
                  <a:pt x="69272" y="97904"/>
                  <a:pt x="69150" y="97813"/>
                  <a:pt x="69059" y="97752"/>
                </a:cubicBezTo>
                <a:lnTo>
                  <a:pt x="68816" y="97600"/>
                </a:lnTo>
                <a:lnTo>
                  <a:pt x="68816" y="97600"/>
                </a:lnTo>
                <a:lnTo>
                  <a:pt x="68816" y="97600"/>
                </a:lnTo>
                <a:cubicBezTo>
                  <a:pt x="68451" y="97387"/>
                  <a:pt x="68117" y="97144"/>
                  <a:pt x="67782" y="96931"/>
                </a:cubicBezTo>
                <a:cubicBezTo>
                  <a:pt x="67750" y="96910"/>
                  <a:pt x="67718" y="96900"/>
                  <a:pt x="67687" y="96900"/>
                </a:cubicBezTo>
                <a:close/>
                <a:moveTo>
                  <a:pt x="235384" y="96830"/>
                </a:moveTo>
                <a:cubicBezTo>
                  <a:pt x="235246" y="96830"/>
                  <a:pt x="235104" y="96995"/>
                  <a:pt x="235232" y="97144"/>
                </a:cubicBezTo>
                <a:cubicBezTo>
                  <a:pt x="235567" y="97631"/>
                  <a:pt x="235962" y="98147"/>
                  <a:pt x="236387" y="98664"/>
                </a:cubicBezTo>
                <a:cubicBezTo>
                  <a:pt x="236418" y="98725"/>
                  <a:pt x="236479" y="98755"/>
                  <a:pt x="236539" y="98755"/>
                </a:cubicBezTo>
                <a:cubicBezTo>
                  <a:pt x="236691" y="98755"/>
                  <a:pt x="236783" y="98573"/>
                  <a:pt x="236661" y="98451"/>
                </a:cubicBezTo>
                <a:cubicBezTo>
                  <a:pt x="236266" y="97904"/>
                  <a:pt x="235871" y="97418"/>
                  <a:pt x="235536" y="96931"/>
                </a:cubicBezTo>
                <a:cubicBezTo>
                  <a:pt x="235500" y="96859"/>
                  <a:pt x="235443" y="96830"/>
                  <a:pt x="235384" y="96830"/>
                </a:cubicBezTo>
                <a:close/>
                <a:moveTo>
                  <a:pt x="134368" y="97041"/>
                </a:moveTo>
                <a:cubicBezTo>
                  <a:pt x="134313" y="97041"/>
                  <a:pt x="134261" y="97064"/>
                  <a:pt x="134227" y="97114"/>
                </a:cubicBezTo>
                <a:cubicBezTo>
                  <a:pt x="134136" y="97175"/>
                  <a:pt x="134167" y="97296"/>
                  <a:pt x="134227" y="97357"/>
                </a:cubicBezTo>
                <a:cubicBezTo>
                  <a:pt x="134683" y="97752"/>
                  <a:pt x="134987" y="98299"/>
                  <a:pt x="135079" y="98877"/>
                </a:cubicBezTo>
                <a:cubicBezTo>
                  <a:pt x="135079" y="98968"/>
                  <a:pt x="135170" y="99059"/>
                  <a:pt x="135261" y="99059"/>
                </a:cubicBezTo>
                <a:lnTo>
                  <a:pt x="135291" y="99059"/>
                </a:lnTo>
                <a:cubicBezTo>
                  <a:pt x="135382" y="99029"/>
                  <a:pt x="135443" y="98938"/>
                  <a:pt x="135443" y="98846"/>
                </a:cubicBezTo>
                <a:cubicBezTo>
                  <a:pt x="135352" y="98178"/>
                  <a:pt x="135018" y="97539"/>
                  <a:pt x="134501" y="97083"/>
                </a:cubicBezTo>
                <a:cubicBezTo>
                  <a:pt x="134460" y="97056"/>
                  <a:pt x="134413" y="97041"/>
                  <a:pt x="134368" y="97041"/>
                </a:cubicBezTo>
                <a:close/>
                <a:moveTo>
                  <a:pt x="130854" y="97114"/>
                </a:moveTo>
                <a:cubicBezTo>
                  <a:pt x="130762" y="97114"/>
                  <a:pt x="130671" y="97205"/>
                  <a:pt x="130671" y="97296"/>
                </a:cubicBezTo>
                <a:cubicBezTo>
                  <a:pt x="130671" y="97843"/>
                  <a:pt x="130793" y="98390"/>
                  <a:pt x="130975" y="98907"/>
                </a:cubicBezTo>
                <a:cubicBezTo>
                  <a:pt x="131005" y="98998"/>
                  <a:pt x="131066" y="99120"/>
                  <a:pt x="131097" y="99211"/>
                </a:cubicBezTo>
                <a:cubicBezTo>
                  <a:pt x="131127" y="99272"/>
                  <a:pt x="131218" y="99333"/>
                  <a:pt x="131279" y="99333"/>
                </a:cubicBezTo>
                <a:cubicBezTo>
                  <a:pt x="131309" y="99333"/>
                  <a:pt x="131340" y="99302"/>
                  <a:pt x="131370" y="99302"/>
                </a:cubicBezTo>
                <a:cubicBezTo>
                  <a:pt x="131461" y="99272"/>
                  <a:pt x="131492" y="99150"/>
                  <a:pt x="131461" y="99059"/>
                </a:cubicBezTo>
                <a:cubicBezTo>
                  <a:pt x="131401" y="98968"/>
                  <a:pt x="131370" y="98877"/>
                  <a:pt x="131340" y="98786"/>
                </a:cubicBezTo>
                <a:cubicBezTo>
                  <a:pt x="131157" y="98299"/>
                  <a:pt x="131066" y="97813"/>
                  <a:pt x="131066" y="97296"/>
                </a:cubicBezTo>
                <a:cubicBezTo>
                  <a:pt x="131066" y="97175"/>
                  <a:pt x="130975" y="97114"/>
                  <a:pt x="130854" y="97114"/>
                </a:cubicBezTo>
                <a:close/>
                <a:moveTo>
                  <a:pt x="232789" y="97749"/>
                </a:moveTo>
                <a:cubicBezTo>
                  <a:pt x="232675" y="97749"/>
                  <a:pt x="232560" y="97860"/>
                  <a:pt x="232618" y="97995"/>
                </a:cubicBezTo>
                <a:cubicBezTo>
                  <a:pt x="232831" y="98573"/>
                  <a:pt x="233044" y="99150"/>
                  <a:pt x="233287" y="99789"/>
                </a:cubicBezTo>
                <a:cubicBezTo>
                  <a:pt x="233317" y="99849"/>
                  <a:pt x="233378" y="99910"/>
                  <a:pt x="233469" y="99910"/>
                </a:cubicBezTo>
                <a:cubicBezTo>
                  <a:pt x="233500" y="99910"/>
                  <a:pt x="233500" y="99910"/>
                  <a:pt x="233530" y="99880"/>
                </a:cubicBezTo>
                <a:cubicBezTo>
                  <a:pt x="233621" y="99849"/>
                  <a:pt x="233682" y="99758"/>
                  <a:pt x="233652" y="99637"/>
                </a:cubicBezTo>
                <a:cubicBezTo>
                  <a:pt x="233409" y="98998"/>
                  <a:pt x="233196" y="98421"/>
                  <a:pt x="232953" y="97874"/>
                </a:cubicBezTo>
                <a:cubicBezTo>
                  <a:pt x="232920" y="97785"/>
                  <a:pt x="232854" y="97749"/>
                  <a:pt x="232789" y="97749"/>
                </a:cubicBezTo>
                <a:close/>
                <a:moveTo>
                  <a:pt x="62078" y="98625"/>
                </a:moveTo>
                <a:cubicBezTo>
                  <a:pt x="61939" y="98625"/>
                  <a:pt x="61805" y="98781"/>
                  <a:pt x="61916" y="98938"/>
                </a:cubicBezTo>
                <a:cubicBezTo>
                  <a:pt x="62281" y="99454"/>
                  <a:pt x="62706" y="99941"/>
                  <a:pt x="63132" y="100397"/>
                </a:cubicBezTo>
                <a:cubicBezTo>
                  <a:pt x="63193" y="100427"/>
                  <a:pt x="63223" y="100457"/>
                  <a:pt x="63284" y="100457"/>
                </a:cubicBezTo>
                <a:cubicBezTo>
                  <a:pt x="63345" y="100457"/>
                  <a:pt x="63375" y="100427"/>
                  <a:pt x="63405" y="100397"/>
                </a:cubicBezTo>
                <a:cubicBezTo>
                  <a:pt x="63497" y="100336"/>
                  <a:pt x="63497" y="100214"/>
                  <a:pt x="63436" y="100123"/>
                </a:cubicBezTo>
                <a:cubicBezTo>
                  <a:pt x="62983" y="99700"/>
                  <a:pt x="62590" y="99218"/>
                  <a:pt x="62228" y="98705"/>
                </a:cubicBezTo>
                <a:lnTo>
                  <a:pt x="62228" y="98705"/>
                </a:lnTo>
                <a:cubicBezTo>
                  <a:pt x="62225" y="98702"/>
                  <a:pt x="62223" y="98698"/>
                  <a:pt x="62220" y="98694"/>
                </a:cubicBezTo>
                <a:cubicBezTo>
                  <a:pt x="62180" y="98646"/>
                  <a:pt x="62128" y="98625"/>
                  <a:pt x="62078" y="98625"/>
                </a:cubicBezTo>
                <a:close/>
                <a:moveTo>
                  <a:pt x="132676" y="100158"/>
                </a:moveTo>
                <a:cubicBezTo>
                  <a:pt x="132511" y="100158"/>
                  <a:pt x="132410" y="100415"/>
                  <a:pt x="132616" y="100518"/>
                </a:cubicBezTo>
                <a:cubicBezTo>
                  <a:pt x="132981" y="100731"/>
                  <a:pt x="133407" y="100853"/>
                  <a:pt x="133832" y="100853"/>
                </a:cubicBezTo>
                <a:cubicBezTo>
                  <a:pt x="133868" y="100861"/>
                  <a:pt x="133906" y="100865"/>
                  <a:pt x="133945" y="100865"/>
                </a:cubicBezTo>
                <a:cubicBezTo>
                  <a:pt x="134040" y="100865"/>
                  <a:pt x="134141" y="100844"/>
                  <a:pt x="134227" y="100822"/>
                </a:cubicBezTo>
                <a:cubicBezTo>
                  <a:pt x="134349" y="100792"/>
                  <a:pt x="134471" y="100731"/>
                  <a:pt x="134592" y="100670"/>
                </a:cubicBezTo>
                <a:cubicBezTo>
                  <a:pt x="134683" y="100609"/>
                  <a:pt x="134714" y="100488"/>
                  <a:pt x="134653" y="100397"/>
                </a:cubicBezTo>
                <a:cubicBezTo>
                  <a:pt x="134633" y="100338"/>
                  <a:pt x="134576" y="100304"/>
                  <a:pt x="134513" y="100304"/>
                </a:cubicBezTo>
                <a:cubicBezTo>
                  <a:pt x="134478" y="100304"/>
                  <a:pt x="134442" y="100314"/>
                  <a:pt x="134410" y="100336"/>
                </a:cubicBezTo>
                <a:cubicBezTo>
                  <a:pt x="134319" y="100397"/>
                  <a:pt x="134227" y="100427"/>
                  <a:pt x="134136" y="100457"/>
                </a:cubicBezTo>
                <a:cubicBezTo>
                  <a:pt x="134027" y="100478"/>
                  <a:pt x="133917" y="100488"/>
                  <a:pt x="133809" y="100488"/>
                </a:cubicBezTo>
                <a:cubicBezTo>
                  <a:pt x="133436" y="100488"/>
                  <a:pt x="133075" y="100372"/>
                  <a:pt x="132768" y="100184"/>
                </a:cubicBezTo>
                <a:cubicBezTo>
                  <a:pt x="132737" y="100166"/>
                  <a:pt x="132705" y="100158"/>
                  <a:pt x="132676" y="100158"/>
                </a:cubicBezTo>
                <a:close/>
                <a:moveTo>
                  <a:pt x="70709" y="99199"/>
                </a:moveTo>
                <a:cubicBezTo>
                  <a:pt x="70667" y="99199"/>
                  <a:pt x="70620" y="99214"/>
                  <a:pt x="70579" y="99242"/>
                </a:cubicBezTo>
                <a:cubicBezTo>
                  <a:pt x="70488" y="99302"/>
                  <a:pt x="70457" y="99424"/>
                  <a:pt x="70518" y="99485"/>
                </a:cubicBezTo>
                <a:cubicBezTo>
                  <a:pt x="70822" y="99880"/>
                  <a:pt x="71004" y="100366"/>
                  <a:pt x="71004" y="100853"/>
                </a:cubicBezTo>
                <a:cubicBezTo>
                  <a:pt x="71004" y="100944"/>
                  <a:pt x="71004" y="101035"/>
                  <a:pt x="70974" y="101126"/>
                </a:cubicBezTo>
                <a:cubicBezTo>
                  <a:pt x="70974" y="101248"/>
                  <a:pt x="71035" y="101339"/>
                  <a:pt x="71156" y="101369"/>
                </a:cubicBezTo>
                <a:lnTo>
                  <a:pt x="71187" y="101369"/>
                </a:lnTo>
                <a:cubicBezTo>
                  <a:pt x="71278" y="101369"/>
                  <a:pt x="71339" y="101308"/>
                  <a:pt x="71369" y="101187"/>
                </a:cubicBezTo>
                <a:cubicBezTo>
                  <a:pt x="71369" y="101126"/>
                  <a:pt x="71400" y="101035"/>
                  <a:pt x="71400" y="100944"/>
                </a:cubicBezTo>
                <a:cubicBezTo>
                  <a:pt x="71400" y="100913"/>
                  <a:pt x="71400" y="100883"/>
                  <a:pt x="71400" y="100853"/>
                </a:cubicBezTo>
                <a:cubicBezTo>
                  <a:pt x="71400" y="100822"/>
                  <a:pt x="71400" y="100792"/>
                  <a:pt x="71400" y="100761"/>
                </a:cubicBezTo>
                <a:cubicBezTo>
                  <a:pt x="71339" y="100214"/>
                  <a:pt x="71156" y="99697"/>
                  <a:pt x="70852" y="99272"/>
                </a:cubicBezTo>
                <a:cubicBezTo>
                  <a:pt x="70819" y="99222"/>
                  <a:pt x="70767" y="99199"/>
                  <a:pt x="70712" y="99199"/>
                </a:cubicBezTo>
                <a:cubicBezTo>
                  <a:pt x="70711" y="99199"/>
                  <a:pt x="70711" y="99199"/>
                  <a:pt x="70711" y="99199"/>
                </a:cubicBezTo>
                <a:lnTo>
                  <a:pt x="70711" y="99199"/>
                </a:lnTo>
                <a:cubicBezTo>
                  <a:pt x="70710" y="99199"/>
                  <a:pt x="70710" y="99199"/>
                  <a:pt x="70709" y="99199"/>
                </a:cubicBezTo>
                <a:close/>
                <a:moveTo>
                  <a:pt x="237712" y="99853"/>
                </a:moveTo>
                <a:cubicBezTo>
                  <a:pt x="237670" y="99853"/>
                  <a:pt x="237631" y="99869"/>
                  <a:pt x="237603" y="99910"/>
                </a:cubicBezTo>
                <a:cubicBezTo>
                  <a:pt x="237512" y="99971"/>
                  <a:pt x="237512" y="100093"/>
                  <a:pt x="237573" y="100153"/>
                </a:cubicBezTo>
                <a:lnTo>
                  <a:pt x="237634" y="100245"/>
                </a:lnTo>
                <a:cubicBezTo>
                  <a:pt x="237755" y="100397"/>
                  <a:pt x="237877" y="100549"/>
                  <a:pt x="237998" y="100701"/>
                </a:cubicBezTo>
                <a:cubicBezTo>
                  <a:pt x="238242" y="101004"/>
                  <a:pt x="238515" y="101308"/>
                  <a:pt x="238789" y="101643"/>
                </a:cubicBezTo>
                <a:cubicBezTo>
                  <a:pt x="238819" y="101673"/>
                  <a:pt x="238880" y="101704"/>
                  <a:pt x="238910" y="101704"/>
                </a:cubicBezTo>
                <a:cubicBezTo>
                  <a:pt x="239093" y="101704"/>
                  <a:pt x="239184" y="101521"/>
                  <a:pt x="239062" y="101400"/>
                </a:cubicBezTo>
                <a:cubicBezTo>
                  <a:pt x="238667" y="100913"/>
                  <a:pt x="238242" y="100427"/>
                  <a:pt x="237846" y="99910"/>
                </a:cubicBezTo>
                <a:cubicBezTo>
                  <a:pt x="237813" y="99877"/>
                  <a:pt x="237761" y="99853"/>
                  <a:pt x="237712" y="99853"/>
                </a:cubicBezTo>
                <a:close/>
                <a:moveTo>
                  <a:pt x="64714" y="101336"/>
                </a:moveTo>
                <a:cubicBezTo>
                  <a:pt x="64659" y="101336"/>
                  <a:pt x="64598" y="101362"/>
                  <a:pt x="64560" y="101400"/>
                </a:cubicBezTo>
                <a:cubicBezTo>
                  <a:pt x="64533" y="101441"/>
                  <a:pt x="64518" y="101490"/>
                  <a:pt x="64518" y="101535"/>
                </a:cubicBezTo>
                <a:lnTo>
                  <a:pt x="64518" y="101535"/>
                </a:lnTo>
                <a:cubicBezTo>
                  <a:pt x="64517" y="101586"/>
                  <a:pt x="64540" y="101639"/>
                  <a:pt x="64591" y="101673"/>
                </a:cubicBezTo>
                <a:cubicBezTo>
                  <a:pt x="65108" y="102068"/>
                  <a:pt x="65685" y="102403"/>
                  <a:pt x="66263" y="102646"/>
                </a:cubicBezTo>
                <a:lnTo>
                  <a:pt x="66354" y="102646"/>
                </a:lnTo>
                <a:cubicBezTo>
                  <a:pt x="66415" y="102646"/>
                  <a:pt x="66506" y="102615"/>
                  <a:pt x="66536" y="102555"/>
                </a:cubicBezTo>
                <a:cubicBezTo>
                  <a:pt x="66542" y="102530"/>
                  <a:pt x="66545" y="102506"/>
                  <a:pt x="66544" y="102484"/>
                </a:cubicBezTo>
                <a:lnTo>
                  <a:pt x="66544" y="102484"/>
                </a:lnTo>
                <a:cubicBezTo>
                  <a:pt x="66548" y="102407"/>
                  <a:pt x="66493" y="102334"/>
                  <a:pt x="66416" y="102282"/>
                </a:cubicBezTo>
                <a:lnTo>
                  <a:pt x="66416" y="102282"/>
                </a:lnTo>
                <a:cubicBezTo>
                  <a:pt x="66416" y="102282"/>
                  <a:pt x="66415" y="102281"/>
                  <a:pt x="66415" y="102281"/>
                </a:cubicBezTo>
                <a:cubicBezTo>
                  <a:pt x="65867" y="102038"/>
                  <a:pt x="65320" y="101734"/>
                  <a:pt x="64804" y="101369"/>
                </a:cubicBezTo>
                <a:cubicBezTo>
                  <a:pt x="64780" y="101346"/>
                  <a:pt x="64748" y="101336"/>
                  <a:pt x="64714" y="101336"/>
                </a:cubicBezTo>
                <a:close/>
                <a:moveTo>
                  <a:pt x="70045" y="102401"/>
                </a:moveTo>
                <a:cubicBezTo>
                  <a:pt x="70009" y="102401"/>
                  <a:pt x="69973" y="102412"/>
                  <a:pt x="69941" y="102433"/>
                </a:cubicBezTo>
                <a:cubicBezTo>
                  <a:pt x="69534" y="102623"/>
                  <a:pt x="69080" y="102740"/>
                  <a:pt x="68599" y="102742"/>
                </a:cubicBezTo>
                <a:lnTo>
                  <a:pt x="68599" y="102742"/>
                </a:lnTo>
                <a:cubicBezTo>
                  <a:pt x="68549" y="102741"/>
                  <a:pt x="68500" y="102740"/>
                  <a:pt x="68451" y="102737"/>
                </a:cubicBezTo>
                <a:lnTo>
                  <a:pt x="68208" y="102737"/>
                </a:lnTo>
                <a:cubicBezTo>
                  <a:pt x="68086" y="102737"/>
                  <a:pt x="67995" y="102828"/>
                  <a:pt x="67995" y="102919"/>
                </a:cubicBezTo>
                <a:cubicBezTo>
                  <a:pt x="67995" y="103011"/>
                  <a:pt x="68056" y="103102"/>
                  <a:pt x="68178" y="103132"/>
                </a:cubicBezTo>
                <a:lnTo>
                  <a:pt x="68451" y="103132"/>
                </a:lnTo>
                <a:cubicBezTo>
                  <a:pt x="69025" y="103132"/>
                  <a:pt x="69569" y="103012"/>
                  <a:pt x="70112" y="102772"/>
                </a:cubicBezTo>
                <a:lnTo>
                  <a:pt x="70112" y="102772"/>
                </a:lnTo>
                <a:cubicBezTo>
                  <a:pt x="70116" y="102771"/>
                  <a:pt x="70119" y="102769"/>
                  <a:pt x="70123" y="102767"/>
                </a:cubicBezTo>
                <a:cubicBezTo>
                  <a:pt x="70183" y="102733"/>
                  <a:pt x="70214" y="102681"/>
                  <a:pt x="70222" y="102628"/>
                </a:cubicBezTo>
                <a:lnTo>
                  <a:pt x="70222" y="102628"/>
                </a:lnTo>
                <a:cubicBezTo>
                  <a:pt x="70228" y="102594"/>
                  <a:pt x="70226" y="102559"/>
                  <a:pt x="70214" y="102524"/>
                </a:cubicBezTo>
                <a:lnTo>
                  <a:pt x="70214" y="102494"/>
                </a:lnTo>
                <a:cubicBezTo>
                  <a:pt x="70175" y="102435"/>
                  <a:pt x="70110" y="102401"/>
                  <a:pt x="70045" y="102401"/>
                </a:cubicBezTo>
                <a:close/>
                <a:moveTo>
                  <a:pt x="234102" y="101327"/>
                </a:moveTo>
                <a:cubicBezTo>
                  <a:pt x="234075" y="101327"/>
                  <a:pt x="234047" y="101331"/>
                  <a:pt x="234017" y="101339"/>
                </a:cubicBezTo>
                <a:cubicBezTo>
                  <a:pt x="233925" y="101369"/>
                  <a:pt x="233865" y="101460"/>
                  <a:pt x="233925" y="101552"/>
                </a:cubicBezTo>
                <a:cubicBezTo>
                  <a:pt x="234108" y="102160"/>
                  <a:pt x="234320" y="102767"/>
                  <a:pt x="234503" y="103375"/>
                </a:cubicBezTo>
                <a:cubicBezTo>
                  <a:pt x="234528" y="103450"/>
                  <a:pt x="234615" y="103505"/>
                  <a:pt x="234695" y="103505"/>
                </a:cubicBezTo>
                <a:cubicBezTo>
                  <a:pt x="234713" y="103505"/>
                  <a:pt x="234730" y="103502"/>
                  <a:pt x="234746" y="103497"/>
                </a:cubicBezTo>
                <a:cubicBezTo>
                  <a:pt x="234837" y="103467"/>
                  <a:pt x="234898" y="103345"/>
                  <a:pt x="234868" y="103254"/>
                </a:cubicBezTo>
                <a:cubicBezTo>
                  <a:pt x="234685" y="102646"/>
                  <a:pt x="234472" y="102038"/>
                  <a:pt x="234260" y="101430"/>
                </a:cubicBezTo>
                <a:cubicBezTo>
                  <a:pt x="234237" y="101362"/>
                  <a:pt x="234180" y="101327"/>
                  <a:pt x="234102" y="101327"/>
                </a:cubicBezTo>
                <a:close/>
                <a:moveTo>
                  <a:pt x="240138" y="102786"/>
                </a:moveTo>
                <a:cubicBezTo>
                  <a:pt x="240093" y="102786"/>
                  <a:pt x="240045" y="102801"/>
                  <a:pt x="240004" y="102828"/>
                </a:cubicBezTo>
                <a:cubicBezTo>
                  <a:pt x="239944" y="102889"/>
                  <a:pt x="239913" y="103011"/>
                  <a:pt x="240004" y="103102"/>
                </a:cubicBezTo>
                <a:cubicBezTo>
                  <a:pt x="240400" y="103588"/>
                  <a:pt x="240795" y="104074"/>
                  <a:pt x="241190" y="104561"/>
                </a:cubicBezTo>
                <a:cubicBezTo>
                  <a:pt x="241220" y="104622"/>
                  <a:pt x="241281" y="104652"/>
                  <a:pt x="241342" y="104652"/>
                </a:cubicBezTo>
                <a:cubicBezTo>
                  <a:pt x="241372" y="104652"/>
                  <a:pt x="241403" y="104622"/>
                  <a:pt x="241433" y="104591"/>
                </a:cubicBezTo>
                <a:cubicBezTo>
                  <a:pt x="241524" y="104530"/>
                  <a:pt x="241555" y="104409"/>
                  <a:pt x="241494" y="104318"/>
                </a:cubicBezTo>
                <a:cubicBezTo>
                  <a:pt x="241099" y="103831"/>
                  <a:pt x="240704" y="103345"/>
                  <a:pt x="240278" y="102859"/>
                </a:cubicBezTo>
                <a:cubicBezTo>
                  <a:pt x="240245" y="102808"/>
                  <a:pt x="240193" y="102786"/>
                  <a:pt x="240138" y="102786"/>
                </a:cubicBezTo>
                <a:close/>
                <a:moveTo>
                  <a:pt x="59462" y="78943"/>
                </a:moveTo>
                <a:cubicBezTo>
                  <a:pt x="59666" y="78943"/>
                  <a:pt x="59870" y="78980"/>
                  <a:pt x="60062" y="79059"/>
                </a:cubicBezTo>
                <a:cubicBezTo>
                  <a:pt x="61308" y="79484"/>
                  <a:pt x="61825" y="80943"/>
                  <a:pt x="62250" y="82220"/>
                </a:cubicBezTo>
                <a:cubicBezTo>
                  <a:pt x="62372" y="82554"/>
                  <a:pt x="62463" y="82858"/>
                  <a:pt x="62585" y="83132"/>
                </a:cubicBezTo>
                <a:cubicBezTo>
                  <a:pt x="63405" y="85168"/>
                  <a:pt x="64317" y="87144"/>
                  <a:pt x="65351" y="89059"/>
                </a:cubicBezTo>
                <a:cubicBezTo>
                  <a:pt x="66050" y="90488"/>
                  <a:pt x="66962" y="91764"/>
                  <a:pt x="68056" y="92889"/>
                </a:cubicBezTo>
                <a:cubicBezTo>
                  <a:pt x="68877" y="93649"/>
                  <a:pt x="69758" y="94287"/>
                  <a:pt x="70731" y="94865"/>
                </a:cubicBezTo>
                <a:cubicBezTo>
                  <a:pt x="71156" y="95138"/>
                  <a:pt x="71582" y="95442"/>
                  <a:pt x="72007" y="95716"/>
                </a:cubicBezTo>
                <a:cubicBezTo>
                  <a:pt x="73740" y="96931"/>
                  <a:pt x="75229" y="98451"/>
                  <a:pt x="76476" y="100153"/>
                </a:cubicBezTo>
                <a:cubicBezTo>
                  <a:pt x="76962" y="100883"/>
                  <a:pt x="77539" y="101825"/>
                  <a:pt x="77448" y="102828"/>
                </a:cubicBezTo>
                <a:lnTo>
                  <a:pt x="77448" y="102798"/>
                </a:lnTo>
                <a:cubicBezTo>
                  <a:pt x="77357" y="103892"/>
                  <a:pt x="76476" y="104682"/>
                  <a:pt x="75685" y="105078"/>
                </a:cubicBezTo>
                <a:cubicBezTo>
                  <a:pt x="74713" y="105473"/>
                  <a:pt x="73679" y="105685"/>
                  <a:pt x="72646" y="105685"/>
                </a:cubicBezTo>
                <a:cubicBezTo>
                  <a:pt x="72083" y="105736"/>
                  <a:pt x="71518" y="105761"/>
                  <a:pt x="70953" y="105761"/>
                </a:cubicBezTo>
                <a:cubicBezTo>
                  <a:pt x="69472" y="105761"/>
                  <a:pt x="67988" y="105590"/>
                  <a:pt x="66536" y="105260"/>
                </a:cubicBezTo>
                <a:cubicBezTo>
                  <a:pt x="64530" y="104774"/>
                  <a:pt x="62737" y="103740"/>
                  <a:pt x="61308" y="102251"/>
                </a:cubicBezTo>
                <a:cubicBezTo>
                  <a:pt x="60731" y="101521"/>
                  <a:pt x="60183" y="100761"/>
                  <a:pt x="59758" y="99941"/>
                </a:cubicBezTo>
                <a:cubicBezTo>
                  <a:pt x="58907" y="98482"/>
                  <a:pt x="58147" y="96992"/>
                  <a:pt x="57417" y="95473"/>
                </a:cubicBezTo>
                <a:cubicBezTo>
                  <a:pt x="57357" y="95351"/>
                  <a:pt x="57296" y="95229"/>
                  <a:pt x="57235" y="95108"/>
                </a:cubicBezTo>
                <a:cubicBezTo>
                  <a:pt x="57174" y="94925"/>
                  <a:pt x="57114" y="94773"/>
                  <a:pt x="57022" y="94621"/>
                </a:cubicBezTo>
                <a:cubicBezTo>
                  <a:pt x="56050" y="92403"/>
                  <a:pt x="55077" y="89789"/>
                  <a:pt x="55290" y="87144"/>
                </a:cubicBezTo>
                <a:cubicBezTo>
                  <a:pt x="55442" y="85564"/>
                  <a:pt x="56475" y="80548"/>
                  <a:pt x="58481" y="79241"/>
                </a:cubicBezTo>
                <a:cubicBezTo>
                  <a:pt x="58768" y="79050"/>
                  <a:pt x="59115" y="78943"/>
                  <a:pt x="59462" y="78943"/>
                </a:cubicBezTo>
                <a:close/>
                <a:moveTo>
                  <a:pt x="59460" y="78560"/>
                </a:moveTo>
                <a:cubicBezTo>
                  <a:pt x="59045" y="78560"/>
                  <a:pt x="58632" y="78688"/>
                  <a:pt x="58269" y="78937"/>
                </a:cubicBezTo>
                <a:cubicBezTo>
                  <a:pt x="56110" y="80336"/>
                  <a:pt x="55047" y="85412"/>
                  <a:pt x="54925" y="87114"/>
                </a:cubicBezTo>
                <a:cubicBezTo>
                  <a:pt x="54895" y="87357"/>
                  <a:pt x="54895" y="87630"/>
                  <a:pt x="54895" y="87904"/>
                </a:cubicBezTo>
                <a:cubicBezTo>
                  <a:pt x="54895" y="90366"/>
                  <a:pt x="55776" y="92737"/>
                  <a:pt x="56688" y="94773"/>
                </a:cubicBezTo>
                <a:cubicBezTo>
                  <a:pt x="56749" y="94865"/>
                  <a:pt x="56779" y="94986"/>
                  <a:pt x="56840" y="95108"/>
                </a:cubicBezTo>
                <a:cubicBezTo>
                  <a:pt x="56901" y="95229"/>
                  <a:pt x="56962" y="95351"/>
                  <a:pt x="57022" y="95473"/>
                </a:cubicBezTo>
                <a:cubicBezTo>
                  <a:pt x="57721" y="97053"/>
                  <a:pt x="58542" y="98634"/>
                  <a:pt x="59424" y="100123"/>
                </a:cubicBezTo>
                <a:cubicBezTo>
                  <a:pt x="59880" y="100974"/>
                  <a:pt x="60427" y="101764"/>
                  <a:pt x="61035" y="102494"/>
                </a:cubicBezTo>
                <a:cubicBezTo>
                  <a:pt x="62494" y="104044"/>
                  <a:pt x="64378" y="105138"/>
                  <a:pt x="66445" y="105625"/>
                </a:cubicBezTo>
                <a:cubicBezTo>
                  <a:pt x="67799" y="105935"/>
                  <a:pt x="69205" y="106114"/>
                  <a:pt x="70590" y="106114"/>
                </a:cubicBezTo>
                <a:cubicBezTo>
                  <a:pt x="70698" y="106114"/>
                  <a:pt x="70806" y="106113"/>
                  <a:pt x="70913" y="106111"/>
                </a:cubicBezTo>
                <a:cubicBezTo>
                  <a:pt x="71491" y="106111"/>
                  <a:pt x="72068" y="106111"/>
                  <a:pt x="72676" y="106050"/>
                </a:cubicBezTo>
                <a:cubicBezTo>
                  <a:pt x="73770" y="106050"/>
                  <a:pt x="74834" y="105837"/>
                  <a:pt x="75837" y="105412"/>
                </a:cubicBezTo>
                <a:cubicBezTo>
                  <a:pt x="76901" y="104956"/>
                  <a:pt x="77661" y="103983"/>
                  <a:pt x="77843" y="102859"/>
                </a:cubicBezTo>
                <a:cubicBezTo>
                  <a:pt x="77935" y="101734"/>
                  <a:pt x="77327" y="100731"/>
                  <a:pt x="76780" y="99941"/>
                </a:cubicBezTo>
                <a:cubicBezTo>
                  <a:pt x="75533" y="98208"/>
                  <a:pt x="74044" y="96719"/>
                  <a:pt x="72311" y="95473"/>
                </a:cubicBezTo>
                <a:cubicBezTo>
                  <a:pt x="72281" y="95442"/>
                  <a:pt x="72251" y="95442"/>
                  <a:pt x="72220" y="95412"/>
                </a:cubicBezTo>
                <a:cubicBezTo>
                  <a:pt x="72068" y="95290"/>
                  <a:pt x="71916" y="95199"/>
                  <a:pt x="71764" y="95108"/>
                </a:cubicBezTo>
                <a:cubicBezTo>
                  <a:pt x="71491" y="94895"/>
                  <a:pt x="71217" y="94743"/>
                  <a:pt x="70944" y="94561"/>
                </a:cubicBezTo>
                <a:cubicBezTo>
                  <a:pt x="70001" y="93983"/>
                  <a:pt x="69120" y="93345"/>
                  <a:pt x="68299" y="92615"/>
                </a:cubicBezTo>
                <a:cubicBezTo>
                  <a:pt x="67235" y="91521"/>
                  <a:pt x="66354" y="90275"/>
                  <a:pt x="65685" y="88907"/>
                </a:cubicBezTo>
                <a:cubicBezTo>
                  <a:pt x="64652" y="86992"/>
                  <a:pt x="63740" y="85016"/>
                  <a:pt x="62950" y="83010"/>
                </a:cubicBezTo>
                <a:cubicBezTo>
                  <a:pt x="62828" y="82706"/>
                  <a:pt x="62737" y="82402"/>
                  <a:pt x="62615" y="82098"/>
                </a:cubicBezTo>
                <a:cubicBezTo>
                  <a:pt x="62159" y="80731"/>
                  <a:pt x="61612" y="79180"/>
                  <a:pt x="60183" y="78694"/>
                </a:cubicBezTo>
                <a:cubicBezTo>
                  <a:pt x="59947" y="78604"/>
                  <a:pt x="59703" y="78560"/>
                  <a:pt x="59460" y="78560"/>
                </a:cubicBezTo>
                <a:close/>
                <a:moveTo>
                  <a:pt x="235251" y="104918"/>
                </a:moveTo>
                <a:cubicBezTo>
                  <a:pt x="235234" y="104918"/>
                  <a:pt x="235218" y="104920"/>
                  <a:pt x="235202" y="104926"/>
                </a:cubicBezTo>
                <a:cubicBezTo>
                  <a:pt x="235111" y="104986"/>
                  <a:pt x="235050" y="105078"/>
                  <a:pt x="235080" y="105169"/>
                </a:cubicBezTo>
                <a:lnTo>
                  <a:pt x="235202" y="105533"/>
                </a:lnTo>
                <a:cubicBezTo>
                  <a:pt x="235354" y="106020"/>
                  <a:pt x="235506" y="106506"/>
                  <a:pt x="235658" y="106992"/>
                </a:cubicBezTo>
                <a:cubicBezTo>
                  <a:pt x="235658" y="107084"/>
                  <a:pt x="235749" y="107114"/>
                  <a:pt x="235840" y="107114"/>
                </a:cubicBezTo>
                <a:lnTo>
                  <a:pt x="235871" y="107114"/>
                </a:lnTo>
                <a:cubicBezTo>
                  <a:pt x="235992" y="107084"/>
                  <a:pt x="236053" y="106992"/>
                  <a:pt x="236023" y="106871"/>
                </a:cubicBezTo>
                <a:cubicBezTo>
                  <a:pt x="235871" y="106385"/>
                  <a:pt x="235719" y="105929"/>
                  <a:pt x="235567" y="105442"/>
                </a:cubicBezTo>
                <a:lnTo>
                  <a:pt x="235445" y="105078"/>
                </a:lnTo>
                <a:cubicBezTo>
                  <a:pt x="235420" y="104977"/>
                  <a:pt x="235332" y="104918"/>
                  <a:pt x="235251" y="104918"/>
                </a:cubicBezTo>
                <a:close/>
                <a:moveTo>
                  <a:pt x="242457" y="105775"/>
                </a:moveTo>
                <a:cubicBezTo>
                  <a:pt x="242426" y="105775"/>
                  <a:pt x="242397" y="105785"/>
                  <a:pt x="242375" y="105807"/>
                </a:cubicBezTo>
                <a:cubicBezTo>
                  <a:pt x="242284" y="105868"/>
                  <a:pt x="242254" y="105989"/>
                  <a:pt x="242315" y="106081"/>
                </a:cubicBezTo>
                <a:cubicBezTo>
                  <a:pt x="242710" y="106628"/>
                  <a:pt x="243044" y="107144"/>
                  <a:pt x="243378" y="107631"/>
                </a:cubicBezTo>
                <a:cubicBezTo>
                  <a:pt x="243409" y="107692"/>
                  <a:pt x="243470" y="107722"/>
                  <a:pt x="243530" y="107722"/>
                </a:cubicBezTo>
                <a:cubicBezTo>
                  <a:pt x="243561" y="107722"/>
                  <a:pt x="243591" y="107722"/>
                  <a:pt x="243622" y="107692"/>
                </a:cubicBezTo>
                <a:cubicBezTo>
                  <a:pt x="243713" y="107661"/>
                  <a:pt x="243743" y="107540"/>
                  <a:pt x="243682" y="107448"/>
                </a:cubicBezTo>
                <a:cubicBezTo>
                  <a:pt x="243378" y="106932"/>
                  <a:pt x="243014" y="106415"/>
                  <a:pt x="242619" y="105868"/>
                </a:cubicBezTo>
                <a:cubicBezTo>
                  <a:pt x="242579" y="105809"/>
                  <a:pt x="242515" y="105775"/>
                  <a:pt x="242457" y="105775"/>
                </a:cubicBezTo>
                <a:close/>
                <a:moveTo>
                  <a:pt x="334" y="100609"/>
                </a:moveTo>
                <a:lnTo>
                  <a:pt x="334" y="101430"/>
                </a:lnTo>
                <a:cubicBezTo>
                  <a:pt x="942" y="102038"/>
                  <a:pt x="1611" y="102615"/>
                  <a:pt x="2310" y="103132"/>
                </a:cubicBezTo>
                <a:cubicBezTo>
                  <a:pt x="3739" y="104105"/>
                  <a:pt x="5046" y="105229"/>
                  <a:pt x="6231" y="106506"/>
                </a:cubicBezTo>
                <a:cubicBezTo>
                  <a:pt x="6778" y="107053"/>
                  <a:pt x="6717" y="107965"/>
                  <a:pt x="6110" y="108451"/>
                </a:cubicBezTo>
                <a:cubicBezTo>
                  <a:pt x="5832" y="108729"/>
                  <a:pt x="5477" y="108866"/>
                  <a:pt x="5122" y="108866"/>
                </a:cubicBezTo>
                <a:cubicBezTo>
                  <a:pt x="4740" y="108866"/>
                  <a:pt x="4357" y="108706"/>
                  <a:pt x="4073" y="108391"/>
                </a:cubicBezTo>
                <a:cubicBezTo>
                  <a:pt x="3830" y="108117"/>
                  <a:pt x="3556" y="107813"/>
                  <a:pt x="3344" y="107509"/>
                </a:cubicBezTo>
                <a:cubicBezTo>
                  <a:pt x="2948" y="107023"/>
                  <a:pt x="2584" y="106476"/>
                  <a:pt x="2249" y="105959"/>
                </a:cubicBezTo>
                <a:cubicBezTo>
                  <a:pt x="1672" y="105078"/>
                  <a:pt x="1033" y="104257"/>
                  <a:pt x="334" y="103467"/>
                </a:cubicBezTo>
                <a:lnTo>
                  <a:pt x="334" y="104348"/>
                </a:lnTo>
                <a:cubicBezTo>
                  <a:pt x="851" y="104956"/>
                  <a:pt x="1337" y="105625"/>
                  <a:pt x="1763" y="106293"/>
                </a:cubicBezTo>
                <a:cubicBezTo>
                  <a:pt x="2128" y="106810"/>
                  <a:pt x="2492" y="107357"/>
                  <a:pt x="2888" y="107874"/>
                </a:cubicBezTo>
                <a:cubicBezTo>
                  <a:pt x="3131" y="108178"/>
                  <a:pt x="3404" y="108482"/>
                  <a:pt x="3678" y="108786"/>
                </a:cubicBezTo>
                <a:cubicBezTo>
                  <a:pt x="4057" y="109212"/>
                  <a:pt x="4583" y="109425"/>
                  <a:pt x="5116" y="109425"/>
                </a:cubicBezTo>
                <a:cubicBezTo>
                  <a:pt x="5610" y="109425"/>
                  <a:pt x="6110" y="109242"/>
                  <a:pt x="6505" y="108877"/>
                </a:cubicBezTo>
                <a:cubicBezTo>
                  <a:pt x="7325" y="108178"/>
                  <a:pt x="7417" y="106932"/>
                  <a:pt x="6657" y="106111"/>
                </a:cubicBezTo>
                <a:cubicBezTo>
                  <a:pt x="5593" y="104865"/>
                  <a:pt x="4195" y="103801"/>
                  <a:pt x="2644" y="102676"/>
                </a:cubicBezTo>
                <a:cubicBezTo>
                  <a:pt x="1824" y="102038"/>
                  <a:pt x="1033" y="101369"/>
                  <a:pt x="334" y="100609"/>
                </a:cubicBezTo>
                <a:close/>
                <a:moveTo>
                  <a:pt x="197958" y="108847"/>
                </a:moveTo>
                <a:cubicBezTo>
                  <a:pt x="197809" y="108847"/>
                  <a:pt x="197659" y="108857"/>
                  <a:pt x="197511" y="108877"/>
                </a:cubicBezTo>
                <a:cubicBezTo>
                  <a:pt x="197420" y="108907"/>
                  <a:pt x="197329" y="108999"/>
                  <a:pt x="197359" y="109090"/>
                </a:cubicBezTo>
                <a:cubicBezTo>
                  <a:pt x="197359" y="109211"/>
                  <a:pt x="197450" y="109272"/>
                  <a:pt x="197572" y="109272"/>
                </a:cubicBezTo>
                <a:cubicBezTo>
                  <a:pt x="197720" y="109249"/>
                  <a:pt x="197869" y="109237"/>
                  <a:pt x="198019" y="109237"/>
                </a:cubicBezTo>
                <a:cubicBezTo>
                  <a:pt x="198456" y="109237"/>
                  <a:pt x="198897" y="109334"/>
                  <a:pt x="199305" y="109515"/>
                </a:cubicBezTo>
                <a:cubicBezTo>
                  <a:pt x="199335" y="109546"/>
                  <a:pt x="199365" y="109546"/>
                  <a:pt x="199396" y="109546"/>
                </a:cubicBezTo>
                <a:cubicBezTo>
                  <a:pt x="199578" y="109546"/>
                  <a:pt x="199639" y="109302"/>
                  <a:pt x="199487" y="109181"/>
                </a:cubicBezTo>
                <a:cubicBezTo>
                  <a:pt x="199014" y="108968"/>
                  <a:pt x="198485" y="108847"/>
                  <a:pt x="197958" y="108847"/>
                </a:cubicBezTo>
                <a:close/>
                <a:moveTo>
                  <a:pt x="90859" y="109327"/>
                </a:moveTo>
                <a:cubicBezTo>
                  <a:pt x="90847" y="109327"/>
                  <a:pt x="90835" y="109329"/>
                  <a:pt x="90822" y="109333"/>
                </a:cubicBezTo>
                <a:cubicBezTo>
                  <a:pt x="90154" y="109363"/>
                  <a:pt x="89485" y="109546"/>
                  <a:pt x="88907" y="109880"/>
                </a:cubicBezTo>
                <a:cubicBezTo>
                  <a:pt x="88755" y="109971"/>
                  <a:pt x="88816" y="110214"/>
                  <a:pt x="88999" y="110214"/>
                </a:cubicBezTo>
                <a:cubicBezTo>
                  <a:pt x="89019" y="110224"/>
                  <a:pt x="89036" y="110228"/>
                  <a:pt x="89050" y="110228"/>
                </a:cubicBezTo>
                <a:cubicBezTo>
                  <a:pt x="89080" y="110228"/>
                  <a:pt x="89100" y="110214"/>
                  <a:pt x="89120" y="110214"/>
                </a:cubicBezTo>
                <a:cubicBezTo>
                  <a:pt x="89637" y="109910"/>
                  <a:pt x="90214" y="109728"/>
                  <a:pt x="90822" y="109698"/>
                </a:cubicBezTo>
                <a:cubicBezTo>
                  <a:pt x="90944" y="109698"/>
                  <a:pt x="91005" y="109606"/>
                  <a:pt x="91005" y="109515"/>
                </a:cubicBezTo>
                <a:cubicBezTo>
                  <a:pt x="91005" y="109511"/>
                  <a:pt x="91005" y="109506"/>
                  <a:pt x="91004" y="109502"/>
                </a:cubicBezTo>
                <a:lnTo>
                  <a:pt x="91004" y="109502"/>
                </a:lnTo>
                <a:cubicBezTo>
                  <a:pt x="91005" y="109496"/>
                  <a:pt x="91005" y="109490"/>
                  <a:pt x="91005" y="109485"/>
                </a:cubicBezTo>
                <a:cubicBezTo>
                  <a:pt x="91005" y="109406"/>
                  <a:pt x="90936" y="109327"/>
                  <a:pt x="90859" y="109327"/>
                </a:cubicBezTo>
                <a:close/>
                <a:moveTo>
                  <a:pt x="195695" y="109352"/>
                </a:moveTo>
                <a:cubicBezTo>
                  <a:pt x="195671" y="109352"/>
                  <a:pt x="195648" y="109356"/>
                  <a:pt x="195627" y="109363"/>
                </a:cubicBezTo>
                <a:cubicBezTo>
                  <a:pt x="195019" y="109576"/>
                  <a:pt x="194441" y="109819"/>
                  <a:pt x="193864" y="110123"/>
                </a:cubicBezTo>
                <a:cubicBezTo>
                  <a:pt x="193773" y="110154"/>
                  <a:pt x="193742" y="110275"/>
                  <a:pt x="193803" y="110366"/>
                </a:cubicBezTo>
                <a:cubicBezTo>
                  <a:pt x="193833" y="110427"/>
                  <a:pt x="193894" y="110488"/>
                  <a:pt x="193955" y="110488"/>
                </a:cubicBezTo>
                <a:cubicBezTo>
                  <a:pt x="193985" y="110488"/>
                  <a:pt x="194016" y="110488"/>
                  <a:pt x="194046" y="110458"/>
                </a:cubicBezTo>
                <a:cubicBezTo>
                  <a:pt x="194593" y="110184"/>
                  <a:pt x="195171" y="109941"/>
                  <a:pt x="195779" y="109698"/>
                </a:cubicBezTo>
                <a:cubicBezTo>
                  <a:pt x="195870" y="109667"/>
                  <a:pt x="195900" y="109576"/>
                  <a:pt x="195870" y="109454"/>
                </a:cubicBezTo>
                <a:lnTo>
                  <a:pt x="195870" y="109454"/>
                </a:lnTo>
                <a:lnTo>
                  <a:pt x="195870" y="109485"/>
                </a:lnTo>
                <a:cubicBezTo>
                  <a:pt x="195847" y="109392"/>
                  <a:pt x="195770" y="109352"/>
                  <a:pt x="195695" y="109352"/>
                </a:cubicBezTo>
                <a:close/>
                <a:moveTo>
                  <a:pt x="236375" y="108565"/>
                </a:moveTo>
                <a:cubicBezTo>
                  <a:pt x="236359" y="108565"/>
                  <a:pt x="236343" y="108568"/>
                  <a:pt x="236327" y="108573"/>
                </a:cubicBezTo>
                <a:cubicBezTo>
                  <a:pt x="236205" y="108603"/>
                  <a:pt x="236144" y="108695"/>
                  <a:pt x="236175" y="108816"/>
                </a:cubicBezTo>
                <a:cubicBezTo>
                  <a:pt x="236357" y="109454"/>
                  <a:pt x="236509" y="110062"/>
                  <a:pt x="236661" y="110640"/>
                </a:cubicBezTo>
                <a:cubicBezTo>
                  <a:pt x="236661" y="110731"/>
                  <a:pt x="236752" y="110792"/>
                  <a:pt x="236843" y="110792"/>
                </a:cubicBezTo>
                <a:lnTo>
                  <a:pt x="236874" y="110792"/>
                </a:lnTo>
                <a:cubicBezTo>
                  <a:pt x="236995" y="110761"/>
                  <a:pt x="237056" y="110670"/>
                  <a:pt x="237026" y="110549"/>
                </a:cubicBezTo>
                <a:cubicBezTo>
                  <a:pt x="236904" y="109971"/>
                  <a:pt x="236722" y="109363"/>
                  <a:pt x="236539" y="108695"/>
                </a:cubicBezTo>
                <a:cubicBezTo>
                  <a:pt x="236514" y="108620"/>
                  <a:pt x="236448" y="108565"/>
                  <a:pt x="236375" y="108565"/>
                </a:cubicBezTo>
                <a:close/>
                <a:moveTo>
                  <a:pt x="244486" y="108997"/>
                </a:moveTo>
                <a:cubicBezTo>
                  <a:pt x="244450" y="108997"/>
                  <a:pt x="244414" y="109007"/>
                  <a:pt x="244381" y="109029"/>
                </a:cubicBezTo>
                <a:cubicBezTo>
                  <a:pt x="244290" y="109059"/>
                  <a:pt x="244260" y="109181"/>
                  <a:pt x="244321" y="109272"/>
                </a:cubicBezTo>
                <a:cubicBezTo>
                  <a:pt x="244594" y="109850"/>
                  <a:pt x="244868" y="110427"/>
                  <a:pt x="245111" y="110974"/>
                </a:cubicBezTo>
                <a:cubicBezTo>
                  <a:pt x="245141" y="111065"/>
                  <a:pt x="245202" y="111096"/>
                  <a:pt x="245263" y="111096"/>
                </a:cubicBezTo>
                <a:lnTo>
                  <a:pt x="245354" y="111096"/>
                </a:lnTo>
                <a:cubicBezTo>
                  <a:pt x="245445" y="111035"/>
                  <a:pt x="245476" y="110944"/>
                  <a:pt x="245445" y="110853"/>
                </a:cubicBezTo>
                <a:cubicBezTo>
                  <a:pt x="245202" y="110245"/>
                  <a:pt x="244929" y="109667"/>
                  <a:pt x="244655" y="109090"/>
                </a:cubicBezTo>
                <a:cubicBezTo>
                  <a:pt x="244616" y="109031"/>
                  <a:pt x="244551" y="108997"/>
                  <a:pt x="244486" y="108997"/>
                </a:cubicBezTo>
                <a:close/>
                <a:moveTo>
                  <a:pt x="8650" y="109645"/>
                </a:moveTo>
                <a:cubicBezTo>
                  <a:pt x="8482" y="109645"/>
                  <a:pt x="8314" y="109662"/>
                  <a:pt x="8146" y="109698"/>
                </a:cubicBezTo>
                <a:cubicBezTo>
                  <a:pt x="8116" y="109698"/>
                  <a:pt x="8085" y="109698"/>
                  <a:pt x="8055" y="109728"/>
                </a:cubicBezTo>
                <a:lnTo>
                  <a:pt x="7964" y="109728"/>
                </a:lnTo>
                <a:cubicBezTo>
                  <a:pt x="7295" y="109971"/>
                  <a:pt x="6778" y="110488"/>
                  <a:pt x="6535" y="111126"/>
                </a:cubicBezTo>
                <a:cubicBezTo>
                  <a:pt x="6505" y="111217"/>
                  <a:pt x="6535" y="111339"/>
                  <a:pt x="6626" y="111369"/>
                </a:cubicBezTo>
                <a:cubicBezTo>
                  <a:pt x="6657" y="111400"/>
                  <a:pt x="6687" y="111400"/>
                  <a:pt x="6717" y="111400"/>
                </a:cubicBezTo>
                <a:cubicBezTo>
                  <a:pt x="6778" y="111400"/>
                  <a:pt x="6869" y="111339"/>
                  <a:pt x="6900" y="111278"/>
                </a:cubicBezTo>
                <a:cubicBezTo>
                  <a:pt x="7082" y="110731"/>
                  <a:pt x="7538" y="110306"/>
                  <a:pt x="8085" y="110093"/>
                </a:cubicBezTo>
                <a:cubicBezTo>
                  <a:pt x="8116" y="110093"/>
                  <a:pt x="8116" y="110062"/>
                  <a:pt x="8146" y="110062"/>
                </a:cubicBezTo>
                <a:lnTo>
                  <a:pt x="8207" y="110062"/>
                </a:lnTo>
                <a:cubicBezTo>
                  <a:pt x="8351" y="110026"/>
                  <a:pt x="8499" y="110009"/>
                  <a:pt x="8647" y="110009"/>
                </a:cubicBezTo>
                <a:cubicBezTo>
                  <a:pt x="8874" y="110009"/>
                  <a:pt x="9099" y="110050"/>
                  <a:pt x="9301" y="110123"/>
                </a:cubicBezTo>
                <a:cubicBezTo>
                  <a:pt x="9514" y="110184"/>
                  <a:pt x="9727" y="110275"/>
                  <a:pt x="9909" y="110366"/>
                </a:cubicBezTo>
                <a:cubicBezTo>
                  <a:pt x="9941" y="110388"/>
                  <a:pt x="9977" y="110398"/>
                  <a:pt x="10013" y="110398"/>
                </a:cubicBezTo>
                <a:cubicBezTo>
                  <a:pt x="10079" y="110398"/>
                  <a:pt x="10143" y="110364"/>
                  <a:pt x="10183" y="110306"/>
                </a:cubicBezTo>
                <a:cubicBezTo>
                  <a:pt x="10213" y="110214"/>
                  <a:pt x="10183" y="110093"/>
                  <a:pt x="10091" y="110032"/>
                </a:cubicBezTo>
                <a:cubicBezTo>
                  <a:pt x="9879" y="109941"/>
                  <a:pt x="9666" y="109819"/>
                  <a:pt x="9423" y="109758"/>
                </a:cubicBezTo>
                <a:cubicBezTo>
                  <a:pt x="9165" y="109685"/>
                  <a:pt x="8907" y="109645"/>
                  <a:pt x="8650" y="109645"/>
                </a:cubicBezTo>
                <a:close/>
                <a:moveTo>
                  <a:pt x="92645" y="109732"/>
                </a:moveTo>
                <a:cubicBezTo>
                  <a:pt x="92479" y="109732"/>
                  <a:pt x="92374" y="109989"/>
                  <a:pt x="92555" y="110093"/>
                </a:cubicBezTo>
                <a:cubicBezTo>
                  <a:pt x="93102" y="110366"/>
                  <a:pt x="93528" y="110792"/>
                  <a:pt x="93862" y="111309"/>
                </a:cubicBezTo>
                <a:cubicBezTo>
                  <a:pt x="93892" y="111369"/>
                  <a:pt x="93953" y="111400"/>
                  <a:pt x="94014" y="111400"/>
                </a:cubicBezTo>
                <a:cubicBezTo>
                  <a:pt x="94044" y="111400"/>
                  <a:pt x="94075" y="111400"/>
                  <a:pt x="94105" y="111369"/>
                </a:cubicBezTo>
                <a:cubicBezTo>
                  <a:pt x="94196" y="111309"/>
                  <a:pt x="94227" y="111187"/>
                  <a:pt x="94166" y="111096"/>
                </a:cubicBezTo>
                <a:cubicBezTo>
                  <a:pt x="93832" y="110549"/>
                  <a:pt x="93345" y="110062"/>
                  <a:pt x="92737" y="109758"/>
                </a:cubicBezTo>
                <a:cubicBezTo>
                  <a:pt x="92705" y="109740"/>
                  <a:pt x="92674" y="109732"/>
                  <a:pt x="92645" y="109732"/>
                </a:cubicBezTo>
                <a:close/>
                <a:moveTo>
                  <a:pt x="200593" y="110591"/>
                </a:moveTo>
                <a:cubicBezTo>
                  <a:pt x="200469" y="110591"/>
                  <a:pt x="200340" y="110697"/>
                  <a:pt x="200399" y="110853"/>
                </a:cubicBezTo>
                <a:cubicBezTo>
                  <a:pt x="200460" y="110944"/>
                  <a:pt x="200490" y="111035"/>
                  <a:pt x="200520" y="111157"/>
                </a:cubicBezTo>
                <a:cubicBezTo>
                  <a:pt x="200672" y="111643"/>
                  <a:pt x="200794" y="112129"/>
                  <a:pt x="200855" y="112646"/>
                </a:cubicBezTo>
                <a:cubicBezTo>
                  <a:pt x="200885" y="112737"/>
                  <a:pt x="200946" y="112828"/>
                  <a:pt x="201068" y="112828"/>
                </a:cubicBezTo>
                <a:cubicBezTo>
                  <a:pt x="201189" y="112798"/>
                  <a:pt x="201250" y="112707"/>
                  <a:pt x="201250" y="112585"/>
                </a:cubicBezTo>
                <a:cubicBezTo>
                  <a:pt x="201159" y="112068"/>
                  <a:pt x="201037" y="111552"/>
                  <a:pt x="200855" y="111035"/>
                </a:cubicBezTo>
                <a:lnTo>
                  <a:pt x="200885" y="111035"/>
                </a:lnTo>
                <a:cubicBezTo>
                  <a:pt x="200824" y="110913"/>
                  <a:pt x="200794" y="110822"/>
                  <a:pt x="200764" y="110701"/>
                </a:cubicBezTo>
                <a:cubicBezTo>
                  <a:pt x="200731" y="110624"/>
                  <a:pt x="200663" y="110591"/>
                  <a:pt x="200593" y="110591"/>
                </a:cubicBezTo>
                <a:close/>
                <a:moveTo>
                  <a:pt x="87637" y="111129"/>
                </a:moveTo>
                <a:cubicBezTo>
                  <a:pt x="87581" y="111129"/>
                  <a:pt x="87523" y="111155"/>
                  <a:pt x="87479" y="111217"/>
                </a:cubicBezTo>
                <a:cubicBezTo>
                  <a:pt x="87477" y="111220"/>
                  <a:pt x="87475" y="111224"/>
                  <a:pt x="87474" y="111227"/>
                </a:cubicBezTo>
                <a:lnTo>
                  <a:pt x="87474" y="111227"/>
                </a:lnTo>
                <a:cubicBezTo>
                  <a:pt x="87233" y="111649"/>
                  <a:pt x="87052" y="112041"/>
                  <a:pt x="86841" y="112464"/>
                </a:cubicBezTo>
                <a:cubicBezTo>
                  <a:pt x="86780" y="112646"/>
                  <a:pt x="86719" y="112798"/>
                  <a:pt x="86628" y="112950"/>
                </a:cubicBezTo>
                <a:cubicBezTo>
                  <a:pt x="86597" y="113041"/>
                  <a:pt x="86628" y="113163"/>
                  <a:pt x="86719" y="113193"/>
                </a:cubicBezTo>
                <a:cubicBezTo>
                  <a:pt x="86749" y="113224"/>
                  <a:pt x="86780" y="113224"/>
                  <a:pt x="86810" y="113224"/>
                </a:cubicBezTo>
                <a:cubicBezTo>
                  <a:pt x="86871" y="113224"/>
                  <a:pt x="86932" y="113193"/>
                  <a:pt x="86962" y="113102"/>
                </a:cubicBezTo>
                <a:cubicBezTo>
                  <a:pt x="87053" y="112950"/>
                  <a:pt x="87114" y="112798"/>
                  <a:pt x="87205" y="112646"/>
                </a:cubicBezTo>
                <a:cubicBezTo>
                  <a:pt x="87388" y="112220"/>
                  <a:pt x="87570" y="111825"/>
                  <a:pt x="87813" y="111430"/>
                </a:cubicBezTo>
                <a:cubicBezTo>
                  <a:pt x="87858" y="111362"/>
                  <a:pt x="87853" y="111278"/>
                  <a:pt x="87810" y="111227"/>
                </a:cubicBezTo>
                <a:lnTo>
                  <a:pt x="87810" y="111227"/>
                </a:lnTo>
                <a:cubicBezTo>
                  <a:pt x="87773" y="111168"/>
                  <a:pt x="87706" y="111129"/>
                  <a:pt x="87637" y="111129"/>
                </a:cubicBezTo>
                <a:close/>
                <a:moveTo>
                  <a:pt x="192264" y="110993"/>
                </a:moveTo>
                <a:cubicBezTo>
                  <a:pt x="192240" y="110993"/>
                  <a:pt x="192215" y="110997"/>
                  <a:pt x="192192" y="111005"/>
                </a:cubicBezTo>
                <a:lnTo>
                  <a:pt x="191827" y="111217"/>
                </a:lnTo>
                <a:cubicBezTo>
                  <a:pt x="191432" y="111430"/>
                  <a:pt x="191098" y="111643"/>
                  <a:pt x="190794" y="111795"/>
                </a:cubicBezTo>
                <a:cubicBezTo>
                  <a:pt x="190703" y="111825"/>
                  <a:pt x="190611" y="111886"/>
                  <a:pt x="190490" y="111947"/>
                </a:cubicBezTo>
                <a:cubicBezTo>
                  <a:pt x="190368" y="112008"/>
                  <a:pt x="190247" y="112068"/>
                  <a:pt x="190125" y="112160"/>
                </a:cubicBezTo>
                <a:cubicBezTo>
                  <a:pt x="189821" y="112342"/>
                  <a:pt x="189578" y="112555"/>
                  <a:pt x="189335" y="112798"/>
                </a:cubicBezTo>
                <a:cubicBezTo>
                  <a:pt x="189304" y="112828"/>
                  <a:pt x="189244" y="112889"/>
                  <a:pt x="189213" y="112950"/>
                </a:cubicBezTo>
                <a:cubicBezTo>
                  <a:pt x="189102" y="113106"/>
                  <a:pt x="189236" y="113262"/>
                  <a:pt x="189375" y="113262"/>
                </a:cubicBezTo>
                <a:cubicBezTo>
                  <a:pt x="189426" y="113262"/>
                  <a:pt x="189477" y="113242"/>
                  <a:pt x="189517" y="113193"/>
                </a:cubicBezTo>
                <a:cubicBezTo>
                  <a:pt x="189548" y="113132"/>
                  <a:pt x="189578" y="113102"/>
                  <a:pt x="189639" y="113041"/>
                </a:cubicBezTo>
                <a:cubicBezTo>
                  <a:pt x="189760" y="112889"/>
                  <a:pt x="189943" y="112737"/>
                  <a:pt x="190125" y="112616"/>
                </a:cubicBezTo>
                <a:cubicBezTo>
                  <a:pt x="190247" y="112524"/>
                  <a:pt x="190368" y="112433"/>
                  <a:pt x="190490" y="112372"/>
                </a:cubicBezTo>
                <a:cubicBezTo>
                  <a:pt x="190642" y="112281"/>
                  <a:pt x="190794" y="112190"/>
                  <a:pt x="190976" y="112129"/>
                </a:cubicBezTo>
                <a:cubicBezTo>
                  <a:pt x="191280" y="111977"/>
                  <a:pt x="191615" y="111765"/>
                  <a:pt x="192010" y="111552"/>
                </a:cubicBezTo>
                <a:lnTo>
                  <a:pt x="192374" y="111339"/>
                </a:lnTo>
                <a:cubicBezTo>
                  <a:pt x="192466" y="111309"/>
                  <a:pt x="192496" y="111187"/>
                  <a:pt x="192435" y="111096"/>
                </a:cubicBezTo>
                <a:cubicBezTo>
                  <a:pt x="192412" y="111027"/>
                  <a:pt x="192338" y="110993"/>
                  <a:pt x="192264" y="110993"/>
                </a:cubicBezTo>
                <a:close/>
                <a:moveTo>
                  <a:pt x="11160" y="111470"/>
                </a:moveTo>
                <a:cubicBezTo>
                  <a:pt x="11050" y="111470"/>
                  <a:pt x="10937" y="111560"/>
                  <a:pt x="10973" y="111704"/>
                </a:cubicBezTo>
                <a:cubicBezTo>
                  <a:pt x="11064" y="111977"/>
                  <a:pt x="11125" y="112251"/>
                  <a:pt x="11125" y="112555"/>
                </a:cubicBezTo>
                <a:cubicBezTo>
                  <a:pt x="11125" y="112616"/>
                  <a:pt x="11125" y="112646"/>
                  <a:pt x="11125" y="112707"/>
                </a:cubicBezTo>
                <a:cubicBezTo>
                  <a:pt x="11125" y="112980"/>
                  <a:pt x="11094" y="113254"/>
                  <a:pt x="11064" y="113497"/>
                </a:cubicBezTo>
                <a:cubicBezTo>
                  <a:pt x="11034" y="113619"/>
                  <a:pt x="11094" y="113710"/>
                  <a:pt x="11216" y="113740"/>
                </a:cubicBezTo>
                <a:lnTo>
                  <a:pt x="11246" y="113740"/>
                </a:lnTo>
                <a:cubicBezTo>
                  <a:pt x="11338" y="113740"/>
                  <a:pt x="11429" y="113649"/>
                  <a:pt x="11429" y="113558"/>
                </a:cubicBezTo>
                <a:cubicBezTo>
                  <a:pt x="11490" y="113284"/>
                  <a:pt x="11490" y="113011"/>
                  <a:pt x="11490" y="112707"/>
                </a:cubicBezTo>
                <a:cubicBezTo>
                  <a:pt x="11520" y="112646"/>
                  <a:pt x="11520" y="112585"/>
                  <a:pt x="11490" y="112524"/>
                </a:cubicBezTo>
                <a:cubicBezTo>
                  <a:pt x="11490" y="112220"/>
                  <a:pt x="11429" y="111917"/>
                  <a:pt x="11338" y="111613"/>
                </a:cubicBezTo>
                <a:cubicBezTo>
                  <a:pt x="11313" y="111513"/>
                  <a:pt x="11237" y="111470"/>
                  <a:pt x="11160" y="111470"/>
                </a:cubicBezTo>
                <a:close/>
                <a:moveTo>
                  <a:pt x="237225" y="112275"/>
                </a:moveTo>
                <a:cubicBezTo>
                  <a:pt x="237210" y="112275"/>
                  <a:pt x="237194" y="112277"/>
                  <a:pt x="237178" y="112281"/>
                </a:cubicBezTo>
                <a:cubicBezTo>
                  <a:pt x="237086" y="112281"/>
                  <a:pt x="236995" y="112372"/>
                  <a:pt x="237026" y="112494"/>
                </a:cubicBezTo>
                <a:cubicBezTo>
                  <a:pt x="237117" y="112980"/>
                  <a:pt x="237178" y="113436"/>
                  <a:pt x="237208" y="113892"/>
                </a:cubicBezTo>
                <a:cubicBezTo>
                  <a:pt x="237238" y="114044"/>
                  <a:pt x="237238" y="114196"/>
                  <a:pt x="237269" y="114348"/>
                </a:cubicBezTo>
                <a:cubicBezTo>
                  <a:pt x="237269" y="114470"/>
                  <a:pt x="237360" y="114531"/>
                  <a:pt x="237451" y="114531"/>
                </a:cubicBezTo>
                <a:lnTo>
                  <a:pt x="237482" y="114531"/>
                </a:lnTo>
                <a:cubicBezTo>
                  <a:pt x="237573" y="114531"/>
                  <a:pt x="237634" y="114439"/>
                  <a:pt x="237634" y="114318"/>
                </a:cubicBezTo>
                <a:cubicBezTo>
                  <a:pt x="237634" y="114166"/>
                  <a:pt x="237603" y="114014"/>
                  <a:pt x="237603" y="113831"/>
                </a:cubicBezTo>
                <a:cubicBezTo>
                  <a:pt x="237542" y="113376"/>
                  <a:pt x="237482" y="112920"/>
                  <a:pt x="237390" y="112433"/>
                </a:cubicBezTo>
                <a:cubicBezTo>
                  <a:pt x="237390" y="112354"/>
                  <a:pt x="237322" y="112275"/>
                  <a:pt x="237225" y="112275"/>
                </a:cubicBezTo>
                <a:close/>
                <a:moveTo>
                  <a:pt x="245889" y="112517"/>
                </a:moveTo>
                <a:cubicBezTo>
                  <a:pt x="245873" y="112517"/>
                  <a:pt x="245857" y="112519"/>
                  <a:pt x="245840" y="112524"/>
                </a:cubicBezTo>
                <a:cubicBezTo>
                  <a:pt x="245719" y="112555"/>
                  <a:pt x="245658" y="112646"/>
                  <a:pt x="245688" y="112768"/>
                </a:cubicBezTo>
                <a:cubicBezTo>
                  <a:pt x="245871" y="113376"/>
                  <a:pt x="245992" y="113983"/>
                  <a:pt x="246084" y="114591"/>
                </a:cubicBezTo>
                <a:cubicBezTo>
                  <a:pt x="246084" y="114683"/>
                  <a:pt x="246175" y="114743"/>
                  <a:pt x="246266" y="114743"/>
                </a:cubicBezTo>
                <a:lnTo>
                  <a:pt x="246296" y="114743"/>
                </a:lnTo>
                <a:cubicBezTo>
                  <a:pt x="246388" y="114743"/>
                  <a:pt x="246448" y="114652"/>
                  <a:pt x="246448" y="114531"/>
                </a:cubicBezTo>
                <a:cubicBezTo>
                  <a:pt x="246357" y="113923"/>
                  <a:pt x="246236" y="113284"/>
                  <a:pt x="246053" y="112646"/>
                </a:cubicBezTo>
                <a:cubicBezTo>
                  <a:pt x="246028" y="112571"/>
                  <a:pt x="245962" y="112517"/>
                  <a:pt x="245889" y="112517"/>
                </a:cubicBezTo>
                <a:close/>
                <a:moveTo>
                  <a:pt x="6534" y="112881"/>
                </a:moveTo>
                <a:cubicBezTo>
                  <a:pt x="6515" y="112881"/>
                  <a:pt x="6495" y="112884"/>
                  <a:pt x="6474" y="112889"/>
                </a:cubicBezTo>
                <a:cubicBezTo>
                  <a:pt x="6383" y="112920"/>
                  <a:pt x="6322" y="113011"/>
                  <a:pt x="6322" y="113102"/>
                </a:cubicBezTo>
                <a:cubicBezTo>
                  <a:pt x="6353" y="113254"/>
                  <a:pt x="6413" y="113406"/>
                  <a:pt x="6474" y="113527"/>
                </a:cubicBezTo>
                <a:cubicBezTo>
                  <a:pt x="6657" y="113862"/>
                  <a:pt x="6869" y="114135"/>
                  <a:pt x="7143" y="114379"/>
                </a:cubicBezTo>
                <a:lnTo>
                  <a:pt x="7477" y="114713"/>
                </a:lnTo>
                <a:cubicBezTo>
                  <a:pt x="7527" y="114755"/>
                  <a:pt x="7578" y="114773"/>
                  <a:pt x="7625" y="114773"/>
                </a:cubicBezTo>
                <a:cubicBezTo>
                  <a:pt x="7780" y="114773"/>
                  <a:pt x="7891" y="114579"/>
                  <a:pt x="7751" y="114439"/>
                </a:cubicBezTo>
                <a:cubicBezTo>
                  <a:pt x="7629" y="114318"/>
                  <a:pt x="7538" y="114227"/>
                  <a:pt x="7417" y="114105"/>
                </a:cubicBezTo>
                <a:cubicBezTo>
                  <a:pt x="7173" y="113892"/>
                  <a:pt x="6961" y="113649"/>
                  <a:pt x="6809" y="113376"/>
                </a:cubicBezTo>
                <a:cubicBezTo>
                  <a:pt x="6778" y="113254"/>
                  <a:pt x="6717" y="113163"/>
                  <a:pt x="6717" y="113041"/>
                </a:cubicBezTo>
                <a:cubicBezTo>
                  <a:pt x="6692" y="112940"/>
                  <a:pt x="6625" y="112881"/>
                  <a:pt x="6534" y="112881"/>
                </a:cubicBezTo>
                <a:close/>
                <a:moveTo>
                  <a:pt x="94561" y="112798"/>
                </a:moveTo>
                <a:cubicBezTo>
                  <a:pt x="94470" y="112798"/>
                  <a:pt x="94379" y="112889"/>
                  <a:pt x="94379" y="113011"/>
                </a:cubicBezTo>
                <a:lnTo>
                  <a:pt x="94379" y="113072"/>
                </a:lnTo>
                <a:cubicBezTo>
                  <a:pt x="94379" y="113193"/>
                  <a:pt x="94379" y="113345"/>
                  <a:pt x="94348" y="113467"/>
                </a:cubicBezTo>
                <a:cubicBezTo>
                  <a:pt x="94287" y="113923"/>
                  <a:pt x="94135" y="114348"/>
                  <a:pt x="93923" y="114743"/>
                </a:cubicBezTo>
                <a:cubicBezTo>
                  <a:pt x="93862" y="114834"/>
                  <a:pt x="93923" y="114956"/>
                  <a:pt x="94014" y="114986"/>
                </a:cubicBezTo>
                <a:cubicBezTo>
                  <a:pt x="94044" y="115017"/>
                  <a:pt x="94075" y="115017"/>
                  <a:pt x="94075" y="115017"/>
                </a:cubicBezTo>
                <a:cubicBezTo>
                  <a:pt x="94166" y="115017"/>
                  <a:pt x="94227" y="114986"/>
                  <a:pt x="94257" y="114895"/>
                </a:cubicBezTo>
                <a:cubicBezTo>
                  <a:pt x="94500" y="114470"/>
                  <a:pt x="94652" y="114014"/>
                  <a:pt x="94713" y="113527"/>
                </a:cubicBezTo>
                <a:cubicBezTo>
                  <a:pt x="94743" y="113376"/>
                  <a:pt x="94743" y="113224"/>
                  <a:pt x="94743" y="113072"/>
                </a:cubicBezTo>
                <a:lnTo>
                  <a:pt x="94743" y="113011"/>
                </a:lnTo>
                <a:cubicBezTo>
                  <a:pt x="94743" y="112889"/>
                  <a:pt x="94652" y="112798"/>
                  <a:pt x="94561" y="112798"/>
                </a:cubicBezTo>
                <a:close/>
                <a:moveTo>
                  <a:pt x="85727" y="114397"/>
                </a:moveTo>
                <a:cubicBezTo>
                  <a:pt x="85682" y="114397"/>
                  <a:pt x="85635" y="114412"/>
                  <a:pt x="85594" y="114439"/>
                </a:cubicBezTo>
                <a:cubicBezTo>
                  <a:pt x="85591" y="114442"/>
                  <a:pt x="85589" y="114445"/>
                  <a:pt x="85586" y="114448"/>
                </a:cubicBezTo>
                <a:lnTo>
                  <a:pt x="85586" y="114448"/>
                </a:lnTo>
                <a:cubicBezTo>
                  <a:pt x="85162" y="114870"/>
                  <a:pt x="84648" y="115231"/>
                  <a:pt x="84075" y="115473"/>
                </a:cubicBezTo>
                <a:cubicBezTo>
                  <a:pt x="83983" y="115534"/>
                  <a:pt x="83953" y="115625"/>
                  <a:pt x="83983" y="115716"/>
                </a:cubicBezTo>
                <a:cubicBezTo>
                  <a:pt x="84044" y="115807"/>
                  <a:pt x="84105" y="115838"/>
                  <a:pt x="84166" y="115838"/>
                </a:cubicBezTo>
                <a:cubicBezTo>
                  <a:pt x="84196" y="115838"/>
                  <a:pt x="84226" y="115838"/>
                  <a:pt x="84257" y="115807"/>
                </a:cubicBezTo>
                <a:cubicBezTo>
                  <a:pt x="84834" y="115564"/>
                  <a:pt x="85382" y="115169"/>
                  <a:pt x="85868" y="114713"/>
                </a:cubicBezTo>
                <a:cubicBezTo>
                  <a:pt x="85959" y="114652"/>
                  <a:pt x="85959" y="114531"/>
                  <a:pt x="85868" y="114470"/>
                </a:cubicBezTo>
                <a:cubicBezTo>
                  <a:pt x="85834" y="114420"/>
                  <a:pt x="85783" y="114397"/>
                  <a:pt x="85727" y="114397"/>
                </a:cubicBezTo>
                <a:close/>
                <a:moveTo>
                  <a:pt x="10688" y="115168"/>
                </a:moveTo>
                <a:cubicBezTo>
                  <a:pt x="10625" y="115168"/>
                  <a:pt x="10567" y="115201"/>
                  <a:pt x="10547" y="115260"/>
                </a:cubicBezTo>
                <a:cubicBezTo>
                  <a:pt x="10426" y="115473"/>
                  <a:pt x="10243" y="115655"/>
                  <a:pt x="10031" y="115746"/>
                </a:cubicBezTo>
                <a:cubicBezTo>
                  <a:pt x="9925" y="115770"/>
                  <a:pt x="9819" y="115784"/>
                  <a:pt x="9714" y="115784"/>
                </a:cubicBezTo>
                <a:cubicBezTo>
                  <a:pt x="9550" y="115784"/>
                  <a:pt x="9389" y="115748"/>
                  <a:pt x="9240" y="115655"/>
                </a:cubicBezTo>
                <a:cubicBezTo>
                  <a:pt x="9210" y="115655"/>
                  <a:pt x="9180" y="115655"/>
                  <a:pt x="9180" y="115625"/>
                </a:cubicBezTo>
                <a:cubicBezTo>
                  <a:pt x="9154" y="115608"/>
                  <a:pt x="9126" y="115600"/>
                  <a:pt x="9098" y="115600"/>
                </a:cubicBezTo>
                <a:cubicBezTo>
                  <a:pt x="9025" y="115600"/>
                  <a:pt x="8950" y="115650"/>
                  <a:pt x="8906" y="115716"/>
                </a:cubicBezTo>
                <a:cubicBezTo>
                  <a:pt x="8845" y="115807"/>
                  <a:pt x="8906" y="115898"/>
                  <a:pt x="8997" y="115959"/>
                </a:cubicBezTo>
                <a:lnTo>
                  <a:pt x="9088" y="116020"/>
                </a:lnTo>
                <a:cubicBezTo>
                  <a:pt x="9271" y="116111"/>
                  <a:pt x="9514" y="116172"/>
                  <a:pt x="9757" y="116172"/>
                </a:cubicBezTo>
                <a:cubicBezTo>
                  <a:pt x="9879" y="116172"/>
                  <a:pt x="10031" y="116141"/>
                  <a:pt x="10183" y="116081"/>
                </a:cubicBezTo>
                <a:cubicBezTo>
                  <a:pt x="10456" y="115959"/>
                  <a:pt x="10730" y="115746"/>
                  <a:pt x="10851" y="115442"/>
                </a:cubicBezTo>
                <a:cubicBezTo>
                  <a:pt x="10912" y="115351"/>
                  <a:pt x="10882" y="115230"/>
                  <a:pt x="10790" y="115199"/>
                </a:cubicBezTo>
                <a:cubicBezTo>
                  <a:pt x="10758" y="115178"/>
                  <a:pt x="10722" y="115168"/>
                  <a:pt x="10688" y="115168"/>
                </a:cubicBezTo>
                <a:close/>
                <a:moveTo>
                  <a:pt x="201159" y="114318"/>
                </a:moveTo>
                <a:cubicBezTo>
                  <a:pt x="201037" y="114318"/>
                  <a:pt x="200946" y="114409"/>
                  <a:pt x="200946" y="114500"/>
                </a:cubicBezTo>
                <a:cubicBezTo>
                  <a:pt x="200946" y="114956"/>
                  <a:pt x="200824" y="115412"/>
                  <a:pt x="200642" y="115838"/>
                </a:cubicBezTo>
                <a:cubicBezTo>
                  <a:pt x="200551" y="115959"/>
                  <a:pt x="200490" y="116081"/>
                  <a:pt x="200399" y="116172"/>
                </a:cubicBezTo>
                <a:cubicBezTo>
                  <a:pt x="200338" y="116263"/>
                  <a:pt x="200368" y="116385"/>
                  <a:pt x="200460" y="116445"/>
                </a:cubicBezTo>
                <a:cubicBezTo>
                  <a:pt x="200490" y="116476"/>
                  <a:pt x="200520" y="116476"/>
                  <a:pt x="200551" y="116476"/>
                </a:cubicBezTo>
                <a:cubicBezTo>
                  <a:pt x="200612" y="116476"/>
                  <a:pt x="200672" y="116445"/>
                  <a:pt x="200703" y="116415"/>
                </a:cubicBezTo>
                <a:cubicBezTo>
                  <a:pt x="200794" y="116293"/>
                  <a:pt x="200885" y="116141"/>
                  <a:pt x="200946" y="116020"/>
                </a:cubicBezTo>
                <a:cubicBezTo>
                  <a:pt x="201189" y="115564"/>
                  <a:pt x="201311" y="115047"/>
                  <a:pt x="201341" y="114531"/>
                </a:cubicBezTo>
                <a:cubicBezTo>
                  <a:pt x="201341" y="114439"/>
                  <a:pt x="201250" y="114348"/>
                  <a:pt x="201159" y="114318"/>
                </a:cubicBezTo>
                <a:close/>
                <a:moveTo>
                  <a:pt x="70457" y="116172"/>
                </a:moveTo>
                <a:cubicBezTo>
                  <a:pt x="69758" y="116202"/>
                  <a:pt x="69120" y="116202"/>
                  <a:pt x="68542" y="116263"/>
                </a:cubicBezTo>
                <a:cubicBezTo>
                  <a:pt x="68542" y="116263"/>
                  <a:pt x="68542" y="116263"/>
                  <a:pt x="68542" y="116263"/>
                </a:cubicBezTo>
                <a:lnTo>
                  <a:pt x="68542" y="116263"/>
                </a:lnTo>
                <a:cubicBezTo>
                  <a:pt x="68421" y="116263"/>
                  <a:pt x="68360" y="116354"/>
                  <a:pt x="68360" y="116445"/>
                </a:cubicBezTo>
                <a:cubicBezTo>
                  <a:pt x="68360" y="116450"/>
                  <a:pt x="68360" y="116455"/>
                  <a:pt x="68360" y="116459"/>
                </a:cubicBezTo>
                <a:lnTo>
                  <a:pt x="68360" y="116459"/>
                </a:lnTo>
                <a:cubicBezTo>
                  <a:pt x="68360" y="116465"/>
                  <a:pt x="68360" y="116470"/>
                  <a:pt x="68360" y="116476"/>
                </a:cubicBezTo>
                <a:cubicBezTo>
                  <a:pt x="68360" y="116567"/>
                  <a:pt x="68451" y="116628"/>
                  <a:pt x="68542" y="116628"/>
                </a:cubicBezTo>
                <a:lnTo>
                  <a:pt x="68573" y="116628"/>
                </a:lnTo>
                <a:cubicBezTo>
                  <a:pt x="69150" y="116597"/>
                  <a:pt x="69789" y="116567"/>
                  <a:pt x="70457" y="116567"/>
                </a:cubicBezTo>
                <a:cubicBezTo>
                  <a:pt x="70548" y="116567"/>
                  <a:pt x="70640" y="116476"/>
                  <a:pt x="70640" y="116385"/>
                </a:cubicBezTo>
                <a:cubicBezTo>
                  <a:pt x="70640" y="116380"/>
                  <a:pt x="70639" y="116374"/>
                  <a:pt x="70639" y="116369"/>
                </a:cubicBezTo>
                <a:lnTo>
                  <a:pt x="70639" y="116369"/>
                </a:lnTo>
                <a:cubicBezTo>
                  <a:pt x="70639" y="116364"/>
                  <a:pt x="70640" y="116359"/>
                  <a:pt x="70640" y="116354"/>
                </a:cubicBezTo>
                <a:cubicBezTo>
                  <a:pt x="70640" y="116263"/>
                  <a:pt x="70549" y="116172"/>
                  <a:pt x="70457" y="116172"/>
                </a:cubicBezTo>
                <a:lnTo>
                  <a:pt x="70457" y="116172"/>
                </a:lnTo>
                <a:cubicBezTo>
                  <a:pt x="70457" y="116172"/>
                  <a:pt x="70457" y="116172"/>
                  <a:pt x="70457" y="116172"/>
                </a:cubicBezTo>
                <a:close/>
                <a:moveTo>
                  <a:pt x="72342" y="116202"/>
                </a:moveTo>
                <a:cubicBezTo>
                  <a:pt x="72251" y="116202"/>
                  <a:pt x="72159" y="116263"/>
                  <a:pt x="72159" y="116385"/>
                </a:cubicBezTo>
                <a:cubicBezTo>
                  <a:pt x="72159" y="116476"/>
                  <a:pt x="72251" y="116567"/>
                  <a:pt x="72342" y="116567"/>
                </a:cubicBezTo>
                <a:cubicBezTo>
                  <a:pt x="72346" y="116567"/>
                  <a:pt x="72350" y="116567"/>
                  <a:pt x="72354" y="116568"/>
                </a:cubicBezTo>
                <a:lnTo>
                  <a:pt x="72354" y="116568"/>
                </a:lnTo>
                <a:cubicBezTo>
                  <a:pt x="72988" y="116598"/>
                  <a:pt x="73622" y="116628"/>
                  <a:pt x="74226" y="116658"/>
                </a:cubicBezTo>
                <a:lnTo>
                  <a:pt x="74257" y="116658"/>
                </a:lnTo>
                <a:cubicBezTo>
                  <a:pt x="74500" y="116658"/>
                  <a:pt x="74500" y="116263"/>
                  <a:pt x="74257" y="116263"/>
                </a:cubicBezTo>
                <a:cubicBezTo>
                  <a:pt x="73649" y="116233"/>
                  <a:pt x="73010" y="116202"/>
                  <a:pt x="72372" y="116202"/>
                </a:cubicBezTo>
                <a:cubicBezTo>
                  <a:pt x="72371" y="116202"/>
                  <a:pt x="72370" y="116202"/>
                  <a:pt x="72369" y="116202"/>
                </a:cubicBezTo>
                <a:lnTo>
                  <a:pt x="72369" y="116202"/>
                </a:lnTo>
                <a:cubicBezTo>
                  <a:pt x="72360" y="116202"/>
                  <a:pt x="72351" y="116202"/>
                  <a:pt x="72342" y="116202"/>
                </a:cubicBezTo>
                <a:close/>
                <a:moveTo>
                  <a:pt x="76141" y="116354"/>
                </a:moveTo>
                <a:cubicBezTo>
                  <a:pt x="76050" y="116354"/>
                  <a:pt x="75959" y="116445"/>
                  <a:pt x="75959" y="116537"/>
                </a:cubicBezTo>
                <a:cubicBezTo>
                  <a:pt x="75959" y="116658"/>
                  <a:pt x="76020" y="116749"/>
                  <a:pt x="76141" y="116749"/>
                </a:cubicBezTo>
                <a:cubicBezTo>
                  <a:pt x="76810" y="116780"/>
                  <a:pt x="77448" y="116810"/>
                  <a:pt x="78026" y="116841"/>
                </a:cubicBezTo>
                <a:lnTo>
                  <a:pt x="78056" y="116841"/>
                </a:lnTo>
                <a:cubicBezTo>
                  <a:pt x="78299" y="116841"/>
                  <a:pt x="78299" y="116445"/>
                  <a:pt x="78056" y="116445"/>
                </a:cubicBezTo>
                <a:cubicBezTo>
                  <a:pt x="77479" y="116415"/>
                  <a:pt x="76840" y="116385"/>
                  <a:pt x="76172" y="116354"/>
                </a:cubicBezTo>
                <a:cubicBezTo>
                  <a:pt x="76166" y="116354"/>
                  <a:pt x="76160" y="116354"/>
                  <a:pt x="76155" y="116355"/>
                </a:cubicBezTo>
                <a:lnTo>
                  <a:pt x="76155" y="116355"/>
                </a:lnTo>
                <a:cubicBezTo>
                  <a:pt x="76150" y="116355"/>
                  <a:pt x="76146" y="116354"/>
                  <a:pt x="76141" y="116354"/>
                </a:cubicBezTo>
                <a:close/>
                <a:moveTo>
                  <a:pt x="82390" y="116073"/>
                </a:moveTo>
                <a:cubicBezTo>
                  <a:pt x="82374" y="116073"/>
                  <a:pt x="82358" y="116075"/>
                  <a:pt x="82342" y="116081"/>
                </a:cubicBezTo>
                <a:cubicBezTo>
                  <a:pt x="81734" y="116233"/>
                  <a:pt x="81096" y="116324"/>
                  <a:pt x="80488" y="116415"/>
                </a:cubicBezTo>
                <a:cubicBezTo>
                  <a:pt x="80305" y="116445"/>
                  <a:pt x="80123" y="116445"/>
                  <a:pt x="79941" y="116476"/>
                </a:cubicBezTo>
                <a:cubicBezTo>
                  <a:pt x="79819" y="116476"/>
                  <a:pt x="79758" y="116567"/>
                  <a:pt x="79758" y="116658"/>
                </a:cubicBezTo>
                <a:cubicBezTo>
                  <a:pt x="79758" y="116749"/>
                  <a:pt x="79850" y="116841"/>
                  <a:pt x="79941" y="116841"/>
                </a:cubicBezTo>
                <a:lnTo>
                  <a:pt x="79971" y="116841"/>
                </a:lnTo>
                <a:cubicBezTo>
                  <a:pt x="80184" y="116841"/>
                  <a:pt x="80366" y="116810"/>
                  <a:pt x="80549" y="116780"/>
                </a:cubicBezTo>
                <a:cubicBezTo>
                  <a:pt x="81152" y="116719"/>
                  <a:pt x="81786" y="116599"/>
                  <a:pt x="82420" y="116449"/>
                </a:cubicBezTo>
                <a:lnTo>
                  <a:pt x="82420" y="116449"/>
                </a:lnTo>
                <a:cubicBezTo>
                  <a:pt x="82425" y="116447"/>
                  <a:pt x="82429" y="116446"/>
                  <a:pt x="82433" y="116445"/>
                </a:cubicBezTo>
                <a:cubicBezTo>
                  <a:pt x="82524" y="116415"/>
                  <a:pt x="82585" y="116324"/>
                  <a:pt x="82555" y="116202"/>
                </a:cubicBezTo>
                <a:cubicBezTo>
                  <a:pt x="82530" y="116127"/>
                  <a:pt x="82464" y="116073"/>
                  <a:pt x="82390" y="116073"/>
                </a:cubicBezTo>
                <a:close/>
                <a:moveTo>
                  <a:pt x="188757" y="114652"/>
                </a:moveTo>
                <a:cubicBezTo>
                  <a:pt x="188666" y="114652"/>
                  <a:pt x="188575" y="114743"/>
                  <a:pt x="188575" y="114834"/>
                </a:cubicBezTo>
                <a:lnTo>
                  <a:pt x="188575" y="114926"/>
                </a:lnTo>
                <a:cubicBezTo>
                  <a:pt x="188575" y="115138"/>
                  <a:pt x="188605" y="115351"/>
                  <a:pt x="188636" y="115564"/>
                </a:cubicBezTo>
                <a:cubicBezTo>
                  <a:pt x="188697" y="115990"/>
                  <a:pt x="188849" y="116385"/>
                  <a:pt x="189031" y="116749"/>
                </a:cubicBezTo>
                <a:cubicBezTo>
                  <a:pt x="189061" y="116810"/>
                  <a:pt x="189122" y="116871"/>
                  <a:pt x="189213" y="116871"/>
                </a:cubicBezTo>
                <a:cubicBezTo>
                  <a:pt x="189213" y="116871"/>
                  <a:pt x="189244" y="116841"/>
                  <a:pt x="189274" y="116841"/>
                </a:cubicBezTo>
                <a:cubicBezTo>
                  <a:pt x="189365" y="116780"/>
                  <a:pt x="189426" y="116689"/>
                  <a:pt x="189365" y="116597"/>
                </a:cubicBezTo>
                <a:cubicBezTo>
                  <a:pt x="189183" y="116233"/>
                  <a:pt x="189061" y="115868"/>
                  <a:pt x="189000" y="115503"/>
                </a:cubicBezTo>
                <a:cubicBezTo>
                  <a:pt x="188970" y="115290"/>
                  <a:pt x="188970" y="115108"/>
                  <a:pt x="188970" y="114926"/>
                </a:cubicBezTo>
                <a:lnTo>
                  <a:pt x="188970" y="114834"/>
                </a:lnTo>
                <a:cubicBezTo>
                  <a:pt x="188970" y="114743"/>
                  <a:pt x="188879" y="114652"/>
                  <a:pt x="188788" y="114652"/>
                </a:cubicBezTo>
                <a:close/>
                <a:moveTo>
                  <a:pt x="66674" y="116470"/>
                </a:moveTo>
                <a:cubicBezTo>
                  <a:pt x="66659" y="116470"/>
                  <a:pt x="66644" y="116472"/>
                  <a:pt x="66627" y="116476"/>
                </a:cubicBezTo>
                <a:cubicBezTo>
                  <a:pt x="66625" y="116476"/>
                  <a:pt x="66623" y="116476"/>
                  <a:pt x="66621" y="116477"/>
                </a:cubicBezTo>
                <a:lnTo>
                  <a:pt x="66621" y="116477"/>
                </a:lnTo>
                <a:cubicBezTo>
                  <a:pt x="65985" y="116568"/>
                  <a:pt x="65379" y="116720"/>
                  <a:pt x="64743" y="116901"/>
                </a:cubicBezTo>
                <a:cubicBezTo>
                  <a:pt x="64650" y="116941"/>
                  <a:pt x="64609" y="117021"/>
                  <a:pt x="64610" y="117099"/>
                </a:cubicBezTo>
                <a:lnTo>
                  <a:pt x="64610" y="117099"/>
                </a:lnTo>
                <a:cubicBezTo>
                  <a:pt x="64609" y="117196"/>
                  <a:pt x="64681" y="117297"/>
                  <a:pt x="64804" y="117297"/>
                </a:cubicBezTo>
                <a:cubicBezTo>
                  <a:pt x="64810" y="117297"/>
                  <a:pt x="64816" y="117297"/>
                  <a:pt x="64822" y="117296"/>
                </a:cubicBezTo>
                <a:lnTo>
                  <a:pt x="64822" y="117296"/>
                </a:lnTo>
                <a:cubicBezTo>
                  <a:pt x="64826" y="117296"/>
                  <a:pt x="64830" y="117297"/>
                  <a:pt x="64834" y="117297"/>
                </a:cubicBezTo>
                <a:cubicBezTo>
                  <a:pt x="64834" y="117297"/>
                  <a:pt x="64864" y="117297"/>
                  <a:pt x="64864" y="117267"/>
                </a:cubicBezTo>
                <a:lnTo>
                  <a:pt x="64864" y="117267"/>
                </a:lnTo>
                <a:cubicBezTo>
                  <a:pt x="64864" y="117267"/>
                  <a:pt x="64864" y="117266"/>
                  <a:pt x="64864" y="117266"/>
                </a:cubicBezTo>
                <a:cubicBezTo>
                  <a:pt x="65472" y="117084"/>
                  <a:pt x="66080" y="116932"/>
                  <a:pt x="66688" y="116841"/>
                </a:cubicBezTo>
                <a:cubicBezTo>
                  <a:pt x="66810" y="116841"/>
                  <a:pt x="66871" y="116719"/>
                  <a:pt x="66840" y="116628"/>
                </a:cubicBezTo>
                <a:cubicBezTo>
                  <a:pt x="66840" y="116549"/>
                  <a:pt x="66772" y="116470"/>
                  <a:pt x="66674" y="116470"/>
                </a:cubicBezTo>
                <a:close/>
                <a:moveTo>
                  <a:pt x="93081" y="116231"/>
                </a:moveTo>
                <a:cubicBezTo>
                  <a:pt x="93024" y="116231"/>
                  <a:pt x="92959" y="116265"/>
                  <a:pt x="92920" y="116324"/>
                </a:cubicBezTo>
                <a:cubicBezTo>
                  <a:pt x="92616" y="116719"/>
                  <a:pt x="92342" y="117145"/>
                  <a:pt x="92099" y="117600"/>
                </a:cubicBezTo>
                <a:cubicBezTo>
                  <a:pt x="92038" y="117722"/>
                  <a:pt x="91977" y="117844"/>
                  <a:pt x="91917" y="117965"/>
                </a:cubicBezTo>
                <a:cubicBezTo>
                  <a:pt x="91886" y="118056"/>
                  <a:pt x="91917" y="118178"/>
                  <a:pt x="92008" y="118208"/>
                </a:cubicBezTo>
                <a:cubicBezTo>
                  <a:pt x="92038" y="118239"/>
                  <a:pt x="92069" y="118239"/>
                  <a:pt x="92099" y="118239"/>
                </a:cubicBezTo>
                <a:cubicBezTo>
                  <a:pt x="92160" y="118239"/>
                  <a:pt x="92251" y="118208"/>
                  <a:pt x="92281" y="118117"/>
                </a:cubicBezTo>
                <a:cubicBezTo>
                  <a:pt x="92312" y="117996"/>
                  <a:pt x="92373" y="117874"/>
                  <a:pt x="92433" y="117783"/>
                </a:cubicBezTo>
                <a:cubicBezTo>
                  <a:pt x="92677" y="117357"/>
                  <a:pt x="92950" y="116932"/>
                  <a:pt x="93224" y="116537"/>
                </a:cubicBezTo>
                <a:cubicBezTo>
                  <a:pt x="93284" y="116445"/>
                  <a:pt x="93254" y="116324"/>
                  <a:pt x="93193" y="116263"/>
                </a:cubicBezTo>
                <a:cubicBezTo>
                  <a:pt x="93161" y="116242"/>
                  <a:pt x="93125" y="116231"/>
                  <a:pt x="93089" y="116231"/>
                </a:cubicBezTo>
                <a:cubicBezTo>
                  <a:pt x="93087" y="116231"/>
                  <a:pt x="93086" y="116231"/>
                  <a:pt x="93085" y="116232"/>
                </a:cubicBezTo>
                <a:lnTo>
                  <a:pt x="93085" y="116232"/>
                </a:lnTo>
                <a:cubicBezTo>
                  <a:pt x="93083" y="116231"/>
                  <a:pt x="93082" y="116231"/>
                  <a:pt x="93081" y="116231"/>
                </a:cubicBezTo>
                <a:close/>
                <a:moveTo>
                  <a:pt x="237542" y="116050"/>
                </a:moveTo>
                <a:cubicBezTo>
                  <a:pt x="237421" y="116050"/>
                  <a:pt x="237360" y="116141"/>
                  <a:pt x="237360" y="116233"/>
                </a:cubicBezTo>
                <a:lnTo>
                  <a:pt x="237360" y="116689"/>
                </a:lnTo>
                <a:cubicBezTo>
                  <a:pt x="237360" y="117114"/>
                  <a:pt x="237330" y="117600"/>
                  <a:pt x="237330" y="118148"/>
                </a:cubicBezTo>
                <a:cubicBezTo>
                  <a:pt x="237330" y="118239"/>
                  <a:pt x="237390" y="118330"/>
                  <a:pt x="237512" y="118330"/>
                </a:cubicBezTo>
                <a:cubicBezTo>
                  <a:pt x="237603" y="118330"/>
                  <a:pt x="237694" y="118239"/>
                  <a:pt x="237694" y="118148"/>
                </a:cubicBezTo>
                <a:cubicBezTo>
                  <a:pt x="237725" y="117722"/>
                  <a:pt x="237725" y="117357"/>
                  <a:pt x="237725" y="116993"/>
                </a:cubicBezTo>
                <a:cubicBezTo>
                  <a:pt x="237725" y="116871"/>
                  <a:pt x="237725" y="116780"/>
                  <a:pt x="237725" y="116689"/>
                </a:cubicBezTo>
                <a:lnTo>
                  <a:pt x="237725" y="116233"/>
                </a:lnTo>
                <a:cubicBezTo>
                  <a:pt x="237725" y="116172"/>
                  <a:pt x="237694" y="116111"/>
                  <a:pt x="237603" y="116081"/>
                </a:cubicBezTo>
                <a:cubicBezTo>
                  <a:pt x="237603" y="116050"/>
                  <a:pt x="237573" y="116050"/>
                  <a:pt x="237542" y="116050"/>
                </a:cubicBezTo>
                <a:close/>
                <a:moveTo>
                  <a:pt x="246418" y="116263"/>
                </a:moveTo>
                <a:cubicBezTo>
                  <a:pt x="246296" y="116263"/>
                  <a:pt x="246236" y="116354"/>
                  <a:pt x="246236" y="116476"/>
                </a:cubicBezTo>
                <a:cubicBezTo>
                  <a:pt x="246236" y="116597"/>
                  <a:pt x="246236" y="116749"/>
                  <a:pt x="246236" y="116871"/>
                </a:cubicBezTo>
                <a:cubicBezTo>
                  <a:pt x="246236" y="117357"/>
                  <a:pt x="246205" y="117844"/>
                  <a:pt x="246175" y="118330"/>
                </a:cubicBezTo>
                <a:cubicBezTo>
                  <a:pt x="246144" y="118452"/>
                  <a:pt x="246236" y="118543"/>
                  <a:pt x="246327" y="118543"/>
                </a:cubicBezTo>
                <a:lnTo>
                  <a:pt x="246357" y="118543"/>
                </a:lnTo>
                <a:cubicBezTo>
                  <a:pt x="246448" y="118543"/>
                  <a:pt x="246540" y="118482"/>
                  <a:pt x="246540" y="118360"/>
                </a:cubicBezTo>
                <a:cubicBezTo>
                  <a:pt x="246600" y="117874"/>
                  <a:pt x="246600" y="117388"/>
                  <a:pt x="246600" y="116871"/>
                </a:cubicBezTo>
                <a:cubicBezTo>
                  <a:pt x="246600" y="116749"/>
                  <a:pt x="246600" y="116597"/>
                  <a:pt x="246600" y="116445"/>
                </a:cubicBezTo>
                <a:cubicBezTo>
                  <a:pt x="246600" y="116354"/>
                  <a:pt x="246509" y="116263"/>
                  <a:pt x="246418" y="116263"/>
                </a:cubicBezTo>
                <a:close/>
                <a:moveTo>
                  <a:pt x="199151" y="117385"/>
                </a:moveTo>
                <a:cubicBezTo>
                  <a:pt x="199117" y="117385"/>
                  <a:pt x="199085" y="117395"/>
                  <a:pt x="199061" y="117418"/>
                </a:cubicBezTo>
                <a:cubicBezTo>
                  <a:pt x="198545" y="117783"/>
                  <a:pt x="197998" y="118117"/>
                  <a:pt x="197450" y="118391"/>
                </a:cubicBezTo>
                <a:cubicBezTo>
                  <a:pt x="197268" y="118482"/>
                  <a:pt x="197329" y="118756"/>
                  <a:pt x="197542" y="118756"/>
                </a:cubicBezTo>
                <a:cubicBezTo>
                  <a:pt x="197572" y="118756"/>
                  <a:pt x="197602" y="118725"/>
                  <a:pt x="197633" y="118725"/>
                </a:cubicBezTo>
                <a:cubicBezTo>
                  <a:pt x="198210" y="118452"/>
                  <a:pt x="198758" y="118117"/>
                  <a:pt x="199274" y="117722"/>
                </a:cubicBezTo>
                <a:cubicBezTo>
                  <a:pt x="199365" y="117661"/>
                  <a:pt x="199365" y="117540"/>
                  <a:pt x="199305" y="117449"/>
                </a:cubicBezTo>
                <a:cubicBezTo>
                  <a:pt x="199267" y="117411"/>
                  <a:pt x="199206" y="117385"/>
                  <a:pt x="199151" y="117385"/>
                </a:cubicBezTo>
                <a:close/>
                <a:moveTo>
                  <a:pt x="190387" y="117953"/>
                </a:moveTo>
                <a:cubicBezTo>
                  <a:pt x="190332" y="117953"/>
                  <a:pt x="190280" y="117976"/>
                  <a:pt x="190247" y="118026"/>
                </a:cubicBezTo>
                <a:cubicBezTo>
                  <a:pt x="190186" y="118087"/>
                  <a:pt x="190186" y="118208"/>
                  <a:pt x="190277" y="118269"/>
                </a:cubicBezTo>
                <a:cubicBezTo>
                  <a:pt x="190520" y="118482"/>
                  <a:pt x="190794" y="118695"/>
                  <a:pt x="191067" y="118847"/>
                </a:cubicBezTo>
                <a:lnTo>
                  <a:pt x="191159" y="118877"/>
                </a:lnTo>
                <a:cubicBezTo>
                  <a:pt x="191402" y="119029"/>
                  <a:pt x="191675" y="119151"/>
                  <a:pt x="191949" y="119272"/>
                </a:cubicBezTo>
                <a:lnTo>
                  <a:pt x="192040" y="119272"/>
                </a:lnTo>
                <a:cubicBezTo>
                  <a:pt x="192101" y="119272"/>
                  <a:pt x="192162" y="119211"/>
                  <a:pt x="192192" y="119151"/>
                </a:cubicBezTo>
                <a:cubicBezTo>
                  <a:pt x="192253" y="119059"/>
                  <a:pt x="192192" y="118938"/>
                  <a:pt x="192101" y="118907"/>
                </a:cubicBezTo>
                <a:cubicBezTo>
                  <a:pt x="191523" y="118695"/>
                  <a:pt x="190976" y="118391"/>
                  <a:pt x="190520" y="117996"/>
                </a:cubicBezTo>
                <a:cubicBezTo>
                  <a:pt x="190479" y="117968"/>
                  <a:pt x="190432" y="117953"/>
                  <a:pt x="190387" y="117953"/>
                </a:cubicBezTo>
                <a:close/>
                <a:moveTo>
                  <a:pt x="63115" y="117751"/>
                </a:moveTo>
                <a:cubicBezTo>
                  <a:pt x="63079" y="117751"/>
                  <a:pt x="63043" y="117761"/>
                  <a:pt x="63010" y="117783"/>
                </a:cubicBezTo>
                <a:cubicBezTo>
                  <a:pt x="63007" y="117785"/>
                  <a:pt x="63004" y="117788"/>
                  <a:pt x="63000" y="117791"/>
                </a:cubicBezTo>
                <a:lnTo>
                  <a:pt x="63000" y="117791"/>
                </a:lnTo>
                <a:cubicBezTo>
                  <a:pt x="62458" y="118215"/>
                  <a:pt x="62067" y="118759"/>
                  <a:pt x="61825" y="119394"/>
                </a:cubicBezTo>
                <a:cubicBezTo>
                  <a:pt x="61794" y="119485"/>
                  <a:pt x="61855" y="119607"/>
                  <a:pt x="61946" y="119637"/>
                </a:cubicBezTo>
                <a:lnTo>
                  <a:pt x="62038" y="119637"/>
                </a:lnTo>
                <a:cubicBezTo>
                  <a:pt x="62098" y="119637"/>
                  <a:pt x="62188" y="119577"/>
                  <a:pt x="62190" y="119517"/>
                </a:cubicBezTo>
                <a:lnTo>
                  <a:pt x="62190" y="119517"/>
                </a:lnTo>
                <a:cubicBezTo>
                  <a:pt x="62190" y="119516"/>
                  <a:pt x="62190" y="119516"/>
                  <a:pt x="62190" y="119515"/>
                </a:cubicBezTo>
                <a:cubicBezTo>
                  <a:pt x="62402" y="118938"/>
                  <a:pt x="62767" y="118452"/>
                  <a:pt x="63253" y="118087"/>
                </a:cubicBezTo>
                <a:cubicBezTo>
                  <a:pt x="63314" y="118026"/>
                  <a:pt x="63345" y="117904"/>
                  <a:pt x="63284" y="117844"/>
                </a:cubicBezTo>
                <a:cubicBezTo>
                  <a:pt x="63245" y="117785"/>
                  <a:pt x="63180" y="117751"/>
                  <a:pt x="63115" y="117751"/>
                </a:cubicBezTo>
                <a:close/>
                <a:moveTo>
                  <a:pt x="195767" y="119021"/>
                </a:moveTo>
                <a:cubicBezTo>
                  <a:pt x="195750" y="119021"/>
                  <a:pt x="195734" y="119024"/>
                  <a:pt x="195718" y="119029"/>
                </a:cubicBezTo>
                <a:cubicBezTo>
                  <a:pt x="195475" y="119090"/>
                  <a:pt x="195201" y="119151"/>
                  <a:pt x="194958" y="119181"/>
                </a:cubicBezTo>
                <a:cubicBezTo>
                  <a:pt x="194806" y="119211"/>
                  <a:pt x="194654" y="119211"/>
                  <a:pt x="194533" y="119211"/>
                </a:cubicBezTo>
                <a:cubicBezTo>
                  <a:pt x="194350" y="119242"/>
                  <a:pt x="194198" y="119242"/>
                  <a:pt x="194016" y="119242"/>
                </a:cubicBezTo>
                <a:lnTo>
                  <a:pt x="193894" y="119242"/>
                </a:lnTo>
                <a:cubicBezTo>
                  <a:pt x="193773" y="119242"/>
                  <a:pt x="193681" y="119333"/>
                  <a:pt x="193681" y="119424"/>
                </a:cubicBezTo>
                <a:cubicBezTo>
                  <a:pt x="193681" y="119546"/>
                  <a:pt x="193773" y="119637"/>
                  <a:pt x="193864" y="119637"/>
                </a:cubicBezTo>
                <a:lnTo>
                  <a:pt x="194016" y="119637"/>
                </a:lnTo>
                <a:cubicBezTo>
                  <a:pt x="194624" y="119637"/>
                  <a:pt x="195232" y="119546"/>
                  <a:pt x="195809" y="119394"/>
                </a:cubicBezTo>
                <a:cubicBezTo>
                  <a:pt x="195900" y="119363"/>
                  <a:pt x="195961" y="119272"/>
                  <a:pt x="195961" y="119181"/>
                </a:cubicBezTo>
                <a:cubicBezTo>
                  <a:pt x="195936" y="119080"/>
                  <a:pt x="195848" y="119021"/>
                  <a:pt x="195767" y="119021"/>
                </a:cubicBezTo>
                <a:close/>
                <a:moveTo>
                  <a:pt x="87187" y="117609"/>
                </a:moveTo>
                <a:cubicBezTo>
                  <a:pt x="87575" y="117884"/>
                  <a:pt x="87814" y="118335"/>
                  <a:pt x="87844" y="118816"/>
                </a:cubicBezTo>
                <a:cubicBezTo>
                  <a:pt x="87844" y="118816"/>
                  <a:pt x="87844" y="118847"/>
                  <a:pt x="87844" y="118847"/>
                </a:cubicBezTo>
                <a:cubicBezTo>
                  <a:pt x="87844" y="118960"/>
                  <a:pt x="87844" y="119073"/>
                  <a:pt x="87844" y="119211"/>
                </a:cubicBezTo>
                <a:cubicBezTo>
                  <a:pt x="87813" y="119789"/>
                  <a:pt x="87570" y="120336"/>
                  <a:pt x="87175" y="120731"/>
                </a:cubicBezTo>
                <a:cubicBezTo>
                  <a:pt x="87175" y="120731"/>
                  <a:pt x="87175" y="120731"/>
                  <a:pt x="87175" y="120731"/>
                </a:cubicBezTo>
                <a:lnTo>
                  <a:pt x="87175" y="120731"/>
                </a:lnTo>
                <a:cubicBezTo>
                  <a:pt x="86552" y="121331"/>
                  <a:pt x="85650" y="121650"/>
                  <a:pt x="84600" y="121650"/>
                </a:cubicBezTo>
                <a:cubicBezTo>
                  <a:pt x="84266" y="121650"/>
                  <a:pt x="83917" y="121618"/>
                  <a:pt x="83558" y="121552"/>
                </a:cubicBezTo>
                <a:cubicBezTo>
                  <a:pt x="82771" y="121401"/>
                  <a:pt x="82015" y="121189"/>
                  <a:pt x="81259" y="120917"/>
                </a:cubicBezTo>
                <a:lnTo>
                  <a:pt x="81259" y="120917"/>
                </a:lnTo>
                <a:cubicBezTo>
                  <a:pt x="81255" y="120916"/>
                  <a:pt x="81251" y="120915"/>
                  <a:pt x="81248" y="120914"/>
                </a:cubicBezTo>
                <a:cubicBezTo>
                  <a:pt x="80761" y="120731"/>
                  <a:pt x="80214" y="120579"/>
                  <a:pt x="79698" y="120427"/>
                </a:cubicBezTo>
                <a:cubicBezTo>
                  <a:pt x="78512" y="120123"/>
                  <a:pt x="77296" y="119971"/>
                  <a:pt x="76080" y="119971"/>
                </a:cubicBezTo>
                <a:cubicBezTo>
                  <a:pt x="75199" y="120002"/>
                  <a:pt x="74348" y="120063"/>
                  <a:pt x="73466" y="120154"/>
                </a:cubicBezTo>
                <a:cubicBezTo>
                  <a:pt x="73044" y="120198"/>
                  <a:pt x="72637" y="120226"/>
                  <a:pt x="72223" y="120226"/>
                </a:cubicBezTo>
                <a:cubicBezTo>
                  <a:pt x="72072" y="120226"/>
                  <a:pt x="71919" y="120223"/>
                  <a:pt x="71764" y="120215"/>
                </a:cubicBezTo>
                <a:cubicBezTo>
                  <a:pt x="71643" y="120184"/>
                  <a:pt x="71521" y="120184"/>
                  <a:pt x="71400" y="120184"/>
                </a:cubicBezTo>
                <a:cubicBezTo>
                  <a:pt x="70913" y="120123"/>
                  <a:pt x="70488" y="120002"/>
                  <a:pt x="70427" y="119819"/>
                </a:cubicBezTo>
                <a:cubicBezTo>
                  <a:pt x="70336" y="119638"/>
                  <a:pt x="70576" y="119397"/>
                  <a:pt x="70728" y="119245"/>
                </a:cubicBezTo>
                <a:lnTo>
                  <a:pt x="70728" y="119245"/>
                </a:lnTo>
                <a:cubicBezTo>
                  <a:pt x="70729" y="119244"/>
                  <a:pt x="70730" y="119243"/>
                  <a:pt x="70731" y="119242"/>
                </a:cubicBezTo>
                <a:cubicBezTo>
                  <a:pt x="71341" y="118632"/>
                  <a:pt x="72775" y="118488"/>
                  <a:pt x="74082" y="118488"/>
                </a:cubicBezTo>
                <a:cubicBezTo>
                  <a:pt x="74860" y="118488"/>
                  <a:pt x="75593" y="118539"/>
                  <a:pt x="76080" y="118573"/>
                </a:cubicBezTo>
                <a:lnTo>
                  <a:pt x="76232" y="118573"/>
                </a:lnTo>
                <a:cubicBezTo>
                  <a:pt x="76840" y="118604"/>
                  <a:pt x="77479" y="118664"/>
                  <a:pt x="78087" y="118725"/>
                </a:cubicBezTo>
                <a:cubicBezTo>
                  <a:pt x="78512" y="118786"/>
                  <a:pt x="78938" y="118816"/>
                  <a:pt x="79394" y="118847"/>
                </a:cubicBezTo>
                <a:cubicBezTo>
                  <a:pt x="79850" y="118877"/>
                  <a:pt x="80305" y="118907"/>
                  <a:pt x="80792" y="118938"/>
                </a:cubicBezTo>
                <a:cubicBezTo>
                  <a:pt x="81248" y="118938"/>
                  <a:pt x="81734" y="118938"/>
                  <a:pt x="82220" y="118907"/>
                </a:cubicBezTo>
                <a:cubicBezTo>
                  <a:pt x="83946" y="118786"/>
                  <a:pt x="85612" y="118364"/>
                  <a:pt x="87187" y="117609"/>
                </a:cubicBezTo>
                <a:close/>
                <a:moveTo>
                  <a:pt x="73497" y="121278"/>
                </a:moveTo>
                <a:cubicBezTo>
                  <a:pt x="72980" y="121278"/>
                  <a:pt x="72463" y="121309"/>
                  <a:pt x="71947" y="121309"/>
                </a:cubicBezTo>
                <a:cubicBezTo>
                  <a:pt x="71946" y="121309"/>
                  <a:pt x="71946" y="121309"/>
                  <a:pt x="71946" y="121309"/>
                </a:cubicBezTo>
                <a:lnTo>
                  <a:pt x="71946" y="121309"/>
                </a:lnTo>
                <a:cubicBezTo>
                  <a:pt x="71813" y="121309"/>
                  <a:pt x="71752" y="121403"/>
                  <a:pt x="71753" y="121496"/>
                </a:cubicBezTo>
                <a:lnTo>
                  <a:pt x="71753" y="121496"/>
                </a:lnTo>
                <a:cubicBezTo>
                  <a:pt x="71752" y="121598"/>
                  <a:pt x="71821" y="121704"/>
                  <a:pt x="71947" y="121704"/>
                </a:cubicBezTo>
                <a:cubicBezTo>
                  <a:pt x="72463" y="121673"/>
                  <a:pt x="72980" y="121673"/>
                  <a:pt x="73527" y="121673"/>
                </a:cubicBezTo>
                <a:lnTo>
                  <a:pt x="73831" y="121673"/>
                </a:lnTo>
                <a:cubicBezTo>
                  <a:pt x="73953" y="121673"/>
                  <a:pt x="74044" y="121582"/>
                  <a:pt x="74044" y="121491"/>
                </a:cubicBezTo>
                <a:cubicBezTo>
                  <a:pt x="74044" y="121370"/>
                  <a:pt x="73953" y="121278"/>
                  <a:pt x="73831" y="121278"/>
                </a:cubicBezTo>
                <a:close/>
                <a:moveTo>
                  <a:pt x="75746" y="121309"/>
                </a:moveTo>
                <a:cubicBezTo>
                  <a:pt x="75503" y="121309"/>
                  <a:pt x="75473" y="121673"/>
                  <a:pt x="75746" y="121704"/>
                </a:cubicBezTo>
                <a:cubicBezTo>
                  <a:pt x="76476" y="121704"/>
                  <a:pt x="77053" y="121734"/>
                  <a:pt x="77600" y="121795"/>
                </a:cubicBezTo>
                <a:cubicBezTo>
                  <a:pt x="77620" y="121795"/>
                  <a:pt x="77627" y="121809"/>
                  <a:pt x="77630" y="121809"/>
                </a:cubicBezTo>
                <a:cubicBezTo>
                  <a:pt x="77631" y="121809"/>
                  <a:pt x="77631" y="121805"/>
                  <a:pt x="77631" y="121795"/>
                </a:cubicBezTo>
                <a:cubicBezTo>
                  <a:pt x="77643" y="121799"/>
                  <a:pt x="77655" y="121801"/>
                  <a:pt x="77667" y="121801"/>
                </a:cubicBezTo>
                <a:cubicBezTo>
                  <a:pt x="77745" y="121801"/>
                  <a:pt x="77813" y="121722"/>
                  <a:pt x="77813" y="121643"/>
                </a:cubicBezTo>
                <a:cubicBezTo>
                  <a:pt x="77843" y="121522"/>
                  <a:pt x="77752" y="121430"/>
                  <a:pt x="77661" y="121430"/>
                </a:cubicBezTo>
                <a:cubicBezTo>
                  <a:pt x="77084" y="121370"/>
                  <a:pt x="76476" y="121339"/>
                  <a:pt x="75746" y="121309"/>
                </a:cubicBezTo>
                <a:close/>
                <a:moveTo>
                  <a:pt x="91613" y="119667"/>
                </a:moveTo>
                <a:cubicBezTo>
                  <a:pt x="91491" y="119667"/>
                  <a:pt x="91400" y="119728"/>
                  <a:pt x="91400" y="119850"/>
                </a:cubicBezTo>
                <a:cubicBezTo>
                  <a:pt x="91369" y="120123"/>
                  <a:pt x="91339" y="120427"/>
                  <a:pt x="91339" y="120701"/>
                </a:cubicBezTo>
                <a:cubicBezTo>
                  <a:pt x="91339" y="121066"/>
                  <a:pt x="91369" y="121430"/>
                  <a:pt x="91430" y="121795"/>
                </a:cubicBezTo>
                <a:cubicBezTo>
                  <a:pt x="91430" y="121886"/>
                  <a:pt x="91521" y="121947"/>
                  <a:pt x="91613" y="121947"/>
                </a:cubicBezTo>
                <a:lnTo>
                  <a:pt x="91643" y="121947"/>
                </a:lnTo>
                <a:cubicBezTo>
                  <a:pt x="91765" y="121947"/>
                  <a:pt x="91825" y="121825"/>
                  <a:pt x="91795" y="121734"/>
                </a:cubicBezTo>
                <a:cubicBezTo>
                  <a:pt x="91774" y="121596"/>
                  <a:pt x="91758" y="121458"/>
                  <a:pt x="91747" y="121319"/>
                </a:cubicBezTo>
                <a:lnTo>
                  <a:pt x="91747" y="121319"/>
                </a:lnTo>
                <a:cubicBezTo>
                  <a:pt x="91734" y="121120"/>
                  <a:pt x="91734" y="120916"/>
                  <a:pt x="91734" y="120701"/>
                </a:cubicBezTo>
                <a:cubicBezTo>
                  <a:pt x="91734" y="120498"/>
                  <a:pt x="91734" y="120295"/>
                  <a:pt x="91747" y="120092"/>
                </a:cubicBezTo>
                <a:lnTo>
                  <a:pt x="91747" y="120092"/>
                </a:lnTo>
                <a:cubicBezTo>
                  <a:pt x="91752" y="120022"/>
                  <a:pt x="91758" y="119951"/>
                  <a:pt x="91765" y="119880"/>
                </a:cubicBezTo>
                <a:cubicBezTo>
                  <a:pt x="91795" y="119789"/>
                  <a:pt x="91704" y="119698"/>
                  <a:pt x="91613" y="119667"/>
                </a:cubicBezTo>
                <a:close/>
                <a:moveTo>
                  <a:pt x="70080" y="121394"/>
                </a:moveTo>
                <a:cubicBezTo>
                  <a:pt x="70065" y="121394"/>
                  <a:pt x="70049" y="121396"/>
                  <a:pt x="70032" y="121400"/>
                </a:cubicBezTo>
                <a:cubicBezTo>
                  <a:pt x="69333" y="121461"/>
                  <a:pt x="68725" y="121522"/>
                  <a:pt x="68117" y="121643"/>
                </a:cubicBezTo>
                <a:cubicBezTo>
                  <a:pt x="68026" y="121643"/>
                  <a:pt x="67965" y="121765"/>
                  <a:pt x="67965" y="121856"/>
                </a:cubicBezTo>
                <a:cubicBezTo>
                  <a:pt x="67995" y="121947"/>
                  <a:pt x="68056" y="122008"/>
                  <a:pt x="68147" y="122008"/>
                </a:cubicBezTo>
                <a:lnTo>
                  <a:pt x="68208" y="122008"/>
                </a:lnTo>
                <a:cubicBezTo>
                  <a:pt x="68785" y="121917"/>
                  <a:pt x="69393" y="121825"/>
                  <a:pt x="70062" y="121795"/>
                </a:cubicBezTo>
                <a:cubicBezTo>
                  <a:pt x="70192" y="121795"/>
                  <a:pt x="70254" y="121692"/>
                  <a:pt x="70253" y="121590"/>
                </a:cubicBezTo>
                <a:lnTo>
                  <a:pt x="70253" y="121590"/>
                </a:lnTo>
                <a:cubicBezTo>
                  <a:pt x="70254" y="121494"/>
                  <a:pt x="70194" y="121394"/>
                  <a:pt x="70080" y="121394"/>
                </a:cubicBezTo>
                <a:close/>
                <a:moveTo>
                  <a:pt x="87205" y="117145"/>
                </a:moveTo>
                <a:lnTo>
                  <a:pt x="87114" y="117205"/>
                </a:lnTo>
                <a:cubicBezTo>
                  <a:pt x="87106" y="117209"/>
                  <a:pt x="87098" y="117214"/>
                  <a:pt x="87089" y="117218"/>
                </a:cubicBezTo>
                <a:lnTo>
                  <a:pt x="87089" y="117218"/>
                </a:lnTo>
                <a:cubicBezTo>
                  <a:pt x="85576" y="117970"/>
                  <a:pt x="83913" y="118422"/>
                  <a:pt x="82190" y="118512"/>
                </a:cubicBezTo>
                <a:cubicBezTo>
                  <a:pt x="81837" y="118528"/>
                  <a:pt x="81485" y="118536"/>
                  <a:pt x="81135" y="118536"/>
                </a:cubicBezTo>
                <a:cubicBezTo>
                  <a:pt x="80133" y="118536"/>
                  <a:pt x="79140" y="118474"/>
                  <a:pt x="78130" y="118362"/>
                </a:cubicBezTo>
                <a:lnTo>
                  <a:pt x="78130" y="118362"/>
                </a:lnTo>
                <a:cubicBezTo>
                  <a:pt x="78126" y="118361"/>
                  <a:pt x="78121" y="118361"/>
                  <a:pt x="78117" y="118360"/>
                </a:cubicBezTo>
                <a:cubicBezTo>
                  <a:pt x="77509" y="118300"/>
                  <a:pt x="76871" y="118239"/>
                  <a:pt x="76232" y="118178"/>
                </a:cubicBezTo>
                <a:lnTo>
                  <a:pt x="76111" y="118178"/>
                </a:lnTo>
                <a:cubicBezTo>
                  <a:pt x="75587" y="118146"/>
                  <a:pt x="74868" y="118099"/>
                  <a:pt x="74108" y="118099"/>
                </a:cubicBezTo>
                <a:cubicBezTo>
                  <a:pt x="72706" y="118099"/>
                  <a:pt x="71167" y="118259"/>
                  <a:pt x="70457" y="118968"/>
                </a:cubicBezTo>
                <a:cubicBezTo>
                  <a:pt x="70158" y="119244"/>
                  <a:pt x="70016" y="119520"/>
                  <a:pt x="70017" y="119756"/>
                </a:cubicBezTo>
                <a:lnTo>
                  <a:pt x="70017" y="119756"/>
                </a:lnTo>
                <a:cubicBezTo>
                  <a:pt x="70017" y="119832"/>
                  <a:pt x="70032" y="119903"/>
                  <a:pt x="70062" y="119971"/>
                </a:cubicBezTo>
                <a:cubicBezTo>
                  <a:pt x="70244" y="120336"/>
                  <a:pt x="70792" y="120488"/>
                  <a:pt x="71400" y="120549"/>
                </a:cubicBezTo>
                <a:cubicBezTo>
                  <a:pt x="71521" y="120579"/>
                  <a:pt x="71643" y="120579"/>
                  <a:pt x="71764" y="120579"/>
                </a:cubicBezTo>
                <a:cubicBezTo>
                  <a:pt x="72003" y="120592"/>
                  <a:pt x="72248" y="120599"/>
                  <a:pt x="72493" y="120599"/>
                </a:cubicBezTo>
                <a:cubicBezTo>
                  <a:pt x="72840" y="120599"/>
                  <a:pt x="73189" y="120584"/>
                  <a:pt x="73527" y="120549"/>
                </a:cubicBezTo>
                <a:cubicBezTo>
                  <a:pt x="74336" y="120426"/>
                  <a:pt x="75155" y="120363"/>
                  <a:pt x="75975" y="120363"/>
                </a:cubicBezTo>
                <a:cubicBezTo>
                  <a:pt x="77190" y="120363"/>
                  <a:pt x="78409" y="120502"/>
                  <a:pt x="79606" y="120792"/>
                </a:cubicBezTo>
                <a:cubicBezTo>
                  <a:pt x="80123" y="120944"/>
                  <a:pt x="80640" y="121096"/>
                  <a:pt x="81126" y="121278"/>
                </a:cubicBezTo>
                <a:cubicBezTo>
                  <a:pt x="81886" y="121552"/>
                  <a:pt x="82676" y="121765"/>
                  <a:pt x="83497" y="121947"/>
                </a:cubicBezTo>
                <a:cubicBezTo>
                  <a:pt x="83862" y="122008"/>
                  <a:pt x="84196" y="122038"/>
                  <a:pt x="84561" y="122038"/>
                </a:cubicBezTo>
                <a:cubicBezTo>
                  <a:pt x="84633" y="122042"/>
                  <a:pt x="84704" y="122044"/>
                  <a:pt x="84776" y="122044"/>
                </a:cubicBezTo>
                <a:cubicBezTo>
                  <a:pt x="85763" y="122044"/>
                  <a:pt x="86711" y="121657"/>
                  <a:pt x="87448" y="121005"/>
                </a:cubicBezTo>
                <a:cubicBezTo>
                  <a:pt x="87904" y="120518"/>
                  <a:pt x="88208" y="119911"/>
                  <a:pt x="88239" y="119242"/>
                </a:cubicBezTo>
                <a:cubicBezTo>
                  <a:pt x="88239" y="119090"/>
                  <a:pt x="88239" y="118968"/>
                  <a:pt x="88239" y="118847"/>
                </a:cubicBezTo>
                <a:cubicBezTo>
                  <a:pt x="88239" y="118816"/>
                  <a:pt x="88239" y="118786"/>
                  <a:pt x="88208" y="118756"/>
                </a:cubicBezTo>
                <a:cubicBezTo>
                  <a:pt x="88178" y="118151"/>
                  <a:pt x="87848" y="117577"/>
                  <a:pt x="87306" y="117212"/>
                </a:cubicBezTo>
                <a:lnTo>
                  <a:pt x="87306" y="117212"/>
                </a:lnTo>
                <a:cubicBezTo>
                  <a:pt x="87303" y="117210"/>
                  <a:pt x="87300" y="117208"/>
                  <a:pt x="87296" y="117205"/>
                </a:cubicBezTo>
                <a:lnTo>
                  <a:pt x="87205" y="117145"/>
                </a:lnTo>
                <a:close/>
                <a:moveTo>
                  <a:pt x="237421" y="119850"/>
                </a:moveTo>
                <a:cubicBezTo>
                  <a:pt x="237330" y="119850"/>
                  <a:pt x="237238" y="119911"/>
                  <a:pt x="237238" y="120032"/>
                </a:cubicBezTo>
                <a:cubicBezTo>
                  <a:pt x="237208" y="120458"/>
                  <a:pt x="237178" y="120883"/>
                  <a:pt x="237147" y="121339"/>
                </a:cubicBezTo>
                <a:lnTo>
                  <a:pt x="237117" y="121917"/>
                </a:lnTo>
                <a:cubicBezTo>
                  <a:pt x="237086" y="122038"/>
                  <a:pt x="237178" y="122129"/>
                  <a:pt x="237299" y="122129"/>
                </a:cubicBezTo>
                <a:cubicBezTo>
                  <a:pt x="237390" y="122129"/>
                  <a:pt x="237482" y="122038"/>
                  <a:pt x="237482" y="121947"/>
                </a:cubicBezTo>
                <a:lnTo>
                  <a:pt x="237512" y="121339"/>
                </a:lnTo>
                <a:cubicBezTo>
                  <a:pt x="237542" y="120914"/>
                  <a:pt x="237573" y="120488"/>
                  <a:pt x="237603" y="120063"/>
                </a:cubicBezTo>
                <a:cubicBezTo>
                  <a:pt x="237603" y="119941"/>
                  <a:pt x="237542" y="119850"/>
                  <a:pt x="237421" y="119850"/>
                </a:cubicBezTo>
                <a:close/>
                <a:moveTo>
                  <a:pt x="246067" y="120055"/>
                </a:moveTo>
                <a:cubicBezTo>
                  <a:pt x="245993" y="120055"/>
                  <a:pt x="245926" y="120114"/>
                  <a:pt x="245901" y="120215"/>
                </a:cubicBezTo>
                <a:cubicBezTo>
                  <a:pt x="245780" y="120822"/>
                  <a:pt x="245628" y="121430"/>
                  <a:pt x="245445" y="122008"/>
                </a:cubicBezTo>
                <a:cubicBezTo>
                  <a:pt x="245415" y="122129"/>
                  <a:pt x="245445" y="122221"/>
                  <a:pt x="245567" y="122251"/>
                </a:cubicBezTo>
                <a:cubicBezTo>
                  <a:pt x="245567" y="122251"/>
                  <a:pt x="245597" y="122281"/>
                  <a:pt x="245628" y="122281"/>
                </a:cubicBezTo>
                <a:cubicBezTo>
                  <a:pt x="245688" y="122281"/>
                  <a:pt x="245780" y="122221"/>
                  <a:pt x="245780" y="122129"/>
                </a:cubicBezTo>
                <a:cubicBezTo>
                  <a:pt x="245992" y="121522"/>
                  <a:pt x="246144" y="120914"/>
                  <a:pt x="246266" y="120275"/>
                </a:cubicBezTo>
                <a:cubicBezTo>
                  <a:pt x="246296" y="120184"/>
                  <a:pt x="246236" y="120063"/>
                  <a:pt x="246114" y="120063"/>
                </a:cubicBezTo>
                <a:cubicBezTo>
                  <a:pt x="246098" y="120057"/>
                  <a:pt x="246083" y="120055"/>
                  <a:pt x="246067" y="120055"/>
                </a:cubicBezTo>
                <a:close/>
                <a:moveTo>
                  <a:pt x="79546" y="121765"/>
                </a:moveTo>
                <a:cubicBezTo>
                  <a:pt x="79454" y="121765"/>
                  <a:pt x="79363" y="121825"/>
                  <a:pt x="79333" y="121917"/>
                </a:cubicBezTo>
                <a:cubicBezTo>
                  <a:pt x="79332" y="121918"/>
                  <a:pt x="79332" y="121918"/>
                  <a:pt x="79332" y="121919"/>
                </a:cubicBezTo>
                <a:lnTo>
                  <a:pt x="79332" y="121919"/>
                </a:lnTo>
                <a:cubicBezTo>
                  <a:pt x="79327" y="121935"/>
                  <a:pt x="79325" y="121951"/>
                  <a:pt x="79325" y="121967"/>
                </a:cubicBezTo>
                <a:lnTo>
                  <a:pt x="79325" y="121967"/>
                </a:lnTo>
                <a:cubicBezTo>
                  <a:pt x="79325" y="122048"/>
                  <a:pt x="79379" y="122135"/>
                  <a:pt x="79454" y="122160"/>
                </a:cubicBezTo>
                <a:cubicBezTo>
                  <a:pt x="80062" y="122312"/>
                  <a:pt x="80640" y="122525"/>
                  <a:pt x="81157" y="122829"/>
                </a:cubicBezTo>
                <a:cubicBezTo>
                  <a:pt x="81187" y="122859"/>
                  <a:pt x="81217" y="122859"/>
                  <a:pt x="81248" y="122859"/>
                </a:cubicBezTo>
                <a:cubicBezTo>
                  <a:pt x="81250" y="122859"/>
                  <a:pt x="81253" y="122859"/>
                  <a:pt x="81255" y="122859"/>
                </a:cubicBezTo>
                <a:lnTo>
                  <a:pt x="81255" y="122859"/>
                </a:lnTo>
                <a:cubicBezTo>
                  <a:pt x="81262" y="122859"/>
                  <a:pt x="81270" y="122859"/>
                  <a:pt x="81278" y="122859"/>
                </a:cubicBezTo>
                <a:cubicBezTo>
                  <a:pt x="81338" y="122859"/>
                  <a:pt x="81399" y="122829"/>
                  <a:pt x="81429" y="122769"/>
                </a:cubicBezTo>
                <a:lnTo>
                  <a:pt x="81429" y="122769"/>
                </a:lnTo>
                <a:cubicBezTo>
                  <a:pt x="81430" y="122769"/>
                  <a:pt x="81430" y="122768"/>
                  <a:pt x="81430" y="122768"/>
                </a:cubicBezTo>
                <a:cubicBezTo>
                  <a:pt x="81491" y="122677"/>
                  <a:pt x="81460" y="122555"/>
                  <a:pt x="81369" y="122494"/>
                </a:cubicBezTo>
                <a:cubicBezTo>
                  <a:pt x="80796" y="122192"/>
                  <a:pt x="80192" y="121950"/>
                  <a:pt x="79558" y="121768"/>
                </a:cubicBezTo>
                <a:lnTo>
                  <a:pt x="79558" y="121768"/>
                </a:lnTo>
                <a:cubicBezTo>
                  <a:pt x="79554" y="121767"/>
                  <a:pt x="79550" y="121766"/>
                  <a:pt x="79546" y="121765"/>
                </a:cubicBezTo>
                <a:close/>
                <a:moveTo>
                  <a:pt x="47387" y="122312"/>
                </a:moveTo>
                <a:cubicBezTo>
                  <a:pt x="46961" y="122312"/>
                  <a:pt x="46505" y="122342"/>
                  <a:pt x="46080" y="122403"/>
                </a:cubicBezTo>
                <a:cubicBezTo>
                  <a:pt x="45867" y="122403"/>
                  <a:pt x="45654" y="122433"/>
                  <a:pt x="45472" y="122494"/>
                </a:cubicBezTo>
                <a:cubicBezTo>
                  <a:pt x="45239" y="122552"/>
                  <a:pt x="45313" y="122861"/>
                  <a:pt x="45532" y="122861"/>
                </a:cubicBezTo>
                <a:cubicBezTo>
                  <a:pt x="45542" y="122861"/>
                  <a:pt x="45553" y="122860"/>
                  <a:pt x="45563" y="122859"/>
                </a:cubicBezTo>
                <a:cubicBezTo>
                  <a:pt x="45746" y="122798"/>
                  <a:pt x="45928" y="122768"/>
                  <a:pt x="46110" y="122768"/>
                </a:cubicBezTo>
                <a:cubicBezTo>
                  <a:pt x="46536" y="122737"/>
                  <a:pt x="46961" y="122707"/>
                  <a:pt x="47417" y="122677"/>
                </a:cubicBezTo>
                <a:cubicBezTo>
                  <a:pt x="47508" y="122677"/>
                  <a:pt x="47600" y="122585"/>
                  <a:pt x="47600" y="122494"/>
                </a:cubicBezTo>
                <a:cubicBezTo>
                  <a:pt x="47569" y="122403"/>
                  <a:pt x="47478" y="122312"/>
                  <a:pt x="47387" y="122312"/>
                </a:cubicBezTo>
                <a:close/>
                <a:moveTo>
                  <a:pt x="66311" y="122061"/>
                </a:moveTo>
                <a:cubicBezTo>
                  <a:pt x="66295" y="122061"/>
                  <a:pt x="66279" y="122063"/>
                  <a:pt x="66263" y="122069"/>
                </a:cubicBezTo>
                <a:cubicBezTo>
                  <a:pt x="65776" y="122221"/>
                  <a:pt x="65290" y="122373"/>
                  <a:pt x="64834" y="122585"/>
                </a:cubicBezTo>
                <a:lnTo>
                  <a:pt x="64773" y="122616"/>
                </a:lnTo>
                <a:cubicBezTo>
                  <a:pt x="64652" y="122646"/>
                  <a:pt x="64560" y="122707"/>
                  <a:pt x="64469" y="122737"/>
                </a:cubicBezTo>
                <a:cubicBezTo>
                  <a:pt x="64469" y="122737"/>
                  <a:pt x="64469" y="122737"/>
                  <a:pt x="64469" y="122737"/>
                </a:cubicBezTo>
                <a:lnTo>
                  <a:pt x="64469" y="122737"/>
                </a:lnTo>
                <a:cubicBezTo>
                  <a:pt x="64394" y="122762"/>
                  <a:pt x="64339" y="122850"/>
                  <a:pt x="64340" y="122931"/>
                </a:cubicBezTo>
                <a:lnTo>
                  <a:pt x="64340" y="122931"/>
                </a:lnTo>
                <a:cubicBezTo>
                  <a:pt x="64340" y="122947"/>
                  <a:pt x="64342" y="122964"/>
                  <a:pt x="64348" y="122981"/>
                </a:cubicBezTo>
                <a:cubicBezTo>
                  <a:pt x="64378" y="123072"/>
                  <a:pt x="64469" y="123102"/>
                  <a:pt x="64530" y="123102"/>
                </a:cubicBezTo>
                <a:lnTo>
                  <a:pt x="64621" y="123102"/>
                </a:lnTo>
                <a:cubicBezTo>
                  <a:pt x="64712" y="123041"/>
                  <a:pt x="64834" y="123011"/>
                  <a:pt x="64925" y="122950"/>
                </a:cubicBezTo>
                <a:lnTo>
                  <a:pt x="64925" y="122950"/>
                </a:lnTo>
                <a:cubicBezTo>
                  <a:pt x="64925" y="122950"/>
                  <a:pt x="64925" y="122950"/>
                  <a:pt x="64925" y="122950"/>
                </a:cubicBezTo>
                <a:lnTo>
                  <a:pt x="64986" y="122950"/>
                </a:lnTo>
                <a:cubicBezTo>
                  <a:pt x="65442" y="122737"/>
                  <a:pt x="65898" y="122585"/>
                  <a:pt x="66354" y="122433"/>
                </a:cubicBezTo>
                <a:cubicBezTo>
                  <a:pt x="66475" y="122403"/>
                  <a:pt x="66536" y="122281"/>
                  <a:pt x="66506" y="122190"/>
                </a:cubicBezTo>
                <a:cubicBezTo>
                  <a:pt x="66456" y="122115"/>
                  <a:pt x="66385" y="122061"/>
                  <a:pt x="66311" y="122061"/>
                </a:cubicBezTo>
                <a:cubicBezTo>
                  <a:pt x="66311" y="122061"/>
                  <a:pt x="66311" y="122061"/>
                  <a:pt x="66311" y="122061"/>
                </a:cubicBezTo>
                <a:lnTo>
                  <a:pt x="66311" y="122061"/>
                </a:lnTo>
                <a:cubicBezTo>
                  <a:pt x="66311" y="122061"/>
                  <a:pt x="66311" y="122061"/>
                  <a:pt x="66311" y="122061"/>
                </a:cubicBezTo>
                <a:close/>
                <a:moveTo>
                  <a:pt x="61917" y="121129"/>
                </a:moveTo>
                <a:cubicBezTo>
                  <a:pt x="61817" y="121129"/>
                  <a:pt x="61717" y="121207"/>
                  <a:pt x="61734" y="121339"/>
                </a:cubicBezTo>
                <a:cubicBezTo>
                  <a:pt x="61825" y="121977"/>
                  <a:pt x="62007" y="122768"/>
                  <a:pt x="62615" y="123163"/>
                </a:cubicBezTo>
                <a:cubicBezTo>
                  <a:pt x="62646" y="123163"/>
                  <a:pt x="62676" y="123193"/>
                  <a:pt x="62706" y="123193"/>
                </a:cubicBezTo>
                <a:cubicBezTo>
                  <a:pt x="62889" y="123193"/>
                  <a:pt x="62980" y="122950"/>
                  <a:pt x="62828" y="122829"/>
                </a:cubicBezTo>
                <a:cubicBezTo>
                  <a:pt x="62372" y="122525"/>
                  <a:pt x="62190" y="121856"/>
                  <a:pt x="62129" y="121309"/>
                </a:cubicBezTo>
                <a:cubicBezTo>
                  <a:pt x="62101" y="121184"/>
                  <a:pt x="62010" y="121129"/>
                  <a:pt x="61922" y="121129"/>
                </a:cubicBezTo>
                <a:cubicBezTo>
                  <a:pt x="61921" y="121129"/>
                  <a:pt x="61920" y="121129"/>
                  <a:pt x="61920" y="121129"/>
                </a:cubicBezTo>
                <a:lnTo>
                  <a:pt x="61920" y="121129"/>
                </a:lnTo>
                <a:cubicBezTo>
                  <a:pt x="61919" y="121129"/>
                  <a:pt x="61918" y="121129"/>
                  <a:pt x="61917" y="121129"/>
                </a:cubicBezTo>
                <a:close/>
                <a:moveTo>
                  <a:pt x="49274" y="122390"/>
                </a:moveTo>
                <a:cubicBezTo>
                  <a:pt x="49105" y="122390"/>
                  <a:pt x="49049" y="122740"/>
                  <a:pt x="49241" y="122768"/>
                </a:cubicBezTo>
                <a:cubicBezTo>
                  <a:pt x="49423" y="122798"/>
                  <a:pt x="49606" y="122859"/>
                  <a:pt x="49758" y="122950"/>
                </a:cubicBezTo>
                <a:cubicBezTo>
                  <a:pt x="50092" y="123163"/>
                  <a:pt x="50396" y="123436"/>
                  <a:pt x="50609" y="123801"/>
                </a:cubicBezTo>
                <a:cubicBezTo>
                  <a:pt x="50700" y="123953"/>
                  <a:pt x="50791" y="124136"/>
                  <a:pt x="50882" y="124318"/>
                </a:cubicBezTo>
                <a:cubicBezTo>
                  <a:pt x="50913" y="124379"/>
                  <a:pt x="50974" y="124439"/>
                  <a:pt x="51065" y="124439"/>
                </a:cubicBezTo>
                <a:cubicBezTo>
                  <a:pt x="51095" y="124439"/>
                  <a:pt x="51095" y="124439"/>
                  <a:pt x="51126" y="124409"/>
                </a:cubicBezTo>
                <a:cubicBezTo>
                  <a:pt x="51217" y="124379"/>
                  <a:pt x="51278" y="124257"/>
                  <a:pt x="51247" y="124166"/>
                </a:cubicBezTo>
                <a:cubicBezTo>
                  <a:pt x="51156" y="123984"/>
                  <a:pt x="51034" y="123771"/>
                  <a:pt x="50913" y="123588"/>
                </a:cubicBezTo>
                <a:cubicBezTo>
                  <a:pt x="50670" y="123193"/>
                  <a:pt x="50335" y="122859"/>
                  <a:pt x="49940" y="122616"/>
                </a:cubicBezTo>
                <a:cubicBezTo>
                  <a:pt x="49758" y="122494"/>
                  <a:pt x="49545" y="122433"/>
                  <a:pt x="49332" y="122403"/>
                </a:cubicBezTo>
                <a:lnTo>
                  <a:pt x="49332" y="122403"/>
                </a:lnTo>
                <a:cubicBezTo>
                  <a:pt x="49332" y="122403"/>
                  <a:pt x="49332" y="122403"/>
                  <a:pt x="49332" y="122403"/>
                </a:cubicBezTo>
                <a:cubicBezTo>
                  <a:pt x="49312" y="122394"/>
                  <a:pt x="49292" y="122390"/>
                  <a:pt x="49274" y="122390"/>
                </a:cubicBezTo>
                <a:close/>
                <a:moveTo>
                  <a:pt x="82793" y="123593"/>
                </a:moveTo>
                <a:cubicBezTo>
                  <a:pt x="82641" y="123593"/>
                  <a:pt x="82510" y="123804"/>
                  <a:pt x="82676" y="123923"/>
                </a:cubicBezTo>
                <a:cubicBezTo>
                  <a:pt x="82919" y="124136"/>
                  <a:pt x="83163" y="124379"/>
                  <a:pt x="83406" y="124622"/>
                </a:cubicBezTo>
                <a:cubicBezTo>
                  <a:pt x="83619" y="124804"/>
                  <a:pt x="83831" y="125017"/>
                  <a:pt x="84044" y="125230"/>
                </a:cubicBezTo>
                <a:cubicBezTo>
                  <a:pt x="84044" y="125230"/>
                  <a:pt x="84045" y="125230"/>
                  <a:pt x="84045" y="125230"/>
                </a:cubicBezTo>
                <a:lnTo>
                  <a:pt x="84045" y="125230"/>
                </a:lnTo>
                <a:cubicBezTo>
                  <a:pt x="84075" y="125260"/>
                  <a:pt x="84136" y="125260"/>
                  <a:pt x="84166" y="125260"/>
                </a:cubicBezTo>
                <a:cubicBezTo>
                  <a:pt x="84170" y="125260"/>
                  <a:pt x="84175" y="125260"/>
                  <a:pt x="84179" y="125260"/>
                </a:cubicBezTo>
                <a:lnTo>
                  <a:pt x="84179" y="125260"/>
                </a:lnTo>
                <a:cubicBezTo>
                  <a:pt x="84185" y="125260"/>
                  <a:pt x="84190" y="125260"/>
                  <a:pt x="84196" y="125260"/>
                </a:cubicBezTo>
                <a:cubicBezTo>
                  <a:pt x="84226" y="125260"/>
                  <a:pt x="84287" y="125260"/>
                  <a:pt x="84318" y="125199"/>
                </a:cubicBezTo>
                <a:cubicBezTo>
                  <a:pt x="84378" y="125139"/>
                  <a:pt x="84378" y="125017"/>
                  <a:pt x="84318" y="124926"/>
                </a:cubicBezTo>
                <a:cubicBezTo>
                  <a:pt x="84105" y="124744"/>
                  <a:pt x="83892" y="124531"/>
                  <a:pt x="83649" y="124348"/>
                </a:cubicBezTo>
                <a:lnTo>
                  <a:pt x="83649" y="124348"/>
                </a:lnTo>
                <a:cubicBezTo>
                  <a:pt x="83649" y="124348"/>
                  <a:pt x="83649" y="124348"/>
                  <a:pt x="83649" y="124348"/>
                </a:cubicBezTo>
                <a:cubicBezTo>
                  <a:pt x="83406" y="124105"/>
                  <a:pt x="83163" y="123862"/>
                  <a:pt x="82919" y="123649"/>
                </a:cubicBezTo>
                <a:cubicBezTo>
                  <a:pt x="82880" y="123609"/>
                  <a:pt x="82835" y="123593"/>
                  <a:pt x="82793" y="123593"/>
                </a:cubicBezTo>
                <a:close/>
                <a:moveTo>
                  <a:pt x="92180" y="123382"/>
                </a:moveTo>
                <a:cubicBezTo>
                  <a:pt x="92152" y="123382"/>
                  <a:pt x="92124" y="123389"/>
                  <a:pt x="92099" y="123406"/>
                </a:cubicBezTo>
                <a:cubicBezTo>
                  <a:pt x="92008" y="123436"/>
                  <a:pt x="91977" y="123558"/>
                  <a:pt x="92008" y="123649"/>
                </a:cubicBezTo>
                <a:lnTo>
                  <a:pt x="92160" y="123923"/>
                </a:lnTo>
                <a:cubicBezTo>
                  <a:pt x="92373" y="124257"/>
                  <a:pt x="92494" y="124591"/>
                  <a:pt x="92525" y="124956"/>
                </a:cubicBezTo>
                <a:cubicBezTo>
                  <a:pt x="92525" y="125017"/>
                  <a:pt x="92525" y="125078"/>
                  <a:pt x="92494" y="125139"/>
                </a:cubicBezTo>
                <a:cubicBezTo>
                  <a:pt x="92494" y="125199"/>
                  <a:pt x="92494" y="125230"/>
                  <a:pt x="92464" y="125291"/>
                </a:cubicBezTo>
                <a:cubicBezTo>
                  <a:pt x="92433" y="125382"/>
                  <a:pt x="92464" y="125473"/>
                  <a:pt x="92585" y="125534"/>
                </a:cubicBezTo>
                <a:lnTo>
                  <a:pt x="92646" y="125534"/>
                </a:lnTo>
                <a:cubicBezTo>
                  <a:pt x="92737" y="125534"/>
                  <a:pt x="92798" y="125503"/>
                  <a:pt x="92828" y="125412"/>
                </a:cubicBezTo>
                <a:cubicBezTo>
                  <a:pt x="92859" y="125351"/>
                  <a:pt x="92859" y="125291"/>
                  <a:pt x="92889" y="125230"/>
                </a:cubicBezTo>
                <a:cubicBezTo>
                  <a:pt x="92889" y="125139"/>
                  <a:pt x="92920" y="125047"/>
                  <a:pt x="92920" y="124956"/>
                </a:cubicBezTo>
                <a:cubicBezTo>
                  <a:pt x="92859" y="124531"/>
                  <a:pt x="92737" y="124105"/>
                  <a:pt x="92494" y="123771"/>
                </a:cubicBezTo>
                <a:lnTo>
                  <a:pt x="92342" y="123497"/>
                </a:lnTo>
                <a:cubicBezTo>
                  <a:pt x="92320" y="123432"/>
                  <a:pt x="92251" y="123382"/>
                  <a:pt x="92180" y="123382"/>
                </a:cubicBezTo>
                <a:close/>
                <a:moveTo>
                  <a:pt x="244948" y="123668"/>
                </a:moveTo>
                <a:cubicBezTo>
                  <a:pt x="244873" y="123668"/>
                  <a:pt x="244799" y="123702"/>
                  <a:pt x="244777" y="123771"/>
                </a:cubicBezTo>
                <a:cubicBezTo>
                  <a:pt x="244533" y="124348"/>
                  <a:pt x="244229" y="124926"/>
                  <a:pt x="243926" y="125443"/>
                </a:cubicBezTo>
                <a:cubicBezTo>
                  <a:pt x="243865" y="125534"/>
                  <a:pt x="243895" y="125655"/>
                  <a:pt x="243986" y="125716"/>
                </a:cubicBezTo>
                <a:cubicBezTo>
                  <a:pt x="244017" y="125716"/>
                  <a:pt x="244047" y="125747"/>
                  <a:pt x="244077" y="125747"/>
                </a:cubicBezTo>
                <a:cubicBezTo>
                  <a:pt x="244169" y="125747"/>
                  <a:pt x="244229" y="125716"/>
                  <a:pt x="244260" y="125655"/>
                </a:cubicBezTo>
                <a:cubicBezTo>
                  <a:pt x="244564" y="125078"/>
                  <a:pt x="244868" y="124531"/>
                  <a:pt x="245111" y="123923"/>
                </a:cubicBezTo>
                <a:cubicBezTo>
                  <a:pt x="245172" y="123832"/>
                  <a:pt x="245111" y="123710"/>
                  <a:pt x="245020" y="123680"/>
                </a:cubicBezTo>
                <a:cubicBezTo>
                  <a:pt x="244997" y="123672"/>
                  <a:pt x="244972" y="123668"/>
                  <a:pt x="244948" y="123668"/>
                </a:cubicBezTo>
                <a:close/>
                <a:moveTo>
                  <a:pt x="237208" y="123649"/>
                </a:moveTo>
                <a:cubicBezTo>
                  <a:pt x="237086" y="123649"/>
                  <a:pt x="236995" y="123710"/>
                  <a:pt x="236995" y="123832"/>
                </a:cubicBezTo>
                <a:cubicBezTo>
                  <a:pt x="236965" y="124531"/>
                  <a:pt x="236935" y="125139"/>
                  <a:pt x="236935" y="125716"/>
                </a:cubicBezTo>
                <a:cubicBezTo>
                  <a:pt x="236935" y="125853"/>
                  <a:pt x="237033" y="125921"/>
                  <a:pt x="237132" y="125921"/>
                </a:cubicBezTo>
                <a:cubicBezTo>
                  <a:pt x="237231" y="125921"/>
                  <a:pt x="237330" y="125853"/>
                  <a:pt x="237330" y="125716"/>
                </a:cubicBezTo>
                <a:cubicBezTo>
                  <a:pt x="237330" y="125169"/>
                  <a:pt x="237330" y="124531"/>
                  <a:pt x="237390" y="123832"/>
                </a:cubicBezTo>
                <a:cubicBezTo>
                  <a:pt x="237390" y="123740"/>
                  <a:pt x="237299" y="123649"/>
                  <a:pt x="237208" y="123649"/>
                </a:cubicBezTo>
                <a:close/>
                <a:moveTo>
                  <a:pt x="44439" y="123862"/>
                </a:moveTo>
                <a:cubicBezTo>
                  <a:pt x="44317" y="123862"/>
                  <a:pt x="44226" y="123923"/>
                  <a:pt x="44226" y="124014"/>
                </a:cubicBezTo>
                <a:cubicBezTo>
                  <a:pt x="44195" y="124105"/>
                  <a:pt x="44195" y="124196"/>
                  <a:pt x="44195" y="124288"/>
                </a:cubicBezTo>
                <a:cubicBezTo>
                  <a:pt x="44195" y="124379"/>
                  <a:pt x="44195" y="124439"/>
                  <a:pt x="44195" y="124531"/>
                </a:cubicBezTo>
                <a:cubicBezTo>
                  <a:pt x="44195" y="125017"/>
                  <a:pt x="44256" y="125503"/>
                  <a:pt x="44378" y="125990"/>
                </a:cubicBezTo>
                <a:cubicBezTo>
                  <a:pt x="44403" y="126065"/>
                  <a:pt x="44469" y="126119"/>
                  <a:pt x="44559" y="126119"/>
                </a:cubicBezTo>
                <a:cubicBezTo>
                  <a:pt x="44579" y="126119"/>
                  <a:pt x="44599" y="126117"/>
                  <a:pt x="44621" y="126111"/>
                </a:cubicBezTo>
                <a:cubicBezTo>
                  <a:pt x="44712" y="126081"/>
                  <a:pt x="44773" y="125990"/>
                  <a:pt x="44742" y="125898"/>
                </a:cubicBezTo>
                <a:cubicBezTo>
                  <a:pt x="44621" y="125443"/>
                  <a:pt x="44590" y="124987"/>
                  <a:pt x="44560" y="124531"/>
                </a:cubicBezTo>
                <a:cubicBezTo>
                  <a:pt x="44560" y="124470"/>
                  <a:pt x="44560" y="124379"/>
                  <a:pt x="44590" y="124318"/>
                </a:cubicBezTo>
                <a:cubicBezTo>
                  <a:pt x="44590" y="124227"/>
                  <a:pt x="44590" y="124166"/>
                  <a:pt x="44590" y="124075"/>
                </a:cubicBezTo>
                <a:cubicBezTo>
                  <a:pt x="44621" y="123953"/>
                  <a:pt x="44530" y="123862"/>
                  <a:pt x="44439" y="123862"/>
                </a:cubicBezTo>
                <a:close/>
                <a:moveTo>
                  <a:pt x="85689" y="126019"/>
                </a:moveTo>
                <a:cubicBezTo>
                  <a:pt x="85625" y="126019"/>
                  <a:pt x="85573" y="126052"/>
                  <a:pt x="85534" y="126111"/>
                </a:cubicBezTo>
                <a:cubicBezTo>
                  <a:pt x="85473" y="126202"/>
                  <a:pt x="85503" y="126324"/>
                  <a:pt x="85594" y="126385"/>
                </a:cubicBezTo>
                <a:cubicBezTo>
                  <a:pt x="86172" y="126719"/>
                  <a:pt x="86780" y="126932"/>
                  <a:pt x="87418" y="127054"/>
                </a:cubicBezTo>
                <a:lnTo>
                  <a:pt x="87479" y="127054"/>
                </a:lnTo>
                <a:cubicBezTo>
                  <a:pt x="87570" y="127054"/>
                  <a:pt x="87631" y="126993"/>
                  <a:pt x="87661" y="126902"/>
                </a:cubicBezTo>
                <a:cubicBezTo>
                  <a:pt x="87692" y="126810"/>
                  <a:pt x="87600" y="126719"/>
                  <a:pt x="87509" y="126689"/>
                </a:cubicBezTo>
                <a:cubicBezTo>
                  <a:pt x="86901" y="126567"/>
                  <a:pt x="86324" y="126354"/>
                  <a:pt x="85807" y="126050"/>
                </a:cubicBezTo>
                <a:cubicBezTo>
                  <a:pt x="85764" y="126029"/>
                  <a:pt x="85725" y="126019"/>
                  <a:pt x="85689" y="126019"/>
                </a:cubicBezTo>
                <a:close/>
                <a:moveTo>
                  <a:pt x="91198" y="126308"/>
                </a:moveTo>
                <a:cubicBezTo>
                  <a:pt x="91175" y="126308"/>
                  <a:pt x="91151" y="126313"/>
                  <a:pt x="91126" y="126324"/>
                </a:cubicBezTo>
                <a:cubicBezTo>
                  <a:pt x="90549" y="126567"/>
                  <a:pt x="89941" y="126719"/>
                  <a:pt x="89333" y="126780"/>
                </a:cubicBezTo>
                <a:cubicBezTo>
                  <a:pt x="89242" y="126780"/>
                  <a:pt x="89151" y="126871"/>
                  <a:pt x="89181" y="126993"/>
                </a:cubicBezTo>
                <a:cubicBezTo>
                  <a:pt x="89181" y="127084"/>
                  <a:pt x="89272" y="127175"/>
                  <a:pt x="89363" y="127175"/>
                </a:cubicBezTo>
                <a:cubicBezTo>
                  <a:pt x="89363" y="127175"/>
                  <a:pt x="89363" y="127175"/>
                  <a:pt x="89394" y="127145"/>
                </a:cubicBezTo>
                <a:cubicBezTo>
                  <a:pt x="90032" y="127084"/>
                  <a:pt x="90670" y="126932"/>
                  <a:pt x="91278" y="126689"/>
                </a:cubicBezTo>
                <a:cubicBezTo>
                  <a:pt x="91353" y="126646"/>
                  <a:pt x="91382" y="126578"/>
                  <a:pt x="91381" y="126511"/>
                </a:cubicBezTo>
                <a:lnTo>
                  <a:pt x="91381" y="126511"/>
                </a:lnTo>
                <a:cubicBezTo>
                  <a:pt x="91382" y="126481"/>
                  <a:pt x="91378" y="126449"/>
                  <a:pt x="91369" y="126415"/>
                </a:cubicBezTo>
                <a:cubicBezTo>
                  <a:pt x="91353" y="126366"/>
                  <a:pt x="91310" y="126334"/>
                  <a:pt x="91259" y="126320"/>
                </a:cubicBezTo>
                <a:lnTo>
                  <a:pt x="91259" y="126320"/>
                </a:lnTo>
                <a:cubicBezTo>
                  <a:pt x="91240" y="126313"/>
                  <a:pt x="91220" y="126308"/>
                  <a:pt x="91198" y="126308"/>
                </a:cubicBezTo>
                <a:close/>
                <a:moveTo>
                  <a:pt x="51271" y="125923"/>
                </a:moveTo>
                <a:cubicBezTo>
                  <a:pt x="51193" y="125923"/>
                  <a:pt x="51122" y="126002"/>
                  <a:pt x="51095" y="126081"/>
                </a:cubicBezTo>
                <a:cubicBezTo>
                  <a:pt x="51065" y="126446"/>
                  <a:pt x="50974" y="126841"/>
                  <a:pt x="50913" y="127205"/>
                </a:cubicBezTo>
                <a:cubicBezTo>
                  <a:pt x="50852" y="127449"/>
                  <a:pt x="50791" y="127692"/>
                  <a:pt x="50730" y="127905"/>
                </a:cubicBezTo>
                <a:cubicBezTo>
                  <a:pt x="50700" y="128026"/>
                  <a:pt x="50761" y="128117"/>
                  <a:pt x="50852" y="128148"/>
                </a:cubicBezTo>
                <a:lnTo>
                  <a:pt x="50913" y="128148"/>
                </a:lnTo>
                <a:cubicBezTo>
                  <a:pt x="51004" y="128148"/>
                  <a:pt x="51065" y="128087"/>
                  <a:pt x="51095" y="128026"/>
                </a:cubicBezTo>
                <a:cubicBezTo>
                  <a:pt x="51156" y="127813"/>
                  <a:pt x="51217" y="127601"/>
                  <a:pt x="51278" y="127297"/>
                </a:cubicBezTo>
                <a:cubicBezTo>
                  <a:pt x="51369" y="126902"/>
                  <a:pt x="51429" y="126507"/>
                  <a:pt x="51490" y="126142"/>
                </a:cubicBezTo>
                <a:lnTo>
                  <a:pt x="51490" y="126142"/>
                </a:lnTo>
                <a:cubicBezTo>
                  <a:pt x="51490" y="126142"/>
                  <a:pt x="51490" y="126142"/>
                  <a:pt x="51490" y="126142"/>
                </a:cubicBezTo>
                <a:cubicBezTo>
                  <a:pt x="51490" y="126020"/>
                  <a:pt x="51430" y="125929"/>
                  <a:pt x="51308" y="125929"/>
                </a:cubicBezTo>
                <a:cubicBezTo>
                  <a:pt x="51296" y="125925"/>
                  <a:pt x="51284" y="125923"/>
                  <a:pt x="51271" y="125923"/>
                </a:cubicBezTo>
                <a:close/>
                <a:moveTo>
                  <a:pt x="138446" y="87963"/>
                </a:moveTo>
                <a:cubicBezTo>
                  <a:pt x="138478" y="87963"/>
                  <a:pt x="138511" y="87964"/>
                  <a:pt x="138544" y="87965"/>
                </a:cubicBezTo>
                <a:cubicBezTo>
                  <a:pt x="139152" y="87965"/>
                  <a:pt x="139759" y="88117"/>
                  <a:pt x="140307" y="88421"/>
                </a:cubicBezTo>
                <a:cubicBezTo>
                  <a:pt x="140489" y="88512"/>
                  <a:pt x="140641" y="88633"/>
                  <a:pt x="140793" y="88725"/>
                </a:cubicBezTo>
                <a:cubicBezTo>
                  <a:pt x="141066" y="88907"/>
                  <a:pt x="141340" y="89059"/>
                  <a:pt x="141614" y="89181"/>
                </a:cubicBezTo>
                <a:cubicBezTo>
                  <a:pt x="141948" y="89302"/>
                  <a:pt x="142282" y="89393"/>
                  <a:pt x="142617" y="89393"/>
                </a:cubicBezTo>
                <a:cubicBezTo>
                  <a:pt x="142769" y="89424"/>
                  <a:pt x="142890" y="89424"/>
                  <a:pt x="143012" y="89424"/>
                </a:cubicBezTo>
                <a:cubicBezTo>
                  <a:pt x="143772" y="89393"/>
                  <a:pt x="144501" y="89241"/>
                  <a:pt x="145231" y="89029"/>
                </a:cubicBezTo>
                <a:cubicBezTo>
                  <a:pt x="145656" y="88937"/>
                  <a:pt x="146082" y="88816"/>
                  <a:pt x="146477" y="88755"/>
                </a:cubicBezTo>
                <a:cubicBezTo>
                  <a:pt x="146663" y="88715"/>
                  <a:pt x="146854" y="88693"/>
                  <a:pt x="147046" y="88693"/>
                </a:cubicBezTo>
                <a:cubicBezTo>
                  <a:pt x="147295" y="88693"/>
                  <a:pt x="147544" y="88730"/>
                  <a:pt x="147784" y="88816"/>
                </a:cubicBezTo>
                <a:cubicBezTo>
                  <a:pt x="148635" y="89181"/>
                  <a:pt x="148848" y="90336"/>
                  <a:pt x="148909" y="90974"/>
                </a:cubicBezTo>
                <a:cubicBezTo>
                  <a:pt x="149000" y="92372"/>
                  <a:pt x="148817" y="93770"/>
                  <a:pt x="148422" y="95108"/>
                </a:cubicBezTo>
                <a:cubicBezTo>
                  <a:pt x="148392" y="95229"/>
                  <a:pt x="148361" y="95351"/>
                  <a:pt x="148331" y="95473"/>
                </a:cubicBezTo>
                <a:cubicBezTo>
                  <a:pt x="147997" y="96567"/>
                  <a:pt x="147602" y="97631"/>
                  <a:pt x="147206" y="98694"/>
                </a:cubicBezTo>
                <a:cubicBezTo>
                  <a:pt x="146811" y="99728"/>
                  <a:pt x="146386" y="100792"/>
                  <a:pt x="146082" y="101886"/>
                </a:cubicBezTo>
                <a:cubicBezTo>
                  <a:pt x="145261" y="104591"/>
                  <a:pt x="144988" y="107448"/>
                  <a:pt x="144714" y="110245"/>
                </a:cubicBezTo>
                <a:cubicBezTo>
                  <a:pt x="144592" y="111491"/>
                  <a:pt x="144471" y="112768"/>
                  <a:pt x="144319" y="114014"/>
                </a:cubicBezTo>
                <a:cubicBezTo>
                  <a:pt x="144015" y="116172"/>
                  <a:pt x="143589" y="118269"/>
                  <a:pt x="143012" y="120366"/>
                </a:cubicBezTo>
                <a:cubicBezTo>
                  <a:pt x="142981" y="120518"/>
                  <a:pt x="142921" y="120640"/>
                  <a:pt x="142890" y="120792"/>
                </a:cubicBezTo>
                <a:cubicBezTo>
                  <a:pt x="142434" y="122433"/>
                  <a:pt x="141857" y="124044"/>
                  <a:pt x="141218" y="125625"/>
                </a:cubicBezTo>
                <a:cubicBezTo>
                  <a:pt x="141036" y="126172"/>
                  <a:pt x="140732" y="126719"/>
                  <a:pt x="140367" y="127205"/>
                </a:cubicBezTo>
                <a:cubicBezTo>
                  <a:pt x="139789" y="127858"/>
                  <a:pt x="138960" y="128202"/>
                  <a:pt x="138124" y="128202"/>
                </a:cubicBezTo>
                <a:cubicBezTo>
                  <a:pt x="137598" y="128202"/>
                  <a:pt x="137068" y="128065"/>
                  <a:pt x="136598" y="127783"/>
                </a:cubicBezTo>
                <a:cubicBezTo>
                  <a:pt x="136325" y="127601"/>
                  <a:pt x="136082" y="127388"/>
                  <a:pt x="135899" y="127114"/>
                </a:cubicBezTo>
                <a:cubicBezTo>
                  <a:pt x="135717" y="126780"/>
                  <a:pt x="135595" y="126446"/>
                  <a:pt x="135565" y="126081"/>
                </a:cubicBezTo>
                <a:cubicBezTo>
                  <a:pt x="135230" y="124136"/>
                  <a:pt x="135656" y="122008"/>
                  <a:pt x="136872" y="119515"/>
                </a:cubicBezTo>
                <a:cubicBezTo>
                  <a:pt x="136902" y="119424"/>
                  <a:pt x="136963" y="119333"/>
                  <a:pt x="136993" y="119242"/>
                </a:cubicBezTo>
                <a:cubicBezTo>
                  <a:pt x="137054" y="119090"/>
                  <a:pt x="137145" y="118968"/>
                  <a:pt x="137206" y="118847"/>
                </a:cubicBezTo>
                <a:cubicBezTo>
                  <a:pt x="137571" y="118117"/>
                  <a:pt x="137996" y="117418"/>
                  <a:pt x="138392" y="116719"/>
                </a:cubicBezTo>
                <a:cubicBezTo>
                  <a:pt x="139000" y="115655"/>
                  <a:pt x="139638" y="114561"/>
                  <a:pt x="140155" y="113406"/>
                </a:cubicBezTo>
                <a:cubicBezTo>
                  <a:pt x="141279" y="110913"/>
                  <a:pt x="141978" y="107995"/>
                  <a:pt x="142282" y="104530"/>
                </a:cubicBezTo>
                <a:cubicBezTo>
                  <a:pt x="142434" y="103102"/>
                  <a:pt x="142495" y="101552"/>
                  <a:pt x="142039" y="100123"/>
                </a:cubicBezTo>
                <a:cubicBezTo>
                  <a:pt x="141583" y="98634"/>
                  <a:pt x="140641" y="96962"/>
                  <a:pt x="139212" y="95138"/>
                </a:cubicBezTo>
                <a:cubicBezTo>
                  <a:pt x="138787" y="94621"/>
                  <a:pt x="138300" y="94165"/>
                  <a:pt x="137784" y="93770"/>
                </a:cubicBezTo>
                <a:cubicBezTo>
                  <a:pt x="137328" y="93406"/>
                  <a:pt x="136902" y="93041"/>
                  <a:pt x="136538" y="92615"/>
                </a:cubicBezTo>
                <a:cubicBezTo>
                  <a:pt x="135322" y="91156"/>
                  <a:pt x="135565" y="89819"/>
                  <a:pt x="136234" y="88998"/>
                </a:cubicBezTo>
                <a:cubicBezTo>
                  <a:pt x="136790" y="88354"/>
                  <a:pt x="137573" y="87963"/>
                  <a:pt x="138446" y="87963"/>
                </a:cubicBezTo>
                <a:close/>
                <a:moveTo>
                  <a:pt x="138544" y="87570"/>
                </a:moveTo>
                <a:cubicBezTo>
                  <a:pt x="137541" y="87570"/>
                  <a:pt x="136568" y="87995"/>
                  <a:pt x="135930" y="88755"/>
                </a:cubicBezTo>
                <a:cubicBezTo>
                  <a:pt x="135170" y="89697"/>
                  <a:pt x="134866" y="91248"/>
                  <a:pt x="136234" y="92858"/>
                </a:cubicBezTo>
                <a:cubicBezTo>
                  <a:pt x="136629" y="93284"/>
                  <a:pt x="137054" y="93710"/>
                  <a:pt x="137541" y="94074"/>
                </a:cubicBezTo>
                <a:cubicBezTo>
                  <a:pt x="138027" y="94439"/>
                  <a:pt x="138483" y="94895"/>
                  <a:pt x="138908" y="95381"/>
                </a:cubicBezTo>
                <a:cubicBezTo>
                  <a:pt x="140307" y="97175"/>
                  <a:pt x="141249" y="98786"/>
                  <a:pt x="141674" y="100214"/>
                </a:cubicBezTo>
                <a:cubicBezTo>
                  <a:pt x="142100" y="101612"/>
                  <a:pt x="142039" y="103102"/>
                  <a:pt x="141918" y="104500"/>
                </a:cubicBezTo>
                <a:cubicBezTo>
                  <a:pt x="141614" y="107935"/>
                  <a:pt x="140914" y="110792"/>
                  <a:pt x="139820" y="113254"/>
                </a:cubicBezTo>
                <a:cubicBezTo>
                  <a:pt x="139304" y="114379"/>
                  <a:pt x="138665" y="115473"/>
                  <a:pt x="138057" y="116537"/>
                </a:cubicBezTo>
                <a:cubicBezTo>
                  <a:pt x="137632" y="117297"/>
                  <a:pt x="137176" y="118056"/>
                  <a:pt x="136781" y="118847"/>
                </a:cubicBezTo>
                <a:cubicBezTo>
                  <a:pt x="136720" y="118968"/>
                  <a:pt x="136629" y="119090"/>
                  <a:pt x="136568" y="119211"/>
                </a:cubicBezTo>
                <a:lnTo>
                  <a:pt x="136538" y="119333"/>
                </a:lnTo>
                <a:cubicBezTo>
                  <a:pt x="135261" y="121917"/>
                  <a:pt x="134835" y="124136"/>
                  <a:pt x="135200" y="126142"/>
                </a:cubicBezTo>
                <a:cubicBezTo>
                  <a:pt x="135230" y="126537"/>
                  <a:pt x="135382" y="126962"/>
                  <a:pt x="135595" y="127327"/>
                </a:cubicBezTo>
                <a:cubicBezTo>
                  <a:pt x="135808" y="127631"/>
                  <a:pt x="136082" y="127905"/>
                  <a:pt x="136386" y="128087"/>
                </a:cubicBezTo>
                <a:cubicBezTo>
                  <a:pt x="136902" y="128421"/>
                  <a:pt x="137510" y="128573"/>
                  <a:pt x="138118" y="128573"/>
                </a:cubicBezTo>
                <a:cubicBezTo>
                  <a:pt x="139091" y="128573"/>
                  <a:pt x="140033" y="128178"/>
                  <a:pt x="140671" y="127449"/>
                </a:cubicBezTo>
                <a:cubicBezTo>
                  <a:pt x="141066" y="126932"/>
                  <a:pt x="141370" y="126354"/>
                  <a:pt x="141583" y="125747"/>
                </a:cubicBezTo>
                <a:cubicBezTo>
                  <a:pt x="143103" y="122008"/>
                  <a:pt x="144136" y="118087"/>
                  <a:pt x="144684" y="114075"/>
                </a:cubicBezTo>
                <a:cubicBezTo>
                  <a:pt x="144866" y="112798"/>
                  <a:pt x="144988" y="111521"/>
                  <a:pt x="145109" y="110275"/>
                </a:cubicBezTo>
                <a:cubicBezTo>
                  <a:pt x="145352" y="107509"/>
                  <a:pt x="145626" y="104682"/>
                  <a:pt x="146447" y="101977"/>
                </a:cubicBezTo>
                <a:cubicBezTo>
                  <a:pt x="146750" y="100913"/>
                  <a:pt x="147146" y="99849"/>
                  <a:pt x="147541" y="98816"/>
                </a:cubicBezTo>
                <a:cubicBezTo>
                  <a:pt x="147966" y="97722"/>
                  <a:pt x="148392" y="96597"/>
                  <a:pt x="148726" y="95473"/>
                </a:cubicBezTo>
                <a:cubicBezTo>
                  <a:pt x="148757" y="95351"/>
                  <a:pt x="148787" y="95229"/>
                  <a:pt x="148817" y="95108"/>
                </a:cubicBezTo>
                <a:cubicBezTo>
                  <a:pt x="149213" y="93740"/>
                  <a:pt x="149364" y="92342"/>
                  <a:pt x="149273" y="90974"/>
                </a:cubicBezTo>
                <a:cubicBezTo>
                  <a:pt x="149243" y="90214"/>
                  <a:pt x="148969" y="88907"/>
                  <a:pt x="147936" y="88451"/>
                </a:cubicBezTo>
                <a:cubicBezTo>
                  <a:pt x="147653" y="88363"/>
                  <a:pt x="147359" y="88315"/>
                  <a:pt x="147061" y="88315"/>
                </a:cubicBezTo>
                <a:cubicBezTo>
                  <a:pt x="146847" y="88315"/>
                  <a:pt x="146632" y="88340"/>
                  <a:pt x="146416" y="88390"/>
                </a:cubicBezTo>
                <a:cubicBezTo>
                  <a:pt x="145991" y="88451"/>
                  <a:pt x="145565" y="88573"/>
                  <a:pt x="145139" y="88664"/>
                </a:cubicBezTo>
                <a:cubicBezTo>
                  <a:pt x="144440" y="88877"/>
                  <a:pt x="143741" y="88998"/>
                  <a:pt x="143012" y="89059"/>
                </a:cubicBezTo>
                <a:cubicBezTo>
                  <a:pt x="142890" y="89059"/>
                  <a:pt x="142769" y="89029"/>
                  <a:pt x="142617" y="89029"/>
                </a:cubicBezTo>
                <a:cubicBezTo>
                  <a:pt x="142343" y="88998"/>
                  <a:pt x="142039" y="88937"/>
                  <a:pt x="141766" y="88816"/>
                </a:cubicBezTo>
                <a:cubicBezTo>
                  <a:pt x="141492" y="88694"/>
                  <a:pt x="141249" y="88573"/>
                  <a:pt x="141006" y="88390"/>
                </a:cubicBezTo>
                <a:cubicBezTo>
                  <a:pt x="140854" y="88299"/>
                  <a:pt x="140671" y="88178"/>
                  <a:pt x="140489" y="88086"/>
                </a:cubicBezTo>
                <a:cubicBezTo>
                  <a:pt x="139881" y="87752"/>
                  <a:pt x="139212" y="87570"/>
                  <a:pt x="138544" y="87570"/>
                </a:cubicBezTo>
                <a:close/>
                <a:moveTo>
                  <a:pt x="243033" y="126950"/>
                </a:moveTo>
                <a:cubicBezTo>
                  <a:pt x="242977" y="126950"/>
                  <a:pt x="242926" y="126973"/>
                  <a:pt x="242892" y="127023"/>
                </a:cubicBezTo>
                <a:cubicBezTo>
                  <a:pt x="242527" y="127540"/>
                  <a:pt x="242132" y="127996"/>
                  <a:pt x="241676" y="128452"/>
                </a:cubicBezTo>
                <a:cubicBezTo>
                  <a:pt x="241615" y="128543"/>
                  <a:pt x="241615" y="128664"/>
                  <a:pt x="241707" y="128725"/>
                </a:cubicBezTo>
                <a:cubicBezTo>
                  <a:pt x="241737" y="128756"/>
                  <a:pt x="241767" y="128786"/>
                  <a:pt x="241828" y="128786"/>
                </a:cubicBezTo>
                <a:cubicBezTo>
                  <a:pt x="241889" y="128786"/>
                  <a:pt x="241919" y="128756"/>
                  <a:pt x="241950" y="128725"/>
                </a:cubicBezTo>
                <a:cubicBezTo>
                  <a:pt x="242406" y="128269"/>
                  <a:pt x="242801" y="127753"/>
                  <a:pt x="243196" y="127236"/>
                </a:cubicBezTo>
                <a:cubicBezTo>
                  <a:pt x="243257" y="127175"/>
                  <a:pt x="243257" y="127054"/>
                  <a:pt x="243166" y="126993"/>
                </a:cubicBezTo>
                <a:cubicBezTo>
                  <a:pt x="243125" y="126965"/>
                  <a:pt x="243078" y="126950"/>
                  <a:pt x="243033" y="126950"/>
                </a:cubicBezTo>
                <a:close/>
                <a:moveTo>
                  <a:pt x="334" y="94317"/>
                </a:moveTo>
                <a:lnTo>
                  <a:pt x="334" y="94865"/>
                </a:lnTo>
                <a:cubicBezTo>
                  <a:pt x="1277" y="94925"/>
                  <a:pt x="2219" y="95017"/>
                  <a:pt x="3131" y="95138"/>
                </a:cubicBezTo>
                <a:cubicBezTo>
                  <a:pt x="3647" y="95199"/>
                  <a:pt x="4164" y="95290"/>
                  <a:pt x="4681" y="95381"/>
                </a:cubicBezTo>
                <a:cubicBezTo>
                  <a:pt x="7082" y="95898"/>
                  <a:pt x="9271" y="96840"/>
                  <a:pt x="10851" y="98634"/>
                </a:cubicBezTo>
                <a:cubicBezTo>
                  <a:pt x="11611" y="99546"/>
                  <a:pt x="12249" y="100518"/>
                  <a:pt x="12766" y="101582"/>
                </a:cubicBezTo>
                <a:cubicBezTo>
                  <a:pt x="13587" y="103041"/>
                  <a:pt x="14438" y="104561"/>
                  <a:pt x="15897" y="105685"/>
                </a:cubicBezTo>
                <a:cubicBezTo>
                  <a:pt x="16444" y="106111"/>
                  <a:pt x="17082" y="106415"/>
                  <a:pt x="17781" y="106567"/>
                </a:cubicBezTo>
                <a:cubicBezTo>
                  <a:pt x="18126" y="106643"/>
                  <a:pt x="18456" y="106679"/>
                  <a:pt x="18772" y="106679"/>
                </a:cubicBezTo>
                <a:cubicBezTo>
                  <a:pt x="21102" y="106679"/>
                  <a:pt x="22689" y="104750"/>
                  <a:pt x="24134" y="103011"/>
                </a:cubicBezTo>
                <a:lnTo>
                  <a:pt x="24499" y="102555"/>
                </a:lnTo>
                <a:cubicBezTo>
                  <a:pt x="25681" y="101168"/>
                  <a:pt x="27322" y="99934"/>
                  <a:pt x="28875" y="99934"/>
                </a:cubicBezTo>
                <a:cubicBezTo>
                  <a:pt x="29399" y="99934"/>
                  <a:pt x="29913" y="100075"/>
                  <a:pt x="30396" y="100397"/>
                </a:cubicBezTo>
                <a:cubicBezTo>
                  <a:pt x="31612" y="101308"/>
                  <a:pt x="32098" y="102919"/>
                  <a:pt x="31490" y="104348"/>
                </a:cubicBezTo>
                <a:cubicBezTo>
                  <a:pt x="30517" y="106810"/>
                  <a:pt x="28390" y="107904"/>
                  <a:pt x="26110" y="109059"/>
                </a:cubicBezTo>
                <a:cubicBezTo>
                  <a:pt x="25593" y="109333"/>
                  <a:pt x="25016" y="109606"/>
                  <a:pt x="24469" y="109910"/>
                </a:cubicBezTo>
                <a:cubicBezTo>
                  <a:pt x="23162" y="110670"/>
                  <a:pt x="20152" y="112737"/>
                  <a:pt x="20274" y="115746"/>
                </a:cubicBezTo>
                <a:cubicBezTo>
                  <a:pt x="20304" y="116324"/>
                  <a:pt x="20396" y="116871"/>
                  <a:pt x="20547" y="117418"/>
                </a:cubicBezTo>
                <a:cubicBezTo>
                  <a:pt x="20730" y="118208"/>
                  <a:pt x="20912" y="118968"/>
                  <a:pt x="20730" y="119698"/>
                </a:cubicBezTo>
                <a:cubicBezTo>
                  <a:pt x="20365" y="121278"/>
                  <a:pt x="18693" y="121795"/>
                  <a:pt x="16930" y="122373"/>
                </a:cubicBezTo>
                <a:cubicBezTo>
                  <a:pt x="15563" y="122798"/>
                  <a:pt x="14134" y="123254"/>
                  <a:pt x="13161" y="124257"/>
                </a:cubicBezTo>
                <a:cubicBezTo>
                  <a:pt x="12645" y="124835"/>
                  <a:pt x="12219" y="125473"/>
                  <a:pt x="11915" y="126172"/>
                </a:cubicBezTo>
                <a:cubicBezTo>
                  <a:pt x="11429" y="127114"/>
                  <a:pt x="10973" y="127996"/>
                  <a:pt x="10061" y="128512"/>
                </a:cubicBezTo>
                <a:cubicBezTo>
                  <a:pt x="9801" y="128677"/>
                  <a:pt x="9516" y="128755"/>
                  <a:pt x="9235" y="128755"/>
                </a:cubicBezTo>
                <a:cubicBezTo>
                  <a:pt x="8891" y="128755"/>
                  <a:pt x="8552" y="128639"/>
                  <a:pt x="8268" y="128421"/>
                </a:cubicBezTo>
                <a:cubicBezTo>
                  <a:pt x="7751" y="127965"/>
                  <a:pt x="7751" y="127327"/>
                  <a:pt x="7781" y="126598"/>
                </a:cubicBezTo>
                <a:cubicBezTo>
                  <a:pt x="7812" y="126263"/>
                  <a:pt x="7781" y="125929"/>
                  <a:pt x="7751" y="125564"/>
                </a:cubicBezTo>
                <a:cubicBezTo>
                  <a:pt x="7599" y="124531"/>
                  <a:pt x="6930" y="123680"/>
                  <a:pt x="6292" y="122889"/>
                </a:cubicBezTo>
                <a:cubicBezTo>
                  <a:pt x="6079" y="122616"/>
                  <a:pt x="5866" y="122342"/>
                  <a:pt x="5684" y="122099"/>
                </a:cubicBezTo>
                <a:cubicBezTo>
                  <a:pt x="5015" y="121157"/>
                  <a:pt x="4681" y="119911"/>
                  <a:pt x="5228" y="119120"/>
                </a:cubicBezTo>
                <a:lnTo>
                  <a:pt x="5228" y="119120"/>
                </a:lnTo>
                <a:cubicBezTo>
                  <a:pt x="6262" y="120822"/>
                  <a:pt x="8055" y="121856"/>
                  <a:pt x="10031" y="121917"/>
                </a:cubicBezTo>
                <a:cubicBezTo>
                  <a:pt x="12037" y="121917"/>
                  <a:pt x="13891" y="120914"/>
                  <a:pt x="14955" y="119211"/>
                </a:cubicBezTo>
                <a:cubicBezTo>
                  <a:pt x="15015" y="119120"/>
                  <a:pt x="15076" y="119029"/>
                  <a:pt x="15137" y="118907"/>
                </a:cubicBezTo>
                <a:lnTo>
                  <a:pt x="15167" y="118847"/>
                </a:lnTo>
                <a:cubicBezTo>
                  <a:pt x="16657" y="116020"/>
                  <a:pt x="15532" y="112585"/>
                  <a:pt x="14377" y="109910"/>
                </a:cubicBezTo>
                <a:cubicBezTo>
                  <a:pt x="12645" y="105898"/>
                  <a:pt x="10608" y="102068"/>
                  <a:pt x="8237" y="98390"/>
                </a:cubicBezTo>
                <a:cubicBezTo>
                  <a:pt x="7494" y="97239"/>
                  <a:pt x="6352" y="96126"/>
                  <a:pt x="5202" y="96126"/>
                </a:cubicBezTo>
                <a:cubicBezTo>
                  <a:pt x="4895" y="96126"/>
                  <a:pt x="4587" y="96205"/>
                  <a:pt x="4286" y="96384"/>
                </a:cubicBezTo>
                <a:cubicBezTo>
                  <a:pt x="3496" y="96901"/>
                  <a:pt x="3131" y="97843"/>
                  <a:pt x="3374" y="98725"/>
                </a:cubicBezTo>
                <a:cubicBezTo>
                  <a:pt x="3678" y="99971"/>
                  <a:pt x="4590" y="100731"/>
                  <a:pt x="5471" y="101460"/>
                </a:cubicBezTo>
                <a:lnTo>
                  <a:pt x="5745" y="101704"/>
                </a:lnTo>
                <a:cubicBezTo>
                  <a:pt x="8876" y="104409"/>
                  <a:pt x="11094" y="107935"/>
                  <a:pt x="12189" y="111886"/>
                </a:cubicBezTo>
                <a:cubicBezTo>
                  <a:pt x="12584" y="113436"/>
                  <a:pt x="12523" y="115594"/>
                  <a:pt x="11581" y="116749"/>
                </a:cubicBezTo>
                <a:cubicBezTo>
                  <a:pt x="11179" y="117232"/>
                  <a:pt x="10587" y="117525"/>
                  <a:pt x="9974" y="117525"/>
                </a:cubicBezTo>
                <a:cubicBezTo>
                  <a:pt x="9892" y="117525"/>
                  <a:pt x="9809" y="117520"/>
                  <a:pt x="9727" y="117509"/>
                </a:cubicBezTo>
                <a:cubicBezTo>
                  <a:pt x="9453" y="117509"/>
                  <a:pt x="9210" y="117449"/>
                  <a:pt x="8967" y="117327"/>
                </a:cubicBezTo>
                <a:cubicBezTo>
                  <a:pt x="6292" y="116233"/>
                  <a:pt x="4955" y="113740"/>
                  <a:pt x="3526" y="111096"/>
                </a:cubicBezTo>
                <a:cubicBezTo>
                  <a:pt x="2614" y="109424"/>
                  <a:pt x="1672" y="107661"/>
                  <a:pt x="334" y="106293"/>
                </a:cubicBezTo>
                <a:lnTo>
                  <a:pt x="334" y="107144"/>
                </a:lnTo>
                <a:cubicBezTo>
                  <a:pt x="1368" y="108451"/>
                  <a:pt x="2280" y="109880"/>
                  <a:pt x="3009" y="111369"/>
                </a:cubicBezTo>
                <a:cubicBezTo>
                  <a:pt x="4438" y="113983"/>
                  <a:pt x="5866" y="116689"/>
                  <a:pt x="8724" y="117874"/>
                </a:cubicBezTo>
                <a:cubicBezTo>
                  <a:pt x="9028" y="117996"/>
                  <a:pt x="9362" y="118056"/>
                  <a:pt x="9696" y="118087"/>
                </a:cubicBezTo>
                <a:cubicBezTo>
                  <a:pt x="9786" y="118096"/>
                  <a:pt x="9875" y="118101"/>
                  <a:pt x="9964" y="118101"/>
                </a:cubicBezTo>
                <a:cubicBezTo>
                  <a:pt x="10753" y="118101"/>
                  <a:pt x="11515" y="117742"/>
                  <a:pt x="12006" y="117114"/>
                </a:cubicBezTo>
                <a:cubicBezTo>
                  <a:pt x="13131" y="115746"/>
                  <a:pt x="13161" y="113376"/>
                  <a:pt x="12736" y="111734"/>
                </a:cubicBezTo>
                <a:cubicBezTo>
                  <a:pt x="11611" y="107661"/>
                  <a:pt x="9331" y="104044"/>
                  <a:pt x="6140" y="101278"/>
                </a:cubicBezTo>
                <a:lnTo>
                  <a:pt x="5836" y="101035"/>
                </a:lnTo>
                <a:cubicBezTo>
                  <a:pt x="4985" y="100336"/>
                  <a:pt x="4195" y="99637"/>
                  <a:pt x="3921" y="98603"/>
                </a:cubicBezTo>
                <a:cubicBezTo>
                  <a:pt x="3739" y="97935"/>
                  <a:pt x="4012" y="97266"/>
                  <a:pt x="4559" y="96901"/>
                </a:cubicBezTo>
                <a:cubicBezTo>
                  <a:pt x="4767" y="96776"/>
                  <a:pt x="4982" y="96721"/>
                  <a:pt x="5199" y="96721"/>
                </a:cubicBezTo>
                <a:cubicBezTo>
                  <a:pt x="6192" y="96721"/>
                  <a:pt x="7227" y="97871"/>
                  <a:pt x="7751" y="98694"/>
                </a:cubicBezTo>
                <a:cubicBezTo>
                  <a:pt x="10091" y="102342"/>
                  <a:pt x="12128" y="106172"/>
                  <a:pt x="13860" y="110154"/>
                </a:cubicBezTo>
                <a:cubicBezTo>
                  <a:pt x="14955" y="112737"/>
                  <a:pt x="16049" y="116020"/>
                  <a:pt x="14651" y="118634"/>
                </a:cubicBezTo>
                <a:cubicBezTo>
                  <a:pt x="13708" y="120306"/>
                  <a:pt x="11946" y="121339"/>
                  <a:pt x="10061" y="121339"/>
                </a:cubicBezTo>
                <a:cubicBezTo>
                  <a:pt x="8146" y="121309"/>
                  <a:pt x="6413" y="120215"/>
                  <a:pt x="5532" y="118512"/>
                </a:cubicBezTo>
                <a:lnTo>
                  <a:pt x="5380" y="118208"/>
                </a:lnTo>
                <a:lnTo>
                  <a:pt x="5076" y="118421"/>
                </a:lnTo>
                <a:cubicBezTo>
                  <a:pt x="4924" y="118573"/>
                  <a:pt x="4772" y="118756"/>
                  <a:pt x="4651" y="118938"/>
                </a:cubicBezTo>
                <a:cubicBezTo>
                  <a:pt x="4620" y="119029"/>
                  <a:pt x="4559" y="119120"/>
                  <a:pt x="4529" y="119211"/>
                </a:cubicBezTo>
                <a:cubicBezTo>
                  <a:pt x="4164" y="120184"/>
                  <a:pt x="4529" y="121461"/>
                  <a:pt x="5198" y="122403"/>
                </a:cubicBezTo>
                <a:cubicBezTo>
                  <a:pt x="5410" y="122707"/>
                  <a:pt x="5623" y="122981"/>
                  <a:pt x="5836" y="123224"/>
                </a:cubicBezTo>
                <a:cubicBezTo>
                  <a:pt x="6474" y="124014"/>
                  <a:pt x="7052" y="124743"/>
                  <a:pt x="7173" y="125655"/>
                </a:cubicBezTo>
                <a:cubicBezTo>
                  <a:pt x="7234" y="125959"/>
                  <a:pt x="7234" y="126263"/>
                  <a:pt x="7204" y="126598"/>
                </a:cubicBezTo>
                <a:cubicBezTo>
                  <a:pt x="7173" y="127357"/>
                  <a:pt x="7173" y="128239"/>
                  <a:pt x="7903" y="128877"/>
                </a:cubicBezTo>
                <a:cubicBezTo>
                  <a:pt x="8283" y="129175"/>
                  <a:pt x="8744" y="129329"/>
                  <a:pt x="9208" y="129329"/>
                </a:cubicBezTo>
                <a:cubicBezTo>
                  <a:pt x="9597" y="129329"/>
                  <a:pt x="9988" y="129221"/>
                  <a:pt x="10335" y="128999"/>
                </a:cubicBezTo>
                <a:cubicBezTo>
                  <a:pt x="11398" y="128391"/>
                  <a:pt x="11915" y="127388"/>
                  <a:pt x="12401" y="126446"/>
                </a:cubicBezTo>
                <a:cubicBezTo>
                  <a:pt x="12705" y="125777"/>
                  <a:pt x="13101" y="125199"/>
                  <a:pt x="13556" y="124652"/>
                </a:cubicBezTo>
                <a:cubicBezTo>
                  <a:pt x="14438" y="123771"/>
                  <a:pt x="15806" y="123315"/>
                  <a:pt x="17113" y="122920"/>
                </a:cubicBezTo>
                <a:cubicBezTo>
                  <a:pt x="18937" y="122312"/>
                  <a:pt x="20821" y="121704"/>
                  <a:pt x="21277" y="119819"/>
                </a:cubicBezTo>
                <a:cubicBezTo>
                  <a:pt x="21490" y="118968"/>
                  <a:pt x="21277" y="118117"/>
                  <a:pt x="21095" y="117297"/>
                </a:cubicBezTo>
                <a:cubicBezTo>
                  <a:pt x="20943" y="116780"/>
                  <a:pt x="20882" y="116263"/>
                  <a:pt x="20821" y="115746"/>
                </a:cubicBezTo>
                <a:cubicBezTo>
                  <a:pt x="20730" y="113011"/>
                  <a:pt x="23557" y="111126"/>
                  <a:pt x="24772" y="110427"/>
                </a:cubicBezTo>
                <a:cubicBezTo>
                  <a:pt x="25289" y="110123"/>
                  <a:pt x="25836" y="109850"/>
                  <a:pt x="26383" y="109576"/>
                </a:cubicBezTo>
                <a:cubicBezTo>
                  <a:pt x="28633" y="108421"/>
                  <a:pt x="30973" y="107236"/>
                  <a:pt x="32007" y="104530"/>
                </a:cubicBezTo>
                <a:cubicBezTo>
                  <a:pt x="32706" y="102889"/>
                  <a:pt x="32159" y="100974"/>
                  <a:pt x="30700" y="99941"/>
                </a:cubicBezTo>
                <a:cubicBezTo>
                  <a:pt x="30108" y="99543"/>
                  <a:pt x="29484" y="99371"/>
                  <a:pt x="28854" y="99371"/>
                </a:cubicBezTo>
                <a:cubicBezTo>
                  <a:pt x="27121" y="99371"/>
                  <a:pt x="25344" y="100674"/>
                  <a:pt x="24073" y="102190"/>
                </a:cubicBezTo>
                <a:lnTo>
                  <a:pt x="23709" y="102646"/>
                </a:lnTo>
                <a:cubicBezTo>
                  <a:pt x="22281" y="104343"/>
                  <a:pt x="20806" y="106111"/>
                  <a:pt x="18733" y="106111"/>
                </a:cubicBezTo>
                <a:cubicBezTo>
                  <a:pt x="18467" y="106111"/>
                  <a:pt x="18190" y="106082"/>
                  <a:pt x="17903" y="106020"/>
                </a:cubicBezTo>
                <a:cubicBezTo>
                  <a:pt x="17295" y="105868"/>
                  <a:pt x="16718" y="105594"/>
                  <a:pt x="16231" y="105229"/>
                </a:cubicBezTo>
                <a:cubicBezTo>
                  <a:pt x="14894" y="104196"/>
                  <a:pt x="14104" y="102767"/>
                  <a:pt x="13283" y="101278"/>
                </a:cubicBezTo>
                <a:cubicBezTo>
                  <a:pt x="12705" y="100214"/>
                  <a:pt x="12067" y="99211"/>
                  <a:pt x="11277" y="98269"/>
                </a:cubicBezTo>
                <a:cubicBezTo>
                  <a:pt x="10152" y="96992"/>
                  <a:pt x="8693" y="96050"/>
                  <a:pt x="7082" y="95473"/>
                </a:cubicBezTo>
                <a:cubicBezTo>
                  <a:pt x="7052" y="95473"/>
                  <a:pt x="6991" y="95442"/>
                  <a:pt x="6961" y="95442"/>
                </a:cubicBezTo>
                <a:cubicBezTo>
                  <a:pt x="4924" y="94713"/>
                  <a:pt x="2644" y="94439"/>
                  <a:pt x="334" y="94317"/>
                </a:cubicBezTo>
                <a:close/>
                <a:moveTo>
                  <a:pt x="45271" y="127508"/>
                </a:moveTo>
                <a:cubicBezTo>
                  <a:pt x="45236" y="127508"/>
                  <a:pt x="45200" y="127518"/>
                  <a:pt x="45168" y="127540"/>
                </a:cubicBezTo>
                <a:cubicBezTo>
                  <a:pt x="45077" y="127570"/>
                  <a:pt x="45046" y="127692"/>
                  <a:pt x="45077" y="127783"/>
                </a:cubicBezTo>
                <a:cubicBezTo>
                  <a:pt x="45350" y="128269"/>
                  <a:pt x="45654" y="128725"/>
                  <a:pt x="46049" y="129120"/>
                </a:cubicBezTo>
                <a:cubicBezTo>
                  <a:pt x="46141" y="129181"/>
                  <a:pt x="46232" y="129242"/>
                  <a:pt x="46323" y="129333"/>
                </a:cubicBezTo>
                <a:cubicBezTo>
                  <a:pt x="46353" y="129333"/>
                  <a:pt x="46384" y="129364"/>
                  <a:pt x="46414" y="129364"/>
                </a:cubicBezTo>
                <a:cubicBezTo>
                  <a:pt x="46475" y="129364"/>
                  <a:pt x="46536" y="129333"/>
                  <a:pt x="46566" y="129303"/>
                </a:cubicBezTo>
                <a:cubicBezTo>
                  <a:pt x="46627" y="129212"/>
                  <a:pt x="46627" y="129090"/>
                  <a:pt x="46536" y="129029"/>
                </a:cubicBezTo>
                <a:cubicBezTo>
                  <a:pt x="46475" y="128968"/>
                  <a:pt x="46384" y="128908"/>
                  <a:pt x="46323" y="128816"/>
                </a:cubicBezTo>
                <a:cubicBezTo>
                  <a:pt x="45958" y="128482"/>
                  <a:pt x="45654" y="128057"/>
                  <a:pt x="45411" y="127601"/>
                </a:cubicBezTo>
                <a:cubicBezTo>
                  <a:pt x="45392" y="127542"/>
                  <a:pt x="45334" y="127508"/>
                  <a:pt x="45271" y="127508"/>
                </a:cubicBezTo>
                <a:close/>
                <a:moveTo>
                  <a:pt x="237194" y="127443"/>
                </a:moveTo>
                <a:cubicBezTo>
                  <a:pt x="237179" y="127443"/>
                  <a:pt x="237163" y="127445"/>
                  <a:pt x="237147" y="127449"/>
                </a:cubicBezTo>
                <a:cubicBezTo>
                  <a:pt x="237056" y="127449"/>
                  <a:pt x="236965" y="127540"/>
                  <a:pt x="236995" y="127631"/>
                </a:cubicBezTo>
                <a:cubicBezTo>
                  <a:pt x="236995" y="127965"/>
                  <a:pt x="237026" y="128269"/>
                  <a:pt x="237056" y="128573"/>
                </a:cubicBezTo>
                <a:cubicBezTo>
                  <a:pt x="237086" y="128908"/>
                  <a:pt x="237147" y="129242"/>
                  <a:pt x="237238" y="129576"/>
                </a:cubicBezTo>
                <a:cubicBezTo>
                  <a:pt x="237269" y="129637"/>
                  <a:pt x="237330" y="129698"/>
                  <a:pt x="237421" y="129698"/>
                </a:cubicBezTo>
                <a:lnTo>
                  <a:pt x="237482" y="129698"/>
                </a:lnTo>
                <a:cubicBezTo>
                  <a:pt x="237573" y="129668"/>
                  <a:pt x="237634" y="129546"/>
                  <a:pt x="237603" y="129455"/>
                </a:cubicBezTo>
                <a:cubicBezTo>
                  <a:pt x="237512" y="129151"/>
                  <a:pt x="237451" y="128847"/>
                  <a:pt x="237421" y="128543"/>
                </a:cubicBezTo>
                <a:cubicBezTo>
                  <a:pt x="237390" y="128239"/>
                  <a:pt x="237390" y="127935"/>
                  <a:pt x="237360" y="127631"/>
                </a:cubicBezTo>
                <a:cubicBezTo>
                  <a:pt x="237360" y="127525"/>
                  <a:pt x="237291" y="127443"/>
                  <a:pt x="237194" y="127443"/>
                </a:cubicBezTo>
                <a:close/>
                <a:moveTo>
                  <a:pt x="49957" y="129382"/>
                </a:moveTo>
                <a:cubicBezTo>
                  <a:pt x="49916" y="129382"/>
                  <a:pt x="49876" y="129397"/>
                  <a:pt x="49849" y="129424"/>
                </a:cubicBezTo>
                <a:cubicBezTo>
                  <a:pt x="49484" y="129637"/>
                  <a:pt x="49089" y="129789"/>
                  <a:pt x="48664" y="129789"/>
                </a:cubicBezTo>
                <a:cubicBezTo>
                  <a:pt x="48512" y="129789"/>
                  <a:pt x="48329" y="129789"/>
                  <a:pt x="48177" y="129759"/>
                </a:cubicBezTo>
                <a:cubicBezTo>
                  <a:pt x="48166" y="129758"/>
                  <a:pt x="48156" y="129757"/>
                  <a:pt x="48146" y="129757"/>
                </a:cubicBezTo>
                <a:cubicBezTo>
                  <a:pt x="48016" y="129757"/>
                  <a:pt x="47950" y="129852"/>
                  <a:pt x="47952" y="129945"/>
                </a:cubicBezTo>
                <a:lnTo>
                  <a:pt x="47952" y="129945"/>
                </a:lnTo>
                <a:cubicBezTo>
                  <a:pt x="47950" y="130033"/>
                  <a:pt x="48004" y="130126"/>
                  <a:pt x="48116" y="130154"/>
                </a:cubicBezTo>
                <a:cubicBezTo>
                  <a:pt x="48238" y="130154"/>
                  <a:pt x="48390" y="130154"/>
                  <a:pt x="48542" y="130184"/>
                </a:cubicBezTo>
                <a:cubicBezTo>
                  <a:pt x="48603" y="130184"/>
                  <a:pt x="48633" y="130184"/>
                  <a:pt x="48694" y="130154"/>
                </a:cubicBezTo>
                <a:cubicBezTo>
                  <a:pt x="49180" y="130154"/>
                  <a:pt x="49667" y="130002"/>
                  <a:pt x="50062" y="129728"/>
                </a:cubicBezTo>
                <a:cubicBezTo>
                  <a:pt x="50153" y="129668"/>
                  <a:pt x="50153" y="129546"/>
                  <a:pt x="50092" y="129455"/>
                </a:cubicBezTo>
                <a:cubicBezTo>
                  <a:pt x="50059" y="129405"/>
                  <a:pt x="50007" y="129382"/>
                  <a:pt x="49957" y="129382"/>
                </a:cubicBezTo>
                <a:close/>
                <a:moveTo>
                  <a:pt x="240421" y="129695"/>
                </a:moveTo>
                <a:cubicBezTo>
                  <a:pt x="240383" y="129695"/>
                  <a:pt x="240343" y="129705"/>
                  <a:pt x="240308" y="129728"/>
                </a:cubicBezTo>
                <a:cubicBezTo>
                  <a:pt x="239883" y="130154"/>
                  <a:pt x="239336" y="130397"/>
                  <a:pt x="238758" y="130488"/>
                </a:cubicBezTo>
                <a:cubicBezTo>
                  <a:pt x="238485" y="130488"/>
                  <a:pt x="238485" y="130853"/>
                  <a:pt x="238758" y="130853"/>
                </a:cubicBezTo>
                <a:cubicBezTo>
                  <a:pt x="239427" y="130792"/>
                  <a:pt x="240065" y="130519"/>
                  <a:pt x="240552" y="130032"/>
                </a:cubicBezTo>
                <a:cubicBezTo>
                  <a:pt x="240643" y="129971"/>
                  <a:pt x="240643" y="129850"/>
                  <a:pt x="240582" y="129759"/>
                </a:cubicBezTo>
                <a:cubicBezTo>
                  <a:pt x="240544" y="129721"/>
                  <a:pt x="240484" y="129695"/>
                  <a:pt x="240421" y="129695"/>
                </a:cubicBezTo>
                <a:close/>
                <a:moveTo>
                  <a:pt x="94700" y="104486"/>
                </a:moveTo>
                <a:cubicBezTo>
                  <a:pt x="94846" y="104486"/>
                  <a:pt x="94992" y="104491"/>
                  <a:pt x="95139" y="104500"/>
                </a:cubicBezTo>
                <a:cubicBezTo>
                  <a:pt x="95260" y="104500"/>
                  <a:pt x="95382" y="104500"/>
                  <a:pt x="95503" y="104530"/>
                </a:cubicBezTo>
                <a:cubicBezTo>
                  <a:pt x="96324" y="104652"/>
                  <a:pt x="97053" y="105017"/>
                  <a:pt x="97631" y="105564"/>
                </a:cubicBezTo>
                <a:cubicBezTo>
                  <a:pt x="97996" y="105989"/>
                  <a:pt x="98330" y="106415"/>
                  <a:pt x="98604" y="106901"/>
                </a:cubicBezTo>
                <a:cubicBezTo>
                  <a:pt x="98816" y="107266"/>
                  <a:pt x="99060" y="107600"/>
                  <a:pt x="99303" y="107935"/>
                </a:cubicBezTo>
                <a:cubicBezTo>
                  <a:pt x="99800" y="108563"/>
                  <a:pt x="100614" y="109169"/>
                  <a:pt x="101471" y="109169"/>
                </a:cubicBezTo>
                <a:cubicBezTo>
                  <a:pt x="101609" y="109169"/>
                  <a:pt x="101748" y="109154"/>
                  <a:pt x="101886" y="109120"/>
                </a:cubicBezTo>
                <a:lnTo>
                  <a:pt x="101886" y="109120"/>
                </a:lnTo>
                <a:cubicBezTo>
                  <a:pt x="102555" y="111217"/>
                  <a:pt x="101430" y="113254"/>
                  <a:pt x="100245" y="115382"/>
                </a:cubicBezTo>
                <a:cubicBezTo>
                  <a:pt x="99607" y="116476"/>
                  <a:pt x="99060" y="117631"/>
                  <a:pt x="98634" y="118847"/>
                </a:cubicBezTo>
                <a:cubicBezTo>
                  <a:pt x="98573" y="118968"/>
                  <a:pt x="98543" y="119090"/>
                  <a:pt x="98512" y="119242"/>
                </a:cubicBezTo>
                <a:cubicBezTo>
                  <a:pt x="98330" y="119941"/>
                  <a:pt x="98239" y="120670"/>
                  <a:pt x="98300" y="121370"/>
                </a:cubicBezTo>
                <a:cubicBezTo>
                  <a:pt x="98421" y="122160"/>
                  <a:pt x="98604" y="122920"/>
                  <a:pt x="98877" y="123680"/>
                </a:cubicBezTo>
                <a:cubicBezTo>
                  <a:pt x="99120" y="124288"/>
                  <a:pt x="99303" y="124895"/>
                  <a:pt x="99424" y="125534"/>
                </a:cubicBezTo>
                <a:cubicBezTo>
                  <a:pt x="99880" y="128452"/>
                  <a:pt x="97844" y="131582"/>
                  <a:pt x="94743" y="132677"/>
                </a:cubicBezTo>
                <a:cubicBezTo>
                  <a:pt x="93873" y="132980"/>
                  <a:pt x="92937" y="133129"/>
                  <a:pt x="91974" y="133129"/>
                </a:cubicBezTo>
                <a:cubicBezTo>
                  <a:pt x="89941" y="133129"/>
                  <a:pt x="87786" y="132466"/>
                  <a:pt x="85868" y="131187"/>
                </a:cubicBezTo>
                <a:cubicBezTo>
                  <a:pt x="84743" y="130427"/>
                  <a:pt x="83710" y="129607"/>
                  <a:pt x="82707" y="128664"/>
                </a:cubicBezTo>
                <a:cubicBezTo>
                  <a:pt x="81764" y="127813"/>
                  <a:pt x="80792" y="127023"/>
                  <a:pt x="79758" y="126263"/>
                </a:cubicBezTo>
                <a:cubicBezTo>
                  <a:pt x="77813" y="124956"/>
                  <a:pt x="75564" y="124075"/>
                  <a:pt x="73223" y="123771"/>
                </a:cubicBezTo>
                <a:cubicBezTo>
                  <a:pt x="72737" y="123680"/>
                  <a:pt x="72251" y="123649"/>
                  <a:pt x="71764" y="123649"/>
                </a:cubicBezTo>
                <a:lnTo>
                  <a:pt x="71400" y="123649"/>
                </a:lnTo>
                <a:cubicBezTo>
                  <a:pt x="68694" y="123649"/>
                  <a:pt x="65655" y="124531"/>
                  <a:pt x="63831" y="126962"/>
                </a:cubicBezTo>
                <a:cubicBezTo>
                  <a:pt x="63588" y="127266"/>
                  <a:pt x="63345" y="127631"/>
                  <a:pt x="63132" y="127935"/>
                </a:cubicBezTo>
                <a:cubicBezTo>
                  <a:pt x="62274" y="129193"/>
                  <a:pt x="61417" y="130504"/>
                  <a:pt x="60129" y="130504"/>
                </a:cubicBezTo>
                <a:cubicBezTo>
                  <a:pt x="60048" y="130504"/>
                  <a:pt x="59965" y="130499"/>
                  <a:pt x="59880" y="130488"/>
                </a:cubicBezTo>
                <a:cubicBezTo>
                  <a:pt x="58876" y="130397"/>
                  <a:pt x="58177" y="129485"/>
                  <a:pt x="57752" y="128756"/>
                </a:cubicBezTo>
                <a:cubicBezTo>
                  <a:pt x="56445" y="126506"/>
                  <a:pt x="56202" y="123771"/>
                  <a:pt x="57022" y="121309"/>
                </a:cubicBezTo>
                <a:cubicBezTo>
                  <a:pt x="57114" y="121035"/>
                  <a:pt x="57235" y="120792"/>
                  <a:pt x="57326" y="120518"/>
                </a:cubicBezTo>
                <a:cubicBezTo>
                  <a:pt x="57509" y="120093"/>
                  <a:pt x="57661" y="119667"/>
                  <a:pt x="57782" y="119211"/>
                </a:cubicBezTo>
                <a:cubicBezTo>
                  <a:pt x="57843" y="119090"/>
                  <a:pt x="57873" y="118968"/>
                  <a:pt x="57873" y="118847"/>
                </a:cubicBezTo>
                <a:cubicBezTo>
                  <a:pt x="57965" y="118512"/>
                  <a:pt x="57965" y="118178"/>
                  <a:pt x="57965" y="117844"/>
                </a:cubicBezTo>
                <a:cubicBezTo>
                  <a:pt x="57813" y="116202"/>
                  <a:pt x="56536" y="115078"/>
                  <a:pt x="55259" y="113983"/>
                </a:cubicBezTo>
                <a:cubicBezTo>
                  <a:pt x="54955" y="113710"/>
                  <a:pt x="54651" y="113467"/>
                  <a:pt x="54378" y="113193"/>
                </a:cubicBezTo>
                <a:cubicBezTo>
                  <a:pt x="53405" y="112281"/>
                  <a:pt x="52767" y="110883"/>
                  <a:pt x="52858" y="109789"/>
                </a:cubicBezTo>
                <a:cubicBezTo>
                  <a:pt x="52889" y="109242"/>
                  <a:pt x="53192" y="108725"/>
                  <a:pt x="53648" y="108421"/>
                </a:cubicBezTo>
                <a:cubicBezTo>
                  <a:pt x="53983" y="108201"/>
                  <a:pt x="54345" y="108109"/>
                  <a:pt x="54725" y="108109"/>
                </a:cubicBezTo>
                <a:cubicBezTo>
                  <a:pt x="55660" y="108109"/>
                  <a:pt x="56706" y="108667"/>
                  <a:pt x="57721" y="109272"/>
                </a:cubicBezTo>
                <a:cubicBezTo>
                  <a:pt x="61810" y="111671"/>
                  <a:pt x="68299" y="113743"/>
                  <a:pt x="74448" y="113743"/>
                </a:cubicBezTo>
                <a:cubicBezTo>
                  <a:pt x="78585" y="113743"/>
                  <a:pt x="82569" y="112805"/>
                  <a:pt x="85564" y="110397"/>
                </a:cubicBezTo>
                <a:cubicBezTo>
                  <a:pt x="86324" y="109758"/>
                  <a:pt x="87053" y="109059"/>
                  <a:pt x="87752" y="108360"/>
                </a:cubicBezTo>
                <a:cubicBezTo>
                  <a:pt x="88755" y="107327"/>
                  <a:pt x="89850" y="106385"/>
                  <a:pt x="91035" y="105564"/>
                </a:cubicBezTo>
                <a:cubicBezTo>
                  <a:pt x="92129" y="104853"/>
                  <a:pt x="93395" y="104486"/>
                  <a:pt x="94700" y="104486"/>
                </a:cubicBezTo>
                <a:close/>
                <a:moveTo>
                  <a:pt x="94834" y="104099"/>
                </a:moveTo>
                <a:cubicBezTo>
                  <a:pt x="93420" y="104099"/>
                  <a:pt x="92044" y="104492"/>
                  <a:pt x="90853" y="105229"/>
                </a:cubicBezTo>
                <a:cubicBezTo>
                  <a:pt x="89637" y="106050"/>
                  <a:pt x="88512" y="107023"/>
                  <a:pt x="87479" y="108087"/>
                </a:cubicBezTo>
                <a:cubicBezTo>
                  <a:pt x="86810" y="108786"/>
                  <a:pt x="86081" y="109485"/>
                  <a:pt x="85321" y="110093"/>
                </a:cubicBezTo>
                <a:cubicBezTo>
                  <a:pt x="82403" y="112464"/>
                  <a:pt x="78512" y="113376"/>
                  <a:pt x="74469" y="113376"/>
                </a:cubicBezTo>
                <a:cubicBezTo>
                  <a:pt x="68390" y="113376"/>
                  <a:pt x="61977" y="111309"/>
                  <a:pt x="57934" y="108938"/>
                </a:cubicBezTo>
                <a:cubicBezTo>
                  <a:pt x="57102" y="108456"/>
                  <a:pt x="55891" y="107737"/>
                  <a:pt x="54733" y="107737"/>
                </a:cubicBezTo>
                <a:cubicBezTo>
                  <a:pt x="54284" y="107737"/>
                  <a:pt x="53843" y="107845"/>
                  <a:pt x="53436" y="108117"/>
                </a:cubicBezTo>
                <a:cubicBezTo>
                  <a:pt x="52889" y="108482"/>
                  <a:pt x="52524" y="109090"/>
                  <a:pt x="52493" y="109758"/>
                </a:cubicBezTo>
                <a:cubicBezTo>
                  <a:pt x="52402" y="110944"/>
                  <a:pt x="53071" y="112464"/>
                  <a:pt x="54135" y="113467"/>
                </a:cubicBezTo>
                <a:cubicBezTo>
                  <a:pt x="54408" y="113740"/>
                  <a:pt x="54712" y="113983"/>
                  <a:pt x="55016" y="114257"/>
                </a:cubicBezTo>
                <a:cubicBezTo>
                  <a:pt x="56202" y="115290"/>
                  <a:pt x="57448" y="116385"/>
                  <a:pt x="57569" y="117874"/>
                </a:cubicBezTo>
                <a:cubicBezTo>
                  <a:pt x="57600" y="118208"/>
                  <a:pt x="57569" y="118543"/>
                  <a:pt x="57478" y="118847"/>
                </a:cubicBezTo>
                <a:cubicBezTo>
                  <a:pt x="57478" y="118968"/>
                  <a:pt x="57448" y="119090"/>
                  <a:pt x="57387" y="119211"/>
                </a:cubicBezTo>
                <a:cubicBezTo>
                  <a:pt x="57296" y="119607"/>
                  <a:pt x="57144" y="120002"/>
                  <a:pt x="56992" y="120366"/>
                </a:cubicBezTo>
                <a:cubicBezTo>
                  <a:pt x="56870" y="120640"/>
                  <a:pt x="56779" y="120914"/>
                  <a:pt x="56658" y="121187"/>
                </a:cubicBezTo>
                <a:cubicBezTo>
                  <a:pt x="55807" y="123771"/>
                  <a:pt x="56080" y="126598"/>
                  <a:pt x="57417" y="128938"/>
                </a:cubicBezTo>
                <a:cubicBezTo>
                  <a:pt x="57873" y="129759"/>
                  <a:pt x="58694" y="130731"/>
                  <a:pt x="59819" y="130883"/>
                </a:cubicBezTo>
                <a:cubicBezTo>
                  <a:pt x="59909" y="130893"/>
                  <a:pt x="59998" y="130898"/>
                  <a:pt x="60085" y="130898"/>
                </a:cubicBezTo>
                <a:cubicBezTo>
                  <a:pt x="61602" y="130898"/>
                  <a:pt x="62573" y="129441"/>
                  <a:pt x="63436" y="128148"/>
                </a:cubicBezTo>
                <a:cubicBezTo>
                  <a:pt x="63679" y="127813"/>
                  <a:pt x="63892" y="127509"/>
                  <a:pt x="64135" y="127205"/>
                </a:cubicBezTo>
                <a:cubicBezTo>
                  <a:pt x="65867" y="124865"/>
                  <a:pt x="68785" y="124044"/>
                  <a:pt x="71400" y="124014"/>
                </a:cubicBezTo>
                <a:lnTo>
                  <a:pt x="71764" y="124014"/>
                </a:lnTo>
                <a:cubicBezTo>
                  <a:pt x="72251" y="124044"/>
                  <a:pt x="72707" y="124075"/>
                  <a:pt x="73193" y="124136"/>
                </a:cubicBezTo>
                <a:cubicBezTo>
                  <a:pt x="75473" y="124470"/>
                  <a:pt x="77631" y="125291"/>
                  <a:pt x="79546" y="126598"/>
                </a:cubicBezTo>
                <a:cubicBezTo>
                  <a:pt x="80549" y="127327"/>
                  <a:pt x="81552" y="128117"/>
                  <a:pt x="82464" y="128968"/>
                </a:cubicBezTo>
                <a:cubicBezTo>
                  <a:pt x="83467" y="129880"/>
                  <a:pt x="84530" y="130731"/>
                  <a:pt x="85655" y="131522"/>
                </a:cubicBezTo>
                <a:cubicBezTo>
                  <a:pt x="87509" y="132768"/>
                  <a:pt x="89698" y="133467"/>
                  <a:pt x="91947" y="133497"/>
                </a:cubicBezTo>
                <a:cubicBezTo>
                  <a:pt x="92950" y="133497"/>
                  <a:pt x="93953" y="133345"/>
                  <a:pt x="94865" y="133011"/>
                </a:cubicBezTo>
                <a:cubicBezTo>
                  <a:pt x="98117" y="131886"/>
                  <a:pt x="100275" y="128573"/>
                  <a:pt x="99789" y="125473"/>
                </a:cubicBezTo>
                <a:cubicBezTo>
                  <a:pt x="99668" y="124804"/>
                  <a:pt x="99485" y="124166"/>
                  <a:pt x="99242" y="123558"/>
                </a:cubicBezTo>
                <a:cubicBezTo>
                  <a:pt x="98968" y="122829"/>
                  <a:pt x="98786" y="122099"/>
                  <a:pt x="98695" y="121339"/>
                </a:cubicBezTo>
                <a:cubicBezTo>
                  <a:pt x="98634" y="120640"/>
                  <a:pt x="98695" y="119911"/>
                  <a:pt x="98908" y="119211"/>
                </a:cubicBezTo>
                <a:cubicBezTo>
                  <a:pt x="98938" y="119090"/>
                  <a:pt x="98968" y="118968"/>
                  <a:pt x="99029" y="118847"/>
                </a:cubicBezTo>
                <a:cubicBezTo>
                  <a:pt x="99455" y="117722"/>
                  <a:pt x="99971" y="116597"/>
                  <a:pt x="100579" y="115564"/>
                </a:cubicBezTo>
                <a:cubicBezTo>
                  <a:pt x="101765" y="113376"/>
                  <a:pt x="103011" y="111126"/>
                  <a:pt x="102190" y="108816"/>
                </a:cubicBezTo>
                <a:lnTo>
                  <a:pt x="102099" y="108634"/>
                </a:lnTo>
                <a:lnTo>
                  <a:pt x="101947" y="108695"/>
                </a:lnTo>
                <a:cubicBezTo>
                  <a:pt x="101788" y="108751"/>
                  <a:pt x="101627" y="108777"/>
                  <a:pt x="101466" y="108777"/>
                </a:cubicBezTo>
                <a:cubicBezTo>
                  <a:pt x="100767" y="108777"/>
                  <a:pt x="100076" y="108285"/>
                  <a:pt x="99607" y="107692"/>
                </a:cubicBezTo>
                <a:cubicBezTo>
                  <a:pt x="99364" y="107388"/>
                  <a:pt x="99120" y="107053"/>
                  <a:pt x="98908" y="106719"/>
                </a:cubicBezTo>
                <a:cubicBezTo>
                  <a:pt x="98634" y="106202"/>
                  <a:pt x="98300" y="105746"/>
                  <a:pt x="97874" y="105321"/>
                </a:cubicBezTo>
                <a:cubicBezTo>
                  <a:pt x="97236" y="104682"/>
                  <a:pt x="96415" y="104257"/>
                  <a:pt x="95503" y="104166"/>
                </a:cubicBezTo>
                <a:cubicBezTo>
                  <a:pt x="95382" y="104135"/>
                  <a:pt x="95260" y="104105"/>
                  <a:pt x="95139" y="104105"/>
                </a:cubicBezTo>
                <a:cubicBezTo>
                  <a:pt x="95037" y="104101"/>
                  <a:pt x="94935" y="104099"/>
                  <a:pt x="94834" y="104099"/>
                </a:cubicBezTo>
                <a:close/>
                <a:moveTo>
                  <a:pt x="50690" y="133929"/>
                </a:moveTo>
                <a:cubicBezTo>
                  <a:pt x="50662" y="133929"/>
                  <a:pt x="50634" y="133936"/>
                  <a:pt x="50609" y="133953"/>
                </a:cubicBezTo>
                <a:cubicBezTo>
                  <a:pt x="50001" y="134196"/>
                  <a:pt x="49454" y="134652"/>
                  <a:pt x="49089" y="135230"/>
                </a:cubicBezTo>
                <a:cubicBezTo>
                  <a:pt x="49089" y="135231"/>
                  <a:pt x="49088" y="135231"/>
                  <a:pt x="49088" y="135232"/>
                </a:cubicBezTo>
                <a:lnTo>
                  <a:pt x="49088" y="135232"/>
                </a:lnTo>
                <a:cubicBezTo>
                  <a:pt x="49067" y="135264"/>
                  <a:pt x="49057" y="135299"/>
                  <a:pt x="49057" y="135334"/>
                </a:cubicBezTo>
                <a:lnTo>
                  <a:pt x="49057" y="135334"/>
                </a:lnTo>
                <a:cubicBezTo>
                  <a:pt x="49057" y="135399"/>
                  <a:pt x="49091" y="135464"/>
                  <a:pt x="49150" y="135503"/>
                </a:cubicBezTo>
                <a:cubicBezTo>
                  <a:pt x="49170" y="135503"/>
                  <a:pt x="49190" y="135517"/>
                  <a:pt x="49211" y="135517"/>
                </a:cubicBezTo>
                <a:cubicBezTo>
                  <a:pt x="49221" y="135517"/>
                  <a:pt x="49231" y="135514"/>
                  <a:pt x="49241" y="135503"/>
                </a:cubicBezTo>
                <a:cubicBezTo>
                  <a:pt x="49258" y="135509"/>
                  <a:pt x="49273" y="135512"/>
                  <a:pt x="49288" y="135512"/>
                </a:cubicBezTo>
                <a:cubicBezTo>
                  <a:pt x="49354" y="135512"/>
                  <a:pt x="49399" y="135462"/>
                  <a:pt x="49423" y="135412"/>
                </a:cubicBezTo>
                <a:cubicBezTo>
                  <a:pt x="49727" y="134926"/>
                  <a:pt x="50214" y="134531"/>
                  <a:pt x="50761" y="134288"/>
                </a:cubicBezTo>
                <a:cubicBezTo>
                  <a:pt x="50852" y="134257"/>
                  <a:pt x="50913" y="134136"/>
                  <a:pt x="50852" y="134044"/>
                </a:cubicBezTo>
                <a:cubicBezTo>
                  <a:pt x="50830" y="133979"/>
                  <a:pt x="50761" y="133929"/>
                  <a:pt x="50690" y="133929"/>
                </a:cubicBezTo>
                <a:close/>
                <a:moveTo>
                  <a:pt x="334" y="119607"/>
                </a:moveTo>
                <a:lnTo>
                  <a:pt x="334" y="120366"/>
                </a:lnTo>
                <a:cubicBezTo>
                  <a:pt x="1672" y="121522"/>
                  <a:pt x="2948" y="122737"/>
                  <a:pt x="3769" y="124257"/>
                </a:cubicBezTo>
                <a:cubicBezTo>
                  <a:pt x="5380" y="127388"/>
                  <a:pt x="4742" y="131218"/>
                  <a:pt x="2188" y="133680"/>
                </a:cubicBezTo>
                <a:cubicBezTo>
                  <a:pt x="1611" y="134196"/>
                  <a:pt x="1003" y="134652"/>
                  <a:pt x="334" y="135078"/>
                </a:cubicBezTo>
                <a:lnTo>
                  <a:pt x="334" y="135777"/>
                </a:lnTo>
                <a:cubicBezTo>
                  <a:pt x="426" y="135716"/>
                  <a:pt x="486" y="135686"/>
                  <a:pt x="578" y="135625"/>
                </a:cubicBezTo>
                <a:cubicBezTo>
                  <a:pt x="1277" y="135169"/>
                  <a:pt x="1945" y="134652"/>
                  <a:pt x="2584" y="134105"/>
                </a:cubicBezTo>
                <a:cubicBezTo>
                  <a:pt x="5319" y="131461"/>
                  <a:pt x="6018" y="127357"/>
                  <a:pt x="4286" y="123984"/>
                </a:cubicBezTo>
                <a:cubicBezTo>
                  <a:pt x="3344" y="122251"/>
                  <a:pt x="1824" y="120914"/>
                  <a:pt x="334" y="119607"/>
                </a:cubicBezTo>
                <a:close/>
                <a:moveTo>
                  <a:pt x="52436" y="134219"/>
                </a:moveTo>
                <a:cubicBezTo>
                  <a:pt x="52387" y="134219"/>
                  <a:pt x="52341" y="134242"/>
                  <a:pt x="52311" y="134288"/>
                </a:cubicBezTo>
                <a:cubicBezTo>
                  <a:pt x="52220" y="134348"/>
                  <a:pt x="52220" y="134470"/>
                  <a:pt x="52311" y="134531"/>
                </a:cubicBezTo>
                <a:cubicBezTo>
                  <a:pt x="52372" y="134622"/>
                  <a:pt x="52433" y="134683"/>
                  <a:pt x="52493" y="134774"/>
                </a:cubicBezTo>
                <a:cubicBezTo>
                  <a:pt x="52494" y="134776"/>
                  <a:pt x="52495" y="134777"/>
                  <a:pt x="52496" y="134779"/>
                </a:cubicBezTo>
                <a:lnTo>
                  <a:pt x="52496" y="134779"/>
                </a:lnTo>
                <a:cubicBezTo>
                  <a:pt x="52647" y="135051"/>
                  <a:pt x="52767" y="135353"/>
                  <a:pt x="52797" y="135655"/>
                </a:cubicBezTo>
                <a:cubicBezTo>
                  <a:pt x="52834" y="135765"/>
                  <a:pt x="52871" y="135875"/>
                  <a:pt x="52907" y="135985"/>
                </a:cubicBezTo>
                <a:lnTo>
                  <a:pt x="52907" y="135985"/>
                </a:lnTo>
                <a:cubicBezTo>
                  <a:pt x="52930" y="136064"/>
                  <a:pt x="52955" y="136146"/>
                  <a:pt x="52980" y="136233"/>
                </a:cubicBezTo>
                <a:cubicBezTo>
                  <a:pt x="53010" y="136294"/>
                  <a:pt x="53071" y="136324"/>
                  <a:pt x="53162" y="136355"/>
                </a:cubicBezTo>
                <a:cubicBezTo>
                  <a:pt x="53162" y="136355"/>
                  <a:pt x="53192" y="136324"/>
                  <a:pt x="53223" y="136324"/>
                </a:cubicBezTo>
                <a:cubicBezTo>
                  <a:pt x="53314" y="136294"/>
                  <a:pt x="53375" y="136172"/>
                  <a:pt x="53344" y="136081"/>
                </a:cubicBezTo>
                <a:cubicBezTo>
                  <a:pt x="53284" y="135929"/>
                  <a:pt x="53223" y="135747"/>
                  <a:pt x="53192" y="135564"/>
                </a:cubicBezTo>
                <a:cubicBezTo>
                  <a:pt x="53101" y="135230"/>
                  <a:pt x="52980" y="134865"/>
                  <a:pt x="52797" y="134561"/>
                </a:cubicBezTo>
                <a:lnTo>
                  <a:pt x="52797" y="134561"/>
                </a:lnTo>
                <a:cubicBezTo>
                  <a:pt x="52797" y="134561"/>
                  <a:pt x="52797" y="134561"/>
                  <a:pt x="52797" y="134561"/>
                </a:cubicBezTo>
                <a:cubicBezTo>
                  <a:pt x="52737" y="134470"/>
                  <a:pt x="52676" y="134379"/>
                  <a:pt x="52585" y="134288"/>
                </a:cubicBezTo>
                <a:cubicBezTo>
                  <a:pt x="52539" y="134242"/>
                  <a:pt x="52486" y="134219"/>
                  <a:pt x="52436" y="134219"/>
                </a:cubicBezTo>
                <a:close/>
                <a:moveTo>
                  <a:pt x="56462" y="136835"/>
                </a:moveTo>
                <a:cubicBezTo>
                  <a:pt x="56446" y="136835"/>
                  <a:pt x="56431" y="136837"/>
                  <a:pt x="56414" y="136841"/>
                </a:cubicBezTo>
                <a:cubicBezTo>
                  <a:pt x="56262" y="136871"/>
                  <a:pt x="56080" y="136902"/>
                  <a:pt x="55928" y="136932"/>
                </a:cubicBezTo>
                <a:cubicBezTo>
                  <a:pt x="55609" y="137000"/>
                  <a:pt x="55273" y="137035"/>
                  <a:pt x="54945" y="137035"/>
                </a:cubicBezTo>
                <a:cubicBezTo>
                  <a:pt x="54836" y="137035"/>
                  <a:pt x="54727" y="137031"/>
                  <a:pt x="54621" y="137023"/>
                </a:cubicBezTo>
                <a:cubicBezTo>
                  <a:pt x="54499" y="137023"/>
                  <a:pt x="54408" y="137084"/>
                  <a:pt x="54408" y="137175"/>
                </a:cubicBezTo>
                <a:cubicBezTo>
                  <a:pt x="54378" y="137297"/>
                  <a:pt x="54469" y="137388"/>
                  <a:pt x="54560" y="137388"/>
                </a:cubicBezTo>
                <a:cubicBezTo>
                  <a:pt x="54682" y="137418"/>
                  <a:pt x="54773" y="137418"/>
                  <a:pt x="54895" y="137418"/>
                </a:cubicBezTo>
                <a:cubicBezTo>
                  <a:pt x="55259" y="137418"/>
                  <a:pt x="55624" y="137358"/>
                  <a:pt x="55989" y="137297"/>
                </a:cubicBezTo>
                <a:cubicBezTo>
                  <a:pt x="56141" y="137266"/>
                  <a:pt x="56323" y="137236"/>
                  <a:pt x="56475" y="137206"/>
                </a:cubicBezTo>
                <a:lnTo>
                  <a:pt x="56506" y="137206"/>
                </a:lnTo>
                <a:cubicBezTo>
                  <a:pt x="56597" y="137206"/>
                  <a:pt x="56658" y="137114"/>
                  <a:pt x="56658" y="136993"/>
                </a:cubicBezTo>
                <a:cubicBezTo>
                  <a:pt x="56631" y="136914"/>
                  <a:pt x="56559" y="136835"/>
                  <a:pt x="56462" y="136835"/>
                </a:cubicBezTo>
                <a:close/>
                <a:moveTo>
                  <a:pt x="48921" y="135921"/>
                </a:moveTo>
                <a:cubicBezTo>
                  <a:pt x="48847" y="135921"/>
                  <a:pt x="48780" y="135980"/>
                  <a:pt x="48755" y="136081"/>
                </a:cubicBezTo>
                <a:cubicBezTo>
                  <a:pt x="48755" y="136233"/>
                  <a:pt x="48724" y="136385"/>
                  <a:pt x="48724" y="136537"/>
                </a:cubicBezTo>
                <a:cubicBezTo>
                  <a:pt x="48724" y="136780"/>
                  <a:pt x="48755" y="136993"/>
                  <a:pt x="48785" y="137236"/>
                </a:cubicBezTo>
                <a:cubicBezTo>
                  <a:pt x="48785" y="137449"/>
                  <a:pt x="48816" y="137662"/>
                  <a:pt x="48816" y="137874"/>
                </a:cubicBezTo>
                <a:lnTo>
                  <a:pt x="48816" y="137996"/>
                </a:lnTo>
                <a:cubicBezTo>
                  <a:pt x="48816" y="138117"/>
                  <a:pt x="48907" y="138178"/>
                  <a:pt x="48998" y="138209"/>
                </a:cubicBezTo>
                <a:cubicBezTo>
                  <a:pt x="49119" y="138178"/>
                  <a:pt x="49180" y="138117"/>
                  <a:pt x="49180" y="137996"/>
                </a:cubicBezTo>
                <a:lnTo>
                  <a:pt x="49180" y="137874"/>
                </a:lnTo>
                <a:cubicBezTo>
                  <a:pt x="49180" y="137662"/>
                  <a:pt x="49180" y="137418"/>
                  <a:pt x="49150" y="137206"/>
                </a:cubicBezTo>
                <a:cubicBezTo>
                  <a:pt x="49150" y="136962"/>
                  <a:pt x="49119" y="136750"/>
                  <a:pt x="49119" y="136537"/>
                </a:cubicBezTo>
                <a:cubicBezTo>
                  <a:pt x="49119" y="136415"/>
                  <a:pt x="49119" y="136263"/>
                  <a:pt x="49150" y="136142"/>
                </a:cubicBezTo>
                <a:cubicBezTo>
                  <a:pt x="49150" y="136020"/>
                  <a:pt x="49089" y="135929"/>
                  <a:pt x="48998" y="135929"/>
                </a:cubicBezTo>
                <a:cubicBezTo>
                  <a:pt x="48982" y="135925"/>
                  <a:pt x="48966" y="135923"/>
                  <a:pt x="48951" y="135923"/>
                </a:cubicBezTo>
                <a:cubicBezTo>
                  <a:pt x="48948" y="135923"/>
                  <a:pt x="48946" y="135923"/>
                  <a:pt x="48944" y="135923"/>
                </a:cubicBezTo>
                <a:lnTo>
                  <a:pt x="48944" y="135923"/>
                </a:lnTo>
                <a:cubicBezTo>
                  <a:pt x="48936" y="135922"/>
                  <a:pt x="48929" y="135921"/>
                  <a:pt x="48921" y="135921"/>
                </a:cubicBezTo>
                <a:close/>
                <a:moveTo>
                  <a:pt x="58370" y="137015"/>
                </a:moveTo>
                <a:cubicBezTo>
                  <a:pt x="58289" y="137015"/>
                  <a:pt x="58202" y="137070"/>
                  <a:pt x="58177" y="137145"/>
                </a:cubicBezTo>
                <a:cubicBezTo>
                  <a:pt x="58147" y="137236"/>
                  <a:pt x="58177" y="137358"/>
                  <a:pt x="58269" y="137388"/>
                </a:cubicBezTo>
                <a:cubicBezTo>
                  <a:pt x="58603" y="137510"/>
                  <a:pt x="58876" y="137722"/>
                  <a:pt x="59059" y="137996"/>
                </a:cubicBezTo>
                <a:cubicBezTo>
                  <a:pt x="59211" y="138178"/>
                  <a:pt x="59302" y="138391"/>
                  <a:pt x="59363" y="138634"/>
                </a:cubicBezTo>
                <a:cubicBezTo>
                  <a:pt x="59363" y="138725"/>
                  <a:pt x="59454" y="138786"/>
                  <a:pt x="59545" y="138786"/>
                </a:cubicBezTo>
                <a:lnTo>
                  <a:pt x="59576" y="138786"/>
                </a:lnTo>
                <a:cubicBezTo>
                  <a:pt x="59667" y="138756"/>
                  <a:pt x="59728" y="138665"/>
                  <a:pt x="59728" y="138543"/>
                </a:cubicBezTo>
                <a:cubicBezTo>
                  <a:pt x="59667" y="138269"/>
                  <a:pt x="59545" y="137996"/>
                  <a:pt x="59363" y="137753"/>
                </a:cubicBezTo>
                <a:cubicBezTo>
                  <a:pt x="59121" y="137450"/>
                  <a:pt x="58818" y="137178"/>
                  <a:pt x="58426" y="137025"/>
                </a:cubicBezTo>
                <a:lnTo>
                  <a:pt x="58426" y="137025"/>
                </a:lnTo>
                <a:cubicBezTo>
                  <a:pt x="58424" y="137025"/>
                  <a:pt x="58422" y="137024"/>
                  <a:pt x="58421" y="137023"/>
                </a:cubicBezTo>
                <a:cubicBezTo>
                  <a:pt x="58404" y="137018"/>
                  <a:pt x="58387" y="137015"/>
                  <a:pt x="58370" y="137015"/>
                </a:cubicBezTo>
                <a:close/>
                <a:moveTo>
                  <a:pt x="130435" y="137776"/>
                </a:moveTo>
                <a:cubicBezTo>
                  <a:pt x="130229" y="137776"/>
                  <a:pt x="130143" y="138092"/>
                  <a:pt x="130367" y="138148"/>
                </a:cubicBezTo>
                <a:cubicBezTo>
                  <a:pt x="130945" y="138361"/>
                  <a:pt x="131401" y="138756"/>
                  <a:pt x="131705" y="139242"/>
                </a:cubicBezTo>
                <a:cubicBezTo>
                  <a:pt x="131729" y="139292"/>
                  <a:pt x="131774" y="139341"/>
                  <a:pt x="131840" y="139341"/>
                </a:cubicBezTo>
                <a:cubicBezTo>
                  <a:pt x="131855" y="139341"/>
                  <a:pt x="131870" y="139339"/>
                  <a:pt x="131887" y="139333"/>
                </a:cubicBezTo>
                <a:cubicBezTo>
                  <a:pt x="131917" y="139333"/>
                  <a:pt x="131948" y="139333"/>
                  <a:pt x="131978" y="139303"/>
                </a:cubicBezTo>
                <a:cubicBezTo>
                  <a:pt x="132069" y="139273"/>
                  <a:pt x="132100" y="139151"/>
                  <a:pt x="132039" y="139060"/>
                </a:cubicBezTo>
                <a:cubicBezTo>
                  <a:pt x="131674" y="138482"/>
                  <a:pt x="131127" y="138026"/>
                  <a:pt x="130489" y="137783"/>
                </a:cubicBezTo>
                <a:cubicBezTo>
                  <a:pt x="130470" y="137779"/>
                  <a:pt x="130452" y="137776"/>
                  <a:pt x="130435" y="137776"/>
                </a:cubicBezTo>
                <a:close/>
                <a:moveTo>
                  <a:pt x="128665" y="138133"/>
                </a:moveTo>
                <a:cubicBezTo>
                  <a:pt x="128619" y="138133"/>
                  <a:pt x="128574" y="138148"/>
                  <a:pt x="128543" y="138178"/>
                </a:cubicBezTo>
                <a:cubicBezTo>
                  <a:pt x="128057" y="138665"/>
                  <a:pt x="127753" y="139273"/>
                  <a:pt x="127662" y="139941"/>
                </a:cubicBezTo>
                <a:cubicBezTo>
                  <a:pt x="127632" y="140063"/>
                  <a:pt x="127692" y="140154"/>
                  <a:pt x="127784" y="140184"/>
                </a:cubicBezTo>
                <a:lnTo>
                  <a:pt x="127844" y="140184"/>
                </a:lnTo>
                <a:cubicBezTo>
                  <a:pt x="127936" y="140184"/>
                  <a:pt x="127996" y="140124"/>
                  <a:pt x="128027" y="140032"/>
                </a:cubicBezTo>
                <a:cubicBezTo>
                  <a:pt x="128118" y="139455"/>
                  <a:pt x="128361" y="138908"/>
                  <a:pt x="128787" y="138452"/>
                </a:cubicBezTo>
                <a:cubicBezTo>
                  <a:pt x="128878" y="138391"/>
                  <a:pt x="128878" y="138269"/>
                  <a:pt x="128787" y="138178"/>
                </a:cubicBezTo>
                <a:cubicBezTo>
                  <a:pt x="128756" y="138148"/>
                  <a:pt x="128711" y="138133"/>
                  <a:pt x="128665" y="138133"/>
                </a:cubicBezTo>
                <a:close/>
                <a:moveTo>
                  <a:pt x="142288" y="139266"/>
                </a:moveTo>
                <a:cubicBezTo>
                  <a:pt x="142111" y="139266"/>
                  <a:pt x="142019" y="139536"/>
                  <a:pt x="142222" y="139637"/>
                </a:cubicBezTo>
                <a:cubicBezTo>
                  <a:pt x="142434" y="139759"/>
                  <a:pt x="142617" y="139911"/>
                  <a:pt x="142799" y="140093"/>
                </a:cubicBezTo>
                <a:cubicBezTo>
                  <a:pt x="143012" y="140367"/>
                  <a:pt x="143164" y="140671"/>
                  <a:pt x="143285" y="141005"/>
                </a:cubicBezTo>
                <a:cubicBezTo>
                  <a:pt x="143316" y="141066"/>
                  <a:pt x="143377" y="141127"/>
                  <a:pt x="143468" y="141127"/>
                </a:cubicBezTo>
                <a:cubicBezTo>
                  <a:pt x="143498" y="141127"/>
                  <a:pt x="143498" y="141127"/>
                  <a:pt x="143529" y="141096"/>
                </a:cubicBezTo>
                <a:cubicBezTo>
                  <a:pt x="143620" y="141066"/>
                  <a:pt x="143680" y="140975"/>
                  <a:pt x="143650" y="140853"/>
                </a:cubicBezTo>
                <a:cubicBezTo>
                  <a:pt x="143498" y="140519"/>
                  <a:pt x="143316" y="140154"/>
                  <a:pt x="143073" y="139880"/>
                </a:cubicBezTo>
                <a:cubicBezTo>
                  <a:pt x="143073" y="139850"/>
                  <a:pt x="143042" y="139820"/>
                  <a:pt x="143012" y="139789"/>
                </a:cubicBezTo>
                <a:cubicBezTo>
                  <a:pt x="142890" y="139668"/>
                  <a:pt x="142769" y="139546"/>
                  <a:pt x="142617" y="139455"/>
                </a:cubicBezTo>
                <a:cubicBezTo>
                  <a:pt x="142556" y="139394"/>
                  <a:pt x="142465" y="139333"/>
                  <a:pt x="142404" y="139303"/>
                </a:cubicBezTo>
                <a:cubicBezTo>
                  <a:pt x="142363" y="139277"/>
                  <a:pt x="142324" y="139266"/>
                  <a:pt x="142288" y="139266"/>
                </a:cubicBezTo>
                <a:close/>
                <a:moveTo>
                  <a:pt x="48500" y="139626"/>
                </a:moveTo>
                <a:cubicBezTo>
                  <a:pt x="48426" y="139626"/>
                  <a:pt x="48352" y="139660"/>
                  <a:pt x="48329" y="139728"/>
                </a:cubicBezTo>
                <a:cubicBezTo>
                  <a:pt x="48025" y="140276"/>
                  <a:pt x="47691" y="140792"/>
                  <a:pt x="47265" y="141248"/>
                </a:cubicBezTo>
                <a:cubicBezTo>
                  <a:pt x="47205" y="141339"/>
                  <a:pt x="47205" y="141461"/>
                  <a:pt x="47296" y="141522"/>
                </a:cubicBezTo>
                <a:cubicBezTo>
                  <a:pt x="47337" y="141549"/>
                  <a:pt x="47384" y="141564"/>
                  <a:pt x="47429" y="141564"/>
                </a:cubicBezTo>
                <a:cubicBezTo>
                  <a:pt x="47484" y="141564"/>
                  <a:pt x="47536" y="141542"/>
                  <a:pt x="47569" y="141491"/>
                </a:cubicBezTo>
                <a:cubicBezTo>
                  <a:pt x="47995" y="141005"/>
                  <a:pt x="48360" y="140488"/>
                  <a:pt x="48664" y="139911"/>
                </a:cubicBezTo>
                <a:cubicBezTo>
                  <a:pt x="48724" y="139820"/>
                  <a:pt x="48664" y="139698"/>
                  <a:pt x="48572" y="139637"/>
                </a:cubicBezTo>
                <a:cubicBezTo>
                  <a:pt x="48550" y="139630"/>
                  <a:pt x="48525" y="139626"/>
                  <a:pt x="48500" y="139626"/>
                </a:cubicBezTo>
                <a:close/>
                <a:moveTo>
                  <a:pt x="132090" y="139417"/>
                </a:moveTo>
                <a:cubicBezTo>
                  <a:pt x="132072" y="139417"/>
                  <a:pt x="132055" y="139419"/>
                  <a:pt x="132039" y="139425"/>
                </a:cubicBezTo>
                <a:cubicBezTo>
                  <a:pt x="131948" y="139485"/>
                  <a:pt x="131887" y="139576"/>
                  <a:pt x="131917" y="139698"/>
                </a:cubicBezTo>
                <a:cubicBezTo>
                  <a:pt x="132100" y="140154"/>
                  <a:pt x="132191" y="140671"/>
                  <a:pt x="132191" y="141187"/>
                </a:cubicBezTo>
                <a:cubicBezTo>
                  <a:pt x="132191" y="141279"/>
                  <a:pt x="132191" y="141370"/>
                  <a:pt x="132191" y="141461"/>
                </a:cubicBezTo>
                <a:cubicBezTo>
                  <a:pt x="132191" y="141583"/>
                  <a:pt x="132252" y="141674"/>
                  <a:pt x="132373" y="141674"/>
                </a:cubicBezTo>
                <a:cubicBezTo>
                  <a:pt x="132464" y="141674"/>
                  <a:pt x="132556" y="141583"/>
                  <a:pt x="132556" y="141491"/>
                </a:cubicBezTo>
                <a:cubicBezTo>
                  <a:pt x="132556" y="141400"/>
                  <a:pt x="132586" y="141279"/>
                  <a:pt x="132586" y="141187"/>
                </a:cubicBezTo>
                <a:cubicBezTo>
                  <a:pt x="132586" y="140640"/>
                  <a:pt x="132464" y="140063"/>
                  <a:pt x="132282" y="139546"/>
                </a:cubicBezTo>
                <a:cubicBezTo>
                  <a:pt x="132257" y="139471"/>
                  <a:pt x="132170" y="139417"/>
                  <a:pt x="132090" y="139417"/>
                </a:cubicBezTo>
                <a:close/>
                <a:moveTo>
                  <a:pt x="140569" y="139565"/>
                </a:moveTo>
                <a:cubicBezTo>
                  <a:pt x="140514" y="139565"/>
                  <a:pt x="140462" y="139587"/>
                  <a:pt x="140428" y="139637"/>
                </a:cubicBezTo>
                <a:cubicBezTo>
                  <a:pt x="140276" y="139850"/>
                  <a:pt x="140215" y="140124"/>
                  <a:pt x="140215" y="140367"/>
                </a:cubicBezTo>
                <a:cubicBezTo>
                  <a:pt x="140215" y="140488"/>
                  <a:pt x="140215" y="140610"/>
                  <a:pt x="140246" y="140732"/>
                </a:cubicBezTo>
                <a:cubicBezTo>
                  <a:pt x="140246" y="140823"/>
                  <a:pt x="140246" y="140883"/>
                  <a:pt x="140246" y="140975"/>
                </a:cubicBezTo>
                <a:cubicBezTo>
                  <a:pt x="140276" y="141096"/>
                  <a:pt x="140276" y="141218"/>
                  <a:pt x="140276" y="141370"/>
                </a:cubicBezTo>
                <a:cubicBezTo>
                  <a:pt x="140276" y="141431"/>
                  <a:pt x="140276" y="141522"/>
                  <a:pt x="140276" y="141613"/>
                </a:cubicBezTo>
                <a:cubicBezTo>
                  <a:pt x="140246" y="141704"/>
                  <a:pt x="140337" y="141795"/>
                  <a:pt x="140459" y="141795"/>
                </a:cubicBezTo>
                <a:cubicBezTo>
                  <a:pt x="140550" y="141795"/>
                  <a:pt x="140641" y="141704"/>
                  <a:pt x="140641" y="141613"/>
                </a:cubicBezTo>
                <a:cubicBezTo>
                  <a:pt x="140641" y="141522"/>
                  <a:pt x="140641" y="141431"/>
                  <a:pt x="140641" y="141370"/>
                </a:cubicBezTo>
                <a:cubicBezTo>
                  <a:pt x="140641" y="141218"/>
                  <a:pt x="140641" y="141096"/>
                  <a:pt x="140641" y="140944"/>
                </a:cubicBezTo>
                <a:cubicBezTo>
                  <a:pt x="140641" y="140853"/>
                  <a:pt x="140641" y="140792"/>
                  <a:pt x="140611" y="140701"/>
                </a:cubicBezTo>
                <a:cubicBezTo>
                  <a:pt x="140611" y="140610"/>
                  <a:pt x="140611" y="140488"/>
                  <a:pt x="140611" y="140367"/>
                </a:cubicBezTo>
                <a:cubicBezTo>
                  <a:pt x="140580" y="140184"/>
                  <a:pt x="140641" y="140002"/>
                  <a:pt x="140732" y="139850"/>
                </a:cubicBezTo>
                <a:cubicBezTo>
                  <a:pt x="140793" y="139789"/>
                  <a:pt x="140793" y="139668"/>
                  <a:pt x="140702" y="139607"/>
                </a:cubicBezTo>
                <a:cubicBezTo>
                  <a:pt x="140661" y="139580"/>
                  <a:pt x="140614" y="139565"/>
                  <a:pt x="140569" y="139565"/>
                </a:cubicBezTo>
                <a:close/>
                <a:moveTo>
                  <a:pt x="59484" y="140276"/>
                </a:moveTo>
                <a:cubicBezTo>
                  <a:pt x="59363" y="140276"/>
                  <a:pt x="59272" y="140336"/>
                  <a:pt x="59241" y="140428"/>
                </a:cubicBezTo>
                <a:lnTo>
                  <a:pt x="59211" y="140671"/>
                </a:lnTo>
                <a:cubicBezTo>
                  <a:pt x="59089" y="141066"/>
                  <a:pt x="59028" y="141491"/>
                  <a:pt x="58998" y="141917"/>
                </a:cubicBezTo>
                <a:cubicBezTo>
                  <a:pt x="58998" y="141917"/>
                  <a:pt x="58998" y="141917"/>
                  <a:pt x="58998" y="141917"/>
                </a:cubicBezTo>
                <a:lnTo>
                  <a:pt x="58998" y="141917"/>
                </a:lnTo>
                <a:cubicBezTo>
                  <a:pt x="58968" y="142008"/>
                  <a:pt x="58968" y="142099"/>
                  <a:pt x="58968" y="142221"/>
                </a:cubicBezTo>
                <a:cubicBezTo>
                  <a:pt x="58968" y="142251"/>
                  <a:pt x="58968" y="142312"/>
                  <a:pt x="58968" y="142342"/>
                </a:cubicBezTo>
                <a:cubicBezTo>
                  <a:pt x="58968" y="142464"/>
                  <a:pt x="59059" y="142555"/>
                  <a:pt x="59180" y="142555"/>
                </a:cubicBezTo>
                <a:cubicBezTo>
                  <a:pt x="59272" y="142525"/>
                  <a:pt x="59363" y="142434"/>
                  <a:pt x="59363" y="142342"/>
                </a:cubicBezTo>
                <a:cubicBezTo>
                  <a:pt x="59363" y="142312"/>
                  <a:pt x="59363" y="142251"/>
                  <a:pt x="59363" y="142221"/>
                </a:cubicBezTo>
                <a:cubicBezTo>
                  <a:pt x="59363" y="142130"/>
                  <a:pt x="59363" y="142039"/>
                  <a:pt x="59363" y="141947"/>
                </a:cubicBezTo>
                <a:cubicBezTo>
                  <a:pt x="59393" y="141552"/>
                  <a:pt x="59484" y="141157"/>
                  <a:pt x="59576" y="140762"/>
                </a:cubicBezTo>
                <a:lnTo>
                  <a:pt x="59636" y="140519"/>
                </a:lnTo>
                <a:cubicBezTo>
                  <a:pt x="59636" y="140428"/>
                  <a:pt x="59576" y="140306"/>
                  <a:pt x="59484" y="140276"/>
                </a:cubicBezTo>
                <a:close/>
                <a:moveTo>
                  <a:pt x="334" y="87904"/>
                </a:moveTo>
                <a:lnTo>
                  <a:pt x="334" y="88603"/>
                </a:lnTo>
                <a:lnTo>
                  <a:pt x="3739" y="91035"/>
                </a:lnTo>
                <a:cubicBezTo>
                  <a:pt x="4681" y="91703"/>
                  <a:pt x="5623" y="92403"/>
                  <a:pt x="6596" y="93010"/>
                </a:cubicBezTo>
                <a:cubicBezTo>
                  <a:pt x="7933" y="93862"/>
                  <a:pt x="9331" y="94621"/>
                  <a:pt x="10760" y="95229"/>
                </a:cubicBezTo>
                <a:cubicBezTo>
                  <a:pt x="10942" y="95321"/>
                  <a:pt x="11125" y="95412"/>
                  <a:pt x="11338" y="95473"/>
                </a:cubicBezTo>
                <a:cubicBezTo>
                  <a:pt x="14430" y="96804"/>
                  <a:pt x="17745" y="97485"/>
                  <a:pt x="21094" y="97485"/>
                </a:cubicBezTo>
                <a:cubicBezTo>
                  <a:pt x="22025" y="97485"/>
                  <a:pt x="22959" y="97432"/>
                  <a:pt x="23891" y="97327"/>
                </a:cubicBezTo>
                <a:cubicBezTo>
                  <a:pt x="24013" y="97327"/>
                  <a:pt x="24165" y="97296"/>
                  <a:pt x="24286" y="97296"/>
                </a:cubicBezTo>
                <a:cubicBezTo>
                  <a:pt x="24621" y="97235"/>
                  <a:pt x="24924" y="97175"/>
                  <a:pt x="25259" y="97114"/>
                </a:cubicBezTo>
                <a:cubicBezTo>
                  <a:pt x="25988" y="96992"/>
                  <a:pt x="26687" y="96810"/>
                  <a:pt x="27387" y="96628"/>
                </a:cubicBezTo>
                <a:cubicBezTo>
                  <a:pt x="28815" y="96232"/>
                  <a:pt x="30274" y="95989"/>
                  <a:pt x="31794" y="95898"/>
                </a:cubicBezTo>
                <a:lnTo>
                  <a:pt x="31855" y="95898"/>
                </a:lnTo>
                <a:cubicBezTo>
                  <a:pt x="33739" y="95898"/>
                  <a:pt x="36201" y="96628"/>
                  <a:pt x="37083" y="98694"/>
                </a:cubicBezTo>
                <a:cubicBezTo>
                  <a:pt x="37660" y="100001"/>
                  <a:pt x="37448" y="101612"/>
                  <a:pt x="37296" y="102889"/>
                </a:cubicBezTo>
                <a:cubicBezTo>
                  <a:pt x="37022" y="104713"/>
                  <a:pt x="36748" y="106780"/>
                  <a:pt x="35654" y="108391"/>
                </a:cubicBezTo>
                <a:cubicBezTo>
                  <a:pt x="34985" y="109272"/>
                  <a:pt x="34226" y="110032"/>
                  <a:pt x="33314" y="110670"/>
                </a:cubicBezTo>
                <a:lnTo>
                  <a:pt x="33040" y="110913"/>
                </a:lnTo>
                <a:cubicBezTo>
                  <a:pt x="30700" y="112737"/>
                  <a:pt x="28086" y="114834"/>
                  <a:pt x="27751" y="117844"/>
                </a:cubicBezTo>
                <a:cubicBezTo>
                  <a:pt x="27721" y="118269"/>
                  <a:pt x="27690" y="118695"/>
                  <a:pt x="27721" y="119090"/>
                </a:cubicBezTo>
                <a:cubicBezTo>
                  <a:pt x="27751" y="119667"/>
                  <a:pt x="27690" y="120215"/>
                  <a:pt x="27599" y="120792"/>
                </a:cubicBezTo>
                <a:cubicBezTo>
                  <a:pt x="27265" y="122129"/>
                  <a:pt x="26049" y="123284"/>
                  <a:pt x="24286" y="123984"/>
                </a:cubicBezTo>
                <a:cubicBezTo>
                  <a:pt x="24165" y="124044"/>
                  <a:pt x="24013" y="124075"/>
                  <a:pt x="23891" y="124105"/>
                </a:cubicBezTo>
                <a:cubicBezTo>
                  <a:pt x="23830" y="124136"/>
                  <a:pt x="23739" y="124166"/>
                  <a:pt x="23648" y="124196"/>
                </a:cubicBezTo>
                <a:cubicBezTo>
                  <a:pt x="22888" y="124409"/>
                  <a:pt x="22098" y="124591"/>
                  <a:pt x="21307" y="124743"/>
                </a:cubicBezTo>
                <a:cubicBezTo>
                  <a:pt x="20213" y="124926"/>
                  <a:pt x="19119" y="125199"/>
                  <a:pt x="18055" y="125595"/>
                </a:cubicBezTo>
                <a:cubicBezTo>
                  <a:pt x="15958" y="126446"/>
                  <a:pt x="14225" y="128057"/>
                  <a:pt x="12675" y="129455"/>
                </a:cubicBezTo>
                <a:cubicBezTo>
                  <a:pt x="9666" y="132282"/>
                  <a:pt x="6535" y="135169"/>
                  <a:pt x="4134" y="138634"/>
                </a:cubicBezTo>
                <a:lnTo>
                  <a:pt x="3769" y="139151"/>
                </a:lnTo>
                <a:cubicBezTo>
                  <a:pt x="2918" y="140397"/>
                  <a:pt x="2006" y="141704"/>
                  <a:pt x="547" y="142312"/>
                </a:cubicBezTo>
                <a:cubicBezTo>
                  <a:pt x="486" y="142342"/>
                  <a:pt x="426" y="142373"/>
                  <a:pt x="334" y="142403"/>
                </a:cubicBezTo>
                <a:lnTo>
                  <a:pt x="334" y="142981"/>
                </a:lnTo>
                <a:lnTo>
                  <a:pt x="395" y="142981"/>
                </a:lnTo>
                <a:cubicBezTo>
                  <a:pt x="517" y="142920"/>
                  <a:pt x="669" y="142890"/>
                  <a:pt x="790" y="142829"/>
                </a:cubicBezTo>
                <a:cubicBezTo>
                  <a:pt x="821" y="142829"/>
                  <a:pt x="821" y="142798"/>
                  <a:pt x="851" y="142798"/>
                </a:cubicBezTo>
                <a:cubicBezTo>
                  <a:pt x="2432" y="142130"/>
                  <a:pt x="3344" y="140762"/>
                  <a:pt x="4255" y="139455"/>
                </a:cubicBezTo>
                <a:cubicBezTo>
                  <a:pt x="4377" y="139303"/>
                  <a:pt x="4468" y="139121"/>
                  <a:pt x="4590" y="138938"/>
                </a:cubicBezTo>
                <a:cubicBezTo>
                  <a:pt x="6961" y="135534"/>
                  <a:pt x="10061" y="132677"/>
                  <a:pt x="13070" y="129880"/>
                </a:cubicBezTo>
                <a:cubicBezTo>
                  <a:pt x="14651" y="128421"/>
                  <a:pt x="16262" y="126932"/>
                  <a:pt x="18268" y="126111"/>
                </a:cubicBezTo>
                <a:cubicBezTo>
                  <a:pt x="19301" y="125747"/>
                  <a:pt x="20335" y="125473"/>
                  <a:pt x="21399" y="125291"/>
                </a:cubicBezTo>
                <a:cubicBezTo>
                  <a:pt x="22219" y="125169"/>
                  <a:pt x="23040" y="124987"/>
                  <a:pt x="23830" y="124743"/>
                </a:cubicBezTo>
                <a:cubicBezTo>
                  <a:pt x="23952" y="124713"/>
                  <a:pt x="24104" y="124652"/>
                  <a:pt x="24286" y="124591"/>
                </a:cubicBezTo>
                <a:cubicBezTo>
                  <a:pt x="25532" y="124136"/>
                  <a:pt x="27630" y="123072"/>
                  <a:pt x="28146" y="120914"/>
                </a:cubicBezTo>
                <a:cubicBezTo>
                  <a:pt x="28268" y="120306"/>
                  <a:pt x="28329" y="119698"/>
                  <a:pt x="28268" y="119090"/>
                </a:cubicBezTo>
                <a:cubicBezTo>
                  <a:pt x="28268" y="118695"/>
                  <a:pt x="28268" y="118300"/>
                  <a:pt x="28329" y="117904"/>
                </a:cubicBezTo>
                <a:cubicBezTo>
                  <a:pt x="28602" y="115138"/>
                  <a:pt x="31156" y="113132"/>
                  <a:pt x="33374" y="111369"/>
                </a:cubicBezTo>
                <a:lnTo>
                  <a:pt x="33678" y="111126"/>
                </a:lnTo>
                <a:cubicBezTo>
                  <a:pt x="34621" y="110458"/>
                  <a:pt x="35441" y="109637"/>
                  <a:pt x="36110" y="108725"/>
                </a:cubicBezTo>
                <a:cubicBezTo>
                  <a:pt x="37296" y="106992"/>
                  <a:pt x="37599" y="104865"/>
                  <a:pt x="37843" y="102980"/>
                </a:cubicBezTo>
                <a:cubicBezTo>
                  <a:pt x="38025" y="101612"/>
                  <a:pt x="38268" y="99941"/>
                  <a:pt x="37630" y="98482"/>
                </a:cubicBezTo>
                <a:cubicBezTo>
                  <a:pt x="36615" y="96154"/>
                  <a:pt x="33902" y="95350"/>
                  <a:pt x="31876" y="95350"/>
                </a:cubicBezTo>
                <a:cubicBezTo>
                  <a:pt x="31839" y="95350"/>
                  <a:pt x="31801" y="95350"/>
                  <a:pt x="31764" y="95351"/>
                </a:cubicBezTo>
                <a:lnTo>
                  <a:pt x="31308" y="95351"/>
                </a:lnTo>
                <a:cubicBezTo>
                  <a:pt x="30943" y="95381"/>
                  <a:pt x="30548" y="95412"/>
                  <a:pt x="30183" y="95473"/>
                </a:cubicBezTo>
                <a:cubicBezTo>
                  <a:pt x="29180" y="95624"/>
                  <a:pt x="28207" y="95868"/>
                  <a:pt x="27235" y="96080"/>
                </a:cubicBezTo>
                <a:cubicBezTo>
                  <a:pt x="26566" y="96263"/>
                  <a:pt x="25836" y="96415"/>
                  <a:pt x="25168" y="96567"/>
                </a:cubicBezTo>
                <a:cubicBezTo>
                  <a:pt x="24864" y="96628"/>
                  <a:pt x="24560" y="96658"/>
                  <a:pt x="24286" y="96719"/>
                </a:cubicBezTo>
                <a:cubicBezTo>
                  <a:pt x="24134" y="96719"/>
                  <a:pt x="24013" y="96749"/>
                  <a:pt x="23891" y="96749"/>
                </a:cubicBezTo>
                <a:cubicBezTo>
                  <a:pt x="22969" y="96856"/>
                  <a:pt x="22041" y="96910"/>
                  <a:pt x="21114" y="96910"/>
                </a:cubicBezTo>
                <a:cubicBezTo>
                  <a:pt x="18101" y="96910"/>
                  <a:pt x="15093" y="96345"/>
                  <a:pt x="12280" y="95229"/>
                </a:cubicBezTo>
                <a:cubicBezTo>
                  <a:pt x="12158" y="95199"/>
                  <a:pt x="12037" y="95138"/>
                  <a:pt x="11915" y="95108"/>
                </a:cubicBezTo>
                <a:cubicBezTo>
                  <a:pt x="10152" y="94409"/>
                  <a:pt x="8480" y="93558"/>
                  <a:pt x="6900" y="92524"/>
                </a:cubicBezTo>
                <a:cubicBezTo>
                  <a:pt x="5958" y="91916"/>
                  <a:pt x="4985" y="91248"/>
                  <a:pt x="4073" y="90579"/>
                </a:cubicBezTo>
                <a:lnTo>
                  <a:pt x="334" y="87904"/>
                </a:lnTo>
                <a:close/>
                <a:moveTo>
                  <a:pt x="127493" y="141668"/>
                </a:moveTo>
                <a:cubicBezTo>
                  <a:pt x="127395" y="141668"/>
                  <a:pt x="127324" y="141747"/>
                  <a:pt x="127297" y="141826"/>
                </a:cubicBezTo>
                <a:cubicBezTo>
                  <a:pt x="127267" y="141887"/>
                  <a:pt x="127267" y="141978"/>
                  <a:pt x="127236" y="142039"/>
                </a:cubicBezTo>
                <a:cubicBezTo>
                  <a:pt x="127084" y="142494"/>
                  <a:pt x="126932" y="142920"/>
                  <a:pt x="126720" y="143346"/>
                </a:cubicBezTo>
                <a:lnTo>
                  <a:pt x="126629" y="143558"/>
                </a:lnTo>
                <a:cubicBezTo>
                  <a:pt x="126598" y="143649"/>
                  <a:pt x="126629" y="143771"/>
                  <a:pt x="126720" y="143801"/>
                </a:cubicBezTo>
                <a:cubicBezTo>
                  <a:pt x="126750" y="143832"/>
                  <a:pt x="126780" y="143832"/>
                  <a:pt x="126811" y="143832"/>
                </a:cubicBezTo>
                <a:cubicBezTo>
                  <a:pt x="126872" y="143832"/>
                  <a:pt x="126963" y="143771"/>
                  <a:pt x="126993" y="143710"/>
                </a:cubicBezTo>
                <a:lnTo>
                  <a:pt x="127084" y="143498"/>
                </a:lnTo>
                <a:cubicBezTo>
                  <a:pt x="127267" y="143072"/>
                  <a:pt x="127449" y="142616"/>
                  <a:pt x="127601" y="142130"/>
                </a:cubicBezTo>
                <a:cubicBezTo>
                  <a:pt x="127632" y="142069"/>
                  <a:pt x="127662" y="141978"/>
                  <a:pt x="127662" y="141917"/>
                </a:cubicBezTo>
                <a:cubicBezTo>
                  <a:pt x="127692" y="141795"/>
                  <a:pt x="127632" y="141704"/>
                  <a:pt x="127540" y="141674"/>
                </a:cubicBezTo>
                <a:cubicBezTo>
                  <a:pt x="127524" y="141670"/>
                  <a:pt x="127508" y="141668"/>
                  <a:pt x="127493" y="141668"/>
                </a:cubicBezTo>
                <a:close/>
                <a:moveTo>
                  <a:pt x="47074" y="142856"/>
                </a:moveTo>
                <a:cubicBezTo>
                  <a:pt x="47035" y="142856"/>
                  <a:pt x="46996" y="142866"/>
                  <a:pt x="46961" y="142890"/>
                </a:cubicBezTo>
                <a:cubicBezTo>
                  <a:pt x="46901" y="142950"/>
                  <a:pt x="46870" y="143072"/>
                  <a:pt x="46931" y="143163"/>
                </a:cubicBezTo>
                <a:cubicBezTo>
                  <a:pt x="47022" y="143254"/>
                  <a:pt x="47083" y="143346"/>
                  <a:pt x="47174" y="143406"/>
                </a:cubicBezTo>
                <a:cubicBezTo>
                  <a:pt x="47539" y="143680"/>
                  <a:pt x="47964" y="143832"/>
                  <a:pt x="48390" y="143893"/>
                </a:cubicBezTo>
                <a:cubicBezTo>
                  <a:pt x="48512" y="143893"/>
                  <a:pt x="48633" y="143923"/>
                  <a:pt x="48785" y="143953"/>
                </a:cubicBezTo>
                <a:cubicBezTo>
                  <a:pt x="48912" y="143938"/>
                  <a:pt x="48972" y="143840"/>
                  <a:pt x="48971" y="143745"/>
                </a:cubicBezTo>
                <a:lnTo>
                  <a:pt x="48971" y="143745"/>
                </a:lnTo>
                <a:cubicBezTo>
                  <a:pt x="48972" y="143660"/>
                  <a:pt x="48920" y="143574"/>
                  <a:pt x="48817" y="143559"/>
                </a:cubicBezTo>
                <a:lnTo>
                  <a:pt x="48817" y="143559"/>
                </a:lnTo>
                <a:cubicBezTo>
                  <a:pt x="48817" y="143558"/>
                  <a:pt x="48816" y="143558"/>
                  <a:pt x="48816" y="143558"/>
                </a:cubicBezTo>
                <a:cubicBezTo>
                  <a:pt x="48694" y="143558"/>
                  <a:pt x="48572" y="143528"/>
                  <a:pt x="48451" y="143498"/>
                </a:cubicBezTo>
                <a:cubicBezTo>
                  <a:pt x="48299" y="143498"/>
                  <a:pt x="48177" y="143437"/>
                  <a:pt x="48025" y="143406"/>
                </a:cubicBezTo>
                <a:lnTo>
                  <a:pt x="48025" y="143406"/>
                </a:lnTo>
                <a:cubicBezTo>
                  <a:pt x="48025" y="143406"/>
                  <a:pt x="48025" y="143406"/>
                  <a:pt x="48025" y="143406"/>
                </a:cubicBezTo>
                <a:cubicBezTo>
                  <a:pt x="47904" y="143376"/>
                  <a:pt x="47752" y="143315"/>
                  <a:pt x="47630" y="143254"/>
                </a:cubicBezTo>
                <a:cubicBezTo>
                  <a:pt x="47569" y="143224"/>
                  <a:pt x="47478" y="143163"/>
                  <a:pt x="47417" y="143102"/>
                </a:cubicBezTo>
                <a:cubicBezTo>
                  <a:pt x="47357" y="143072"/>
                  <a:pt x="47297" y="143012"/>
                  <a:pt x="47236" y="142922"/>
                </a:cubicBezTo>
                <a:lnTo>
                  <a:pt x="47236" y="142922"/>
                </a:lnTo>
                <a:cubicBezTo>
                  <a:pt x="47236" y="142921"/>
                  <a:pt x="47235" y="142921"/>
                  <a:pt x="47235" y="142920"/>
                </a:cubicBezTo>
                <a:cubicBezTo>
                  <a:pt x="47197" y="142882"/>
                  <a:pt x="47137" y="142856"/>
                  <a:pt x="47074" y="142856"/>
                </a:cubicBezTo>
                <a:close/>
                <a:moveTo>
                  <a:pt x="50700" y="143680"/>
                </a:moveTo>
                <a:cubicBezTo>
                  <a:pt x="50609" y="143680"/>
                  <a:pt x="50518" y="143741"/>
                  <a:pt x="50487" y="143862"/>
                </a:cubicBezTo>
                <a:cubicBezTo>
                  <a:pt x="50487" y="143953"/>
                  <a:pt x="50578" y="144045"/>
                  <a:pt x="50670" y="144045"/>
                </a:cubicBezTo>
                <a:cubicBezTo>
                  <a:pt x="51308" y="144075"/>
                  <a:pt x="51916" y="144136"/>
                  <a:pt x="52524" y="144257"/>
                </a:cubicBezTo>
                <a:lnTo>
                  <a:pt x="52585" y="144257"/>
                </a:lnTo>
                <a:cubicBezTo>
                  <a:pt x="52676" y="144257"/>
                  <a:pt x="52737" y="144197"/>
                  <a:pt x="52767" y="144136"/>
                </a:cubicBezTo>
                <a:cubicBezTo>
                  <a:pt x="52797" y="144014"/>
                  <a:pt x="52737" y="143923"/>
                  <a:pt x="52615" y="143893"/>
                </a:cubicBezTo>
                <a:cubicBezTo>
                  <a:pt x="51977" y="143771"/>
                  <a:pt x="51338" y="143680"/>
                  <a:pt x="50700" y="143680"/>
                </a:cubicBezTo>
                <a:close/>
                <a:moveTo>
                  <a:pt x="144058" y="142543"/>
                </a:moveTo>
                <a:cubicBezTo>
                  <a:pt x="144035" y="142543"/>
                  <a:pt x="144011" y="142546"/>
                  <a:pt x="143984" y="142555"/>
                </a:cubicBezTo>
                <a:cubicBezTo>
                  <a:pt x="143893" y="142586"/>
                  <a:pt x="143863" y="142707"/>
                  <a:pt x="143893" y="142798"/>
                </a:cubicBezTo>
                <a:lnTo>
                  <a:pt x="143954" y="142920"/>
                </a:lnTo>
                <a:cubicBezTo>
                  <a:pt x="143954" y="142950"/>
                  <a:pt x="143954" y="142950"/>
                  <a:pt x="143984" y="142981"/>
                </a:cubicBezTo>
                <a:cubicBezTo>
                  <a:pt x="144076" y="143163"/>
                  <a:pt x="144167" y="143315"/>
                  <a:pt x="144288" y="143498"/>
                </a:cubicBezTo>
                <a:cubicBezTo>
                  <a:pt x="144532" y="143832"/>
                  <a:pt x="144805" y="144105"/>
                  <a:pt x="145139" y="144318"/>
                </a:cubicBezTo>
                <a:cubicBezTo>
                  <a:pt x="145170" y="144349"/>
                  <a:pt x="145231" y="144379"/>
                  <a:pt x="145261" y="144379"/>
                </a:cubicBezTo>
                <a:cubicBezTo>
                  <a:pt x="145322" y="144379"/>
                  <a:pt x="145383" y="144349"/>
                  <a:pt x="145413" y="144288"/>
                </a:cubicBezTo>
                <a:cubicBezTo>
                  <a:pt x="145474" y="144197"/>
                  <a:pt x="145443" y="144075"/>
                  <a:pt x="145383" y="144014"/>
                </a:cubicBezTo>
                <a:cubicBezTo>
                  <a:pt x="145079" y="143832"/>
                  <a:pt x="144805" y="143558"/>
                  <a:pt x="144592" y="143254"/>
                </a:cubicBezTo>
                <a:cubicBezTo>
                  <a:pt x="144532" y="143163"/>
                  <a:pt x="144471" y="143072"/>
                  <a:pt x="144410" y="142981"/>
                </a:cubicBezTo>
                <a:cubicBezTo>
                  <a:pt x="144349" y="142859"/>
                  <a:pt x="144288" y="142768"/>
                  <a:pt x="144258" y="142646"/>
                </a:cubicBezTo>
                <a:cubicBezTo>
                  <a:pt x="144228" y="142616"/>
                  <a:pt x="144228" y="142616"/>
                  <a:pt x="144197" y="142586"/>
                </a:cubicBezTo>
                <a:cubicBezTo>
                  <a:pt x="144154" y="142564"/>
                  <a:pt x="144111" y="142543"/>
                  <a:pt x="144058" y="142543"/>
                </a:cubicBezTo>
                <a:close/>
                <a:moveTo>
                  <a:pt x="132019" y="143155"/>
                </a:moveTo>
                <a:cubicBezTo>
                  <a:pt x="131938" y="143155"/>
                  <a:pt x="131851" y="143210"/>
                  <a:pt x="131826" y="143285"/>
                </a:cubicBezTo>
                <a:cubicBezTo>
                  <a:pt x="131644" y="143893"/>
                  <a:pt x="131401" y="144470"/>
                  <a:pt x="131127" y="145017"/>
                </a:cubicBezTo>
                <a:cubicBezTo>
                  <a:pt x="131097" y="145108"/>
                  <a:pt x="131127" y="145230"/>
                  <a:pt x="131218" y="145260"/>
                </a:cubicBezTo>
                <a:cubicBezTo>
                  <a:pt x="131249" y="145291"/>
                  <a:pt x="131279" y="145291"/>
                  <a:pt x="131309" y="145291"/>
                </a:cubicBezTo>
                <a:cubicBezTo>
                  <a:pt x="131370" y="145291"/>
                  <a:pt x="131461" y="145260"/>
                  <a:pt x="131492" y="145169"/>
                </a:cubicBezTo>
                <a:cubicBezTo>
                  <a:pt x="131765" y="144592"/>
                  <a:pt x="131978" y="144014"/>
                  <a:pt x="132191" y="143406"/>
                </a:cubicBezTo>
                <a:cubicBezTo>
                  <a:pt x="132221" y="143285"/>
                  <a:pt x="132161" y="143194"/>
                  <a:pt x="132069" y="143163"/>
                </a:cubicBezTo>
                <a:cubicBezTo>
                  <a:pt x="132053" y="143158"/>
                  <a:pt x="132036" y="143155"/>
                  <a:pt x="132019" y="143155"/>
                </a:cubicBezTo>
                <a:close/>
                <a:moveTo>
                  <a:pt x="140199" y="143307"/>
                </a:moveTo>
                <a:cubicBezTo>
                  <a:pt x="140125" y="143307"/>
                  <a:pt x="140058" y="143366"/>
                  <a:pt x="140033" y="143467"/>
                </a:cubicBezTo>
                <a:cubicBezTo>
                  <a:pt x="139911" y="144075"/>
                  <a:pt x="139729" y="144653"/>
                  <a:pt x="139486" y="145230"/>
                </a:cubicBezTo>
                <a:cubicBezTo>
                  <a:pt x="139455" y="145352"/>
                  <a:pt x="139486" y="145443"/>
                  <a:pt x="139607" y="145473"/>
                </a:cubicBezTo>
                <a:cubicBezTo>
                  <a:pt x="139607" y="145504"/>
                  <a:pt x="139638" y="145504"/>
                  <a:pt x="139668" y="145504"/>
                </a:cubicBezTo>
                <a:cubicBezTo>
                  <a:pt x="139729" y="145504"/>
                  <a:pt x="139820" y="145443"/>
                  <a:pt x="139851" y="145382"/>
                </a:cubicBezTo>
                <a:cubicBezTo>
                  <a:pt x="140094" y="144774"/>
                  <a:pt x="140276" y="144166"/>
                  <a:pt x="140398" y="143528"/>
                </a:cubicBezTo>
                <a:cubicBezTo>
                  <a:pt x="140428" y="143437"/>
                  <a:pt x="140367" y="143315"/>
                  <a:pt x="140246" y="143315"/>
                </a:cubicBezTo>
                <a:cubicBezTo>
                  <a:pt x="140230" y="143310"/>
                  <a:pt x="140214" y="143307"/>
                  <a:pt x="140199" y="143307"/>
                </a:cubicBezTo>
                <a:close/>
                <a:moveTo>
                  <a:pt x="59671" y="143983"/>
                </a:moveTo>
                <a:cubicBezTo>
                  <a:pt x="59640" y="143983"/>
                  <a:pt x="59608" y="143993"/>
                  <a:pt x="59576" y="144014"/>
                </a:cubicBezTo>
                <a:cubicBezTo>
                  <a:pt x="59454" y="144045"/>
                  <a:pt x="59424" y="144166"/>
                  <a:pt x="59484" y="144257"/>
                </a:cubicBezTo>
                <a:cubicBezTo>
                  <a:pt x="59485" y="144259"/>
                  <a:pt x="59486" y="144261"/>
                  <a:pt x="59487" y="144263"/>
                </a:cubicBezTo>
                <a:lnTo>
                  <a:pt x="59487" y="144263"/>
                </a:lnTo>
                <a:cubicBezTo>
                  <a:pt x="59608" y="144504"/>
                  <a:pt x="59759" y="144715"/>
                  <a:pt x="59880" y="144926"/>
                </a:cubicBezTo>
                <a:cubicBezTo>
                  <a:pt x="60092" y="145200"/>
                  <a:pt x="60244" y="145504"/>
                  <a:pt x="60396" y="145777"/>
                </a:cubicBezTo>
                <a:cubicBezTo>
                  <a:pt x="60396" y="145808"/>
                  <a:pt x="60427" y="145838"/>
                  <a:pt x="60427" y="145868"/>
                </a:cubicBezTo>
                <a:cubicBezTo>
                  <a:pt x="60457" y="145960"/>
                  <a:pt x="60518" y="145990"/>
                  <a:pt x="60609" y="145990"/>
                </a:cubicBezTo>
                <a:lnTo>
                  <a:pt x="60670" y="145990"/>
                </a:lnTo>
                <a:cubicBezTo>
                  <a:pt x="60761" y="145960"/>
                  <a:pt x="60822" y="145838"/>
                  <a:pt x="60791" y="145747"/>
                </a:cubicBezTo>
                <a:cubicBezTo>
                  <a:pt x="60761" y="145686"/>
                  <a:pt x="60761" y="145656"/>
                  <a:pt x="60731" y="145625"/>
                </a:cubicBezTo>
                <a:cubicBezTo>
                  <a:pt x="60579" y="145321"/>
                  <a:pt x="60396" y="145017"/>
                  <a:pt x="60214" y="144744"/>
                </a:cubicBezTo>
                <a:cubicBezTo>
                  <a:pt x="60092" y="144531"/>
                  <a:pt x="59940" y="144288"/>
                  <a:pt x="59819" y="144075"/>
                </a:cubicBezTo>
                <a:cubicBezTo>
                  <a:pt x="59779" y="144016"/>
                  <a:pt x="59728" y="143983"/>
                  <a:pt x="59671" y="143983"/>
                </a:cubicBezTo>
                <a:close/>
                <a:moveTo>
                  <a:pt x="146889" y="144955"/>
                </a:moveTo>
                <a:cubicBezTo>
                  <a:pt x="146824" y="144955"/>
                  <a:pt x="146759" y="144989"/>
                  <a:pt x="146720" y="145048"/>
                </a:cubicBezTo>
                <a:cubicBezTo>
                  <a:pt x="146659" y="145139"/>
                  <a:pt x="146690" y="145260"/>
                  <a:pt x="146781" y="145321"/>
                </a:cubicBezTo>
                <a:cubicBezTo>
                  <a:pt x="147328" y="145625"/>
                  <a:pt x="147814" y="145990"/>
                  <a:pt x="148270" y="146446"/>
                </a:cubicBezTo>
                <a:cubicBezTo>
                  <a:pt x="148301" y="146476"/>
                  <a:pt x="148331" y="146507"/>
                  <a:pt x="148392" y="146507"/>
                </a:cubicBezTo>
                <a:cubicBezTo>
                  <a:pt x="148453" y="146507"/>
                  <a:pt x="148483" y="146476"/>
                  <a:pt x="148513" y="146446"/>
                </a:cubicBezTo>
                <a:cubicBezTo>
                  <a:pt x="148605" y="146355"/>
                  <a:pt x="148605" y="146233"/>
                  <a:pt x="148513" y="146172"/>
                </a:cubicBezTo>
                <a:cubicBezTo>
                  <a:pt x="148057" y="145716"/>
                  <a:pt x="147541" y="145321"/>
                  <a:pt x="146994" y="144987"/>
                </a:cubicBezTo>
                <a:cubicBezTo>
                  <a:pt x="146961" y="144965"/>
                  <a:pt x="146925" y="144955"/>
                  <a:pt x="146889" y="144955"/>
                </a:cubicBezTo>
                <a:close/>
                <a:moveTo>
                  <a:pt x="54260" y="144730"/>
                </a:moveTo>
                <a:cubicBezTo>
                  <a:pt x="54104" y="144730"/>
                  <a:pt x="53965" y="144933"/>
                  <a:pt x="54135" y="145078"/>
                </a:cubicBezTo>
                <a:cubicBezTo>
                  <a:pt x="54560" y="145473"/>
                  <a:pt x="54895" y="145990"/>
                  <a:pt x="55107" y="146567"/>
                </a:cubicBezTo>
                <a:cubicBezTo>
                  <a:pt x="55138" y="146628"/>
                  <a:pt x="55229" y="146689"/>
                  <a:pt x="55290" y="146689"/>
                </a:cubicBezTo>
                <a:cubicBezTo>
                  <a:pt x="55320" y="146689"/>
                  <a:pt x="55351" y="146689"/>
                  <a:pt x="55381" y="146659"/>
                </a:cubicBezTo>
                <a:cubicBezTo>
                  <a:pt x="55472" y="146628"/>
                  <a:pt x="55503" y="146507"/>
                  <a:pt x="55472" y="146415"/>
                </a:cubicBezTo>
                <a:cubicBezTo>
                  <a:pt x="55229" y="145808"/>
                  <a:pt x="54864" y="145230"/>
                  <a:pt x="54378" y="144774"/>
                </a:cubicBezTo>
                <a:cubicBezTo>
                  <a:pt x="54341" y="144743"/>
                  <a:pt x="54300" y="144730"/>
                  <a:pt x="54260" y="144730"/>
                </a:cubicBezTo>
                <a:close/>
                <a:moveTo>
                  <a:pt x="126224" y="145235"/>
                </a:moveTo>
                <a:cubicBezTo>
                  <a:pt x="126135" y="145235"/>
                  <a:pt x="126051" y="145291"/>
                  <a:pt x="126051" y="145412"/>
                </a:cubicBezTo>
                <a:cubicBezTo>
                  <a:pt x="126021" y="145625"/>
                  <a:pt x="125990" y="145868"/>
                  <a:pt x="125990" y="146081"/>
                </a:cubicBezTo>
                <a:cubicBezTo>
                  <a:pt x="125990" y="146507"/>
                  <a:pt x="126051" y="146932"/>
                  <a:pt x="126142" y="147358"/>
                </a:cubicBezTo>
                <a:cubicBezTo>
                  <a:pt x="126142" y="147449"/>
                  <a:pt x="126233" y="147510"/>
                  <a:pt x="126325" y="147510"/>
                </a:cubicBezTo>
                <a:lnTo>
                  <a:pt x="126355" y="147510"/>
                </a:lnTo>
                <a:cubicBezTo>
                  <a:pt x="126446" y="147479"/>
                  <a:pt x="126537" y="147388"/>
                  <a:pt x="126507" y="147297"/>
                </a:cubicBezTo>
                <a:cubicBezTo>
                  <a:pt x="126416" y="146902"/>
                  <a:pt x="126385" y="146507"/>
                  <a:pt x="126385" y="146081"/>
                </a:cubicBezTo>
                <a:cubicBezTo>
                  <a:pt x="126385" y="145868"/>
                  <a:pt x="126385" y="145686"/>
                  <a:pt x="126416" y="145473"/>
                </a:cubicBezTo>
                <a:cubicBezTo>
                  <a:pt x="126449" y="145321"/>
                  <a:pt x="126333" y="145235"/>
                  <a:pt x="126224" y="145235"/>
                </a:cubicBezTo>
                <a:close/>
                <a:moveTo>
                  <a:pt x="139108" y="146293"/>
                </a:moveTo>
                <a:cubicBezTo>
                  <a:pt x="139043" y="146293"/>
                  <a:pt x="138978" y="146326"/>
                  <a:pt x="138939" y="146385"/>
                </a:cubicBezTo>
                <a:cubicBezTo>
                  <a:pt x="138787" y="146689"/>
                  <a:pt x="138604" y="146963"/>
                  <a:pt x="138422" y="147267"/>
                </a:cubicBezTo>
                <a:cubicBezTo>
                  <a:pt x="138240" y="147510"/>
                  <a:pt x="138088" y="147753"/>
                  <a:pt x="137936" y="147996"/>
                </a:cubicBezTo>
                <a:cubicBezTo>
                  <a:pt x="137905" y="148087"/>
                  <a:pt x="137936" y="148209"/>
                  <a:pt x="138027" y="148270"/>
                </a:cubicBezTo>
                <a:cubicBezTo>
                  <a:pt x="138057" y="148300"/>
                  <a:pt x="138088" y="148300"/>
                  <a:pt x="138118" y="148300"/>
                </a:cubicBezTo>
                <a:cubicBezTo>
                  <a:pt x="138179" y="148300"/>
                  <a:pt x="138240" y="148270"/>
                  <a:pt x="138270" y="148209"/>
                </a:cubicBezTo>
                <a:cubicBezTo>
                  <a:pt x="138422" y="147935"/>
                  <a:pt x="138574" y="147692"/>
                  <a:pt x="138726" y="147449"/>
                </a:cubicBezTo>
                <a:cubicBezTo>
                  <a:pt x="138908" y="147175"/>
                  <a:pt x="139121" y="146871"/>
                  <a:pt x="139273" y="146567"/>
                </a:cubicBezTo>
                <a:cubicBezTo>
                  <a:pt x="139334" y="146476"/>
                  <a:pt x="139304" y="146385"/>
                  <a:pt x="139212" y="146324"/>
                </a:cubicBezTo>
                <a:cubicBezTo>
                  <a:pt x="139180" y="146303"/>
                  <a:pt x="139144" y="146293"/>
                  <a:pt x="139108" y="146293"/>
                </a:cubicBezTo>
                <a:close/>
                <a:moveTo>
                  <a:pt x="130477" y="146617"/>
                </a:moveTo>
                <a:cubicBezTo>
                  <a:pt x="130401" y="146617"/>
                  <a:pt x="130322" y="146651"/>
                  <a:pt x="130276" y="146719"/>
                </a:cubicBezTo>
                <a:cubicBezTo>
                  <a:pt x="130002" y="147267"/>
                  <a:pt x="129668" y="147783"/>
                  <a:pt x="129303" y="148300"/>
                </a:cubicBezTo>
                <a:cubicBezTo>
                  <a:pt x="129243" y="148391"/>
                  <a:pt x="129243" y="148513"/>
                  <a:pt x="129334" y="148574"/>
                </a:cubicBezTo>
                <a:cubicBezTo>
                  <a:pt x="129364" y="148574"/>
                  <a:pt x="129395" y="148604"/>
                  <a:pt x="129455" y="148604"/>
                </a:cubicBezTo>
                <a:cubicBezTo>
                  <a:pt x="129516" y="148604"/>
                  <a:pt x="129546" y="148574"/>
                  <a:pt x="129607" y="148513"/>
                </a:cubicBezTo>
                <a:cubicBezTo>
                  <a:pt x="129972" y="147996"/>
                  <a:pt x="130306" y="147449"/>
                  <a:pt x="130610" y="146902"/>
                </a:cubicBezTo>
                <a:cubicBezTo>
                  <a:pt x="130671" y="146811"/>
                  <a:pt x="130641" y="146689"/>
                  <a:pt x="130550" y="146628"/>
                </a:cubicBezTo>
                <a:cubicBezTo>
                  <a:pt x="130527" y="146621"/>
                  <a:pt x="130502" y="146617"/>
                  <a:pt x="130477" y="146617"/>
                </a:cubicBezTo>
                <a:close/>
                <a:moveTo>
                  <a:pt x="60400" y="147403"/>
                </a:moveTo>
                <a:cubicBezTo>
                  <a:pt x="60351" y="147403"/>
                  <a:pt x="60305" y="147419"/>
                  <a:pt x="60275" y="147449"/>
                </a:cubicBezTo>
                <a:cubicBezTo>
                  <a:pt x="60123" y="147601"/>
                  <a:pt x="59971" y="147723"/>
                  <a:pt x="59819" y="147814"/>
                </a:cubicBezTo>
                <a:cubicBezTo>
                  <a:pt x="59819" y="147814"/>
                  <a:pt x="59819" y="147814"/>
                  <a:pt x="59819" y="147814"/>
                </a:cubicBezTo>
                <a:lnTo>
                  <a:pt x="59819" y="147814"/>
                </a:lnTo>
                <a:cubicBezTo>
                  <a:pt x="59667" y="147905"/>
                  <a:pt x="59545" y="147996"/>
                  <a:pt x="59454" y="148087"/>
                </a:cubicBezTo>
                <a:cubicBezTo>
                  <a:pt x="59211" y="148270"/>
                  <a:pt x="59028" y="148513"/>
                  <a:pt x="58846" y="148756"/>
                </a:cubicBezTo>
                <a:cubicBezTo>
                  <a:pt x="58718" y="148906"/>
                  <a:pt x="58860" y="149070"/>
                  <a:pt x="59009" y="149070"/>
                </a:cubicBezTo>
                <a:cubicBezTo>
                  <a:pt x="59071" y="149070"/>
                  <a:pt x="59135" y="149041"/>
                  <a:pt x="59180" y="148969"/>
                </a:cubicBezTo>
                <a:cubicBezTo>
                  <a:pt x="59302" y="148756"/>
                  <a:pt x="59484" y="148543"/>
                  <a:pt x="59667" y="148391"/>
                </a:cubicBezTo>
                <a:cubicBezTo>
                  <a:pt x="59788" y="148300"/>
                  <a:pt x="59910" y="148209"/>
                  <a:pt x="60032" y="148148"/>
                </a:cubicBezTo>
                <a:cubicBezTo>
                  <a:pt x="60214" y="148026"/>
                  <a:pt x="60396" y="147874"/>
                  <a:pt x="60548" y="147723"/>
                </a:cubicBezTo>
                <a:cubicBezTo>
                  <a:pt x="60609" y="147662"/>
                  <a:pt x="60609" y="147540"/>
                  <a:pt x="60548" y="147449"/>
                </a:cubicBezTo>
                <a:cubicBezTo>
                  <a:pt x="60503" y="147419"/>
                  <a:pt x="60449" y="147403"/>
                  <a:pt x="60400" y="147403"/>
                </a:cubicBezTo>
                <a:close/>
                <a:moveTo>
                  <a:pt x="149415" y="147684"/>
                </a:moveTo>
                <a:cubicBezTo>
                  <a:pt x="149398" y="147684"/>
                  <a:pt x="149381" y="147687"/>
                  <a:pt x="149364" y="147692"/>
                </a:cubicBezTo>
                <a:cubicBezTo>
                  <a:pt x="149273" y="147723"/>
                  <a:pt x="149213" y="147844"/>
                  <a:pt x="149273" y="147935"/>
                </a:cubicBezTo>
                <a:cubicBezTo>
                  <a:pt x="149395" y="148330"/>
                  <a:pt x="149486" y="148726"/>
                  <a:pt x="149486" y="149151"/>
                </a:cubicBezTo>
                <a:cubicBezTo>
                  <a:pt x="149486" y="149333"/>
                  <a:pt x="149456" y="149516"/>
                  <a:pt x="149425" y="149698"/>
                </a:cubicBezTo>
                <a:cubicBezTo>
                  <a:pt x="149425" y="149820"/>
                  <a:pt x="149486" y="149911"/>
                  <a:pt x="149577" y="149941"/>
                </a:cubicBezTo>
                <a:lnTo>
                  <a:pt x="149608" y="149941"/>
                </a:lnTo>
                <a:cubicBezTo>
                  <a:pt x="149699" y="149941"/>
                  <a:pt x="149790" y="149881"/>
                  <a:pt x="149790" y="149789"/>
                </a:cubicBezTo>
                <a:cubicBezTo>
                  <a:pt x="149851" y="149577"/>
                  <a:pt x="149851" y="149364"/>
                  <a:pt x="149851" y="149151"/>
                </a:cubicBezTo>
                <a:cubicBezTo>
                  <a:pt x="149851" y="148695"/>
                  <a:pt x="149790" y="148239"/>
                  <a:pt x="149608" y="147814"/>
                </a:cubicBezTo>
                <a:cubicBezTo>
                  <a:pt x="149583" y="147739"/>
                  <a:pt x="149496" y="147684"/>
                  <a:pt x="149415" y="147684"/>
                </a:cubicBezTo>
                <a:close/>
                <a:moveTo>
                  <a:pt x="126875" y="148958"/>
                </a:moveTo>
                <a:cubicBezTo>
                  <a:pt x="126854" y="148958"/>
                  <a:pt x="126832" y="148962"/>
                  <a:pt x="126811" y="148969"/>
                </a:cubicBezTo>
                <a:cubicBezTo>
                  <a:pt x="126689" y="148999"/>
                  <a:pt x="126659" y="149121"/>
                  <a:pt x="126689" y="149212"/>
                </a:cubicBezTo>
                <a:cubicBezTo>
                  <a:pt x="126750" y="149425"/>
                  <a:pt x="126841" y="149637"/>
                  <a:pt x="126932" y="149820"/>
                </a:cubicBezTo>
                <a:cubicBezTo>
                  <a:pt x="126963" y="149972"/>
                  <a:pt x="127054" y="150124"/>
                  <a:pt x="127206" y="150185"/>
                </a:cubicBezTo>
                <a:cubicBezTo>
                  <a:pt x="127267" y="150215"/>
                  <a:pt x="127328" y="150245"/>
                  <a:pt x="127419" y="150245"/>
                </a:cubicBezTo>
                <a:cubicBezTo>
                  <a:pt x="127480" y="150245"/>
                  <a:pt x="127571" y="150215"/>
                  <a:pt x="127662" y="150185"/>
                </a:cubicBezTo>
                <a:cubicBezTo>
                  <a:pt x="127844" y="150124"/>
                  <a:pt x="128057" y="150033"/>
                  <a:pt x="128239" y="149911"/>
                </a:cubicBezTo>
                <a:cubicBezTo>
                  <a:pt x="128300" y="149850"/>
                  <a:pt x="128331" y="149759"/>
                  <a:pt x="128270" y="149668"/>
                </a:cubicBezTo>
                <a:cubicBezTo>
                  <a:pt x="128250" y="149609"/>
                  <a:pt x="128193" y="149575"/>
                  <a:pt x="128130" y="149575"/>
                </a:cubicBezTo>
                <a:cubicBezTo>
                  <a:pt x="128095" y="149575"/>
                  <a:pt x="128059" y="149585"/>
                  <a:pt x="128027" y="149607"/>
                </a:cubicBezTo>
                <a:cubicBezTo>
                  <a:pt x="127875" y="149698"/>
                  <a:pt x="127692" y="149789"/>
                  <a:pt x="127540" y="149820"/>
                </a:cubicBezTo>
                <a:cubicBezTo>
                  <a:pt x="127497" y="149841"/>
                  <a:pt x="127454" y="149863"/>
                  <a:pt x="127411" y="149863"/>
                </a:cubicBezTo>
                <a:cubicBezTo>
                  <a:pt x="127394" y="149863"/>
                  <a:pt x="127376" y="149859"/>
                  <a:pt x="127358" y="149850"/>
                </a:cubicBezTo>
                <a:cubicBezTo>
                  <a:pt x="127328" y="149850"/>
                  <a:pt x="127297" y="149729"/>
                  <a:pt x="127267" y="149698"/>
                </a:cubicBezTo>
                <a:cubicBezTo>
                  <a:pt x="127206" y="149485"/>
                  <a:pt x="127115" y="149273"/>
                  <a:pt x="127024" y="149090"/>
                </a:cubicBezTo>
                <a:cubicBezTo>
                  <a:pt x="127000" y="148997"/>
                  <a:pt x="126942" y="148958"/>
                  <a:pt x="126875" y="148958"/>
                </a:cubicBezTo>
                <a:close/>
                <a:moveTo>
                  <a:pt x="55685" y="148148"/>
                </a:moveTo>
                <a:cubicBezTo>
                  <a:pt x="55594" y="148148"/>
                  <a:pt x="55503" y="148239"/>
                  <a:pt x="55503" y="148361"/>
                </a:cubicBezTo>
                <a:cubicBezTo>
                  <a:pt x="55533" y="148574"/>
                  <a:pt x="55533" y="148817"/>
                  <a:pt x="55533" y="149090"/>
                </a:cubicBezTo>
                <a:cubicBezTo>
                  <a:pt x="55533" y="149425"/>
                  <a:pt x="55533" y="149759"/>
                  <a:pt x="55503" y="150215"/>
                </a:cubicBezTo>
                <a:cubicBezTo>
                  <a:pt x="55472" y="150337"/>
                  <a:pt x="55563" y="150428"/>
                  <a:pt x="55655" y="150428"/>
                </a:cubicBezTo>
                <a:lnTo>
                  <a:pt x="55685" y="150428"/>
                </a:lnTo>
                <a:cubicBezTo>
                  <a:pt x="55776" y="150428"/>
                  <a:pt x="55867" y="150337"/>
                  <a:pt x="55867" y="150245"/>
                </a:cubicBezTo>
                <a:cubicBezTo>
                  <a:pt x="55898" y="149789"/>
                  <a:pt x="55928" y="149425"/>
                  <a:pt x="55928" y="149090"/>
                </a:cubicBezTo>
                <a:cubicBezTo>
                  <a:pt x="55928" y="148817"/>
                  <a:pt x="55898" y="148574"/>
                  <a:pt x="55898" y="148330"/>
                </a:cubicBezTo>
                <a:cubicBezTo>
                  <a:pt x="55867" y="148209"/>
                  <a:pt x="55776" y="148148"/>
                  <a:pt x="55685" y="148148"/>
                </a:cubicBezTo>
                <a:close/>
                <a:moveTo>
                  <a:pt x="144544" y="150338"/>
                </a:moveTo>
                <a:cubicBezTo>
                  <a:pt x="144087" y="150338"/>
                  <a:pt x="143635" y="150425"/>
                  <a:pt x="143225" y="150610"/>
                </a:cubicBezTo>
                <a:cubicBezTo>
                  <a:pt x="143133" y="150640"/>
                  <a:pt x="143073" y="150762"/>
                  <a:pt x="143103" y="150853"/>
                </a:cubicBezTo>
                <a:cubicBezTo>
                  <a:pt x="143133" y="150944"/>
                  <a:pt x="143225" y="150975"/>
                  <a:pt x="143285" y="150975"/>
                </a:cubicBezTo>
                <a:lnTo>
                  <a:pt x="143346" y="150975"/>
                </a:lnTo>
                <a:cubicBezTo>
                  <a:pt x="143755" y="150803"/>
                  <a:pt x="144180" y="150722"/>
                  <a:pt x="144598" y="150722"/>
                </a:cubicBezTo>
                <a:cubicBezTo>
                  <a:pt x="144770" y="150722"/>
                  <a:pt x="144941" y="150735"/>
                  <a:pt x="145109" y="150762"/>
                </a:cubicBezTo>
                <a:cubicBezTo>
                  <a:pt x="145125" y="150767"/>
                  <a:pt x="145142" y="150770"/>
                  <a:pt x="145160" y="150770"/>
                </a:cubicBezTo>
                <a:cubicBezTo>
                  <a:pt x="145240" y="150770"/>
                  <a:pt x="145327" y="150716"/>
                  <a:pt x="145352" y="150640"/>
                </a:cubicBezTo>
                <a:cubicBezTo>
                  <a:pt x="145352" y="150519"/>
                  <a:pt x="145291" y="150428"/>
                  <a:pt x="145200" y="150397"/>
                </a:cubicBezTo>
                <a:cubicBezTo>
                  <a:pt x="144983" y="150358"/>
                  <a:pt x="144763" y="150338"/>
                  <a:pt x="144544" y="150338"/>
                </a:cubicBezTo>
                <a:close/>
                <a:moveTo>
                  <a:pt x="58073" y="150305"/>
                </a:moveTo>
                <a:cubicBezTo>
                  <a:pt x="58008" y="150305"/>
                  <a:pt x="57943" y="150338"/>
                  <a:pt x="57904" y="150397"/>
                </a:cubicBezTo>
                <a:cubicBezTo>
                  <a:pt x="57600" y="150884"/>
                  <a:pt x="57083" y="151248"/>
                  <a:pt x="56506" y="151340"/>
                </a:cubicBezTo>
                <a:cubicBezTo>
                  <a:pt x="56414" y="151340"/>
                  <a:pt x="56323" y="151431"/>
                  <a:pt x="56354" y="151522"/>
                </a:cubicBezTo>
                <a:cubicBezTo>
                  <a:pt x="56354" y="151644"/>
                  <a:pt x="56445" y="151704"/>
                  <a:pt x="56536" y="151704"/>
                </a:cubicBezTo>
                <a:cubicBezTo>
                  <a:pt x="57235" y="151613"/>
                  <a:pt x="57843" y="151218"/>
                  <a:pt x="58208" y="150610"/>
                </a:cubicBezTo>
                <a:cubicBezTo>
                  <a:pt x="58269" y="150519"/>
                  <a:pt x="58269" y="150397"/>
                  <a:pt x="58177" y="150337"/>
                </a:cubicBezTo>
                <a:cubicBezTo>
                  <a:pt x="58145" y="150315"/>
                  <a:pt x="58109" y="150305"/>
                  <a:pt x="58073" y="150305"/>
                </a:cubicBezTo>
                <a:close/>
                <a:moveTo>
                  <a:pt x="148685" y="151154"/>
                </a:moveTo>
                <a:cubicBezTo>
                  <a:pt x="148648" y="151154"/>
                  <a:pt x="148609" y="151164"/>
                  <a:pt x="148574" y="151188"/>
                </a:cubicBezTo>
                <a:cubicBezTo>
                  <a:pt x="148453" y="151248"/>
                  <a:pt x="148361" y="151309"/>
                  <a:pt x="148240" y="151370"/>
                </a:cubicBezTo>
                <a:cubicBezTo>
                  <a:pt x="148098" y="151410"/>
                  <a:pt x="147949" y="151431"/>
                  <a:pt x="147801" y="151431"/>
                </a:cubicBezTo>
                <a:cubicBezTo>
                  <a:pt x="147504" y="151431"/>
                  <a:pt x="147206" y="151350"/>
                  <a:pt x="146963" y="151188"/>
                </a:cubicBezTo>
                <a:cubicBezTo>
                  <a:pt x="146940" y="151180"/>
                  <a:pt x="146916" y="151176"/>
                  <a:pt x="146891" y="151176"/>
                </a:cubicBezTo>
                <a:cubicBezTo>
                  <a:pt x="146815" y="151176"/>
                  <a:pt x="146735" y="151210"/>
                  <a:pt x="146690" y="151279"/>
                </a:cubicBezTo>
                <a:cubicBezTo>
                  <a:pt x="146659" y="151370"/>
                  <a:pt x="146720" y="151492"/>
                  <a:pt x="146811" y="151552"/>
                </a:cubicBezTo>
                <a:cubicBezTo>
                  <a:pt x="147115" y="151704"/>
                  <a:pt x="147480" y="151796"/>
                  <a:pt x="147845" y="151796"/>
                </a:cubicBezTo>
                <a:cubicBezTo>
                  <a:pt x="148179" y="151796"/>
                  <a:pt x="148513" y="151704"/>
                  <a:pt x="148787" y="151492"/>
                </a:cubicBezTo>
                <a:cubicBezTo>
                  <a:pt x="148878" y="151431"/>
                  <a:pt x="148878" y="151309"/>
                  <a:pt x="148817" y="151218"/>
                </a:cubicBezTo>
                <a:cubicBezTo>
                  <a:pt x="148799" y="151180"/>
                  <a:pt x="148745" y="151154"/>
                  <a:pt x="148685" y="151154"/>
                </a:cubicBezTo>
                <a:close/>
                <a:moveTo>
                  <a:pt x="137510" y="149698"/>
                </a:moveTo>
                <a:cubicBezTo>
                  <a:pt x="137389" y="149698"/>
                  <a:pt x="137297" y="149759"/>
                  <a:pt x="137297" y="149850"/>
                </a:cubicBezTo>
                <a:cubicBezTo>
                  <a:pt x="137297" y="149941"/>
                  <a:pt x="137297" y="150033"/>
                  <a:pt x="137297" y="150124"/>
                </a:cubicBezTo>
                <a:cubicBezTo>
                  <a:pt x="137267" y="150732"/>
                  <a:pt x="137480" y="151340"/>
                  <a:pt x="137905" y="151765"/>
                </a:cubicBezTo>
                <a:cubicBezTo>
                  <a:pt x="137936" y="151796"/>
                  <a:pt x="137966" y="151826"/>
                  <a:pt x="138027" y="151826"/>
                </a:cubicBezTo>
                <a:cubicBezTo>
                  <a:pt x="138088" y="151826"/>
                  <a:pt x="138118" y="151796"/>
                  <a:pt x="138179" y="151765"/>
                </a:cubicBezTo>
                <a:cubicBezTo>
                  <a:pt x="138240" y="151704"/>
                  <a:pt x="138240" y="151583"/>
                  <a:pt x="138179" y="151492"/>
                </a:cubicBezTo>
                <a:cubicBezTo>
                  <a:pt x="137814" y="151127"/>
                  <a:pt x="137632" y="150640"/>
                  <a:pt x="137662" y="150124"/>
                </a:cubicBezTo>
                <a:cubicBezTo>
                  <a:pt x="137662" y="150063"/>
                  <a:pt x="137662" y="149972"/>
                  <a:pt x="137662" y="149881"/>
                </a:cubicBezTo>
                <a:cubicBezTo>
                  <a:pt x="137693" y="149789"/>
                  <a:pt x="137601" y="149698"/>
                  <a:pt x="137510" y="149698"/>
                </a:cubicBezTo>
                <a:close/>
                <a:moveTo>
                  <a:pt x="141595" y="151430"/>
                </a:moveTo>
                <a:cubicBezTo>
                  <a:pt x="141560" y="151430"/>
                  <a:pt x="141524" y="151440"/>
                  <a:pt x="141492" y="151461"/>
                </a:cubicBezTo>
                <a:cubicBezTo>
                  <a:pt x="141127" y="151644"/>
                  <a:pt x="140763" y="151796"/>
                  <a:pt x="140367" y="151917"/>
                </a:cubicBezTo>
                <a:cubicBezTo>
                  <a:pt x="140185" y="151947"/>
                  <a:pt x="139972" y="151978"/>
                  <a:pt x="139759" y="152008"/>
                </a:cubicBezTo>
                <a:cubicBezTo>
                  <a:pt x="139525" y="152008"/>
                  <a:pt x="139545" y="152375"/>
                  <a:pt x="139764" y="152375"/>
                </a:cubicBezTo>
                <a:cubicBezTo>
                  <a:pt x="139772" y="152375"/>
                  <a:pt x="139781" y="152374"/>
                  <a:pt x="139790" y="152373"/>
                </a:cubicBezTo>
                <a:cubicBezTo>
                  <a:pt x="140033" y="152373"/>
                  <a:pt x="140246" y="152343"/>
                  <a:pt x="140489" y="152282"/>
                </a:cubicBezTo>
                <a:cubicBezTo>
                  <a:pt x="140884" y="152160"/>
                  <a:pt x="141279" y="151978"/>
                  <a:pt x="141674" y="151796"/>
                </a:cubicBezTo>
                <a:cubicBezTo>
                  <a:pt x="141766" y="151735"/>
                  <a:pt x="141796" y="151644"/>
                  <a:pt x="141735" y="151522"/>
                </a:cubicBezTo>
                <a:cubicBezTo>
                  <a:pt x="141716" y="151463"/>
                  <a:pt x="141658" y="151430"/>
                  <a:pt x="141595" y="151430"/>
                </a:cubicBezTo>
                <a:close/>
                <a:moveTo>
                  <a:pt x="334" y="79697"/>
                </a:moveTo>
                <a:lnTo>
                  <a:pt x="334" y="80275"/>
                </a:lnTo>
                <a:cubicBezTo>
                  <a:pt x="1793" y="80396"/>
                  <a:pt x="3344" y="81217"/>
                  <a:pt x="4681" y="82646"/>
                </a:cubicBezTo>
                <a:cubicBezTo>
                  <a:pt x="5532" y="83557"/>
                  <a:pt x="6292" y="84560"/>
                  <a:pt x="6991" y="85624"/>
                </a:cubicBezTo>
                <a:cubicBezTo>
                  <a:pt x="7508" y="86384"/>
                  <a:pt x="8055" y="87175"/>
                  <a:pt x="8663" y="87904"/>
                </a:cubicBezTo>
                <a:cubicBezTo>
                  <a:pt x="11490" y="91308"/>
                  <a:pt x="15502" y="93527"/>
                  <a:pt x="19909" y="94074"/>
                </a:cubicBezTo>
                <a:cubicBezTo>
                  <a:pt x="20688" y="94163"/>
                  <a:pt x="21457" y="94210"/>
                  <a:pt x="22228" y="94210"/>
                </a:cubicBezTo>
                <a:cubicBezTo>
                  <a:pt x="22780" y="94210"/>
                  <a:pt x="23333" y="94186"/>
                  <a:pt x="23891" y="94135"/>
                </a:cubicBezTo>
                <a:cubicBezTo>
                  <a:pt x="23891" y="94145"/>
                  <a:pt x="23894" y="94149"/>
                  <a:pt x="23899" y="94149"/>
                </a:cubicBezTo>
                <a:cubicBezTo>
                  <a:pt x="23908" y="94149"/>
                  <a:pt x="23921" y="94135"/>
                  <a:pt x="23921" y="94135"/>
                </a:cubicBezTo>
                <a:cubicBezTo>
                  <a:pt x="24043" y="94135"/>
                  <a:pt x="24165" y="94135"/>
                  <a:pt x="24286" y="94105"/>
                </a:cubicBezTo>
                <a:cubicBezTo>
                  <a:pt x="26931" y="93892"/>
                  <a:pt x="29605" y="93223"/>
                  <a:pt x="32189" y="92585"/>
                </a:cubicBezTo>
                <a:cubicBezTo>
                  <a:pt x="33739" y="92220"/>
                  <a:pt x="35350" y="91825"/>
                  <a:pt x="36931" y="91521"/>
                </a:cubicBezTo>
                <a:cubicBezTo>
                  <a:pt x="37177" y="91453"/>
                  <a:pt x="37424" y="91421"/>
                  <a:pt x="37667" y="91421"/>
                </a:cubicBezTo>
                <a:cubicBezTo>
                  <a:pt x="37965" y="91421"/>
                  <a:pt x="38258" y="91468"/>
                  <a:pt x="38542" y="91551"/>
                </a:cubicBezTo>
                <a:cubicBezTo>
                  <a:pt x="39089" y="91825"/>
                  <a:pt x="39393" y="92463"/>
                  <a:pt x="39606" y="93041"/>
                </a:cubicBezTo>
                <a:cubicBezTo>
                  <a:pt x="41855" y="98664"/>
                  <a:pt x="42463" y="104804"/>
                  <a:pt x="41369" y="110761"/>
                </a:cubicBezTo>
                <a:cubicBezTo>
                  <a:pt x="41186" y="111734"/>
                  <a:pt x="40943" y="112828"/>
                  <a:pt x="40244" y="113619"/>
                </a:cubicBezTo>
                <a:cubicBezTo>
                  <a:pt x="39423" y="114500"/>
                  <a:pt x="38207" y="114804"/>
                  <a:pt x="36900" y="115138"/>
                </a:cubicBezTo>
                <a:cubicBezTo>
                  <a:pt x="35837" y="115382"/>
                  <a:pt x="34742" y="115655"/>
                  <a:pt x="33830" y="116293"/>
                </a:cubicBezTo>
                <a:cubicBezTo>
                  <a:pt x="31216" y="118148"/>
                  <a:pt x="31490" y="121795"/>
                  <a:pt x="31733" y="125017"/>
                </a:cubicBezTo>
                <a:lnTo>
                  <a:pt x="31764" y="125655"/>
                </a:lnTo>
                <a:cubicBezTo>
                  <a:pt x="31855" y="126294"/>
                  <a:pt x="31794" y="126962"/>
                  <a:pt x="31612" y="127601"/>
                </a:cubicBezTo>
                <a:cubicBezTo>
                  <a:pt x="31083" y="129018"/>
                  <a:pt x="29386" y="129622"/>
                  <a:pt x="27751" y="129622"/>
                </a:cubicBezTo>
                <a:cubicBezTo>
                  <a:pt x="27598" y="129622"/>
                  <a:pt x="27446" y="129617"/>
                  <a:pt x="27295" y="129607"/>
                </a:cubicBezTo>
                <a:cubicBezTo>
                  <a:pt x="26627" y="129546"/>
                  <a:pt x="25928" y="129424"/>
                  <a:pt x="25259" y="129303"/>
                </a:cubicBezTo>
                <a:cubicBezTo>
                  <a:pt x="24355" y="129083"/>
                  <a:pt x="23431" y="128981"/>
                  <a:pt x="22504" y="128981"/>
                </a:cubicBezTo>
                <a:cubicBezTo>
                  <a:pt x="22277" y="128981"/>
                  <a:pt x="22051" y="128987"/>
                  <a:pt x="21824" y="128999"/>
                </a:cubicBezTo>
                <a:cubicBezTo>
                  <a:pt x="20183" y="129151"/>
                  <a:pt x="18663" y="130002"/>
                  <a:pt x="17508" y="130701"/>
                </a:cubicBezTo>
                <a:cubicBezTo>
                  <a:pt x="12918" y="133589"/>
                  <a:pt x="9210" y="137692"/>
                  <a:pt x="6809" y="142555"/>
                </a:cubicBezTo>
                <a:cubicBezTo>
                  <a:pt x="6444" y="143346"/>
                  <a:pt x="6079" y="144197"/>
                  <a:pt x="5714" y="144987"/>
                </a:cubicBezTo>
                <a:cubicBezTo>
                  <a:pt x="4407" y="147966"/>
                  <a:pt x="3070" y="151036"/>
                  <a:pt x="365" y="152707"/>
                </a:cubicBezTo>
                <a:lnTo>
                  <a:pt x="334" y="152707"/>
                </a:lnTo>
                <a:lnTo>
                  <a:pt x="334" y="153376"/>
                </a:lnTo>
                <a:cubicBezTo>
                  <a:pt x="456" y="153315"/>
                  <a:pt x="578" y="153254"/>
                  <a:pt x="669" y="153194"/>
                </a:cubicBezTo>
                <a:cubicBezTo>
                  <a:pt x="3526" y="151431"/>
                  <a:pt x="4894" y="148270"/>
                  <a:pt x="6231" y="145200"/>
                </a:cubicBezTo>
                <a:cubicBezTo>
                  <a:pt x="6565" y="144470"/>
                  <a:pt x="6900" y="143710"/>
                  <a:pt x="7234" y="142981"/>
                </a:cubicBezTo>
                <a:cubicBezTo>
                  <a:pt x="7265" y="142920"/>
                  <a:pt x="7295" y="142859"/>
                  <a:pt x="7325" y="142829"/>
                </a:cubicBezTo>
                <a:cubicBezTo>
                  <a:pt x="7356" y="142738"/>
                  <a:pt x="7386" y="142677"/>
                  <a:pt x="7447" y="142586"/>
                </a:cubicBezTo>
                <a:cubicBezTo>
                  <a:pt x="9787" y="137905"/>
                  <a:pt x="13374" y="133984"/>
                  <a:pt x="17812" y="131187"/>
                </a:cubicBezTo>
                <a:cubicBezTo>
                  <a:pt x="18906" y="130519"/>
                  <a:pt x="20335" y="129728"/>
                  <a:pt x="21885" y="129576"/>
                </a:cubicBezTo>
                <a:cubicBezTo>
                  <a:pt x="22104" y="129564"/>
                  <a:pt x="22323" y="129558"/>
                  <a:pt x="22541" y="129558"/>
                </a:cubicBezTo>
                <a:cubicBezTo>
                  <a:pt x="23417" y="129558"/>
                  <a:pt x="24292" y="129655"/>
                  <a:pt x="25168" y="129850"/>
                </a:cubicBezTo>
                <a:cubicBezTo>
                  <a:pt x="25867" y="130002"/>
                  <a:pt x="26566" y="130093"/>
                  <a:pt x="27265" y="130184"/>
                </a:cubicBezTo>
                <a:cubicBezTo>
                  <a:pt x="27412" y="130193"/>
                  <a:pt x="27561" y="130198"/>
                  <a:pt x="27710" y="130198"/>
                </a:cubicBezTo>
                <a:cubicBezTo>
                  <a:pt x="29545" y="130198"/>
                  <a:pt x="31540" y="129497"/>
                  <a:pt x="32159" y="127783"/>
                </a:cubicBezTo>
                <a:cubicBezTo>
                  <a:pt x="32371" y="127084"/>
                  <a:pt x="32432" y="126354"/>
                  <a:pt x="32341" y="125625"/>
                </a:cubicBezTo>
                <a:lnTo>
                  <a:pt x="32280" y="124987"/>
                </a:lnTo>
                <a:cubicBezTo>
                  <a:pt x="32067" y="121917"/>
                  <a:pt x="31794" y="118421"/>
                  <a:pt x="34165" y="116749"/>
                </a:cubicBezTo>
                <a:cubicBezTo>
                  <a:pt x="34985" y="116172"/>
                  <a:pt x="36019" y="115929"/>
                  <a:pt x="37052" y="115686"/>
                </a:cubicBezTo>
                <a:cubicBezTo>
                  <a:pt x="38359" y="115351"/>
                  <a:pt x="39727" y="115017"/>
                  <a:pt x="40669" y="113983"/>
                </a:cubicBezTo>
                <a:cubicBezTo>
                  <a:pt x="41429" y="113132"/>
                  <a:pt x="41733" y="112008"/>
                  <a:pt x="41916" y="110883"/>
                </a:cubicBezTo>
                <a:cubicBezTo>
                  <a:pt x="43040" y="104804"/>
                  <a:pt x="42402" y="98573"/>
                  <a:pt x="40153" y="92828"/>
                </a:cubicBezTo>
                <a:cubicBezTo>
                  <a:pt x="39849" y="92099"/>
                  <a:pt x="39484" y="91369"/>
                  <a:pt x="38785" y="91035"/>
                </a:cubicBezTo>
                <a:cubicBezTo>
                  <a:pt x="38429" y="90916"/>
                  <a:pt x="38064" y="90854"/>
                  <a:pt x="37700" y="90854"/>
                </a:cubicBezTo>
                <a:cubicBezTo>
                  <a:pt x="37411" y="90854"/>
                  <a:pt x="37122" y="90893"/>
                  <a:pt x="36840" y="90974"/>
                </a:cubicBezTo>
                <a:cubicBezTo>
                  <a:pt x="35229" y="91278"/>
                  <a:pt x="33618" y="91673"/>
                  <a:pt x="32037" y="92038"/>
                </a:cubicBezTo>
                <a:cubicBezTo>
                  <a:pt x="29484" y="92676"/>
                  <a:pt x="26900" y="93314"/>
                  <a:pt x="24286" y="93558"/>
                </a:cubicBezTo>
                <a:cubicBezTo>
                  <a:pt x="24165" y="93558"/>
                  <a:pt x="24013" y="93558"/>
                  <a:pt x="23891" y="93588"/>
                </a:cubicBezTo>
                <a:cubicBezTo>
                  <a:pt x="23321" y="93628"/>
                  <a:pt x="22750" y="93650"/>
                  <a:pt x="22180" y="93650"/>
                </a:cubicBezTo>
                <a:cubicBezTo>
                  <a:pt x="21443" y="93650"/>
                  <a:pt x="20706" y="93613"/>
                  <a:pt x="19970" y="93527"/>
                </a:cubicBezTo>
                <a:cubicBezTo>
                  <a:pt x="15715" y="92980"/>
                  <a:pt x="11824" y="90852"/>
                  <a:pt x="9119" y="87539"/>
                </a:cubicBezTo>
                <a:cubicBezTo>
                  <a:pt x="8511" y="86840"/>
                  <a:pt x="7994" y="86050"/>
                  <a:pt x="7477" y="85320"/>
                </a:cubicBezTo>
                <a:cubicBezTo>
                  <a:pt x="6748" y="84226"/>
                  <a:pt x="5958" y="83193"/>
                  <a:pt x="5106" y="82250"/>
                </a:cubicBezTo>
                <a:cubicBezTo>
                  <a:pt x="3647" y="80700"/>
                  <a:pt x="1945" y="79819"/>
                  <a:pt x="334" y="79697"/>
                </a:cubicBezTo>
                <a:close/>
                <a:moveTo>
                  <a:pt x="67039" y="152548"/>
                </a:moveTo>
                <a:cubicBezTo>
                  <a:pt x="67023" y="152548"/>
                  <a:pt x="67008" y="152550"/>
                  <a:pt x="66992" y="152555"/>
                </a:cubicBezTo>
                <a:cubicBezTo>
                  <a:pt x="66354" y="152677"/>
                  <a:pt x="65716" y="152859"/>
                  <a:pt x="65138" y="153133"/>
                </a:cubicBezTo>
                <a:cubicBezTo>
                  <a:pt x="65047" y="153194"/>
                  <a:pt x="64986" y="153315"/>
                  <a:pt x="65047" y="153406"/>
                </a:cubicBezTo>
                <a:cubicBezTo>
                  <a:pt x="65077" y="153467"/>
                  <a:pt x="65138" y="153498"/>
                  <a:pt x="65229" y="153498"/>
                </a:cubicBezTo>
                <a:lnTo>
                  <a:pt x="65290" y="153498"/>
                </a:lnTo>
                <a:cubicBezTo>
                  <a:pt x="65867" y="153224"/>
                  <a:pt x="66445" y="153042"/>
                  <a:pt x="67053" y="152920"/>
                </a:cubicBezTo>
                <a:cubicBezTo>
                  <a:pt x="67175" y="152890"/>
                  <a:pt x="67235" y="152799"/>
                  <a:pt x="67205" y="152707"/>
                </a:cubicBezTo>
                <a:cubicBezTo>
                  <a:pt x="67180" y="152607"/>
                  <a:pt x="67113" y="152548"/>
                  <a:pt x="67039" y="152548"/>
                </a:cubicBezTo>
                <a:close/>
                <a:moveTo>
                  <a:pt x="68900" y="152489"/>
                </a:moveTo>
                <a:cubicBezTo>
                  <a:pt x="68816" y="152489"/>
                  <a:pt x="68725" y="152568"/>
                  <a:pt x="68725" y="152647"/>
                </a:cubicBezTo>
                <a:cubicBezTo>
                  <a:pt x="68694" y="152738"/>
                  <a:pt x="68785" y="152859"/>
                  <a:pt x="68877" y="152859"/>
                </a:cubicBezTo>
                <a:cubicBezTo>
                  <a:pt x="69485" y="152951"/>
                  <a:pt x="70032" y="153194"/>
                  <a:pt x="70488" y="153589"/>
                </a:cubicBezTo>
                <a:cubicBezTo>
                  <a:pt x="70525" y="153620"/>
                  <a:pt x="70565" y="153633"/>
                  <a:pt x="70604" y="153633"/>
                </a:cubicBezTo>
                <a:cubicBezTo>
                  <a:pt x="70752" y="153633"/>
                  <a:pt x="70876" y="153436"/>
                  <a:pt x="70731" y="153315"/>
                </a:cubicBezTo>
                <a:cubicBezTo>
                  <a:pt x="70244" y="152859"/>
                  <a:pt x="69606" y="152586"/>
                  <a:pt x="68937" y="152495"/>
                </a:cubicBezTo>
                <a:cubicBezTo>
                  <a:pt x="68925" y="152491"/>
                  <a:pt x="68912" y="152489"/>
                  <a:pt x="68900" y="152489"/>
                </a:cubicBezTo>
                <a:close/>
                <a:moveTo>
                  <a:pt x="63579" y="154103"/>
                </a:moveTo>
                <a:cubicBezTo>
                  <a:pt x="63540" y="154103"/>
                  <a:pt x="63501" y="154113"/>
                  <a:pt x="63466" y="154136"/>
                </a:cubicBezTo>
                <a:cubicBezTo>
                  <a:pt x="63071" y="154440"/>
                  <a:pt x="62737" y="154774"/>
                  <a:pt x="62433" y="155139"/>
                </a:cubicBezTo>
                <a:cubicBezTo>
                  <a:pt x="62311" y="155261"/>
                  <a:pt x="62220" y="155413"/>
                  <a:pt x="62129" y="155534"/>
                </a:cubicBezTo>
                <a:cubicBezTo>
                  <a:pt x="62068" y="155625"/>
                  <a:pt x="62068" y="155747"/>
                  <a:pt x="62159" y="155808"/>
                </a:cubicBezTo>
                <a:cubicBezTo>
                  <a:pt x="62190" y="155838"/>
                  <a:pt x="62220" y="155838"/>
                  <a:pt x="62281" y="155838"/>
                </a:cubicBezTo>
                <a:cubicBezTo>
                  <a:pt x="62342" y="155838"/>
                  <a:pt x="62372" y="155808"/>
                  <a:pt x="62433" y="155747"/>
                </a:cubicBezTo>
                <a:cubicBezTo>
                  <a:pt x="62524" y="155625"/>
                  <a:pt x="62615" y="155504"/>
                  <a:pt x="62706" y="155382"/>
                </a:cubicBezTo>
                <a:cubicBezTo>
                  <a:pt x="63010" y="155017"/>
                  <a:pt x="63345" y="154713"/>
                  <a:pt x="63709" y="154440"/>
                </a:cubicBezTo>
                <a:cubicBezTo>
                  <a:pt x="63801" y="154379"/>
                  <a:pt x="63801" y="154258"/>
                  <a:pt x="63740" y="154166"/>
                </a:cubicBezTo>
                <a:cubicBezTo>
                  <a:pt x="63702" y="154129"/>
                  <a:pt x="63641" y="154103"/>
                  <a:pt x="63579" y="154103"/>
                </a:cubicBezTo>
                <a:close/>
                <a:moveTo>
                  <a:pt x="161371" y="156385"/>
                </a:moveTo>
                <a:cubicBezTo>
                  <a:pt x="161280" y="156385"/>
                  <a:pt x="161188" y="156476"/>
                  <a:pt x="161158" y="156568"/>
                </a:cubicBezTo>
                <a:cubicBezTo>
                  <a:pt x="161158" y="156659"/>
                  <a:pt x="161219" y="156750"/>
                  <a:pt x="161340" y="156780"/>
                </a:cubicBezTo>
                <a:cubicBezTo>
                  <a:pt x="161827" y="156841"/>
                  <a:pt x="162313" y="156932"/>
                  <a:pt x="162830" y="157054"/>
                </a:cubicBezTo>
                <a:cubicBezTo>
                  <a:pt x="162921" y="157084"/>
                  <a:pt x="163043" y="157115"/>
                  <a:pt x="163164" y="157145"/>
                </a:cubicBezTo>
                <a:lnTo>
                  <a:pt x="163225" y="157145"/>
                </a:lnTo>
                <a:cubicBezTo>
                  <a:pt x="163316" y="157145"/>
                  <a:pt x="163377" y="157084"/>
                  <a:pt x="163407" y="156993"/>
                </a:cubicBezTo>
                <a:cubicBezTo>
                  <a:pt x="163438" y="156902"/>
                  <a:pt x="163377" y="156780"/>
                  <a:pt x="163255" y="156780"/>
                </a:cubicBezTo>
                <a:lnTo>
                  <a:pt x="163255" y="156750"/>
                </a:lnTo>
                <a:cubicBezTo>
                  <a:pt x="163134" y="156720"/>
                  <a:pt x="163012" y="156689"/>
                  <a:pt x="162921" y="156659"/>
                </a:cubicBezTo>
                <a:cubicBezTo>
                  <a:pt x="162404" y="156568"/>
                  <a:pt x="161888" y="156476"/>
                  <a:pt x="161371" y="156385"/>
                </a:cubicBezTo>
                <a:close/>
                <a:moveTo>
                  <a:pt x="71582" y="154835"/>
                </a:moveTo>
                <a:cubicBezTo>
                  <a:pt x="71491" y="154865"/>
                  <a:pt x="71430" y="154957"/>
                  <a:pt x="71430" y="155048"/>
                </a:cubicBezTo>
                <a:cubicBezTo>
                  <a:pt x="71430" y="155048"/>
                  <a:pt x="71430" y="155078"/>
                  <a:pt x="71460" y="155078"/>
                </a:cubicBezTo>
                <a:lnTo>
                  <a:pt x="71460" y="155139"/>
                </a:lnTo>
                <a:cubicBezTo>
                  <a:pt x="71612" y="155625"/>
                  <a:pt x="71703" y="156112"/>
                  <a:pt x="71703" y="156628"/>
                </a:cubicBezTo>
                <a:cubicBezTo>
                  <a:pt x="71703" y="156720"/>
                  <a:pt x="71703" y="156841"/>
                  <a:pt x="71673" y="156963"/>
                </a:cubicBezTo>
                <a:cubicBezTo>
                  <a:pt x="71673" y="157054"/>
                  <a:pt x="71764" y="157145"/>
                  <a:pt x="71855" y="157176"/>
                </a:cubicBezTo>
                <a:lnTo>
                  <a:pt x="71886" y="157176"/>
                </a:lnTo>
                <a:cubicBezTo>
                  <a:pt x="71977" y="157176"/>
                  <a:pt x="72068" y="157084"/>
                  <a:pt x="72068" y="156993"/>
                </a:cubicBezTo>
                <a:cubicBezTo>
                  <a:pt x="72068" y="156872"/>
                  <a:pt x="72068" y="156750"/>
                  <a:pt x="72068" y="156628"/>
                </a:cubicBezTo>
                <a:cubicBezTo>
                  <a:pt x="72068" y="156081"/>
                  <a:pt x="72007" y="155534"/>
                  <a:pt x="71825" y="155048"/>
                </a:cubicBezTo>
                <a:lnTo>
                  <a:pt x="71825" y="154957"/>
                </a:lnTo>
                <a:cubicBezTo>
                  <a:pt x="71795" y="154957"/>
                  <a:pt x="71795" y="154926"/>
                  <a:pt x="71764" y="154896"/>
                </a:cubicBezTo>
                <a:cubicBezTo>
                  <a:pt x="71703" y="154835"/>
                  <a:pt x="71643" y="154835"/>
                  <a:pt x="71582" y="154835"/>
                </a:cubicBezTo>
                <a:close/>
                <a:moveTo>
                  <a:pt x="159473" y="156379"/>
                </a:moveTo>
                <a:cubicBezTo>
                  <a:pt x="159458" y="156379"/>
                  <a:pt x="159442" y="156381"/>
                  <a:pt x="159425" y="156385"/>
                </a:cubicBezTo>
                <a:cubicBezTo>
                  <a:pt x="158787" y="156446"/>
                  <a:pt x="158149" y="156659"/>
                  <a:pt x="157571" y="156993"/>
                </a:cubicBezTo>
                <a:cubicBezTo>
                  <a:pt x="157480" y="157054"/>
                  <a:pt x="157450" y="157176"/>
                  <a:pt x="157511" y="157267"/>
                </a:cubicBezTo>
                <a:cubicBezTo>
                  <a:pt x="157550" y="157326"/>
                  <a:pt x="157614" y="157359"/>
                  <a:pt x="157680" y="157359"/>
                </a:cubicBezTo>
                <a:cubicBezTo>
                  <a:pt x="157716" y="157359"/>
                  <a:pt x="157752" y="157349"/>
                  <a:pt x="157784" y="157328"/>
                </a:cubicBezTo>
                <a:cubicBezTo>
                  <a:pt x="158301" y="157024"/>
                  <a:pt x="158878" y="156811"/>
                  <a:pt x="159486" y="156750"/>
                </a:cubicBezTo>
                <a:cubicBezTo>
                  <a:pt x="159577" y="156750"/>
                  <a:pt x="159669" y="156659"/>
                  <a:pt x="159638" y="156537"/>
                </a:cubicBezTo>
                <a:cubicBezTo>
                  <a:pt x="159638" y="156458"/>
                  <a:pt x="159570" y="156379"/>
                  <a:pt x="159473" y="156379"/>
                </a:cubicBezTo>
                <a:close/>
                <a:moveTo>
                  <a:pt x="334" y="70882"/>
                </a:moveTo>
                <a:lnTo>
                  <a:pt x="334" y="71338"/>
                </a:lnTo>
                <a:lnTo>
                  <a:pt x="0" y="71338"/>
                </a:lnTo>
                <a:cubicBezTo>
                  <a:pt x="122" y="71399"/>
                  <a:pt x="213" y="71430"/>
                  <a:pt x="334" y="71490"/>
                </a:cubicBezTo>
                <a:cubicBezTo>
                  <a:pt x="517" y="71551"/>
                  <a:pt x="669" y="71642"/>
                  <a:pt x="851" y="71734"/>
                </a:cubicBezTo>
                <a:cubicBezTo>
                  <a:pt x="2371" y="72524"/>
                  <a:pt x="3739" y="73648"/>
                  <a:pt x="4833" y="74986"/>
                </a:cubicBezTo>
                <a:cubicBezTo>
                  <a:pt x="5897" y="76323"/>
                  <a:pt x="6869" y="77752"/>
                  <a:pt x="7721" y="79241"/>
                </a:cubicBezTo>
                <a:cubicBezTo>
                  <a:pt x="8724" y="80943"/>
                  <a:pt x="9879" y="82585"/>
                  <a:pt x="11155" y="84105"/>
                </a:cubicBezTo>
                <a:cubicBezTo>
                  <a:pt x="14438" y="87661"/>
                  <a:pt x="19058" y="89728"/>
                  <a:pt x="23891" y="89789"/>
                </a:cubicBezTo>
                <a:lnTo>
                  <a:pt x="24286" y="89789"/>
                </a:lnTo>
                <a:cubicBezTo>
                  <a:pt x="25016" y="89758"/>
                  <a:pt x="25776" y="89697"/>
                  <a:pt x="26535" y="89606"/>
                </a:cubicBezTo>
                <a:cubicBezTo>
                  <a:pt x="31034" y="88877"/>
                  <a:pt x="35016" y="86384"/>
                  <a:pt x="37995" y="84287"/>
                </a:cubicBezTo>
                <a:lnTo>
                  <a:pt x="38025" y="84287"/>
                </a:lnTo>
                <a:cubicBezTo>
                  <a:pt x="38743" y="83774"/>
                  <a:pt x="39419" y="83289"/>
                  <a:pt x="40259" y="83289"/>
                </a:cubicBezTo>
                <a:cubicBezTo>
                  <a:pt x="40664" y="83289"/>
                  <a:pt x="41107" y="83402"/>
                  <a:pt x="41612" y="83679"/>
                </a:cubicBezTo>
                <a:cubicBezTo>
                  <a:pt x="42676" y="84287"/>
                  <a:pt x="43405" y="85290"/>
                  <a:pt x="43648" y="86475"/>
                </a:cubicBezTo>
                <a:cubicBezTo>
                  <a:pt x="44013" y="88299"/>
                  <a:pt x="43770" y="90032"/>
                  <a:pt x="43527" y="91886"/>
                </a:cubicBezTo>
                <a:cubicBezTo>
                  <a:pt x="43405" y="92646"/>
                  <a:pt x="43283" y="93466"/>
                  <a:pt x="43223" y="94257"/>
                </a:cubicBezTo>
                <a:cubicBezTo>
                  <a:pt x="43040" y="96658"/>
                  <a:pt x="43405" y="99849"/>
                  <a:pt x="46080" y="101369"/>
                </a:cubicBezTo>
                <a:cubicBezTo>
                  <a:pt x="46597" y="101643"/>
                  <a:pt x="47053" y="102038"/>
                  <a:pt x="47387" y="102463"/>
                </a:cubicBezTo>
                <a:cubicBezTo>
                  <a:pt x="47782" y="102919"/>
                  <a:pt x="47995" y="103467"/>
                  <a:pt x="47995" y="104044"/>
                </a:cubicBezTo>
                <a:cubicBezTo>
                  <a:pt x="47964" y="104439"/>
                  <a:pt x="47843" y="104804"/>
                  <a:pt x="47630" y="105138"/>
                </a:cubicBezTo>
                <a:cubicBezTo>
                  <a:pt x="47357" y="105594"/>
                  <a:pt x="47022" y="106050"/>
                  <a:pt x="46688" y="106445"/>
                </a:cubicBezTo>
                <a:cubicBezTo>
                  <a:pt x="45928" y="107357"/>
                  <a:pt x="45138" y="108299"/>
                  <a:pt x="45229" y="109485"/>
                </a:cubicBezTo>
                <a:cubicBezTo>
                  <a:pt x="45290" y="110366"/>
                  <a:pt x="45806" y="111096"/>
                  <a:pt x="46323" y="111765"/>
                </a:cubicBezTo>
                <a:cubicBezTo>
                  <a:pt x="46931" y="112585"/>
                  <a:pt x="47478" y="113345"/>
                  <a:pt x="47235" y="114287"/>
                </a:cubicBezTo>
                <a:cubicBezTo>
                  <a:pt x="47083" y="114834"/>
                  <a:pt x="46718" y="115290"/>
                  <a:pt x="46232" y="115594"/>
                </a:cubicBezTo>
                <a:cubicBezTo>
                  <a:pt x="45381" y="116111"/>
                  <a:pt x="44439" y="116233"/>
                  <a:pt x="43466" y="116354"/>
                </a:cubicBezTo>
                <a:cubicBezTo>
                  <a:pt x="42736" y="116415"/>
                  <a:pt x="42007" y="116567"/>
                  <a:pt x="41308" y="116810"/>
                </a:cubicBezTo>
                <a:cubicBezTo>
                  <a:pt x="40274" y="117205"/>
                  <a:pt x="39362" y="117904"/>
                  <a:pt x="38724" y="118847"/>
                </a:cubicBezTo>
                <a:cubicBezTo>
                  <a:pt x="38633" y="118968"/>
                  <a:pt x="38542" y="119090"/>
                  <a:pt x="38481" y="119211"/>
                </a:cubicBezTo>
                <a:cubicBezTo>
                  <a:pt x="37812" y="120275"/>
                  <a:pt x="37448" y="121491"/>
                  <a:pt x="37326" y="122707"/>
                </a:cubicBezTo>
                <a:cubicBezTo>
                  <a:pt x="37113" y="125595"/>
                  <a:pt x="38177" y="128330"/>
                  <a:pt x="39241" y="131005"/>
                </a:cubicBezTo>
                <a:lnTo>
                  <a:pt x="39241" y="131035"/>
                </a:lnTo>
                <a:cubicBezTo>
                  <a:pt x="39484" y="131643"/>
                  <a:pt x="39606" y="132312"/>
                  <a:pt x="39575" y="132950"/>
                </a:cubicBezTo>
                <a:cubicBezTo>
                  <a:pt x="39606" y="133832"/>
                  <a:pt x="39150" y="134683"/>
                  <a:pt x="38390" y="135169"/>
                </a:cubicBezTo>
                <a:cubicBezTo>
                  <a:pt x="37913" y="135477"/>
                  <a:pt x="37287" y="135629"/>
                  <a:pt x="36605" y="135629"/>
                </a:cubicBezTo>
                <a:cubicBezTo>
                  <a:pt x="35939" y="135629"/>
                  <a:pt x="35220" y="135485"/>
                  <a:pt x="34530" y="135200"/>
                </a:cubicBezTo>
                <a:cubicBezTo>
                  <a:pt x="33830" y="134896"/>
                  <a:pt x="33162" y="134531"/>
                  <a:pt x="32493" y="134105"/>
                </a:cubicBezTo>
                <a:cubicBezTo>
                  <a:pt x="31642" y="133558"/>
                  <a:pt x="30730" y="133102"/>
                  <a:pt x="29757" y="132737"/>
                </a:cubicBezTo>
                <a:cubicBezTo>
                  <a:pt x="29056" y="132512"/>
                  <a:pt x="28347" y="132408"/>
                  <a:pt x="27642" y="132408"/>
                </a:cubicBezTo>
                <a:cubicBezTo>
                  <a:pt x="24070" y="132408"/>
                  <a:pt x="20577" y="135077"/>
                  <a:pt x="18420" y="138148"/>
                </a:cubicBezTo>
                <a:cubicBezTo>
                  <a:pt x="17478" y="139546"/>
                  <a:pt x="16596" y="140975"/>
                  <a:pt x="15806" y="142434"/>
                </a:cubicBezTo>
                <a:cubicBezTo>
                  <a:pt x="15806" y="142494"/>
                  <a:pt x="15775" y="142555"/>
                  <a:pt x="15745" y="142586"/>
                </a:cubicBezTo>
                <a:cubicBezTo>
                  <a:pt x="15654" y="142707"/>
                  <a:pt x="15593" y="142829"/>
                  <a:pt x="15532" y="142981"/>
                </a:cubicBezTo>
                <a:cubicBezTo>
                  <a:pt x="14316" y="145139"/>
                  <a:pt x="13009" y="147327"/>
                  <a:pt x="11246" y="149060"/>
                </a:cubicBezTo>
                <a:cubicBezTo>
                  <a:pt x="11003" y="149333"/>
                  <a:pt x="10730" y="149577"/>
                  <a:pt x="10456" y="149820"/>
                </a:cubicBezTo>
                <a:cubicBezTo>
                  <a:pt x="9696" y="150458"/>
                  <a:pt x="9028" y="151188"/>
                  <a:pt x="8450" y="152008"/>
                </a:cubicBezTo>
                <a:cubicBezTo>
                  <a:pt x="8116" y="152586"/>
                  <a:pt x="7812" y="153224"/>
                  <a:pt x="7569" y="153862"/>
                </a:cubicBezTo>
                <a:cubicBezTo>
                  <a:pt x="7143" y="154865"/>
                  <a:pt x="6778" y="155808"/>
                  <a:pt x="5988" y="156446"/>
                </a:cubicBezTo>
                <a:cubicBezTo>
                  <a:pt x="4985" y="157297"/>
                  <a:pt x="3496" y="157449"/>
                  <a:pt x="2097" y="157571"/>
                </a:cubicBezTo>
                <a:cubicBezTo>
                  <a:pt x="1489" y="157631"/>
                  <a:pt x="912" y="157692"/>
                  <a:pt x="334" y="157814"/>
                </a:cubicBezTo>
                <a:lnTo>
                  <a:pt x="334" y="158391"/>
                </a:lnTo>
                <a:cubicBezTo>
                  <a:pt x="912" y="158270"/>
                  <a:pt x="1520" y="158209"/>
                  <a:pt x="2128" y="158148"/>
                </a:cubicBezTo>
                <a:cubicBezTo>
                  <a:pt x="3647" y="157996"/>
                  <a:pt x="5228" y="157844"/>
                  <a:pt x="6353" y="156872"/>
                </a:cubicBezTo>
                <a:cubicBezTo>
                  <a:pt x="7234" y="156142"/>
                  <a:pt x="7660" y="155078"/>
                  <a:pt x="8085" y="154075"/>
                </a:cubicBezTo>
                <a:cubicBezTo>
                  <a:pt x="8328" y="153467"/>
                  <a:pt x="8602" y="152859"/>
                  <a:pt x="8936" y="152312"/>
                </a:cubicBezTo>
                <a:cubicBezTo>
                  <a:pt x="9483" y="151552"/>
                  <a:pt x="10122" y="150853"/>
                  <a:pt x="10851" y="150245"/>
                </a:cubicBezTo>
                <a:cubicBezTo>
                  <a:pt x="11125" y="149972"/>
                  <a:pt x="11398" y="149729"/>
                  <a:pt x="11672" y="149485"/>
                </a:cubicBezTo>
                <a:cubicBezTo>
                  <a:pt x="13617" y="147540"/>
                  <a:pt x="14985" y="145078"/>
                  <a:pt x="16322" y="142707"/>
                </a:cubicBezTo>
                <a:cubicBezTo>
                  <a:pt x="17113" y="141279"/>
                  <a:pt x="17964" y="139850"/>
                  <a:pt x="18876" y="138482"/>
                </a:cubicBezTo>
                <a:cubicBezTo>
                  <a:pt x="20940" y="135551"/>
                  <a:pt x="24266" y="132983"/>
                  <a:pt x="27634" y="132983"/>
                </a:cubicBezTo>
                <a:cubicBezTo>
                  <a:pt x="28282" y="132983"/>
                  <a:pt x="28932" y="133078"/>
                  <a:pt x="29575" y="133285"/>
                </a:cubicBezTo>
                <a:cubicBezTo>
                  <a:pt x="30517" y="133619"/>
                  <a:pt x="31399" y="134075"/>
                  <a:pt x="32219" y="134592"/>
                </a:cubicBezTo>
                <a:cubicBezTo>
                  <a:pt x="32888" y="135017"/>
                  <a:pt x="33587" y="135412"/>
                  <a:pt x="34317" y="135716"/>
                </a:cubicBezTo>
                <a:cubicBezTo>
                  <a:pt x="35066" y="136039"/>
                  <a:pt x="35851" y="136199"/>
                  <a:pt x="36589" y="136199"/>
                </a:cubicBezTo>
                <a:cubicBezTo>
                  <a:pt x="37377" y="136199"/>
                  <a:pt x="38113" y="136017"/>
                  <a:pt x="38694" y="135655"/>
                </a:cubicBezTo>
                <a:cubicBezTo>
                  <a:pt x="39606" y="135078"/>
                  <a:pt x="40153" y="134075"/>
                  <a:pt x="40153" y="132981"/>
                </a:cubicBezTo>
                <a:cubicBezTo>
                  <a:pt x="40183" y="132251"/>
                  <a:pt x="40062" y="131522"/>
                  <a:pt x="39788" y="130853"/>
                </a:cubicBezTo>
                <a:lnTo>
                  <a:pt x="39758" y="130792"/>
                </a:lnTo>
                <a:cubicBezTo>
                  <a:pt x="38755" y="128178"/>
                  <a:pt x="37691" y="125503"/>
                  <a:pt x="37903" y="122768"/>
                </a:cubicBezTo>
                <a:cubicBezTo>
                  <a:pt x="38055" y="120670"/>
                  <a:pt x="39241" y="118178"/>
                  <a:pt x="41521" y="117327"/>
                </a:cubicBezTo>
                <a:cubicBezTo>
                  <a:pt x="42159" y="117114"/>
                  <a:pt x="42828" y="116993"/>
                  <a:pt x="43527" y="116932"/>
                </a:cubicBezTo>
                <a:cubicBezTo>
                  <a:pt x="44530" y="116780"/>
                  <a:pt x="45563" y="116658"/>
                  <a:pt x="46536" y="116081"/>
                </a:cubicBezTo>
                <a:cubicBezTo>
                  <a:pt x="47144" y="115716"/>
                  <a:pt x="47600" y="115138"/>
                  <a:pt x="47782" y="114439"/>
                </a:cubicBezTo>
                <a:cubicBezTo>
                  <a:pt x="47904" y="114014"/>
                  <a:pt x="47904" y="113588"/>
                  <a:pt x="47782" y="113163"/>
                </a:cubicBezTo>
                <a:cubicBezTo>
                  <a:pt x="47752" y="113041"/>
                  <a:pt x="47691" y="112920"/>
                  <a:pt x="47630" y="112798"/>
                </a:cubicBezTo>
                <a:cubicBezTo>
                  <a:pt x="47417" y="112312"/>
                  <a:pt x="47113" y="111856"/>
                  <a:pt x="46779" y="111430"/>
                </a:cubicBezTo>
                <a:cubicBezTo>
                  <a:pt x="46293" y="110792"/>
                  <a:pt x="45837" y="110154"/>
                  <a:pt x="45776" y="109454"/>
                </a:cubicBezTo>
                <a:cubicBezTo>
                  <a:pt x="45715" y="108482"/>
                  <a:pt x="46384" y="107661"/>
                  <a:pt x="47113" y="106810"/>
                </a:cubicBezTo>
                <a:cubicBezTo>
                  <a:pt x="48177" y="105533"/>
                  <a:pt x="49363" y="104105"/>
                  <a:pt x="47843" y="102129"/>
                </a:cubicBezTo>
                <a:cubicBezTo>
                  <a:pt x="47448" y="101612"/>
                  <a:pt x="46931" y="101187"/>
                  <a:pt x="46353" y="100883"/>
                </a:cubicBezTo>
                <a:cubicBezTo>
                  <a:pt x="43952" y="99485"/>
                  <a:pt x="43648" y="96536"/>
                  <a:pt x="43800" y="94287"/>
                </a:cubicBezTo>
                <a:cubicBezTo>
                  <a:pt x="43861" y="93527"/>
                  <a:pt x="43983" y="92737"/>
                  <a:pt x="44074" y="91977"/>
                </a:cubicBezTo>
                <a:cubicBezTo>
                  <a:pt x="44347" y="90153"/>
                  <a:pt x="44621" y="88269"/>
                  <a:pt x="44195" y="86384"/>
                </a:cubicBezTo>
                <a:cubicBezTo>
                  <a:pt x="43922" y="85016"/>
                  <a:pt x="43071" y="83861"/>
                  <a:pt x="41885" y="83162"/>
                </a:cubicBezTo>
                <a:cubicBezTo>
                  <a:pt x="41290" y="82840"/>
                  <a:pt x="40758" y="82713"/>
                  <a:pt x="40273" y="82713"/>
                </a:cubicBezTo>
                <a:cubicBezTo>
                  <a:pt x="39247" y="82713"/>
                  <a:pt x="38434" y="83285"/>
                  <a:pt x="37691" y="83801"/>
                </a:cubicBezTo>
                <a:lnTo>
                  <a:pt x="37660" y="83831"/>
                </a:lnTo>
                <a:cubicBezTo>
                  <a:pt x="34742" y="85898"/>
                  <a:pt x="30821" y="88360"/>
                  <a:pt x="26444" y="89029"/>
                </a:cubicBezTo>
                <a:cubicBezTo>
                  <a:pt x="25715" y="89150"/>
                  <a:pt x="24985" y="89211"/>
                  <a:pt x="24286" y="89211"/>
                </a:cubicBezTo>
                <a:lnTo>
                  <a:pt x="23891" y="89211"/>
                </a:lnTo>
                <a:cubicBezTo>
                  <a:pt x="19210" y="89150"/>
                  <a:pt x="14772" y="87175"/>
                  <a:pt x="11581" y="83740"/>
                </a:cubicBezTo>
                <a:cubicBezTo>
                  <a:pt x="10335" y="82220"/>
                  <a:pt x="9210" y="80639"/>
                  <a:pt x="8207" y="78937"/>
                </a:cubicBezTo>
                <a:cubicBezTo>
                  <a:pt x="7325" y="77418"/>
                  <a:pt x="6353" y="75989"/>
                  <a:pt x="5258" y="74621"/>
                </a:cubicBezTo>
                <a:cubicBezTo>
                  <a:pt x="3951" y="72980"/>
                  <a:pt x="2249" y="71703"/>
                  <a:pt x="334" y="70882"/>
                </a:cubicBezTo>
                <a:close/>
                <a:moveTo>
                  <a:pt x="61375" y="157134"/>
                </a:moveTo>
                <a:cubicBezTo>
                  <a:pt x="61295" y="157134"/>
                  <a:pt x="61232" y="157168"/>
                  <a:pt x="61187" y="157236"/>
                </a:cubicBezTo>
                <a:cubicBezTo>
                  <a:pt x="60974" y="157844"/>
                  <a:pt x="60791" y="158483"/>
                  <a:pt x="60700" y="159121"/>
                </a:cubicBezTo>
                <a:cubicBezTo>
                  <a:pt x="60700" y="159242"/>
                  <a:pt x="60761" y="159334"/>
                  <a:pt x="60883" y="159334"/>
                </a:cubicBezTo>
                <a:cubicBezTo>
                  <a:pt x="61004" y="159334"/>
                  <a:pt x="61065" y="159273"/>
                  <a:pt x="61095" y="159182"/>
                </a:cubicBezTo>
                <a:cubicBezTo>
                  <a:pt x="61187" y="158574"/>
                  <a:pt x="61339" y="157966"/>
                  <a:pt x="61551" y="157388"/>
                </a:cubicBezTo>
                <a:cubicBezTo>
                  <a:pt x="61582" y="157297"/>
                  <a:pt x="61551" y="157176"/>
                  <a:pt x="61460" y="157145"/>
                </a:cubicBezTo>
                <a:cubicBezTo>
                  <a:pt x="61430" y="157138"/>
                  <a:pt x="61401" y="157134"/>
                  <a:pt x="61375" y="157134"/>
                </a:cubicBezTo>
                <a:close/>
                <a:moveTo>
                  <a:pt x="164726" y="157802"/>
                </a:moveTo>
                <a:cubicBezTo>
                  <a:pt x="164701" y="157802"/>
                  <a:pt x="164676" y="157806"/>
                  <a:pt x="164654" y="157814"/>
                </a:cubicBezTo>
                <a:cubicBezTo>
                  <a:pt x="164562" y="157875"/>
                  <a:pt x="164502" y="157966"/>
                  <a:pt x="164562" y="158057"/>
                </a:cubicBezTo>
                <a:cubicBezTo>
                  <a:pt x="164654" y="158331"/>
                  <a:pt x="164714" y="158604"/>
                  <a:pt x="164714" y="158878"/>
                </a:cubicBezTo>
                <a:cubicBezTo>
                  <a:pt x="164714" y="159060"/>
                  <a:pt x="164684" y="159242"/>
                  <a:pt x="164684" y="159394"/>
                </a:cubicBezTo>
                <a:cubicBezTo>
                  <a:pt x="164654" y="159546"/>
                  <a:pt x="164623" y="159668"/>
                  <a:pt x="164593" y="159790"/>
                </a:cubicBezTo>
                <a:cubicBezTo>
                  <a:pt x="164562" y="159911"/>
                  <a:pt x="164654" y="160033"/>
                  <a:pt x="164775" y="160033"/>
                </a:cubicBezTo>
                <a:cubicBezTo>
                  <a:pt x="164866" y="160033"/>
                  <a:pt x="164927" y="159972"/>
                  <a:pt x="164957" y="159911"/>
                </a:cubicBezTo>
                <a:cubicBezTo>
                  <a:pt x="164988" y="159759"/>
                  <a:pt x="165018" y="159607"/>
                  <a:pt x="165049" y="159455"/>
                </a:cubicBezTo>
                <a:cubicBezTo>
                  <a:pt x="165079" y="159273"/>
                  <a:pt x="165079" y="159090"/>
                  <a:pt x="165109" y="158878"/>
                </a:cubicBezTo>
                <a:cubicBezTo>
                  <a:pt x="165109" y="158543"/>
                  <a:pt x="165049" y="158209"/>
                  <a:pt x="164897" y="157905"/>
                </a:cubicBezTo>
                <a:cubicBezTo>
                  <a:pt x="164874" y="157837"/>
                  <a:pt x="164800" y="157802"/>
                  <a:pt x="164726" y="157802"/>
                </a:cubicBezTo>
                <a:close/>
                <a:moveTo>
                  <a:pt x="16140" y="158635"/>
                </a:moveTo>
                <a:cubicBezTo>
                  <a:pt x="16140" y="158635"/>
                  <a:pt x="16140" y="158635"/>
                  <a:pt x="16140" y="158635"/>
                </a:cubicBezTo>
                <a:lnTo>
                  <a:pt x="16140" y="158635"/>
                </a:lnTo>
                <a:cubicBezTo>
                  <a:pt x="15998" y="158635"/>
                  <a:pt x="15930" y="158733"/>
                  <a:pt x="15931" y="158827"/>
                </a:cubicBezTo>
                <a:lnTo>
                  <a:pt x="15931" y="158827"/>
                </a:lnTo>
                <a:cubicBezTo>
                  <a:pt x="15930" y="158920"/>
                  <a:pt x="15991" y="159015"/>
                  <a:pt x="16110" y="159030"/>
                </a:cubicBezTo>
                <a:cubicBezTo>
                  <a:pt x="16141" y="159027"/>
                  <a:pt x="16171" y="159026"/>
                  <a:pt x="16202" y="159026"/>
                </a:cubicBezTo>
                <a:cubicBezTo>
                  <a:pt x="16535" y="159026"/>
                  <a:pt x="16857" y="159174"/>
                  <a:pt x="17052" y="159425"/>
                </a:cubicBezTo>
                <a:cubicBezTo>
                  <a:pt x="17204" y="159577"/>
                  <a:pt x="17295" y="159759"/>
                  <a:pt x="17356" y="159972"/>
                </a:cubicBezTo>
                <a:cubicBezTo>
                  <a:pt x="17386" y="160033"/>
                  <a:pt x="17447" y="160063"/>
                  <a:pt x="17538" y="160093"/>
                </a:cubicBezTo>
                <a:cubicBezTo>
                  <a:pt x="17569" y="160093"/>
                  <a:pt x="17599" y="160063"/>
                  <a:pt x="17599" y="160063"/>
                </a:cubicBezTo>
                <a:cubicBezTo>
                  <a:pt x="17721" y="160033"/>
                  <a:pt x="17751" y="159911"/>
                  <a:pt x="17721" y="159820"/>
                </a:cubicBezTo>
                <a:cubicBezTo>
                  <a:pt x="17630" y="159577"/>
                  <a:pt x="17508" y="159364"/>
                  <a:pt x="17356" y="159182"/>
                </a:cubicBezTo>
                <a:cubicBezTo>
                  <a:pt x="17052" y="158817"/>
                  <a:pt x="16596" y="158635"/>
                  <a:pt x="16140" y="158635"/>
                </a:cubicBezTo>
                <a:close/>
                <a:moveTo>
                  <a:pt x="156440" y="158380"/>
                </a:moveTo>
                <a:cubicBezTo>
                  <a:pt x="156373" y="158380"/>
                  <a:pt x="156310" y="158414"/>
                  <a:pt x="156264" y="158483"/>
                </a:cubicBezTo>
                <a:cubicBezTo>
                  <a:pt x="156052" y="158999"/>
                  <a:pt x="155930" y="159516"/>
                  <a:pt x="155930" y="160063"/>
                </a:cubicBezTo>
                <a:cubicBezTo>
                  <a:pt x="155930" y="160185"/>
                  <a:pt x="155930" y="160306"/>
                  <a:pt x="155960" y="160428"/>
                </a:cubicBezTo>
                <a:cubicBezTo>
                  <a:pt x="155960" y="160549"/>
                  <a:pt x="156052" y="160610"/>
                  <a:pt x="156143" y="160610"/>
                </a:cubicBezTo>
                <a:lnTo>
                  <a:pt x="156173" y="160610"/>
                </a:lnTo>
                <a:cubicBezTo>
                  <a:pt x="156264" y="160610"/>
                  <a:pt x="156325" y="160519"/>
                  <a:pt x="156325" y="160397"/>
                </a:cubicBezTo>
                <a:cubicBezTo>
                  <a:pt x="156325" y="160276"/>
                  <a:pt x="156325" y="160185"/>
                  <a:pt x="156325" y="160063"/>
                </a:cubicBezTo>
                <a:cubicBezTo>
                  <a:pt x="156295" y="159577"/>
                  <a:pt x="156416" y="159090"/>
                  <a:pt x="156599" y="158635"/>
                </a:cubicBezTo>
                <a:cubicBezTo>
                  <a:pt x="156659" y="158543"/>
                  <a:pt x="156599" y="158452"/>
                  <a:pt x="156507" y="158391"/>
                </a:cubicBezTo>
                <a:cubicBezTo>
                  <a:pt x="156485" y="158384"/>
                  <a:pt x="156462" y="158380"/>
                  <a:pt x="156440" y="158380"/>
                </a:cubicBezTo>
                <a:close/>
                <a:moveTo>
                  <a:pt x="71484" y="158645"/>
                </a:moveTo>
                <a:cubicBezTo>
                  <a:pt x="71446" y="158645"/>
                  <a:pt x="71417" y="158660"/>
                  <a:pt x="71400" y="158695"/>
                </a:cubicBezTo>
                <a:cubicBezTo>
                  <a:pt x="71369" y="158726"/>
                  <a:pt x="71339" y="158756"/>
                  <a:pt x="71339" y="158786"/>
                </a:cubicBezTo>
                <a:cubicBezTo>
                  <a:pt x="71156" y="159364"/>
                  <a:pt x="70913" y="159942"/>
                  <a:pt x="70640" y="160519"/>
                </a:cubicBezTo>
                <a:lnTo>
                  <a:pt x="70822" y="160610"/>
                </a:lnTo>
                <a:lnTo>
                  <a:pt x="71004" y="160671"/>
                </a:lnTo>
                <a:cubicBezTo>
                  <a:pt x="71278" y="160093"/>
                  <a:pt x="71491" y="159486"/>
                  <a:pt x="71703" y="158878"/>
                </a:cubicBezTo>
                <a:cubicBezTo>
                  <a:pt x="71703" y="158878"/>
                  <a:pt x="71703" y="158847"/>
                  <a:pt x="71703" y="158847"/>
                </a:cubicBezTo>
                <a:cubicBezTo>
                  <a:pt x="71703" y="158756"/>
                  <a:pt x="71643" y="158665"/>
                  <a:pt x="71582" y="158665"/>
                </a:cubicBezTo>
                <a:cubicBezTo>
                  <a:pt x="71544" y="158652"/>
                  <a:pt x="71512" y="158645"/>
                  <a:pt x="71484" y="158645"/>
                </a:cubicBezTo>
                <a:close/>
                <a:moveTo>
                  <a:pt x="18494" y="161309"/>
                </a:moveTo>
                <a:cubicBezTo>
                  <a:pt x="18384" y="161309"/>
                  <a:pt x="18297" y="161401"/>
                  <a:pt x="18301" y="161499"/>
                </a:cubicBezTo>
                <a:lnTo>
                  <a:pt x="18301" y="161499"/>
                </a:lnTo>
                <a:cubicBezTo>
                  <a:pt x="18299" y="161552"/>
                  <a:pt x="18324" y="161607"/>
                  <a:pt x="18389" y="161644"/>
                </a:cubicBezTo>
                <a:cubicBezTo>
                  <a:pt x="18724" y="161826"/>
                  <a:pt x="19058" y="161978"/>
                  <a:pt x="19423" y="162069"/>
                </a:cubicBezTo>
                <a:cubicBezTo>
                  <a:pt x="19423" y="162069"/>
                  <a:pt x="19423" y="162069"/>
                  <a:pt x="19423" y="162069"/>
                </a:cubicBezTo>
                <a:lnTo>
                  <a:pt x="19423" y="162069"/>
                </a:lnTo>
                <a:cubicBezTo>
                  <a:pt x="19575" y="162100"/>
                  <a:pt x="19727" y="162160"/>
                  <a:pt x="19879" y="162191"/>
                </a:cubicBezTo>
                <a:cubicBezTo>
                  <a:pt x="19970" y="162221"/>
                  <a:pt x="20061" y="162282"/>
                  <a:pt x="20152" y="162312"/>
                </a:cubicBezTo>
                <a:cubicBezTo>
                  <a:pt x="20183" y="162343"/>
                  <a:pt x="20213" y="162343"/>
                  <a:pt x="20244" y="162343"/>
                </a:cubicBezTo>
                <a:cubicBezTo>
                  <a:pt x="20456" y="162343"/>
                  <a:pt x="20517" y="162100"/>
                  <a:pt x="20365" y="162008"/>
                </a:cubicBezTo>
                <a:cubicBezTo>
                  <a:pt x="20244" y="161917"/>
                  <a:pt x="20122" y="161887"/>
                  <a:pt x="20000" y="161826"/>
                </a:cubicBezTo>
                <a:cubicBezTo>
                  <a:pt x="19848" y="161796"/>
                  <a:pt x="19696" y="161735"/>
                  <a:pt x="19544" y="161704"/>
                </a:cubicBezTo>
                <a:cubicBezTo>
                  <a:pt x="19210" y="161613"/>
                  <a:pt x="18876" y="161492"/>
                  <a:pt x="18602" y="161340"/>
                </a:cubicBezTo>
                <a:cubicBezTo>
                  <a:pt x="18565" y="161319"/>
                  <a:pt x="18528" y="161309"/>
                  <a:pt x="18494" y="161309"/>
                </a:cubicBezTo>
                <a:close/>
                <a:moveTo>
                  <a:pt x="163943" y="161358"/>
                </a:moveTo>
                <a:cubicBezTo>
                  <a:pt x="163888" y="161358"/>
                  <a:pt x="163836" y="161381"/>
                  <a:pt x="163802" y="161431"/>
                </a:cubicBezTo>
                <a:cubicBezTo>
                  <a:pt x="163438" y="161917"/>
                  <a:pt x="162982" y="162343"/>
                  <a:pt x="162465" y="162677"/>
                </a:cubicBezTo>
                <a:cubicBezTo>
                  <a:pt x="162374" y="162738"/>
                  <a:pt x="162343" y="162859"/>
                  <a:pt x="162404" y="162951"/>
                </a:cubicBezTo>
                <a:cubicBezTo>
                  <a:pt x="162435" y="163011"/>
                  <a:pt x="162495" y="163042"/>
                  <a:pt x="162556" y="163042"/>
                </a:cubicBezTo>
                <a:cubicBezTo>
                  <a:pt x="162617" y="163042"/>
                  <a:pt x="162647" y="163011"/>
                  <a:pt x="162678" y="163011"/>
                </a:cubicBezTo>
                <a:cubicBezTo>
                  <a:pt x="163225" y="162647"/>
                  <a:pt x="163711" y="162191"/>
                  <a:pt x="164106" y="161674"/>
                </a:cubicBezTo>
                <a:cubicBezTo>
                  <a:pt x="164167" y="161583"/>
                  <a:pt x="164137" y="161461"/>
                  <a:pt x="164076" y="161401"/>
                </a:cubicBezTo>
                <a:cubicBezTo>
                  <a:pt x="164035" y="161373"/>
                  <a:pt x="163988" y="161358"/>
                  <a:pt x="163943" y="161358"/>
                </a:cubicBezTo>
                <a:close/>
                <a:moveTo>
                  <a:pt x="60791" y="160853"/>
                </a:moveTo>
                <a:cubicBezTo>
                  <a:pt x="60670" y="160853"/>
                  <a:pt x="60579" y="160945"/>
                  <a:pt x="60609" y="161066"/>
                </a:cubicBezTo>
                <a:cubicBezTo>
                  <a:pt x="60609" y="161704"/>
                  <a:pt x="60731" y="162343"/>
                  <a:pt x="60913" y="162981"/>
                </a:cubicBezTo>
                <a:cubicBezTo>
                  <a:pt x="60943" y="163042"/>
                  <a:pt x="61004" y="163103"/>
                  <a:pt x="61095" y="163103"/>
                </a:cubicBezTo>
                <a:lnTo>
                  <a:pt x="61156" y="163103"/>
                </a:lnTo>
                <a:cubicBezTo>
                  <a:pt x="61247" y="163072"/>
                  <a:pt x="61308" y="162951"/>
                  <a:pt x="61278" y="162859"/>
                </a:cubicBezTo>
                <a:cubicBezTo>
                  <a:pt x="61095" y="162282"/>
                  <a:pt x="61004" y="161644"/>
                  <a:pt x="60974" y="161036"/>
                </a:cubicBezTo>
                <a:cubicBezTo>
                  <a:pt x="60974" y="160945"/>
                  <a:pt x="60883" y="160853"/>
                  <a:pt x="60791" y="160853"/>
                </a:cubicBezTo>
                <a:close/>
                <a:moveTo>
                  <a:pt x="14682" y="159657"/>
                </a:moveTo>
                <a:cubicBezTo>
                  <a:pt x="14608" y="159657"/>
                  <a:pt x="14534" y="159697"/>
                  <a:pt x="14499" y="159790"/>
                </a:cubicBezTo>
                <a:cubicBezTo>
                  <a:pt x="14438" y="160033"/>
                  <a:pt x="14408" y="160245"/>
                  <a:pt x="14408" y="160489"/>
                </a:cubicBezTo>
                <a:cubicBezTo>
                  <a:pt x="14438" y="160914"/>
                  <a:pt x="14499" y="161340"/>
                  <a:pt x="14590" y="161765"/>
                </a:cubicBezTo>
                <a:cubicBezTo>
                  <a:pt x="14620" y="161826"/>
                  <a:pt x="14620" y="161948"/>
                  <a:pt x="14651" y="162100"/>
                </a:cubicBezTo>
                <a:cubicBezTo>
                  <a:pt x="14712" y="162404"/>
                  <a:pt x="14803" y="162890"/>
                  <a:pt x="14894" y="163376"/>
                </a:cubicBezTo>
                <a:cubicBezTo>
                  <a:pt x="14924" y="163467"/>
                  <a:pt x="15015" y="163528"/>
                  <a:pt x="15107" y="163528"/>
                </a:cubicBezTo>
                <a:lnTo>
                  <a:pt x="15137" y="163528"/>
                </a:lnTo>
                <a:cubicBezTo>
                  <a:pt x="15228" y="163498"/>
                  <a:pt x="15289" y="163407"/>
                  <a:pt x="15289" y="163315"/>
                </a:cubicBezTo>
                <a:cubicBezTo>
                  <a:pt x="15167" y="162799"/>
                  <a:pt x="15107" y="162343"/>
                  <a:pt x="15046" y="162039"/>
                </a:cubicBezTo>
                <a:cubicBezTo>
                  <a:pt x="15015" y="161887"/>
                  <a:pt x="14985" y="161765"/>
                  <a:pt x="14985" y="161674"/>
                </a:cubicBezTo>
                <a:cubicBezTo>
                  <a:pt x="14866" y="161318"/>
                  <a:pt x="14805" y="160903"/>
                  <a:pt x="14803" y="160515"/>
                </a:cubicBezTo>
                <a:lnTo>
                  <a:pt x="14803" y="160515"/>
                </a:lnTo>
                <a:cubicBezTo>
                  <a:pt x="14803" y="160507"/>
                  <a:pt x="14803" y="160498"/>
                  <a:pt x="14803" y="160489"/>
                </a:cubicBezTo>
                <a:cubicBezTo>
                  <a:pt x="14803" y="160276"/>
                  <a:pt x="14833" y="160093"/>
                  <a:pt x="14894" y="159911"/>
                </a:cubicBezTo>
                <a:cubicBezTo>
                  <a:pt x="14931" y="159761"/>
                  <a:pt x="14806" y="159657"/>
                  <a:pt x="14691" y="159657"/>
                </a:cubicBezTo>
                <a:cubicBezTo>
                  <a:pt x="14690" y="159657"/>
                  <a:pt x="14688" y="159657"/>
                  <a:pt x="14687" y="159657"/>
                </a:cubicBezTo>
                <a:lnTo>
                  <a:pt x="14687" y="159657"/>
                </a:lnTo>
                <a:cubicBezTo>
                  <a:pt x="14685" y="159657"/>
                  <a:pt x="14684" y="159657"/>
                  <a:pt x="14682" y="159657"/>
                </a:cubicBezTo>
                <a:close/>
                <a:moveTo>
                  <a:pt x="140763" y="162859"/>
                </a:moveTo>
                <a:cubicBezTo>
                  <a:pt x="140519" y="162859"/>
                  <a:pt x="140276" y="162890"/>
                  <a:pt x="140063" y="162951"/>
                </a:cubicBezTo>
                <a:cubicBezTo>
                  <a:pt x="139942" y="162981"/>
                  <a:pt x="139881" y="163072"/>
                  <a:pt x="139911" y="163194"/>
                </a:cubicBezTo>
                <a:cubicBezTo>
                  <a:pt x="139936" y="163269"/>
                  <a:pt x="140023" y="163323"/>
                  <a:pt x="140104" y="163323"/>
                </a:cubicBezTo>
                <a:cubicBezTo>
                  <a:pt x="140121" y="163323"/>
                  <a:pt x="140138" y="163321"/>
                  <a:pt x="140155" y="163315"/>
                </a:cubicBezTo>
                <a:cubicBezTo>
                  <a:pt x="140337" y="163255"/>
                  <a:pt x="140550" y="163224"/>
                  <a:pt x="140763" y="163224"/>
                </a:cubicBezTo>
                <a:cubicBezTo>
                  <a:pt x="141158" y="163255"/>
                  <a:pt x="141522" y="163346"/>
                  <a:pt x="141857" y="163498"/>
                </a:cubicBezTo>
                <a:cubicBezTo>
                  <a:pt x="141887" y="163528"/>
                  <a:pt x="141918" y="163528"/>
                  <a:pt x="141948" y="163528"/>
                </a:cubicBezTo>
                <a:cubicBezTo>
                  <a:pt x="142009" y="163528"/>
                  <a:pt x="142100" y="163498"/>
                  <a:pt x="142130" y="163407"/>
                </a:cubicBezTo>
                <a:cubicBezTo>
                  <a:pt x="142161" y="163315"/>
                  <a:pt x="142130" y="163224"/>
                  <a:pt x="142039" y="163163"/>
                </a:cubicBezTo>
                <a:cubicBezTo>
                  <a:pt x="141644" y="162951"/>
                  <a:pt x="141188" y="162859"/>
                  <a:pt x="140763" y="162859"/>
                </a:cubicBezTo>
                <a:close/>
                <a:moveTo>
                  <a:pt x="156764" y="162007"/>
                </a:moveTo>
                <a:cubicBezTo>
                  <a:pt x="156728" y="162007"/>
                  <a:pt x="156692" y="162017"/>
                  <a:pt x="156659" y="162039"/>
                </a:cubicBezTo>
                <a:cubicBezTo>
                  <a:pt x="156568" y="162100"/>
                  <a:pt x="156568" y="162221"/>
                  <a:pt x="156629" y="162312"/>
                </a:cubicBezTo>
                <a:cubicBezTo>
                  <a:pt x="156994" y="162859"/>
                  <a:pt x="157511" y="163315"/>
                  <a:pt x="158118" y="163589"/>
                </a:cubicBezTo>
                <a:cubicBezTo>
                  <a:pt x="158149" y="163619"/>
                  <a:pt x="158149" y="163619"/>
                  <a:pt x="158179" y="163619"/>
                </a:cubicBezTo>
                <a:cubicBezTo>
                  <a:pt x="158270" y="163619"/>
                  <a:pt x="158331" y="163559"/>
                  <a:pt x="158362" y="163498"/>
                </a:cubicBezTo>
                <a:cubicBezTo>
                  <a:pt x="158422" y="163407"/>
                  <a:pt x="158362" y="163285"/>
                  <a:pt x="158270" y="163255"/>
                </a:cubicBezTo>
                <a:cubicBezTo>
                  <a:pt x="157723" y="162981"/>
                  <a:pt x="157267" y="162586"/>
                  <a:pt x="156933" y="162100"/>
                </a:cubicBezTo>
                <a:cubicBezTo>
                  <a:pt x="156894" y="162041"/>
                  <a:pt x="156829" y="162007"/>
                  <a:pt x="156764" y="162007"/>
                </a:cubicBezTo>
                <a:close/>
                <a:moveTo>
                  <a:pt x="160842" y="163399"/>
                </a:moveTo>
                <a:cubicBezTo>
                  <a:pt x="160825" y="163399"/>
                  <a:pt x="160809" y="163401"/>
                  <a:pt x="160793" y="163407"/>
                </a:cubicBezTo>
                <a:cubicBezTo>
                  <a:pt x="160451" y="163492"/>
                  <a:pt x="160108" y="163530"/>
                  <a:pt x="159766" y="163530"/>
                </a:cubicBezTo>
                <a:cubicBezTo>
                  <a:pt x="159500" y="163530"/>
                  <a:pt x="159235" y="163507"/>
                  <a:pt x="158970" y="163467"/>
                </a:cubicBezTo>
                <a:cubicBezTo>
                  <a:pt x="158878" y="163467"/>
                  <a:pt x="158787" y="163528"/>
                  <a:pt x="158757" y="163619"/>
                </a:cubicBezTo>
                <a:cubicBezTo>
                  <a:pt x="158757" y="163741"/>
                  <a:pt x="158818" y="163832"/>
                  <a:pt x="158909" y="163832"/>
                </a:cubicBezTo>
                <a:cubicBezTo>
                  <a:pt x="159182" y="163893"/>
                  <a:pt x="159456" y="163923"/>
                  <a:pt x="159729" y="163923"/>
                </a:cubicBezTo>
                <a:cubicBezTo>
                  <a:pt x="160125" y="163923"/>
                  <a:pt x="160489" y="163863"/>
                  <a:pt x="160884" y="163771"/>
                </a:cubicBezTo>
                <a:cubicBezTo>
                  <a:pt x="160976" y="163771"/>
                  <a:pt x="161036" y="163650"/>
                  <a:pt x="161006" y="163559"/>
                </a:cubicBezTo>
                <a:cubicBezTo>
                  <a:pt x="161006" y="163458"/>
                  <a:pt x="160923" y="163399"/>
                  <a:pt x="160842" y="163399"/>
                </a:cubicBezTo>
                <a:close/>
                <a:moveTo>
                  <a:pt x="69927" y="162068"/>
                </a:moveTo>
                <a:cubicBezTo>
                  <a:pt x="69862" y="162068"/>
                  <a:pt x="69797" y="162102"/>
                  <a:pt x="69758" y="162160"/>
                </a:cubicBezTo>
                <a:cubicBezTo>
                  <a:pt x="69424" y="162708"/>
                  <a:pt x="69059" y="163194"/>
                  <a:pt x="68634" y="163650"/>
                </a:cubicBezTo>
                <a:cubicBezTo>
                  <a:pt x="68542" y="163741"/>
                  <a:pt x="68573" y="163832"/>
                  <a:pt x="68634" y="163923"/>
                </a:cubicBezTo>
                <a:cubicBezTo>
                  <a:pt x="68664" y="163954"/>
                  <a:pt x="68725" y="163984"/>
                  <a:pt x="68755" y="163984"/>
                </a:cubicBezTo>
                <a:cubicBezTo>
                  <a:pt x="68816" y="163984"/>
                  <a:pt x="68877" y="163954"/>
                  <a:pt x="68907" y="163923"/>
                </a:cubicBezTo>
                <a:cubicBezTo>
                  <a:pt x="69333" y="163437"/>
                  <a:pt x="69728" y="162920"/>
                  <a:pt x="70092" y="162373"/>
                </a:cubicBezTo>
                <a:cubicBezTo>
                  <a:pt x="70123" y="162282"/>
                  <a:pt x="70092" y="162160"/>
                  <a:pt x="70032" y="162100"/>
                </a:cubicBezTo>
                <a:cubicBezTo>
                  <a:pt x="69999" y="162078"/>
                  <a:pt x="69963" y="162068"/>
                  <a:pt x="69927" y="162068"/>
                </a:cubicBezTo>
                <a:close/>
                <a:moveTo>
                  <a:pt x="19605" y="163255"/>
                </a:moveTo>
                <a:cubicBezTo>
                  <a:pt x="19605" y="163255"/>
                  <a:pt x="19604" y="163255"/>
                  <a:pt x="19604" y="163255"/>
                </a:cubicBezTo>
                <a:lnTo>
                  <a:pt x="19604" y="163255"/>
                </a:lnTo>
                <a:cubicBezTo>
                  <a:pt x="19453" y="163285"/>
                  <a:pt x="19331" y="163285"/>
                  <a:pt x="19180" y="163285"/>
                </a:cubicBezTo>
                <a:cubicBezTo>
                  <a:pt x="18845" y="163285"/>
                  <a:pt x="18541" y="163346"/>
                  <a:pt x="18268" y="163467"/>
                </a:cubicBezTo>
                <a:cubicBezTo>
                  <a:pt x="18055" y="163559"/>
                  <a:pt x="17873" y="163680"/>
                  <a:pt x="17751" y="163863"/>
                </a:cubicBezTo>
                <a:cubicBezTo>
                  <a:pt x="17751" y="163863"/>
                  <a:pt x="17750" y="163863"/>
                  <a:pt x="17750" y="163863"/>
                </a:cubicBezTo>
                <a:lnTo>
                  <a:pt x="17750" y="163863"/>
                </a:lnTo>
                <a:cubicBezTo>
                  <a:pt x="17705" y="163894"/>
                  <a:pt x="17682" y="163940"/>
                  <a:pt x="17683" y="163986"/>
                </a:cubicBezTo>
                <a:lnTo>
                  <a:pt x="17683" y="163986"/>
                </a:lnTo>
                <a:cubicBezTo>
                  <a:pt x="17682" y="164036"/>
                  <a:pt x="17705" y="164090"/>
                  <a:pt x="17751" y="164136"/>
                </a:cubicBezTo>
                <a:cubicBezTo>
                  <a:pt x="17781" y="164167"/>
                  <a:pt x="17842" y="164167"/>
                  <a:pt x="17873" y="164167"/>
                </a:cubicBezTo>
                <a:cubicBezTo>
                  <a:pt x="17933" y="164167"/>
                  <a:pt x="17994" y="164136"/>
                  <a:pt x="18025" y="164106"/>
                </a:cubicBezTo>
                <a:cubicBezTo>
                  <a:pt x="18116" y="163984"/>
                  <a:pt x="18268" y="163893"/>
                  <a:pt x="18420" y="163832"/>
                </a:cubicBezTo>
                <a:cubicBezTo>
                  <a:pt x="18663" y="163711"/>
                  <a:pt x="18937" y="163680"/>
                  <a:pt x="19180" y="163680"/>
                </a:cubicBezTo>
                <a:cubicBezTo>
                  <a:pt x="19362" y="163680"/>
                  <a:pt x="19514" y="163650"/>
                  <a:pt x="19666" y="163650"/>
                </a:cubicBezTo>
                <a:cubicBezTo>
                  <a:pt x="19770" y="163624"/>
                  <a:pt x="19830" y="163553"/>
                  <a:pt x="19826" y="163476"/>
                </a:cubicBezTo>
                <a:lnTo>
                  <a:pt x="19826" y="163476"/>
                </a:lnTo>
                <a:cubicBezTo>
                  <a:pt x="19827" y="163454"/>
                  <a:pt x="19824" y="163431"/>
                  <a:pt x="19818" y="163407"/>
                </a:cubicBezTo>
                <a:cubicBezTo>
                  <a:pt x="19818" y="163315"/>
                  <a:pt x="19727" y="163255"/>
                  <a:pt x="19605" y="163255"/>
                </a:cubicBezTo>
                <a:lnTo>
                  <a:pt x="19605" y="163255"/>
                </a:lnTo>
                <a:cubicBezTo>
                  <a:pt x="19605" y="163255"/>
                  <a:pt x="19605" y="163255"/>
                  <a:pt x="19605" y="163255"/>
                </a:cubicBezTo>
                <a:close/>
                <a:moveTo>
                  <a:pt x="62018" y="164375"/>
                </a:moveTo>
                <a:cubicBezTo>
                  <a:pt x="61880" y="164375"/>
                  <a:pt x="61772" y="164546"/>
                  <a:pt x="61886" y="164683"/>
                </a:cubicBezTo>
                <a:cubicBezTo>
                  <a:pt x="61916" y="164744"/>
                  <a:pt x="61977" y="164774"/>
                  <a:pt x="62038" y="164835"/>
                </a:cubicBezTo>
                <a:cubicBezTo>
                  <a:pt x="62463" y="165261"/>
                  <a:pt x="63010" y="165534"/>
                  <a:pt x="63588" y="165686"/>
                </a:cubicBezTo>
                <a:lnTo>
                  <a:pt x="63618" y="165686"/>
                </a:lnTo>
                <a:cubicBezTo>
                  <a:pt x="63709" y="165686"/>
                  <a:pt x="63801" y="165656"/>
                  <a:pt x="63801" y="165565"/>
                </a:cubicBezTo>
                <a:cubicBezTo>
                  <a:pt x="63831" y="165474"/>
                  <a:pt x="63770" y="165352"/>
                  <a:pt x="63679" y="165322"/>
                </a:cubicBezTo>
                <a:cubicBezTo>
                  <a:pt x="63162" y="165200"/>
                  <a:pt x="62676" y="164926"/>
                  <a:pt x="62281" y="164562"/>
                </a:cubicBezTo>
                <a:cubicBezTo>
                  <a:pt x="62250" y="164531"/>
                  <a:pt x="62190" y="164470"/>
                  <a:pt x="62159" y="164440"/>
                </a:cubicBezTo>
                <a:cubicBezTo>
                  <a:pt x="62114" y="164394"/>
                  <a:pt x="62064" y="164375"/>
                  <a:pt x="62018" y="164375"/>
                </a:cubicBezTo>
                <a:close/>
                <a:moveTo>
                  <a:pt x="67308" y="164773"/>
                </a:moveTo>
                <a:cubicBezTo>
                  <a:pt x="67273" y="164773"/>
                  <a:pt x="67237" y="164783"/>
                  <a:pt x="67205" y="164805"/>
                </a:cubicBezTo>
                <a:cubicBezTo>
                  <a:pt x="66658" y="165109"/>
                  <a:pt x="66080" y="165322"/>
                  <a:pt x="65472" y="165413"/>
                </a:cubicBezTo>
                <a:cubicBezTo>
                  <a:pt x="65239" y="165442"/>
                  <a:pt x="65258" y="165779"/>
                  <a:pt x="65475" y="165779"/>
                </a:cubicBezTo>
                <a:cubicBezTo>
                  <a:pt x="65484" y="165779"/>
                  <a:pt x="65493" y="165779"/>
                  <a:pt x="65503" y="165777"/>
                </a:cubicBezTo>
                <a:lnTo>
                  <a:pt x="65533" y="165777"/>
                </a:lnTo>
                <a:cubicBezTo>
                  <a:pt x="66202" y="165686"/>
                  <a:pt x="66810" y="165474"/>
                  <a:pt x="67387" y="165139"/>
                </a:cubicBezTo>
                <a:cubicBezTo>
                  <a:pt x="67478" y="165078"/>
                  <a:pt x="67509" y="164957"/>
                  <a:pt x="67448" y="164866"/>
                </a:cubicBezTo>
                <a:cubicBezTo>
                  <a:pt x="67428" y="164807"/>
                  <a:pt x="67371" y="164773"/>
                  <a:pt x="67308" y="164773"/>
                </a:cubicBezTo>
                <a:close/>
                <a:moveTo>
                  <a:pt x="138513" y="163939"/>
                </a:moveTo>
                <a:cubicBezTo>
                  <a:pt x="138468" y="163939"/>
                  <a:pt x="138422" y="163954"/>
                  <a:pt x="138392" y="163984"/>
                </a:cubicBezTo>
                <a:cubicBezTo>
                  <a:pt x="137936" y="164470"/>
                  <a:pt x="137571" y="165018"/>
                  <a:pt x="137267" y="165595"/>
                </a:cubicBezTo>
                <a:cubicBezTo>
                  <a:pt x="137206" y="165686"/>
                  <a:pt x="137237" y="165808"/>
                  <a:pt x="137358" y="165838"/>
                </a:cubicBezTo>
                <a:cubicBezTo>
                  <a:pt x="137358" y="165869"/>
                  <a:pt x="137389" y="165869"/>
                  <a:pt x="137419" y="165869"/>
                </a:cubicBezTo>
                <a:cubicBezTo>
                  <a:pt x="137510" y="165869"/>
                  <a:pt x="137571" y="165838"/>
                  <a:pt x="137601" y="165777"/>
                </a:cubicBezTo>
                <a:cubicBezTo>
                  <a:pt x="137875" y="165230"/>
                  <a:pt x="138240" y="164714"/>
                  <a:pt x="138665" y="164258"/>
                </a:cubicBezTo>
                <a:cubicBezTo>
                  <a:pt x="138726" y="164197"/>
                  <a:pt x="138726" y="164075"/>
                  <a:pt x="138635" y="163984"/>
                </a:cubicBezTo>
                <a:cubicBezTo>
                  <a:pt x="138604" y="163954"/>
                  <a:pt x="138559" y="163939"/>
                  <a:pt x="138513" y="163939"/>
                </a:cubicBezTo>
                <a:close/>
                <a:moveTo>
                  <a:pt x="15670" y="164989"/>
                </a:moveTo>
                <a:cubicBezTo>
                  <a:pt x="15550" y="164989"/>
                  <a:pt x="15431" y="165090"/>
                  <a:pt x="15471" y="165230"/>
                </a:cubicBezTo>
                <a:cubicBezTo>
                  <a:pt x="15775" y="165869"/>
                  <a:pt x="16110" y="166173"/>
                  <a:pt x="16505" y="166173"/>
                </a:cubicBezTo>
                <a:cubicBezTo>
                  <a:pt x="16718" y="166173"/>
                  <a:pt x="16930" y="166051"/>
                  <a:pt x="17113" y="165899"/>
                </a:cubicBezTo>
                <a:cubicBezTo>
                  <a:pt x="17143" y="165869"/>
                  <a:pt x="17174" y="165838"/>
                  <a:pt x="17204" y="165808"/>
                </a:cubicBezTo>
                <a:cubicBezTo>
                  <a:pt x="17265" y="165717"/>
                  <a:pt x="17265" y="165595"/>
                  <a:pt x="17174" y="165534"/>
                </a:cubicBezTo>
                <a:cubicBezTo>
                  <a:pt x="17133" y="165507"/>
                  <a:pt x="17085" y="165492"/>
                  <a:pt x="17040" y="165492"/>
                </a:cubicBezTo>
                <a:cubicBezTo>
                  <a:pt x="16985" y="165492"/>
                  <a:pt x="16933" y="165515"/>
                  <a:pt x="16900" y="165565"/>
                </a:cubicBezTo>
                <a:cubicBezTo>
                  <a:pt x="16900" y="165565"/>
                  <a:pt x="16870" y="165595"/>
                  <a:pt x="16870" y="165625"/>
                </a:cubicBezTo>
                <a:cubicBezTo>
                  <a:pt x="16869" y="165626"/>
                  <a:pt x="16869" y="165626"/>
                  <a:pt x="16868" y="165627"/>
                </a:cubicBezTo>
                <a:lnTo>
                  <a:pt x="16868" y="165627"/>
                </a:lnTo>
                <a:cubicBezTo>
                  <a:pt x="16747" y="165717"/>
                  <a:pt x="16626" y="165777"/>
                  <a:pt x="16505" y="165777"/>
                </a:cubicBezTo>
                <a:cubicBezTo>
                  <a:pt x="16231" y="165777"/>
                  <a:pt x="15988" y="165413"/>
                  <a:pt x="15836" y="165079"/>
                </a:cubicBezTo>
                <a:lnTo>
                  <a:pt x="15836" y="165079"/>
                </a:lnTo>
                <a:cubicBezTo>
                  <a:pt x="15836" y="165079"/>
                  <a:pt x="15836" y="165078"/>
                  <a:pt x="15836" y="165078"/>
                </a:cubicBezTo>
                <a:cubicBezTo>
                  <a:pt x="15795" y="165016"/>
                  <a:pt x="15732" y="164989"/>
                  <a:pt x="15670" y="164989"/>
                </a:cubicBezTo>
                <a:close/>
                <a:moveTo>
                  <a:pt x="143373" y="164396"/>
                </a:moveTo>
                <a:cubicBezTo>
                  <a:pt x="143237" y="164396"/>
                  <a:pt x="143108" y="164532"/>
                  <a:pt x="143194" y="164683"/>
                </a:cubicBezTo>
                <a:cubicBezTo>
                  <a:pt x="143255" y="164774"/>
                  <a:pt x="143316" y="164866"/>
                  <a:pt x="143377" y="164957"/>
                </a:cubicBezTo>
                <a:cubicBezTo>
                  <a:pt x="143620" y="165413"/>
                  <a:pt x="143802" y="165869"/>
                  <a:pt x="143924" y="166355"/>
                </a:cubicBezTo>
                <a:cubicBezTo>
                  <a:pt x="143924" y="166385"/>
                  <a:pt x="143954" y="166385"/>
                  <a:pt x="143954" y="166416"/>
                </a:cubicBezTo>
                <a:cubicBezTo>
                  <a:pt x="143984" y="166477"/>
                  <a:pt x="144045" y="166507"/>
                  <a:pt x="144106" y="166507"/>
                </a:cubicBezTo>
                <a:lnTo>
                  <a:pt x="144167" y="166507"/>
                </a:lnTo>
                <a:cubicBezTo>
                  <a:pt x="144228" y="166477"/>
                  <a:pt x="144288" y="166416"/>
                  <a:pt x="144319" y="166325"/>
                </a:cubicBezTo>
                <a:cubicBezTo>
                  <a:pt x="144319" y="166325"/>
                  <a:pt x="144319" y="166294"/>
                  <a:pt x="144288" y="166264"/>
                </a:cubicBezTo>
                <a:cubicBezTo>
                  <a:pt x="144167" y="165747"/>
                  <a:pt x="143954" y="165230"/>
                  <a:pt x="143711" y="164774"/>
                </a:cubicBezTo>
                <a:cubicBezTo>
                  <a:pt x="143650" y="164683"/>
                  <a:pt x="143589" y="164562"/>
                  <a:pt x="143529" y="164470"/>
                </a:cubicBezTo>
                <a:cubicBezTo>
                  <a:pt x="143485" y="164418"/>
                  <a:pt x="143428" y="164396"/>
                  <a:pt x="143373" y="164396"/>
                </a:cubicBezTo>
                <a:close/>
                <a:moveTo>
                  <a:pt x="26156" y="167156"/>
                </a:moveTo>
                <a:cubicBezTo>
                  <a:pt x="25774" y="167156"/>
                  <a:pt x="25390" y="167170"/>
                  <a:pt x="25016" y="167206"/>
                </a:cubicBezTo>
                <a:cubicBezTo>
                  <a:pt x="24772" y="167206"/>
                  <a:pt x="24772" y="167571"/>
                  <a:pt x="25046" y="167571"/>
                </a:cubicBezTo>
                <a:cubicBezTo>
                  <a:pt x="25420" y="167535"/>
                  <a:pt x="25783" y="167520"/>
                  <a:pt x="26149" y="167520"/>
                </a:cubicBezTo>
                <a:cubicBezTo>
                  <a:pt x="26407" y="167520"/>
                  <a:pt x="26666" y="167528"/>
                  <a:pt x="26931" y="167540"/>
                </a:cubicBezTo>
                <a:cubicBezTo>
                  <a:pt x="26945" y="167544"/>
                  <a:pt x="26958" y="167546"/>
                  <a:pt x="26971" y="167546"/>
                </a:cubicBezTo>
                <a:cubicBezTo>
                  <a:pt x="27146" y="167546"/>
                  <a:pt x="27160" y="167176"/>
                  <a:pt x="26961" y="167176"/>
                </a:cubicBezTo>
                <a:cubicBezTo>
                  <a:pt x="26697" y="167163"/>
                  <a:pt x="26427" y="167156"/>
                  <a:pt x="26156" y="167156"/>
                </a:cubicBezTo>
                <a:close/>
                <a:moveTo>
                  <a:pt x="23195" y="167546"/>
                </a:moveTo>
                <a:cubicBezTo>
                  <a:pt x="23166" y="167546"/>
                  <a:pt x="23135" y="167554"/>
                  <a:pt x="23101" y="167571"/>
                </a:cubicBezTo>
                <a:cubicBezTo>
                  <a:pt x="22949" y="167632"/>
                  <a:pt x="22797" y="167692"/>
                  <a:pt x="22645" y="167784"/>
                </a:cubicBezTo>
                <a:cubicBezTo>
                  <a:pt x="22643" y="167785"/>
                  <a:pt x="22640" y="167786"/>
                  <a:pt x="22638" y="167787"/>
                </a:cubicBezTo>
                <a:lnTo>
                  <a:pt x="22638" y="167787"/>
                </a:lnTo>
                <a:cubicBezTo>
                  <a:pt x="22185" y="168030"/>
                  <a:pt x="21823" y="168424"/>
                  <a:pt x="21581" y="168847"/>
                </a:cubicBezTo>
                <a:cubicBezTo>
                  <a:pt x="21551" y="168969"/>
                  <a:pt x="21581" y="169060"/>
                  <a:pt x="21672" y="169121"/>
                </a:cubicBezTo>
                <a:lnTo>
                  <a:pt x="21763" y="169121"/>
                </a:lnTo>
                <a:cubicBezTo>
                  <a:pt x="21855" y="169121"/>
                  <a:pt x="21915" y="169091"/>
                  <a:pt x="21946" y="169030"/>
                </a:cubicBezTo>
                <a:cubicBezTo>
                  <a:pt x="22128" y="168635"/>
                  <a:pt x="22432" y="168331"/>
                  <a:pt x="22827" y="168118"/>
                </a:cubicBezTo>
                <a:cubicBezTo>
                  <a:pt x="22949" y="168027"/>
                  <a:pt x="23101" y="167966"/>
                  <a:pt x="23253" y="167905"/>
                </a:cubicBezTo>
                <a:cubicBezTo>
                  <a:pt x="23344" y="167875"/>
                  <a:pt x="23405" y="167784"/>
                  <a:pt x="23344" y="167662"/>
                </a:cubicBezTo>
                <a:cubicBezTo>
                  <a:pt x="23322" y="167596"/>
                  <a:pt x="23269" y="167546"/>
                  <a:pt x="23195" y="167546"/>
                </a:cubicBezTo>
                <a:close/>
                <a:moveTo>
                  <a:pt x="136689" y="167229"/>
                </a:moveTo>
                <a:cubicBezTo>
                  <a:pt x="136597" y="167229"/>
                  <a:pt x="136527" y="167283"/>
                  <a:pt x="136477" y="167358"/>
                </a:cubicBezTo>
                <a:cubicBezTo>
                  <a:pt x="136264" y="167936"/>
                  <a:pt x="136051" y="168543"/>
                  <a:pt x="135869" y="169151"/>
                </a:cubicBezTo>
                <a:cubicBezTo>
                  <a:pt x="135838" y="169273"/>
                  <a:pt x="135869" y="169364"/>
                  <a:pt x="135990" y="169395"/>
                </a:cubicBezTo>
                <a:lnTo>
                  <a:pt x="136051" y="169395"/>
                </a:lnTo>
                <a:cubicBezTo>
                  <a:pt x="136112" y="169395"/>
                  <a:pt x="136203" y="169364"/>
                  <a:pt x="136234" y="169273"/>
                </a:cubicBezTo>
                <a:cubicBezTo>
                  <a:pt x="136416" y="168665"/>
                  <a:pt x="136629" y="168057"/>
                  <a:pt x="136841" y="167480"/>
                </a:cubicBezTo>
                <a:cubicBezTo>
                  <a:pt x="136872" y="167388"/>
                  <a:pt x="136841" y="167297"/>
                  <a:pt x="136750" y="167236"/>
                </a:cubicBezTo>
                <a:cubicBezTo>
                  <a:pt x="136729" y="167231"/>
                  <a:pt x="136708" y="167229"/>
                  <a:pt x="136689" y="167229"/>
                </a:cubicBezTo>
                <a:close/>
                <a:moveTo>
                  <a:pt x="144440" y="167996"/>
                </a:moveTo>
                <a:cubicBezTo>
                  <a:pt x="144319" y="168027"/>
                  <a:pt x="144258" y="168118"/>
                  <a:pt x="144258" y="168240"/>
                </a:cubicBezTo>
                <a:cubicBezTo>
                  <a:pt x="144349" y="168847"/>
                  <a:pt x="144410" y="169455"/>
                  <a:pt x="144440" y="170094"/>
                </a:cubicBezTo>
                <a:cubicBezTo>
                  <a:pt x="144471" y="170185"/>
                  <a:pt x="144532" y="170246"/>
                  <a:pt x="144653" y="170246"/>
                </a:cubicBezTo>
                <a:cubicBezTo>
                  <a:pt x="144744" y="170246"/>
                  <a:pt x="144836" y="170154"/>
                  <a:pt x="144836" y="170063"/>
                </a:cubicBezTo>
                <a:cubicBezTo>
                  <a:pt x="144775" y="169425"/>
                  <a:pt x="144714" y="168787"/>
                  <a:pt x="144653" y="168179"/>
                </a:cubicBezTo>
                <a:cubicBezTo>
                  <a:pt x="144653" y="168179"/>
                  <a:pt x="144653" y="168148"/>
                  <a:pt x="144653" y="168148"/>
                </a:cubicBezTo>
                <a:cubicBezTo>
                  <a:pt x="144623" y="168057"/>
                  <a:pt x="144532" y="167996"/>
                  <a:pt x="144440" y="167996"/>
                </a:cubicBezTo>
                <a:close/>
                <a:moveTo>
                  <a:pt x="28345" y="168141"/>
                </a:moveTo>
                <a:cubicBezTo>
                  <a:pt x="28330" y="168141"/>
                  <a:pt x="28314" y="168143"/>
                  <a:pt x="28298" y="168148"/>
                </a:cubicBezTo>
                <a:cubicBezTo>
                  <a:pt x="28177" y="168179"/>
                  <a:pt x="28116" y="168270"/>
                  <a:pt x="28146" y="168361"/>
                </a:cubicBezTo>
                <a:cubicBezTo>
                  <a:pt x="28146" y="168361"/>
                  <a:pt x="28146" y="168361"/>
                  <a:pt x="28146" y="168361"/>
                </a:cubicBezTo>
                <a:lnTo>
                  <a:pt x="28146" y="168361"/>
                </a:lnTo>
                <a:cubicBezTo>
                  <a:pt x="28146" y="168483"/>
                  <a:pt x="28177" y="168574"/>
                  <a:pt x="28177" y="168695"/>
                </a:cubicBezTo>
                <a:cubicBezTo>
                  <a:pt x="28268" y="169242"/>
                  <a:pt x="28298" y="169728"/>
                  <a:pt x="28329" y="170214"/>
                </a:cubicBezTo>
                <a:lnTo>
                  <a:pt x="28329" y="170214"/>
                </a:lnTo>
                <a:cubicBezTo>
                  <a:pt x="28329" y="170225"/>
                  <a:pt x="28329" y="170235"/>
                  <a:pt x="28329" y="170246"/>
                </a:cubicBezTo>
                <a:cubicBezTo>
                  <a:pt x="28359" y="170337"/>
                  <a:pt x="28420" y="170428"/>
                  <a:pt x="28542" y="170428"/>
                </a:cubicBezTo>
                <a:cubicBezTo>
                  <a:pt x="28633" y="170398"/>
                  <a:pt x="28724" y="170306"/>
                  <a:pt x="28724" y="170215"/>
                </a:cubicBezTo>
                <a:cubicBezTo>
                  <a:pt x="28694" y="169699"/>
                  <a:pt x="28633" y="169212"/>
                  <a:pt x="28572" y="168635"/>
                </a:cubicBezTo>
                <a:cubicBezTo>
                  <a:pt x="28542" y="168544"/>
                  <a:pt x="28542" y="168424"/>
                  <a:pt x="28512" y="168303"/>
                </a:cubicBezTo>
                <a:lnTo>
                  <a:pt x="28512" y="168303"/>
                </a:lnTo>
                <a:cubicBezTo>
                  <a:pt x="28512" y="168302"/>
                  <a:pt x="28511" y="168301"/>
                  <a:pt x="28511" y="168300"/>
                </a:cubicBezTo>
                <a:cubicBezTo>
                  <a:pt x="28486" y="168200"/>
                  <a:pt x="28419" y="168141"/>
                  <a:pt x="28345" y="168141"/>
                </a:cubicBezTo>
                <a:close/>
                <a:moveTo>
                  <a:pt x="135595" y="170854"/>
                </a:moveTo>
                <a:cubicBezTo>
                  <a:pt x="135474" y="170854"/>
                  <a:pt x="135382" y="170914"/>
                  <a:pt x="135352" y="171006"/>
                </a:cubicBezTo>
                <a:cubicBezTo>
                  <a:pt x="135200" y="171613"/>
                  <a:pt x="135079" y="172252"/>
                  <a:pt x="134987" y="172890"/>
                </a:cubicBezTo>
                <a:cubicBezTo>
                  <a:pt x="134957" y="172981"/>
                  <a:pt x="135018" y="173072"/>
                  <a:pt x="135139" y="173103"/>
                </a:cubicBezTo>
                <a:lnTo>
                  <a:pt x="135170" y="173103"/>
                </a:lnTo>
                <a:cubicBezTo>
                  <a:pt x="135261" y="173103"/>
                  <a:pt x="135322" y="173042"/>
                  <a:pt x="135352" y="172951"/>
                </a:cubicBezTo>
                <a:cubicBezTo>
                  <a:pt x="135443" y="172313"/>
                  <a:pt x="135565" y="171705"/>
                  <a:pt x="135717" y="171097"/>
                </a:cubicBezTo>
                <a:cubicBezTo>
                  <a:pt x="135747" y="171006"/>
                  <a:pt x="135686" y="170884"/>
                  <a:pt x="135595" y="170854"/>
                </a:cubicBezTo>
                <a:close/>
                <a:moveTo>
                  <a:pt x="21869" y="170586"/>
                </a:moveTo>
                <a:cubicBezTo>
                  <a:pt x="21845" y="170586"/>
                  <a:pt x="21819" y="170593"/>
                  <a:pt x="21794" y="170610"/>
                </a:cubicBezTo>
                <a:cubicBezTo>
                  <a:pt x="21672" y="170641"/>
                  <a:pt x="21642" y="170762"/>
                  <a:pt x="21703" y="170854"/>
                </a:cubicBezTo>
                <a:cubicBezTo>
                  <a:pt x="21824" y="171127"/>
                  <a:pt x="22006" y="171431"/>
                  <a:pt x="22158" y="171705"/>
                </a:cubicBezTo>
                <a:cubicBezTo>
                  <a:pt x="22310" y="171948"/>
                  <a:pt x="22462" y="172221"/>
                  <a:pt x="22614" y="172525"/>
                </a:cubicBezTo>
                <a:cubicBezTo>
                  <a:pt x="22706" y="172708"/>
                  <a:pt x="22766" y="172920"/>
                  <a:pt x="22827" y="173133"/>
                </a:cubicBezTo>
                <a:cubicBezTo>
                  <a:pt x="22852" y="173208"/>
                  <a:pt x="22918" y="173263"/>
                  <a:pt x="23009" y="173263"/>
                </a:cubicBezTo>
                <a:cubicBezTo>
                  <a:pt x="23028" y="173263"/>
                  <a:pt x="23049" y="173260"/>
                  <a:pt x="23070" y="173255"/>
                </a:cubicBezTo>
                <a:cubicBezTo>
                  <a:pt x="23146" y="173255"/>
                  <a:pt x="23200" y="173172"/>
                  <a:pt x="23200" y="173091"/>
                </a:cubicBezTo>
                <a:lnTo>
                  <a:pt x="23200" y="173091"/>
                </a:lnTo>
                <a:cubicBezTo>
                  <a:pt x="23200" y="173075"/>
                  <a:pt x="23197" y="173059"/>
                  <a:pt x="23192" y="173042"/>
                </a:cubicBezTo>
                <a:cubicBezTo>
                  <a:pt x="23131" y="172799"/>
                  <a:pt x="23070" y="172586"/>
                  <a:pt x="22949" y="172343"/>
                </a:cubicBezTo>
                <a:cubicBezTo>
                  <a:pt x="22827" y="172069"/>
                  <a:pt x="22645" y="171765"/>
                  <a:pt x="22493" y="171492"/>
                </a:cubicBezTo>
                <a:cubicBezTo>
                  <a:pt x="22310" y="171249"/>
                  <a:pt x="22158" y="170975"/>
                  <a:pt x="22037" y="170702"/>
                </a:cubicBezTo>
                <a:cubicBezTo>
                  <a:pt x="21993" y="170636"/>
                  <a:pt x="21933" y="170586"/>
                  <a:pt x="21869" y="170586"/>
                </a:cubicBezTo>
                <a:close/>
                <a:moveTo>
                  <a:pt x="28450" y="171917"/>
                </a:moveTo>
                <a:cubicBezTo>
                  <a:pt x="28359" y="171917"/>
                  <a:pt x="28268" y="171978"/>
                  <a:pt x="28238" y="172069"/>
                </a:cubicBezTo>
                <a:cubicBezTo>
                  <a:pt x="28177" y="172343"/>
                  <a:pt x="28116" y="172616"/>
                  <a:pt x="27994" y="172860"/>
                </a:cubicBezTo>
                <a:cubicBezTo>
                  <a:pt x="27873" y="173164"/>
                  <a:pt x="27721" y="173468"/>
                  <a:pt x="27539" y="173741"/>
                </a:cubicBezTo>
                <a:cubicBezTo>
                  <a:pt x="27478" y="173832"/>
                  <a:pt x="27508" y="173954"/>
                  <a:pt x="27599" y="174015"/>
                </a:cubicBezTo>
                <a:cubicBezTo>
                  <a:pt x="27630" y="174045"/>
                  <a:pt x="27660" y="174045"/>
                  <a:pt x="27690" y="174045"/>
                </a:cubicBezTo>
                <a:cubicBezTo>
                  <a:pt x="27751" y="174045"/>
                  <a:pt x="27812" y="174015"/>
                  <a:pt x="27873" y="173954"/>
                </a:cubicBezTo>
                <a:cubicBezTo>
                  <a:pt x="28055" y="173650"/>
                  <a:pt x="28207" y="173346"/>
                  <a:pt x="28359" y="173012"/>
                </a:cubicBezTo>
                <a:cubicBezTo>
                  <a:pt x="28481" y="172738"/>
                  <a:pt x="28542" y="172434"/>
                  <a:pt x="28602" y="172161"/>
                </a:cubicBezTo>
                <a:cubicBezTo>
                  <a:pt x="28633" y="172039"/>
                  <a:pt x="28572" y="171948"/>
                  <a:pt x="28450" y="171917"/>
                </a:cubicBezTo>
                <a:close/>
                <a:moveTo>
                  <a:pt x="144744" y="171765"/>
                </a:moveTo>
                <a:cubicBezTo>
                  <a:pt x="144623" y="171765"/>
                  <a:pt x="144562" y="171857"/>
                  <a:pt x="144562" y="171978"/>
                </a:cubicBezTo>
                <a:cubicBezTo>
                  <a:pt x="144592" y="172495"/>
                  <a:pt x="144592" y="173012"/>
                  <a:pt x="144592" y="173528"/>
                </a:cubicBezTo>
                <a:lnTo>
                  <a:pt x="144592" y="173863"/>
                </a:lnTo>
                <a:cubicBezTo>
                  <a:pt x="144592" y="173954"/>
                  <a:pt x="144653" y="174045"/>
                  <a:pt x="144775" y="174045"/>
                </a:cubicBezTo>
                <a:cubicBezTo>
                  <a:pt x="144866" y="174045"/>
                  <a:pt x="144957" y="173984"/>
                  <a:pt x="144957" y="173863"/>
                </a:cubicBezTo>
                <a:lnTo>
                  <a:pt x="144957" y="173528"/>
                </a:lnTo>
                <a:cubicBezTo>
                  <a:pt x="144957" y="173012"/>
                  <a:pt x="144957" y="172495"/>
                  <a:pt x="144927" y="171948"/>
                </a:cubicBezTo>
                <a:cubicBezTo>
                  <a:pt x="144927" y="171857"/>
                  <a:pt x="144836" y="171765"/>
                  <a:pt x="144744" y="171765"/>
                </a:cubicBezTo>
                <a:close/>
                <a:moveTo>
                  <a:pt x="42245" y="174599"/>
                </a:moveTo>
                <a:cubicBezTo>
                  <a:pt x="42156" y="174599"/>
                  <a:pt x="42066" y="174607"/>
                  <a:pt x="41976" y="174623"/>
                </a:cubicBezTo>
                <a:cubicBezTo>
                  <a:pt x="41794" y="174653"/>
                  <a:pt x="41581" y="174744"/>
                  <a:pt x="41429" y="174835"/>
                </a:cubicBezTo>
                <a:cubicBezTo>
                  <a:pt x="41202" y="174937"/>
                  <a:pt x="41332" y="175206"/>
                  <a:pt x="41505" y="175206"/>
                </a:cubicBezTo>
                <a:cubicBezTo>
                  <a:pt x="41539" y="175206"/>
                  <a:pt x="41576" y="175195"/>
                  <a:pt x="41612" y="175170"/>
                </a:cubicBezTo>
                <a:cubicBezTo>
                  <a:pt x="41733" y="175079"/>
                  <a:pt x="41885" y="175018"/>
                  <a:pt x="42037" y="174987"/>
                </a:cubicBezTo>
                <a:cubicBezTo>
                  <a:pt x="42100" y="174978"/>
                  <a:pt x="42162" y="174974"/>
                  <a:pt x="42223" y="174974"/>
                </a:cubicBezTo>
                <a:lnTo>
                  <a:pt x="42223" y="174974"/>
                </a:lnTo>
                <a:cubicBezTo>
                  <a:pt x="42577" y="174974"/>
                  <a:pt x="42898" y="175119"/>
                  <a:pt x="43132" y="175352"/>
                </a:cubicBezTo>
                <a:cubicBezTo>
                  <a:pt x="43192" y="175382"/>
                  <a:pt x="43223" y="175382"/>
                  <a:pt x="43283" y="175382"/>
                </a:cubicBezTo>
                <a:cubicBezTo>
                  <a:pt x="43314" y="175382"/>
                  <a:pt x="43375" y="175382"/>
                  <a:pt x="43405" y="175322"/>
                </a:cubicBezTo>
                <a:cubicBezTo>
                  <a:pt x="43496" y="175261"/>
                  <a:pt x="43466" y="175139"/>
                  <a:pt x="43405" y="175048"/>
                </a:cubicBezTo>
                <a:cubicBezTo>
                  <a:pt x="43078" y="174772"/>
                  <a:pt x="42669" y="174599"/>
                  <a:pt x="42245" y="174599"/>
                </a:cubicBezTo>
                <a:close/>
                <a:moveTo>
                  <a:pt x="59077" y="175776"/>
                </a:moveTo>
                <a:cubicBezTo>
                  <a:pt x="59018" y="175776"/>
                  <a:pt x="58961" y="175786"/>
                  <a:pt x="58907" y="175808"/>
                </a:cubicBezTo>
                <a:cubicBezTo>
                  <a:pt x="58573" y="175899"/>
                  <a:pt x="58269" y="175990"/>
                  <a:pt x="57965" y="176142"/>
                </a:cubicBezTo>
                <a:cubicBezTo>
                  <a:pt x="57777" y="176223"/>
                  <a:pt x="57849" y="176492"/>
                  <a:pt x="58036" y="176492"/>
                </a:cubicBezTo>
                <a:cubicBezTo>
                  <a:pt x="58061" y="176492"/>
                  <a:pt x="58088" y="176487"/>
                  <a:pt x="58117" y="176477"/>
                </a:cubicBezTo>
                <a:cubicBezTo>
                  <a:pt x="58390" y="176355"/>
                  <a:pt x="58694" y="176264"/>
                  <a:pt x="58998" y="176173"/>
                </a:cubicBezTo>
                <a:cubicBezTo>
                  <a:pt x="59039" y="176173"/>
                  <a:pt x="59066" y="176159"/>
                  <a:pt x="59097" y="176159"/>
                </a:cubicBezTo>
                <a:cubicBezTo>
                  <a:pt x="59113" y="176159"/>
                  <a:pt x="59130" y="176163"/>
                  <a:pt x="59150" y="176173"/>
                </a:cubicBezTo>
                <a:cubicBezTo>
                  <a:pt x="59180" y="176173"/>
                  <a:pt x="59180" y="176203"/>
                  <a:pt x="59180" y="176294"/>
                </a:cubicBezTo>
                <a:cubicBezTo>
                  <a:pt x="59211" y="176386"/>
                  <a:pt x="59211" y="176477"/>
                  <a:pt x="59211" y="176568"/>
                </a:cubicBezTo>
                <a:cubicBezTo>
                  <a:pt x="59211" y="176689"/>
                  <a:pt x="59302" y="176750"/>
                  <a:pt x="59393" y="176750"/>
                </a:cubicBezTo>
                <a:cubicBezTo>
                  <a:pt x="59515" y="176750"/>
                  <a:pt x="59576" y="176659"/>
                  <a:pt x="59576" y="176568"/>
                </a:cubicBezTo>
                <a:cubicBezTo>
                  <a:pt x="59576" y="176477"/>
                  <a:pt x="59576" y="176355"/>
                  <a:pt x="59576" y="176264"/>
                </a:cubicBezTo>
                <a:cubicBezTo>
                  <a:pt x="59576" y="176112"/>
                  <a:pt x="59515" y="175960"/>
                  <a:pt x="59393" y="175869"/>
                </a:cubicBezTo>
                <a:cubicBezTo>
                  <a:pt x="59295" y="175810"/>
                  <a:pt x="59184" y="175776"/>
                  <a:pt x="59077" y="175776"/>
                </a:cubicBezTo>
                <a:close/>
                <a:moveTo>
                  <a:pt x="134927" y="174592"/>
                </a:moveTo>
                <a:cubicBezTo>
                  <a:pt x="134835" y="174592"/>
                  <a:pt x="134744" y="174653"/>
                  <a:pt x="134714" y="174775"/>
                </a:cubicBezTo>
                <a:cubicBezTo>
                  <a:pt x="134653" y="175413"/>
                  <a:pt x="134623" y="176051"/>
                  <a:pt x="134592" y="176689"/>
                </a:cubicBezTo>
                <a:cubicBezTo>
                  <a:pt x="134592" y="176781"/>
                  <a:pt x="134683" y="176872"/>
                  <a:pt x="134775" y="176872"/>
                </a:cubicBezTo>
                <a:cubicBezTo>
                  <a:pt x="134896" y="176872"/>
                  <a:pt x="134957" y="176781"/>
                  <a:pt x="134987" y="176689"/>
                </a:cubicBezTo>
                <a:cubicBezTo>
                  <a:pt x="134987" y="176051"/>
                  <a:pt x="135048" y="175443"/>
                  <a:pt x="135109" y="174805"/>
                </a:cubicBezTo>
                <a:cubicBezTo>
                  <a:pt x="135109" y="174714"/>
                  <a:pt x="135018" y="174623"/>
                  <a:pt x="134927" y="174592"/>
                </a:cubicBezTo>
                <a:close/>
                <a:moveTo>
                  <a:pt x="22952" y="174781"/>
                </a:moveTo>
                <a:cubicBezTo>
                  <a:pt x="22871" y="174781"/>
                  <a:pt x="22792" y="174824"/>
                  <a:pt x="22766" y="174927"/>
                </a:cubicBezTo>
                <a:lnTo>
                  <a:pt x="22706" y="175322"/>
                </a:lnTo>
                <a:cubicBezTo>
                  <a:pt x="22614" y="175686"/>
                  <a:pt x="22584" y="176051"/>
                  <a:pt x="22584" y="176416"/>
                </a:cubicBezTo>
                <a:cubicBezTo>
                  <a:pt x="22584" y="176568"/>
                  <a:pt x="22584" y="176720"/>
                  <a:pt x="22614" y="176872"/>
                </a:cubicBezTo>
                <a:cubicBezTo>
                  <a:pt x="22614" y="176963"/>
                  <a:pt x="22706" y="177024"/>
                  <a:pt x="22797" y="177024"/>
                </a:cubicBezTo>
                <a:cubicBezTo>
                  <a:pt x="22918" y="177024"/>
                  <a:pt x="22979" y="176933"/>
                  <a:pt x="22979" y="176841"/>
                </a:cubicBezTo>
                <a:cubicBezTo>
                  <a:pt x="22979" y="176689"/>
                  <a:pt x="22979" y="176538"/>
                  <a:pt x="22979" y="176416"/>
                </a:cubicBezTo>
                <a:cubicBezTo>
                  <a:pt x="22979" y="176082"/>
                  <a:pt x="23010" y="175717"/>
                  <a:pt x="23070" y="175382"/>
                </a:cubicBezTo>
                <a:lnTo>
                  <a:pt x="23162" y="174987"/>
                </a:lnTo>
                <a:cubicBezTo>
                  <a:pt x="23179" y="174864"/>
                  <a:pt x="23064" y="174781"/>
                  <a:pt x="22952" y="174781"/>
                </a:cubicBezTo>
                <a:close/>
                <a:moveTo>
                  <a:pt x="26575" y="175197"/>
                </a:moveTo>
                <a:cubicBezTo>
                  <a:pt x="26512" y="175197"/>
                  <a:pt x="26451" y="175223"/>
                  <a:pt x="26414" y="175261"/>
                </a:cubicBezTo>
                <a:cubicBezTo>
                  <a:pt x="26110" y="175656"/>
                  <a:pt x="25867" y="176082"/>
                  <a:pt x="25624" y="176538"/>
                </a:cubicBezTo>
                <a:cubicBezTo>
                  <a:pt x="25563" y="176659"/>
                  <a:pt x="25502" y="176811"/>
                  <a:pt x="25441" y="176963"/>
                </a:cubicBezTo>
                <a:cubicBezTo>
                  <a:pt x="25411" y="177054"/>
                  <a:pt x="25441" y="177176"/>
                  <a:pt x="25563" y="177206"/>
                </a:cubicBezTo>
                <a:lnTo>
                  <a:pt x="25624" y="177206"/>
                </a:lnTo>
                <a:cubicBezTo>
                  <a:pt x="25715" y="177206"/>
                  <a:pt x="25776" y="177176"/>
                  <a:pt x="25806" y="177115"/>
                </a:cubicBezTo>
                <a:cubicBezTo>
                  <a:pt x="25867" y="176963"/>
                  <a:pt x="25928" y="176841"/>
                  <a:pt x="25988" y="176689"/>
                </a:cubicBezTo>
                <a:cubicBezTo>
                  <a:pt x="26201" y="176264"/>
                  <a:pt x="26444" y="175869"/>
                  <a:pt x="26718" y="175504"/>
                </a:cubicBezTo>
                <a:cubicBezTo>
                  <a:pt x="26779" y="175413"/>
                  <a:pt x="26779" y="175291"/>
                  <a:pt x="26687" y="175230"/>
                </a:cubicBezTo>
                <a:cubicBezTo>
                  <a:pt x="26653" y="175207"/>
                  <a:pt x="26613" y="175197"/>
                  <a:pt x="26575" y="175197"/>
                </a:cubicBezTo>
                <a:close/>
                <a:moveTo>
                  <a:pt x="144744" y="175565"/>
                </a:moveTo>
                <a:cubicBezTo>
                  <a:pt x="144623" y="175565"/>
                  <a:pt x="144532" y="175656"/>
                  <a:pt x="144532" y="175747"/>
                </a:cubicBezTo>
                <a:cubicBezTo>
                  <a:pt x="144501" y="176386"/>
                  <a:pt x="144440" y="177024"/>
                  <a:pt x="144410" y="177632"/>
                </a:cubicBezTo>
                <a:cubicBezTo>
                  <a:pt x="144380" y="177753"/>
                  <a:pt x="144471" y="177845"/>
                  <a:pt x="144562" y="177845"/>
                </a:cubicBezTo>
                <a:lnTo>
                  <a:pt x="144592" y="177845"/>
                </a:lnTo>
                <a:cubicBezTo>
                  <a:pt x="144684" y="177845"/>
                  <a:pt x="144775" y="177784"/>
                  <a:pt x="144775" y="177662"/>
                </a:cubicBezTo>
                <a:cubicBezTo>
                  <a:pt x="144836" y="177054"/>
                  <a:pt x="144866" y="176416"/>
                  <a:pt x="144896" y="175778"/>
                </a:cubicBezTo>
                <a:cubicBezTo>
                  <a:pt x="144927" y="175656"/>
                  <a:pt x="144836" y="175565"/>
                  <a:pt x="144744" y="175565"/>
                </a:cubicBezTo>
                <a:close/>
                <a:moveTo>
                  <a:pt x="40202" y="176191"/>
                </a:moveTo>
                <a:cubicBezTo>
                  <a:pt x="40147" y="176191"/>
                  <a:pt x="40095" y="176214"/>
                  <a:pt x="40062" y="176264"/>
                </a:cubicBezTo>
                <a:cubicBezTo>
                  <a:pt x="40059" y="176267"/>
                  <a:pt x="40057" y="176270"/>
                  <a:pt x="40054" y="176273"/>
                </a:cubicBezTo>
                <a:lnTo>
                  <a:pt x="40054" y="176273"/>
                </a:lnTo>
                <a:cubicBezTo>
                  <a:pt x="39662" y="176787"/>
                  <a:pt x="39330" y="177301"/>
                  <a:pt x="38998" y="177845"/>
                </a:cubicBezTo>
                <a:cubicBezTo>
                  <a:pt x="38989" y="177878"/>
                  <a:pt x="38986" y="177908"/>
                  <a:pt x="38986" y="177937"/>
                </a:cubicBezTo>
                <a:lnTo>
                  <a:pt x="38986" y="177937"/>
                </a:lnTo>
                <a:cubicBezTo>
                  <a:pt x="38984" y="178006"/>
                  <a:pt x="39018" y="178071"/>
                  <a:pt x="39089" y="178118"/>
                </a:cubicBezTo>
                <a:cubicBezTo>
                  <a:pt x="39119" y="178118"/>
                  <a:pt x="39150" y="178148"/>
                  <a:pt x="39180" y="178148"/>
                </a:cubicBezTo>
                <a:cubicBezTo>
                  <a:pt x="39241" y="178148"/>
                  <a:pt x="39302" y="178118"/>
                  <a:pt x="39332" y="178057"/>
                </a:cubicBezTo>
                <a:cubicBezTo>
                  <a:pt x="39636" y="177510"/>
                  <a:pt x="40001" y="176993"/>
                  <a:pt x="40365" y="176477"/>
                </a:cubicBezTo>
                <a:cubicBezTo>
                  <a:pt x="40426" y="176416"/>
                  <a:pt x="40426" y="176294"/>
                  <a:pt x="40335" y="176234"/>
                </a:cubicBezTo>
                <a:cubicBezTo>
                  <a:pt x="40294" y="176206"/>
                  <a:pt x="40247" y="176191"/>
                  <a:pt x="40202" y="176191"/>
                </a:cubicBezTo>
                <a:close/>
                <a:moveTo>
                  <a:pt x="56434" y="177133"/>
                </a:moveTo>
                <a:cubicBezTo>
                  <a:pt x="56390" y="177133"/>
                  <a:pt x="56351" y="177148"/>
                  <a:pt x="56323" y="177176"/>
                </a:cubicBezTo>
                <a:cubicBezTo>
                  <a:pt x="55867" y="177541"/>
                  <a:pt x="55472" y="177936"/>
                  <a:pt x="55107" y="178392"/>
                </a:cubicBezTo>
                <a:cubicBezTo>
                  <a:pt x="55077" y="178452"/>
                  <a:pt x="55016" y="178513"/>
                  <a:pt x="54986" y="178574"/>
                </a:cubicBezTo>
                <a:cubicBezTo>
                  <a:pt x="54895" y="178665"/>
                  <a:pt x="54925" y="178787"/>
                  <a:pt x="55016" y="178848"/>
                </a:cubicBezTo>
                <a:cubicBezTo>
                  <a:pt x="55047" y="178878"/>
                  <a:pt x="55077" y="178878"/>
                  <a:pt x="55107" y="178878"/>
                </a:cubicBezTo>
                <a:cubicBezTo>
                  <a:pt x="55168" y="178878"/>
                  <a:pt x="55229" y="178848"/>
                  <a:pt x="55259" y="178817"/>
                </a:cubicBezTo>
                <a:cubicBezTo>
                  <a:pt x="55320" y="178756"/>
                  <a:pt x="55351" y="178696"/>
                  <a:pt x="55411" y="178635"/>
                </a:cubicBezTo>
                <a:cubicBezTo>
                  <a:pt x="55746" y="178209"/>
                  <a:pt x="56141" y="177814"/>
                  <a:pt x="56566" y="177480"/>
                </a:cubicBezTo>
                <a:cubicBezTo>
                  <a:pt x="56627" y="177389"/>
                  <a:pt x="56658" y="177297"/>
                  <a:pt x="56566" y="177206"/>
                </a:cubicBezTo>
                <a:lnTo>
                  <a:pt x="56597" y="177206"/>
                </a:lnTo>
                <a:cubicBezTo>
                  <a:pt x="56547" y="177156"/>
                  <a:pt x="56487" y="177133"/>
                  <a:pt x="56434" y="177133"/>
                </a:cubicBezTo>
                <a:close/>
                <a:moveTo>
                  <a:pt x="44013" y="176689"/>
                </a:moveTo>
                <a:cubicBezTo>
                  <a:pt x="43891" y="176689"/>
                  <a:pt x="43800" y="176781"/>
                  <a:pt x="43800" y="176902"/>
                </a:cubicBezTo>
                <a:cubicBezTo>
                  <a:pt x="43800" y="177510"/>
                  <a:pt x="43648" y="178088"/>
                  <a:pt x="43375" y="178635"/>
                </a:cubicBezTo>
                <a:cubicBezTo>
                  <a:pt x="43374" y="178635"/>
                  <a:pt x="43374" y="178636"/>
                  <a:pt x="43374" y="178637"/>
                </a:cubicBezTo>
                <a:lnTo>
                  <a:pt x="43374" y="178637"/>
                </a:lnTo>
                <a:cubicBezTo>
                  <a:pt x="43357" y="178662"/>
                  <a:pt x="43350" y="178689"/>
                  <a:pt x="43350" y="178716"/>
                </a:cubicBezTo>
                <a:lnTo>
                  <a:pt x="43350" y="178716"/>
                </a:lnTo>
                <a:cubicBezTo>
                  <a:pt x="43350" y="178789"/>
                  <a:pt x="43400" y="178864"/>
                  <a:pt x="43466" y="178908"/>
                </a:cubicBezTo>
                <a:lnTo>
                  <a:pt x="43557" y="178908"/>
                </a:lnTo>
                <a:cubicBezTo>
                  <a:pt x="43618" y="178908"/>
                  <a:pt x="43679" y="178878"/>
                  <a:pt x="43709" y="178787"/>
                </a:cubicBezTo>
                <a:cubicBezTo>
                  <a:pt x="44013" y="178209"/>
                  <a:pt x="44165" y="177541"/>
                  <a:pt x="44195" y="176902"/>
                </a:cubicBezTo>
                <a:cubicBezTo>
                  <a:pt x="44195" y="176781"/>
                  <a:pt x="44104" y="176689"/>
                  <a:pt x="44013" y="176689"/>
                </a:cubicBezTo>
                <a:close/>
                <a:moveTo>
                  <a:pt x="23273" y="178489"/>
                </a:moveTo>
                <a:cubicBezTo>
                  <a:pt x="23245" y="178489"/>
                  <a:pt x="23217" y="178496"/>
                  <a:pt x="23192" y="178513"/>
                </a:cubicBezTo>
                <a:cubicBezTo>
                  <a:pt x="23101" y="178544"/>
                  <a:pt x="23040" y="178665"/>
                  <a:pt x="23101" y="178756"/>
                </a:cubicBezTo>
                <a:cubicBezTo>
                  <a:pt x="23101" y="178758"/>
                  <a:pt x="23102" y="178759"/>
                  <a:pt x="23102" y="178760"/>
                </a:cubicBezTo>
                <a:lnTo>
                  <a:pt x="23102" y="178760"/>
                </a:lnTo>
                <a:cubicBezTo>
                  <a:pt x="23194" y="179032"/>
                  <a:pt x="23406" y="179243"/>
                  <a:pt x="23648" y="179364"/>
                </a:cubicBezTo>
                <a:cubicBezTo>
                  <a:pt x="23739" y="179395"/>
                  <a:pt x="23830" y="179395"/>
                  <a:pt x="23891" y="179395"/>
                </a:cubicBezTo>
                <a:cubicBezTo>
                  <a:pt x="24104" y="179395"/>
                  <a:pt x="24317" y="179304"/>
                  <a:pt x="24499" y="179212"/>
                </a:cubicBezTo>
                <a:cubicBezTo>
                  <a:pt x="24651" y="179091"/>
                  <a:pt x="24772" y="178969"/>
                  <a:pt x="24894" y="178848"/>
                </a:cubicBezTo>
                <a:cubicBezTo>
                  <a:pt x="24936" y="178806"/>
                  <a:pt x="24952" y="178757"/>
                  <a:pt x="24952" y="178711"/>
                </a:cubicBezTo>
                <a:lnTo>
                  <a:pt x="24952" y="178711"/>
                </a:lnTo>
                <a:cubicBezTo>
                  <a:pt x="24952" y="178661"/>
                  <a:pt x="24928" y="178609"/>
                  <a:pt x="24895" y="178575"/>
                </a:cubicBezTo>
                <a:lnTo>
                  <a:pt x="24895" y="178575"/>
                </a:lnTo>
                <a:cubicBezTo>
                  <a:pt x="24895" y="178575"/>
                  <a:pt x="24894" y="178574"/>
                  <a:pt x="24894" y="178574"/>
                </a:cubicBezTo>
                <a:cubicBezTo>
                  <a:pt x="24853" y="178533"/>
                  <a:pt x="24806" y="178516"/>
                  <a:pt x="24760" y="178516"/>
                </a:cubicBezTo>
                <a:cubicBezTo>
                  <a:pt x="24706" y="178516"/>
                  <a:pt x="24654" y="178541"/>
                  <a:pt x="24621" y="178574"/>
                </a:cubicBezTo>
                <a:cubicBezTo>
                  <a:pt x="24529" y="178696"/>
                  <a:pt x="24408" y="178787"/>
                  <a:pt x="24286" y="178878"/>
                </a:cubicBezTo>
                <a:cubicBezTo>
                  <a:pt x="24285" y="178879"/>
                  <a:pt x="24285" y="178879"/>
                  <a:pt x="24284" y="178880"/>
                </a:cubicBezTo>
                <a:lnTo>
                  <a:pt x="24284" y="178880"/>
                </a:lnTo>
                <a:cubicBezTo>
                  <a:pt x="24170" y="178970"/>
                  <a:pt x="24040" y="179009"/>
                  <a:pt x="23905" y="179010"/>
                </a:cubicBezTo>
                <a:lnTo>
                  <a:pt x="23905" y="179010"/>
                </a:lnTo>
                <a:cubicBezTo>
                  <a:pt x="23869" y="179010"/>
                  <a:pt x="23834" y="179006"/>
                  <a:pt x="23800" y="179000"/>
                </a:cubicBezTo>
                <a:cubicBezTo>
                  <a:pt x="23648" y="178969"/>
                  <a:pt x="23557" y="178817"/>
                  <a:pt x="23435" y="178604"/>
                </a:cubicBezTo>
                <a:cubicBezTo>
                  <a:pt x="23413" y="178539"/>
                  <a:pt x="23344" y="178489"/>
                  <a:pt x="23273" y="178489"/>
                </a:cubicBezTo>
                <a:close/>
                <a:moveTo>
                  <a:pt x="59069" y="178232"/>
                </a:moveTo>
                <a:cubicBezTo>
                  <a:pt x="58988" y="178232"/>
                  <a:pt x="58901" y="178286"/>
                  <a:pt x="58876" y="178361"/>
                </a:cubicBezTo>
                <a:cubicBezTo>
                  <a:pt x="58725" y="178787"/>
                  <a:pt x="58512" y="179182"/>
                  <a:pt x="58299" y="179577"/>
                </a:cubicBezTo>
                <a:cubicBezTo>
                  <a:pt x="58208" y="179729"/>
                  <a:pt x="58117" y="179881"/>
                  <a:pt x="58025" y="180003"/>
                </a:cubicBezTo>
                <a:cubicBezTo>
                  <a:pt x="57965" y="180094"/>
                  <a:pt x="57995" y="180215"/>
                  <a:pt x="58086" y="180276"/>
                </a:cubicBezTo>
                <a:cubicBezTo>
                  <a:pt x="58117" y="180307"/>
                  <a:pt x="58147" y="180307"/>
                  <a:pt x="58177" y="180307"/>
                </a:cubicBezTo>
                <a:cubicBezTo>
                  <a:pt x="58238" y="180307"/>
                  <a:pt x="58299" y="180276"/>
                  <a:pt x="58360" y="180215"/>
                </a:cubicBezTo>
                <a:cubicBezTo>
                  <a:pt x="58451" y="180063"/>
                  <a:pt x="58542" y="179911"/>
                  <a:pt x="58633" y="179759"/>
                </a:cubicBezTo>
                <a:cubicBezTo>
                  <a:pt x="58846" y="179364"/>
                  <a:pt x="59059" y="178939"/>
                  <a:pt x="59241" y="178483"/>
                </a:cubicBezTo>
                <a:cubicBezTo>
                  <a:pt x="59272" y="178392"/>
                  <a:pt x="59211" y="178270"/>
                  <a:pt x="59120" y="178240"/>
                </a:cubicBezTo>
                <a:cubicBezTo>
                  <a:pt x="59103" y="178234"/>
                  <a:pt x="59086" y="178232"/>
                  <a:pt x="59069" y="178232"/>
                </a:cubicBezTo>
                <a:close/>
                <a:moveTo>
                  <a:pt x="134775" y="178392"/>
                </a:moveTo>
                <a:cubicBezTo>
                  <a:pt x="134683" y="178392"/>
                  <a:pt x="134592" y="178483"/>
                  <a:pt x="134592" y="178604"/>
                </a:cubicBezTo>
                <a:cubicBezTo>
                  <a:pt x="134623" y="179152"/>
                  <a:pt x="134653" y="179790"/>
                  <a:pt x="134714" y="180489"/>
                </a:cubicBezTo>
                <a:cubicBezTo>
                  <a:pt x="134714" y="180580"/>
                  <a:pt x="134805" y="180671"/>
                  <a:pt x="134896" y="180671"/>
                </a:cubicBezTo>
                <a:cubicBezTo>
                  <a:pt x="135018" y="180671"/>
                  <a:pt x="135079" y="180580"/>
                  <a:pt x="135079" y="180459"/>
                </a:cubicBezTo>
                <a:cubicBezTo>
                  <a:pt x="135018" y="179759"/>
                  <a:pt x="134987" y="179152"/>
                  <a:pt x="134987" y="178574"/>
                </a:cubicBezTo>
                <a:cubicBezTo>
                  <a:pt x="134957" y="178483"/>
                  <a:pt x="134896" y="178392"/>
                  <a:pt x="134775" y="178392"/>
                </a:cubicBezTo>
                <a:close/>
                <a:moveTo>
                  <a:pt x="144363" y="179358"/>
                </a:moveTo>
                <a:cubicBezTo>
                  <a:pt x="144266" y="179358"/>
                  <a:pt x="144197" y="179437"/>
                  <a:pt x="144197" y="179516"/>
                </a:cubicBezTo>
                <a:cubicBezTo>
                  <a:pt x="144106" y="180155"/>
                  <a:pt x="143984" y="180762"/>
                  <a:pt x="143893" y="181401"/>
                </a:cubicBezTo>
                <a:cubicBezTo>
                  <a:pt x="143863" y="181492"/>
                  <a:pt x="143924" y="181583"/>
                  <a:pt x="144045" y="181614"/>
                </a:cubicBezTo>
                <a:lnTo>
                  <a:pt x="144076" y="181614"/>
                </a:lnTo>
                <a:cubicBezTo>
                  <a:pt x="144167" y="181614"/>
                  <a:pt x="144228" y="181553"/>
                  <a:pt x="144258" y="181462"/>
                </a:cubicBezTo>
                <a:cubicBezTo>
                  <a:pt x="144380" y="180823"/>
                  <a:pt x="144471" y="180185"/>
                  <a:pt x="144562" y="179577"/>
                </a:cubicBezTo>
                <a:cubicBezTo>
                  <a:pt x="144562" y="179455"/>
                  <a:pt x="144501" y="179364"/>
                  <a:pt x="144410" y="179364"/>
                </a:cubicBezTo>
                <a:cubicBezTo>
                  <a:pt x="144394" y="179360"/>
                  <a:pt x="144378" y="179358"/>
                  <a:pt x="144363" y="179358"/>
                </a:cubicBezTo>
                <a:close/>
                <a:moveTo>
                  <a:pt x="38512" y="179539"/>
                </a:moveTo>
                <a:cubicBezTo>
                  <a:pt x="38421" y="179539"/>
                  <a:pt x="38354" y="179598"/>
                  <a:pt x="38329" y="179699"/>
                </a:cubicBezTo>
                <a:cubicBezTo>
                  <a:pt x="38328" y="179701"/>
                  <a:pt x="38328" y="179704"/>
                  <a:pt x="38327" y="179707"/>
                </a:cubicBezTo>
                <a:lnTo>
                  <a:pt x="38327" y="179707"/>
                </a:lnTo>
                <a:cubicBezTo>
                  <a:pt x="38268" y="180008"/>
                  <a:pt x="38237" y="180309"/>
                  <a:pt x="38177" y="180611"/>
                </a:cubicBezTo>
                <a:cubicBezTo>
                  <a:pt x="38147" y="180945"/>
                  <a:pt x="38086" y="181249"/>
                  <a:pt x="38025" y="181553"/>
                </a:cubicBezTo>
                <a:cubicBezTo>
                  <a:pt x="37995" y="181674"/>
                  <a:pt x="38086" y="181766"/>
                  <a:pt x="38177" y="181796"/>
                </a:cubicBezTo>
                <a:lnTo>
                  <a:pt x="38207" y="181796"/>
                </a:lnTo>
                <a:cubicBezTo>
                  <a:pt x="38299" y="181796"/>
                  <a:pt x="38390" y="181735"/>
                  <a:pt x="38390" y="181644"/>
                </a:cubicBezTo>
                <a:cubicBezTo>
                  <a:pt x="38451" y="181310"/>
                  <a:pt x="38511" y="181006"/>
                  <a:pt x="38572" y="180671"/>
                </a:cubicBezTo>
                <a:cubicBezTo>
                  <a:pt x="38603" y="180367"/>
                  <a:pt x="38663" y="180063"/>
                  <a:pt x="38724" y="179759"/>
                </a:cubicBezTo>
                <a:cubicBezTo>
                  <a:pt x="38724" y="179668"/>
                  <a:pt x="38663" y="179577"/>
                  <a:pt x="38572" y="179547"/>
                </a:cubicBezTo>
                <a:cubicBezTo>
                  <a:pt x="38551" y="179541"/>
                  <a:pt x="38531" y="179539"/>
                  <a:pt x="38512" y="179539"/>
                </a:cubicBezTo>
                <a:close/>
                <a:moveTo>
                  <a:pt x="54061" y="180062"/>
                </a:moveTo>
                <a:cubicBezTo>
                  <a:pt x="53995" y="180062"/>
                  <a:pt x="53931" y="180096"/>
                  <a:pt x="53892" y="180155"/>
                </a:cubicBezTo>
                <a:cubicBezTo>
                  <a:pt x="53557" y="180732"/>
                  <a:pt x="53253" y="181310"/>
                  <a:pt x="52980" y="181826"/>
                </a:cubicBezTo>
                <a:cubicBezTo>
                  <a:pt x="52919" y="181918"/>
                  <a:pt x="52949" y="182039"/>
                  <a:pt x="53041" y="182100"/>
                </a:cubicBezTo>
                <a:cubicBezTo>
                  <a:pt x="53071" y="182100"/>
                  <a:pt x="53101" y="182130"/>
                  <a:pt x="53132" y="182130"/>
                </a:cubicBezTo>
                <a:cubicBezTo>
                  <a:pt x="53192" y="182100"/>
                  <a:pt x="53284" y="182070"/>
                  <a:pt x="53314" y="182009"/>
                </a:cubicBezTo>
                <a:cubicBezTo>
                  <a:pt x="53588" y="181492"/>
                  <a:pt x="53892" y="180914"/>
                  <a:pt x="54226" y="180367"/>
                </a:cubicBezTo>
                <a:cubicBezTo>
                  <a:pt x="54256" y="180276"/>
                  <a:pt x="54226" y="180155"/>
                  <a:pt x="54165" y="180094"/>
                </a:cubicBezTo>
                <a:cubicBezTo>
                  <a:pt x="54133" y="180072"/>
                  <a:pt x="54097" y="180062"/>
                  <a:pt x="54061" y="180062"/>
                </a:cubicBezTo>
                <a:close/>
                <a:moveTo>
                  <a:pt x="42662" y="180214"/>
                </a:moveTo>
                <a:cubicBezTo>
                  <a:pt x="42597" y="180214"/>
                  <a:pt x="42532" y="180248"/>
                  <a:pt x="42493" y="180307"/>
                </a:cubicBezTo>
                <a:cubicBezTo>
                  <a:pt x="42250" y="180793"/>
                  <a:pt x="41916" y="181310"/>
                  <a:pt x="41521" y="181918"/>
                </a:cubicBezTo>
                <a:cubicBezTo>
                  <a:pt x="41509" y="181952"/>
                  <a:pt x="41502" y="181991"/>
                  <a:pt x="41502" y="182030"/>
                </a:cubicBezTo>
                <a:lnTo>
                  <a:pt x="41502" y="182030"/>
                </a:lnTo>
                <a:cubicBezTo>
                  <a:pt x="41501" y="182087"/>
                  <a:pt x="41522" y="182152"/>
                  <a:pt x="41581" y="182191"/>
                </a:cubicBezTo>
                <a:cubicBezTo>
                  <a:pt x="41612" y="182221"/>
                  <a:pt x="41642" y="182221"/>
                  <a:pt x="41703" y="182221"/>
                </a:cubicBezTo>
                <a:cubicBezTo>
                  <a:pt x="41764" y="182221"/>
                  <a:pt x="41824" y="182191"/>
                  <a:pt x="41855" y="182130"/>
                </a:cubicBezTo>
                <a:cubicBezTo>
                  <a:pt x="42250" y="181492"/>
                  <a:pt x="42554" y="180975"/>
                  <a:pt x="42828" y="180489"/>
                </a:cubicBezTo>
                <a:cubicBezTo>
                  <a:pt x="42888" y="180398"/>
                  <a:pt x="42858" y="180307"/>
                  <a:pt x="42767" y="180246"/>
                </a:cubicBezTo>
                <a:cubicBezTo>
                  <a:pt x="42734" y="180224"/>
                  <a:pt x="42698" y="180214"/>
                  <a:pt x="42664" y="180214"/>
                </a:cubicBezTo>
                <a:cubicBezTo>
                  <a:pt x="42664" y="180214"/>
                  <a:pt x="42663" y="180214"/>
                  <a:pt x="42663" y="180214"/>
                </a:cubicBezTo>
                <a:lnTo>
                  <a:pt x="42663" y="180214"/>
                </a:lnTo>
                <a:cubicBezTo>
                  <a:pt x="42663" y="180214"/>
                  <a:pt x="42663" y="180214"/>
                  <a:pt x="42662" y="180214"/>
                </a:cubicBezTo>
                <a:close/>
                <a:moveTo>
                  <a:pt x="161675" y="181705"/>
                </a:moveTo>
                <a:cubicBezTo>
                  <a:pt x="161249" y="181705"/>
                  <a:pt x="160884" y="181796"/>
                  <a:pt x="160520" y="181978"/>
                </a:cubicBezTo>
                <a:cubicBezTo>
                  <a:pt x="160398" y="182009"/>
                  <a:pt x="160368" y="182130"/>
                  <a:pt x="160398" y="182221"/>
                </a:cubicBezTo>
                <a:cubicBezTo>
                  <a:pt x="160429" y="182282"/>
                  <a:pt x="160489" y="182343"/>
                  <a:pt x="160581" y="182343"/>
                </a:cubicBezTo>
                <a:cubicBezTo>
                  <a:pt x="160611" y="182343"/>
                  <a:pt x="160641" y="182313"/>
                  <a:pt x="160641" y="182313"/>
                </a:cubicBezTo>
                <a:cubicBezTo>
                  <a:pt x="160976" y="182161"/>
                  <a:pt x="161310" y="182100"/>
                  <a:pt x="161675" y="182070"/>
                </a:cubicBezTo>
                <a:lnTo>
                  <a:pt x="161736" y="182070"/>
                </a:lnTo>
                <a:cubicBezTo>
                  <a:pt x="161948" y="182070"/>
                  <a:pt x="162161" y="182100"/>
                  <a:pt x="162374" y="182191"/>
                </a:cubicBezTo>
                <a:cubicBezTo>
                  <a:pt x="162401" y="182201"/>
                  <a:pt x="162426" y="182206"/>
                  <a:pt x="162449" y="182206"/>
                </a:cubicBezTo>
                <a:cubicBezTo>
                  <a:pt x="162639" y="182206"/>
                  <a:pt x="162712" y="181908"/>
                  <a:pt x="162495" y="181826"/>
                </a:cubicBezTo>
                <a:cubicBezTo>
                  <a:pt x="162252" y="181735"/>
                  <a:pt x="161979" y="181705"/>
                  <a:pt x="161736" y="181705"/>
                </a:cubicBezTo>
                <a:close/>
                <a:moveTo>
                  <a:pt x="160209" y="181437"/>
                </a:moveTo>
                <a:cubicBezTo>
                  <a:pt x="160171" y="181437"/>
                  <a:pt x="160132" y="181454"/>
                  <a:pt x="160094" y="181492"/>
                </a:cubicBezTo>
                <a:cubicBezTo>
                  <a:pt x="159577" y="181887"/>
                  <a:pt x="159122" y="182373"/>
                  <a:pt x="158757" y="182890"/>
                </a:cubicBezTo>
                <a:cubicBezTo>
                  <a:pt x="158696" y="182981"/>
                  <a:pt x="158726" y="183103"/>
                  <a:pt x="158818" y="183164"/>
                </a:cubicBezTo>
                <a:cubicBezTo>
                  <a:pt x="158848" y="183194"/>
                  <a:pt x="158878" y="183194"/>
                  <a:pt x="158909" y="183194"/>
                </a:cubicBezTo>
                <a:cubicBezTo>
                  <a:pt x="158970" y="183194"/>
                  <a:pt x="159030" y="183164"/>
                  <a:pt x="159061" y="183103"/>
                </a:cubicBezTo>
                <a:cubicBezTo>
                  <a:pt x="159425" y="182617"/>
                  <a:pt x="159851" y="182161"/>
                  <a:pt x="160337" y="181766"/>
                </a:cubicBezTo>
                <a:cubicBezTo>
                  <a:pt x="160398" y="181705"/>
                  <a:pt x="160429" y="181583"/>
                  <a:pt x="160368" y="181522"/>
                </a:cubicBezTo>
                <a:cubicBezTo>
                  <a:pt x="160315" y="181469"/>
                  <a:pt x="160262" y="181437"/>
                  <a:pt x="160209" y="181437"/>
                </a:cubicBezTo>
                <a:close/>
                <a:moveTo>
                  <a:pt x="57072" y="181480"/>
                </a:moveTo>
                <a:cubicBezTo>
                  <a:pt x="57017" y="181480"/>
                  <a:pt x="56965" y="181503"/>
                  <a:pt x="56931" y="181553"/>
                </a:cubicBezTo>
                <a:cubicBezTo>
                  <a:pt x="56718" y="181857"/>
                  <a:pt x="56475" y="182161"/>
                  <a:pt x="56262" y="182495"/>
                </a:cubicBezTo>
                <a:cubicBezTo>
                  <a:pt x="56141" y="182708"/>
                  <a:pt x="55989" y="182921"/>
                  <a:pt x="55867" y="183133"/>
                </a:cubicBezTo>
                <a:cubicBezTo>
                  <a:pt x="55807" y="183225"/>
                  <a:pt x="55837" y="183346"/>
                  <a:pt x="55928" y="183407"/>
                </a:cubicBezTo>
                <a:cubicBezTo>
                  <a:pt x="55961" y="183418"/>
                  <a:pt x="55995" y="183425"/>
                  <a:pt x="56027" y="183425"/>
                </a:cubicBezTo>
                <a:cubicBezTo>
                  <a:pt x="56082" y="183425"/>
                  <a:pt x="56133" y="183404"/>
                  <a:pt x="56171" y="183346"/>
                </a:cubicBezTo>
                <a:cubicBezTo>
                  <a:pt x="56323" y="183133"/>
                  <a:pt x="56445" y="182921"/>
                  <a:pt x="56597" y="182708"/>
                </a:cubicBezTo>
                <a:cubicBezTo>
                  <a:pt x="56810" y="182404"/>
                  <a:pt x="57022" y="182100"/>
                  <a:pt x="57235" y="181766"/>
                </a:cubicBezTo>
                <a:cubicBezTo>
                  <a:pt x="57296" y="181705"/>
                  <a:pt x="57296" y="181583"/>
                  <a:pt x="57205" y="181522"/>
                </a:cubicBezTo>
                <a:cubicBezTo>
                  <a:pt x="57164" y="181495"/>
                  <a:pt x="57117" y="181480"/>
                  <a:pt x="57072" y="181480"/>
                </a:cubicBezTo>
                <a:close/>
                <a:moveTo>
                  <a:pt x="135048" y="182191"/>
                </a:moveTo>
                <a:cubicBezTo>
                  <a:pt x="134927" y="182191"/>
                  <a:pt x="134866" y="182282"/>
                  <a:pt x="134866" y="182404"/>
                </a:cubicBezTo>
                <a:lnTo>
                  <a:pt x="134896" y="182617"/>
                </a:lnTo>
                <a:cubicBezTo>
                  <a:pt x="134927" y="183164"/>
                  <a:pt x="134987" y="183711"/>
                  <a:pt x="135018" y="184288"/>
                </a:cubicBezTo>
                <a:cubicBezTo>
                  <a:pt x="135048" y="184380"/>
                  <a:pt x="135109" y="184471"/>
                  <a:pt x="135230" y="184471"/>
                </a:cubicBezTo>
                <a:cubicBezTo>
                  <a:pt x="135322" y="184440"/>
                  <a:pt x="135413" y="184349"/>
                  <a:pt x="135413" y="184258"/>
                </a:cubicBezTo>
                <a:cubicBezTo>
                  <a:pt x="135352" y="183680"/>
                  <a:pt x="135322" y="183133"/>
                  <a:pt x="135261" y="182586"/>
                </a:cubicBezTo>
                <a:lnTo>
                  <a:pt x="135230" y="182343"/>
                </a:lnTo>
                <a:cubicBezTo>
                  <a:pt x="135230" y="182252"/>
                  <a:pt x="135139" y="182191"/>
                  <a:pt x="135048" y="182191"/>
                </a:cubicBezTo>
                <a:close/>
                <a:moveTo>
                  <a:pt x="37609" y="183200"/>
                </a:moveTo>
                <a:cubicBezTo>
                  <a:pt x="37536" y="183200"/>
                  <a:pt x="37461" y="183250"/>
                  <a:pt x="37417" y="183316"/>
                </a:cubicBezTo>
                <a:cubicBezTo>
                  <a:pt x="37144" y="183863"/>
                  <a:pt x="36809" y="184380"/>
                  <a:pt x="36414" y="184835"/>
                </a:cubicBezTo>
                <a:cubicBezTo>
                  <a:pt x="36323" y="184927"/>
                  <a:pt x="36323" y="185048"/>
                  <a:pt x="36414" y="185109"/>
                </a:cubicBezTo>
                <a:cubicBezTo>
                  <a:pt x="36444" y="185139"/>
                  <a:pt x="36505" y="185139"/>
                  <a:pt x="36536" y="185170"/>
                </a:cubicBezTo>
                <a:cubicBezTo>
                  <a:pt x="36596" y="185170"/>
                  <a:pt x="36657" y="185139"/>
                  <a:pt x="36688" y="185079"/>
                </a:cubicBezTo>
                <a:cubicBezTo>
                  <a:pt x="37113" y="184592"/>
                  <a:pt x="37478" y="184076"/>
                  <a:pt x="37782" y="183468"/>
                </a:cubicBezTo>
                <a:cubicBezTo>
                  <a:pt x="37812" y="183377"/>
                  <a:pt x="37782" y="183255"/>
                  <a:pt x="37691" y="183225"/>
                </a:cubicBezTo>
                <a:cubicBezTo>
                  <a:pt x="37665" y="183208"/>
                  <a:pt x="37637" y="183200"/>
                  <a:pt x="37609" y="183200"/>
                </a:cubicBezTo>
                <a:close/>
                <a:moveTo>
                  <a:pt x="143682" y="183095"/>
                </a:moveTo>
                <a:cubicBezTo>
                  <a:pt x="143590" y="183095"/>
                  <a:pt x="143523" y="183154"/>
                  <a:pt x="143498" y="183255"/>
                </a:cubicBezTo>
                <a:cubicBezTo>
                  <a:pt x="143377" y="183863"/>
                  <a:pt x="143225" y="184471"/>
                  <a:pt x="143042" y="185079"/>
                </a:cubicBezTo>
                <a:cubicBezTo>
                  <a:pt x="143042" y="185170"/>
                  <a:pt x="143103" y="185291"/>
                  <a:pt x="143194" y="185322"/>
                </a:cubicBezTo>
                <a:lnTo>
                  <a:pt x="143225" y="185322"/>
                </a:lnTo>
                <a:cubicBezTo>
                  <a:pt x="143316" y="185322"/>
                  <a:pt x="143407" y="185261"/>
                  <a:pt x="143407" y="185170"/>
                </a:cubicBezTo>
                <a:cubicBezTo>
                  <a:pt x="143589" y="184562"/>
                  <a:pt x="143741" y="183954"/>
                  <a:pt x="143893" y="183316"/>
                </a:cubicBezTo>
                <a:cubicBezTo>
                  <a:pt x="143893" y="183225"/>
                  <a:pt x="143832" y="183133"/>
                  <a:pt x="143741" y="183103"/>
                </a:cubicBezTo>
                <a:cubicBezTo>
                  <a:pt x="143720" y="183098"/>
                  <a:pt x="143700" y="183095"/>
                  <a:pt x="143682" y="183095"/>
                </a:cubicBezTo>
                <a:close/>
                <a:moveTo>
                  <a:pt x="40658" y="183436"/>
                </a:moveTo>
                <a:cubicBezTo>
                  <a:pt x="40595" y="183436"/>
                  <a:pt x="40537" y="183470"/>
                  <a:pt x="40517" y="183528"/>
                </a:cubicBezTo>
                <a:cubicBezTo>
                  <a:pt x="40214" y="184015"/>
                  <a:pt x="39849" y="184562"/>
                  <a:pt x="39514" y="185139"/>
                </a:cubicBezTo>
                <a:cubicBezTo>
                  <a:pt x="39454" y="185231"/>
                  <a:pt x="39484" y="185352"/>
                  <a:pt x="39575" y="185413"/>
                </a:cubicBezTo>
                <a:cubicBezTo>
                  <a:pt x="39606" y="185443"/>
                  <a:pt x="39636" y="185443"/>
                  <a:pt x="39666" y="185443"/>
                </a:cubicBezTo>
                <a:cubicBezTo>
                  <a:pt x="39727" y="185443"/>
                  <a:pt x="39788" y="185413"/>
                  <a:pt x="39849" y="185352"/>
                </a:cubicBezTo>
                <a:cubicBezTo>
                  <a:pt x="40183" y="184775"/>
                  <a:pt x="40517" y="184197"/>
                  <a:pt x="40821" y="183741"/>
                </a:cubicBezTo>
                <a:cubicBezTo>
                  <a:pt x="40882" y="183650"/>
                  <a:pt x="40852" y="183528"/>
                  <a:pt x="40761" y="183468"/>
                </a:cubicBezTo>
                <a:cubicBezTo>
                  <a:pt x="40728" y="183446"/>
                  <a:pt x="40692" y="183436"/>
                  <a:pt x="40658" y="183436"/>
                </a:cubicBezTo>
                <a:close/>
                <a:moveTo>
                  <a:pt x="163535" y="183249"/>
                </a:moveTo>
                <a:cubicBezTo>
                  <a:pt x="163523" y="183249"/>
                  <a:pt x="163511" y="183251"/>
                  <a:pt x="163498" y="183255"/>
                </a:cubicBezTo>
                <a:cubicBezTo>
                  <a:pt x="163377" y="183255"/>
                  <a:pt x="163316" y="183346"/>
                  <a:pt x="163316" y="183437"/>
                </a:cubicBezTo>
                <a:cubicBezTo>
                  <a:pt x="163347" y="183559"/>
                  <a:pt x="163347" y="183650"/>
                  <a:pt x="163347" y="183772"/>
                </a:cubicBezTo>
                <a:lnTo>
                  <a:pt x="163347" y="183863"/>
                </a:lnTo>
                <a:cubicBezTo>
                  <a:pt x="163347" y="184349"/>
                  <a:pt x="163255" y="184805"/>
                  <a:pt x="163103" y="185231"/>
                </a:cubicBezTo>
                <a:cubicBezTo>
                  <a:pt x="163066" y="185380"/>
                  <a:pt x="163177" y="185471"/>
                  <a:pt x="163290" y="185471"/>
                </a:cubicBezTo>
                <a:cubicBezTo>
                  <a:pt x="163361" y="185471"/>
                  <a:pt x="163433" y="185435"/>
                  <a:pt x="163468" y="185352"/>
                </a:cubicBezTo>
                <a:cubicBezTo>
                  <a:pt x="163650" y="184896"/>
                  <a:pt x="163711" y="184380"/>
                  <a:pt x="163711" y="183863"/>
                </a:cubicBezTo>
                <a:lnTo>
                  <a:pt x="163711" y="183741"/>
                </a:lnTo>
                <a:cubicBezTo>
                  <a:pt x="163711" y="183650"/>
                  <a:pt x="163711" y="183528"/>
                  <a:pt x="163711" y="183407"/>
                </a:cubicBezTo>
                <a:cubicBezTo>
                  <a:pt x="163685" y="183328"/>
                  <a:pt x="163613" y="183249"/>
                  <a:pt x="163535" y="183249"/>
                </a:cubicBezTo>
                <a:close/>
                <a:moveTo>
                  <a:pt x="52269" y="183426"/>
                </a:moveTo>
                <a:cubicBezTo>
                  <a:pt x="52195" y="183426"/>
                  <a:pt x="52121" y="183460"/>
                  <a:pt x="52098" y="183528"/>
                </a:cubicBezTo>
                <a:lnTo>
                  <a:pt x="51217" y="185200"/>
                </a:lnTo>
                <a:cubicBezTo>
                  <a:pt x="51156" y="185291"/>
                  <a:pt x="51217" y="185413"/>
                  <a:pt x="51308" y="185474"/>
                </a:cubicBezTo>
                <a:lnTo>
                  <a:pt x="51399" y="185474"/>
                </a:lnTo>
                <a:cubicBezTo>
                  <a:pt x="51460" y="185474"/>
                  <a:pt x="51521" y="185443"/>
                  <a:pt x="51551" y="185383"/>
                </a:cubicBezTo>
                <a:lnTo>
                  <a:pt x="52433" y="183711"/>
                </a:lnTo>
                <a:cubicBezTo>
                  <a:pt x="52463" y="183589"/>
                  <a:pt x="52433" y="183498"/>
                  <a:pt x="52341" y="183437"/>
                </a:cubicBezTo>
                <a:cubicBezTo>
                  <a:pt x="52319" y="183430"/>
                  <a:pt x="52294" y="183426"/>
                  <a:pt x="52269" y="183426"/>
                </a:cubicBezTo>
                <a:close/>
                <a:moveTo>
                  <a:pt x="334" y="179759"/>
                </a:moveTo>
                <a:lnTo>
                  <a:pt x="334" y="180367"/>
                </a:lnTo>
                <a:cubicBezTo>
                  <a:pt x="1398" y="180914"/>
                  <a:pt x="2249" y="181705"/>
                  <a:pt x="2310" y="182860"/>
                </a:cubicBezTo>
                <a:cubicBezTo>
                  <a:pt x="2371" y="184136"/>
                  <a:pt x="1550" y="185261"/>
                  <a:pt x="334" y="185626"/>
                </a:cubicBezTo>
                <a:lnTo>
                  <a:pt x="334" y="186234"/>
                </a:lnTo>
                <a:lnTo>
                  <a:pt x="365" y="186234"/>
                </a:lnTo>
                <a:cubicBezTo>
                  <a:pt x="1915" y="185808"/>
                  <a:pt x="2979" y="184410"/>
                  <a:pt x="2888" y="182799"/>
                </a:cubicBezTo>
                <a:cubicBezTo>
                  <a:pt x="2796" y="181492"/>
                  <a:pt x="1915" y="180459"/>
                  <a:pt x="334" y="179759"/>
                </a:cubicBezTo>
                <a:close/>
                <a:moveTo>
                  <a:pt x="158301" y="184592"/>
                </a:moveTo>
                <a:cubicBezTo>
                  <a:pt x="158210" y="184592"/>
                  <a:pt x="158118" y="184653"/>
                  <a:pt x="158118" y="184775"/>
                </a:cubicBezTo>
                <a:cubicBezTo>
                  <a:pt x="158088" y="184805"/>
                  <a:pt x="158088" y="184866"/>
                  <a:pt x="158088" y="184927"/>
                </a:cubicBezTo>
                <a:cubicBezTo>
                  <a:pt x="158088" y="185565"/>
                  <a:pt x="158301" y="186173"/>
                  <a:pt x="158666" y="186690"/>
                </a:cubicBezTo>
                <a:cubicBezTo>
                  <a:pt x="158706" y="186738"/>
                  <a:pt x="158757" y="186759"/>
                  <a:pt x="158808" y="186759"/>
                </a:cubicBezTo>
                <a:cubicBezTo>
                  <a:pt x="158947" y="186759"/>
                  <a:pt x="159081" y="186603"/>
                  <a:pt x="158970" y="186446"/>
                </a:cubicBezTo>
                <a:cubicBezTo>
                  <a:pt x="158635" y="186021"/>
                  <a:pt x="158483" y="185474"/>
                  <a:pt x="158483" y="184927"/>
                </a:cubicBezTo>
                <a:cubicBezTo>
                  <a:pt x="158483" y="184866"/>
                  <a:pt x="158483" y="184835"/>
                  <a:pt x="158483" y="184775"/>
                </a:cubicBezTo>
                <a:cubicBezTo>
                  <a:pt x="158483" y="184684"/>
                  <a:pt x="158392" y="184592"/>
                  <a:pt x="158301" y="184592"/>
                </a:cubicBezTo>
                <a:close/>
                <a:moveTo>
                  <a:pt x="55113" y="184703"/>
                </a:moveTo>
                <a:cubicBezTo>
                  <a:pt x="55033" y="184703"/>
                  <a:pt x="54971" y="184737"/>
                  <a:pt x="54925" y="184805"/>
                </a:cubicBezTo>
                <a:cubicBezTo>
                  <a:pt x="54651" y="185383"/>
                  <a:pt x="54408" y="185991"/>
                  <a:pt x="54196" y="186598"/>
                </a:cubicBezTo>
                <a:cubicBezTo>
                  <a:pt x="54165" y="186690"/>
                  <a:pt x="54226" y="186781"/>
                  <a:pt x="54317" y="186842"/>
                </a:cubicBezTo>
                <a:lnTo>
                  <a:pt x="54378" y="186842"/>
                </a:lnTo>
                <a:cubicBezTo>
                  <a:pt x="54469" y="186842"/>
                  <a:pt x="54530" y="186781"/>
                  <a:pt x="54560" y="186720"/>
                </a:cubicBezTo>
                <a:cubicBezTo>
                  <a:pt x="54773" y="186112"/>
                  <a:pt x="55016" y="185535"/>
                  <a:pt x="55290" y="184987"/>
                </a:cubicBezTo>
                <a:cubicBezTo>
                  <a:pt x="55320" y="184896"/>
                  <a:pt x="55290" y="184775"/>
                  <a:pt x="55199" y="184714"/>
                </a:cubicBezTo>
                <a:cubicBezTo>
                  <a:pt x="55168" y="184706"/>
                  <a:pt x="55140" y="184703"/>
                  <a:pt x="55113" y="184703"/>
                </a:cubicBezTo>
                <a:close/>
                <a:moveTo>
                  <a:pt x="162213" y="186656"/>
                </a:moveTo>
                <a:cubicBezTo>
                  <a:pt x="162174" y="186656"/>
                  <a:pt x="162135" y="186666"/>
                  <a:pt x="162100" y="186690"/>
                </a:cubicBezTo>
                <a:cubicBezTo>
                  <a:pt x="161677" y="187028"/>
                  <a:pt x="161123" y="187210"/>
                  <a:pt x="160584" y="187210"/>
                </a:cubicBezTo>
                <a:cubicBezTo>
                  <a:pt x="160542" y="187210"/>
                  <a:pt x="160500" y="187209"/>
                  <a:pt x="160459" y="187206"/>
                </a:cubicBezTo>
                <a:cubicBezTo>
                  <a:pt x="160216" y="187206"/>
                  <a:pt x="160185" y="187571"/>
                  <a:pt x="160429" y="187601"/>
                </a:cubicBezTo>
                <a:lnTo>
                  <a:pt x="160550" y="187601"/>
                </a:lnTo>
                <a:cubicBezTo>
                  <a:pt x="161188" y="187601"/>
                  <a:pt x="161827" y="187389"/>
                  <a:pt x="162343" y="186994"/>
                </a:cubicBezTo>
                <a:cubicBezTo>
                  <a:pt x="162435" y="186933"/>
                  <a:pt x="162435" y="186811"/>
                  <a:pt x="162374" y="186720"/>
                </a:cubicBezTo>
                <a:cubicBezTo>
                  <a:pt x="162336" y="186682"/>
                  <a:pt x="162275" y="186656"/>
                  <a:pt x="162213" y="186656"/>
                </a:cubicBezTo>
                <a:close/>
                <a:moveTo>
                  <a:pt x="35119" y="186020"/>
                </a:moveTo>
                <a:cubicBezTo>
                  <a:pt x="35084" y="186020"/>
                  <a:pt x="35048" y="186030"/>
                  <a:pt x="35016" y="186051"/>
                </a:cubicBezTo>
                <a:cubicBezTo>
                  <a:pt x="34894" y="186143"/>
                  <a:pt x="34773" y="186203"/>
                  <a:pt x="34651" y="186294"/>
                </a:cubicBezTo>
                <a:cubicBezTo>
                  <a:pt x="34195" y="186538"/>
                  <a:pt x="33800" y="186842"/>
                  <a:pt x="33466" y="187206"/>
                </a:cubicBezTo>
                <a:cubicBezTo>
                  <a:pt x="33344" y="187358"/>
                  <a:pt x="33253" y="187480"/>
                  <a:pt x="33162" y="187632"/>
                </a:cubicBezTo>
                <a:cubicBezTo>
                  <a:pt x="33101" y="187723"/>
                  <a:pt x="33131" y="187845"/>
                  <a:pt x="33223" y="187905"/>
                </a:cubicBezTo>
                <a:cubicBezTo>
                  <a:pt x="33253" y="187905"/>
                  <a:pt x="33283" y="187905"/>
                  <a:pt x="33314" y="187936"/>
                </a:cubicBezTo>
                <a:cubicBezTo>
                  <a:pt x="33374" y="187905"/>
                  <a:pt x="33435" y="187875"/>
                  <a:pt x="33496" y="187845"/>
                </a:cubicBezTo>
                <a:cubicBezTo>
                  <a:pt x="33557" y="187693"/>
                  <a:pt x="33648" y="187571"/>
                  <a:pt x="33739" y="187480"/>
                </a:cubicBezTo>
                <a:cubicBezTo>
                  <a:pt x="34074" y="187115"/>
                  <a:pt x="34438" y="186842"/>
                  <a:pt x="34864" y="186598"/>
                </a:cubicBezTo>
                <a:cubicBezTo>
                  <a:pt x="34985" y="186538"/>
                  <a:pt x="35107" y="186446"/>
                  <a:pt x="35229" y="186386"/>
                </a:cubicBezTo>
                <a:cubicBezTo>
                  <a:pt x="35279" y="186352"/>
                  <a:pt x="35302" y="186299"/>
                  <a:pt x="35301" y="186244"/>
                </a:cubicBezTo>
                <a:lnTo>
                  <a:pt x="35301" y="186244"/>
                </a:lnTo>
                <a:cubicBezTo>
                  <a:pt x="35302" y="186202"/>
                  <a:pt x="35287" y="186155"/>
                  <a:pt x="35260" y="186114"/>
                </a:cubicBezTo>
                <a:lnTo>
                  <a:pt x="35260" y="186114"/>
                </a:lnTo>
                <a:cubicBezTo>
                  <a:pt x="35260" y="186113"/>
                  <a:pt x="35259" y="186113"/>
                  <a:pt x="35259" y="186112"/>
                </a:cubicBezTo>
                <a:cubicBezTo>
                  <a:pt x="35239" y="186053"/>
                  <a:pt x="35182" y="186020"/>
                  <a:pt x="35119" y="186020"/>
                </a:cubicBezTo>
                <a:close/>
                <a:moveTo>
                  <a:pt x="135322" y="185960"/>
                </a:moveTo>
                <a:cubicBezTo>
                  <a:pt x="135230" y="185991"/>
                  <a:pt x="135139" y="186082"/>
                  <a:pt x="135139" y="186173"/>
                </a:cubicBezTo>
                <a:cubicBezTo>
                  <a:pt x="135170" y="186690"/>
                  <a:pt x="135170" y="187176"/>
                  <a:pt x="135170" y="187632"/>
                </a:cubicBezTo>
                <a:cubicBezTo>
                  <a:pt x="135170" y="187784"/>
                  <a:pt x="135170" y="187905"/>
                  <a:pt x="135170" y="188057"/>
                </a:cubicBezTo>
                <a:cubicBezTo>
                  <a:pt x="135170" y="188240"/>
                  <a:pt x="135170" y="188422"/>
                  <a:pt x="135170" y="188635"/>
                </a:cubicBezTo>
                <a:cubicBezTo>
                  <a:pt x="135170" y="188726"/>
                  <a:pt x="135230" y="188817"/>
                  <a:pt x="135352" y="188817"/>
                </a:cubicBezTo>
                <a:cubicBezTo>
                  <a:pt x="135443" y="188817"/>
                  <a:pt x="135534" y="188757"/>
                  <a:pt x="135534" y="188635"/>
                </a:cubicBezTo>
                <a:cubicBezTo>
                  <a:pt x="135534" y="188453"/>
                  <a:pt x="135565" y="188270"/>
                  <a:pt x="135565" y="188057"/>
                </a:cubicBezTo>
                <a:cubicBezTo>
                  <a:pt x="135565" y="187905"/>
                  <a:pt x="135565" y="187784"/>
                  <a:pt x="135565" y="187632"/>
                </a:cubicBezTo>
                <a:cubicBezTo>
                  <a:pt x="135565" y="187176"/>
                  <a:pt x="135565" y="186690"/>
                  <a:pt x="135534" y="186143"/>
                </a:cubicBezTo>
                <a:cubicBezTo>
                  <a:pt x="135534" y="186051"/>
                  <a:pt x="135443" y="185960"/>
                  <a:pt x="135322" y="185960"/>
                </a:cubicBezTo>
                <a:close/>
                <a:moveTo>
                  <a:pt x="38765" y="186726"/>
                </a:moveTo>
                <a:cubicBezTo>
                  <a:pt x="38694" y="186726"/>
                  <a:pt x="38624" y="186776"/>
                  <a:pt x="38603" y="186842"/>
                </a:cubicBezTo>
                <a:cubicBezTo>
                  <a:pt x="38299" y="187419"/>
                  <a:pt x="38055" y="187997"/>
                  <a:pt x="37843" y="188605"/>
                </a:cubicBezTo>
                <a:cubicBezTo>
                  <a:pt x="37812" y="188696"/>
                  <a:pt x="37873" y="188817"/>
                  <a:pt x="37964" y="188848"/>
                </a:cubicBezTo>
                <a:lnTo>
                  <a:pt x="38025" y="188848"/>
                </a:lnTo>
                <a:cubicBezTo>
                  <a:pt x="38116" y="188848"/>
                  <a:pt x="38177" y="188787"/>
                  <a:pt x="38207" y="188696"/>
                </a:cubicBezTo>
                <a:cubicBezTo>
                  <a:pt x="38420" y="188118"/>
                  <a:pt x="38663" y="187541"/>
                  <a:pt x="38937" y="186994"/>
                </a:cubicBezTo>
                <a:cubicBezTo>
                  <a:pt x="38967" y="186902"/>
                  <a:pt x="38937" y="186781"/>
                  <a:pt x="38846" y="186750"/>
                </a:cubicBezTo>
                <a:cubicBezTo>
                  <a:pt x="38820" y="186733"/>
                  <a:pt x="38792" y="186726"/>
                  <a:pt x="38765" y="186726"/>
                </a:cubicBezTo>
                <a:close/>
                <a:moveTo>
                  <a:pt x="142688" y="186770"/>
                </a:moveTo>
                <a:cubicBezTo>
                  <a:pt x="142607" y="186770"/>
                  <a:pt x="142549" y="186810"/>
                  <a:pt x="142525" y="186902"/>
                </a:cubicBezTo>
                <a:cubicBezTo>
                  <a:pt x="142313" y="187480"/>
                  <a:pt x="142130" y="188088"/>
                  <a:pt x="141918" y="188665"/>
                </a:cubicBezTo>
                <a:cubicBezTo>
                  <a:pt x="141857" y="188787"/>
                  <a:pt x="141918" y="188878"/>
                  <a:pt x="142009" y="188909"/>
                </a:cubicBezTo>
                <a:cubicBezTo>
                  <a:pt x="142039" y="188939"/>
                  <a:pt x="142070" y="188939"/>
                  <a:pt x="142070" y="188939"/>
                </a:cubicBezTo>
                <a:cubicBezTo>
                  <a:pt x="142161" y="188939"/>
                  <a:pt x="142222" y="188878"/>
                  <a:pt x="142252" y="188817"/>
                </a:cubicBezTo>
                <a:cubicBezTo>
                  <a:pt x="142373" y="188483"/>
                  <a:pt x="142495" y="188118"/>
                  <a:pt x="142617" y="187784"/>
                </a:cubicBezTo>
                <a:cubicBezTo>
                  <a:pt x="142617" y="187784"/>
                  <a:pt x="142617" y="187784"/>
                  <a:pt x="142617" y="187753"/>
                </a:cubicBezTo>
                <a:cubicBezTo>
                  <a:pt x="142708" y="187510"/>
                  <a:pt x="142799" y="187267"/>
                  <a:pt x="142890" y="186994"/>
                </a:cubicBezTo>
                <a:cubicBezTo>
                  <a:pt x="142921" y="186902"/>
                  <a:pt x="142860" y="186811"/>
                  <a:pt x="142769" y="186781"/>
                </a:cubicBezTo>
                <a:cubicBezTo>
                  <a:pt x="142740" y="186774"/>
                  <a:pt x="142713" y="186770"/>
                  <a:pt x="142688" y="186770"/>
                </a:cubicBezTo>
                <a:close/>
                <a:moveTo>
                  <a:pt x="6626" y="166537"/>
                </a:moveTo>
                <a:lnTo>
                  <a:pt x="6444" y="166598"/>
                </a:lnTo>
                <a:cubicBezTo>
                  <a:pt x="4377" y="167084"/>
                  <a:pt x="2310" y="167723"/>
                  <a:pt x="334" y="168543"/>
                </a:cubicBezTo>
                <a:lnTo>
                  <a:pt x="334" y="169151"/>
                </a:lnTo>
                <a:cubicBezTo>
                  <a:pt x="2310" y="168331"/>
                  <a:pt x="4316" y="167692"/>
                  <a:pt x="6413" y="167176"/>
                </a:cubicBezTo>
                <a:cubicBezTo>
                  <a:pt x="6596" y="167510"/>
                  <a:pt x="6687" y="167905"/>
                  <a:pt x="6626" y="168270"/>
                </a:cubicBezTo>
                <a:cubicBezTo>
                  <a:pt x="6444" y="169455"/>
                  <a:pt x="5167" y="170762"/>
                  <a:pt x="4103" y="171492"/>
                </a:cubicBezTo>
                <a:cubicBezTo>
                  <a:pt x="2827" y="172373"/>
                  <a:pt x="1368" y="173923"/>
                  <a:pt x="1398" y="175413"/>
                </a:cubicBezTo>
                <a:cubicBezTo>
                  <a:pt x="1398" y="176203"/>
                  <a:pt x="1824" y="176902"/>
                  <a:pt x="2492" y="177297"/>
                </a:cubicBezTo>
                <a:cubicBezTo>
                  <a:pt x="3100" y="177662"/>
                  <a:pt x="3769" y="177875"/>
                  <a:pt x="4468" y="177875"/>
                </a:cubicBezTo>
                <a:cubicBezTo>
                  <a:pt x="5471" y="177966"/>
                  <a:pt x="6383" y="178483"/>
                  <a:pt x="6930" y="179304"/>
                </a:cubicBezTo>
                <a:cubicBezTo>
                  <a:pt x="7690" y="180367"/>
                  <a:pt x="7964" y="181674"/>
                  <a:pt x="7690" y="182951"/>
                </a:cubicBezTo>
                <a:cubicBezTo>
                  <a:pt x="7265" y="184744"/>
                  <a:pt x="5775" y="186355"/>
                  <a:pt x="3708" y="187237"/>
                </a:cubicBezTo>
                <a:cubicBezTo>
                  <a:pt x="3283" y="187419"/>
                  <a:pt x="2827" y="187571"/>
                  <a:pt x="2401" y="187723"/>
                </a:cubicBezTo>
                <a:cubicBezTo>
                  <a:pt x="1702" y="187936"/>
                  <a:pt x="1003" y="188209"/>
                  <a:pt x="334" y="188544"/>
                </a:cubicBezTo>
                <a:lnTo>
                  <a:pt x="334" y="189212"/>
                </a:lnTo>
                <a:cubicBezTo>
                  <a:pt x="1033" y="188787"/>
                  <a:pt x="1793" y="188483"/>
                  <a:pt x="2584" y="188240"/>
                </a:cubicBezTo>
                <a:cubicBezTo>
                  <a:pt x="3040" y="188088"/>
                  <a:pt x="3496" y="187936"/>
                  <a:pt x="3921" y="187753"/>
                </a:cubicBezTo>
                <a:cubicBezTo>
                  <a:pt x="6170" y="186811"/>
                  <a:pt x="7781" y="185079"/>
                  <a:pt x="8237" y="183073"/>
                </a:cubicBezTo>
                <a:cubicBezTo>
                  <a:pt x="8541" y="181644"/>
                  <a:pt x="8237" y="180155"/>
                  <a:pt x="7417" y="178969"/>
                </a:cubicBezTo>
                <a:cubicBezTo>
                  <a:pt x="6748" y="178027"/>
                  <a:pt x="5684" y="177419"/>
                  <a:pt x="4529" y="177328"/>
                </a:cubicBezTo>
                <a:cubicBezTo>
                  <a:pt x="3921" y="177297"/>
                  <a:pt x="3344" y="177115"/>
                  <a:pt x="2827" y="176811"/>
                </a:cubicBezTo>
                <a:cubicBezTo>
                  <a:pt x="2310" y="176538"/>
                  <a:pt x="1976" y="175990"/>
                  <a:pt x="1945" y="175413"/>
                </a:cubicBezTo>
                <a:cubicBezTo>
                  <a:pt x="1945" y="174227"/>
                  <a:pt x="3192" y="172829"/>
                  <a:pt x="4438" y="171948"/>
                </a:cubicBezTo>
                <a:cubicBezTo>
                  <a:pt x="5623" y="171127"/>
                  <a:pt x="6991" y="169729"/>
                  <a:pt x="7204" y="168361"/>
                </a:cubicBezTo>
                <a:cubicBezTo>
                  <a:pt x="7295" y="167753"/>
                  <a:pt x="7113" y="167145"/>
                  <a:pt x="6748" y="166689"/>
                </a:cubicBezTo>
                <a:lnTo>
                  <a:pt x="6626" y="166537"/>
                </a:lnTo>
                <a:close/>
                <a:moveTo>
                  <a:pt x="50527" y="186787"/>
                </a:moveTo>
                <a:cubicBezTo>
                  <a:pt x="50454" y="186787"/>
                  <a:pt x="50379" y="186837"/>
                  <a:pt x="50335" y="186902"/>
                </a:cubicBezTo>
                <a:cubicBezTo>
                  <a:pt x="50031" y="187450"/>
                  <a:pt x="49788" y="188057"/>
                  <a:pt x="49606" y="188696"/>
                </a:cubicBezTo>
                <a:cubicBezTo>
                  <a:pt x="49545" y="188878"/>
                  <a:pt x="49515" y="189060"/>
                  <a:pt x="49484" y="189243"/>
                </a:cubicBezTo>
                <a:cubicBezTo>
                  <a:pt x="49484" y="189334"/>
                  <a:pt x="49545" y="189425"/>
                  <a:pt x="49636" y="189456"/>
                </a:cubicBezTo>
                <a:lnTo>
                  <a:pt x="49667" y="189456"/>
                </a:lnTo>
                <a:cubicBezTo>
                  <a:pt x="49788" y="189456"/>
                  <a:pt x="49849" y="189395"/>
                  <a:pt x="49879" y="189304"/>
                </a:cubicBezTo>
                <a:cubicBezTo>
                  <a:pt x="49879" y="189121"/>
                  <a:pt x="49910" y="188939"/>
                  <a:pt x="49971" y="188787"/>
                </a:cubicBezTo>
                <a:cubicBezTo>
                  <a:pt x="50123" y="188179"/>
                  <a:pt x="50366" y="187601"/>
                  <a:pt x="50670" y="187085"/>
                </a:cubicBezTo>
                <a:cubicBezTo>
                  <a:pt x="50730" y="186963"/>
                  <a:pt x="50700" y="186872"/>
                  <a:pt x="50609" y="186811"/>
                </a:cubicBezTo>
                <a:cubicBezTo>
                  <a:pt x="50583" y="186794"/>
                  <a:pt x="50556" y="186787"/>
                  <a:pt x="50527" y="186787"/>
                </a:cubicBezTo>
                <a:close/>
                <a:moveTo>
                  <a:pt x="8632" y="158817"/>
                </a:moveTo>
                <a:lnTo>
                  <a:pt x="8511" y="159090"/>
                </a:lnTo>
                <a:cubicBezTo>
                  <a:pt x="7629" y="160732"/>
                  <a:pt x="6505" y="162586"/>
                  <a:pt x="4803" y="163771"/>
                </a:cubicBezTo>
                <a:cubicBezTo>
                  <a:pt x="3780" y="164485"/>
                  <a:pt x="2571" y="164863"/>
                  <a:pt x="1352" y="164863"/>
                </a:cubicBezTo>
                <a:cubicBezTo>
                  <a:pt x="1012" y="164863"/>
                  <a:pt x="672" y="164834"/>
                  <a:pt x="334" y="164774"/>
                </a:cubicBezTo>
                <a:lnTo>
                  <a:pt x="334" y="165352"/>
                </a:lnTo>
                <a:cubicBezTo>
                  <a:pt x="680" y="165408"/>
                  <a:pt x="1027" y="165436"/>
                  <a:pt x="1374" y="165436"/>
                </a:cubicBezTo>
                <a:cubicBezTo>
                  <a:pt x="2706" y="165436"/>
                  <a:pt x="4021" y="165023"/>
                  <a:pt x="5106" y="164227"/>
                </a:cubicBezTo>
                <a:cubicBezTo>
                  <a:pt x="6809" y="163042"/>
                  <a:pt x="7964" y="161279"/>
                  <a:pt x="8845" y="159638"/>
                </a:cubicBezTo>
                <a:cubicBezTo>
                  <a:pt x="10456" y="160914"/>
                  <a:pt x="10243" y="163619"/>
                  <a:pt x="9970" y="165170"/>
                </a:cubicBezTo>
                <a:lnTo>
                  <a:pt x="9909" y="165474"/>
                </a:lnTo>
                <a:cubicBezTo>
                  <a:pt x="9514" y="167601"/>
                  <a:pt x="9088" y="169972"/>
                  <a:pt x="10395" y="171735"/>
                </a:cubicBezTo>
                <a:cubicBezTo>
                  <a:pt x="10730" y="172191"/>
                  <a:pt x="11125" y="172586"/>
                  <a:pt x="11581" y="172920"/>
                </a:cubicBezTo>
                <a:cubicBezTo>
                  <a:pt x="11854" y="173164"/>
                  <a:pt x="12128" y="173407"/>
                  <a:pt x="12371" y="173680"/>
                </a:cubicBezTo>
                <a:cubicBezTo>
                  <a:pt x="14377" y="175838"/>
                  <a:pt x="13982" y="179395"/>
                  <a:pt x="12705" y="181978"/>
                </a:cubicBezTo>
                <a:cubicBezTo>
                  <a:pt x="11976" y="183377"/>
                  <a:pt x="11094" y="184714"/>
                  <a:pt x="10152" y="185960"/>
                </a:cubicBezTo>
                <a:cubicBezTo>
                  <a:pt x="9271" y="187146"/>
                  <a:pt x="8450" y="188392"/>
                  <a:pt x="7751" y="189668"/>
                </a:cubicBezTo>
                <a:cubicBezTo>
                  <a:pt x="7629" y="189851"/>
                  <a:pt x="7538" y="190064"/>
                  <a:pt x="7417" y="190276"/>
                </a:cubicBezTo>
                <a:lnTo>
                  <a:pt x="8085" y="190276"/>
                </a:lnTo>
                <a:cubicBezTo>
                  <a:pt x="8116" y="190155"/>
                  <a:pt x="8176" y="190033"/>
                  <a:pt x="8237" y="189942"/>
                </a:cubicBezTo>
                <a:cubicBezTo>
                  <a:pt x="8936" y="188665"/>
                  <a:pt x="9727" y="187450"/>
                  <a:pt x="10608" y="186294"/>
                </a:cubicBezTo>
                <a:cubicBezTo>
                  <a:pt x="11581" y="185018"/>
                  <a:pt x="12462" y="183650"/>
                  <a:pt x="13222" y="182221"/>
                </a:cubicBezTo>
                <a:cubicBezTo>
                  <a:pt x="14468" y="179668"/>
                  <a:pt x="15137" y="175808"/>
                  <a:pt x="12797" y="173285"/>
                </a:cubicBezTo>
                <a:cubicBezTo>
                  <a:pt x="12523" y="173012"/>
                  <a:pt x="12249" y="172738"/>
                  <a:pt x="11946" y="172495"/>
                </a:cubicBezTo>
                <a:cubicBezTo>
                  <a:pt x="11520" y="172161"/>
                  <a:pt x="11155" y="171796"/>
                  <a:pt x="10851" y="171401"/>
                </a:cubicBezTo>
                <a:cubicBezTo>
                  <a:pt x="9666" y="169820"/>
                  <a:pt x="10091" y="167571"/>
                  <a:pt x="10456" y="165595"/>
                </a:cubicBezTo>
                <a:lnTo>
                  <a:pt x="10517" y="165261"/>
                </a:lnTo>
                <a:cubicBezTo>
                  <a:pt x="10851" y="163498"/>
                  <a:pt x="11064" y="160337"/>
                  <a:pt x="8906" y="158999"/>
                </a:cubicBezTo>
                <a:lnTo>
                  <a:pt x="8632" y="158817"/>
                </a:lnTo>
                <a:close/>
                <a:moveTo>
                  <a:pt x="31772" y="140883"/>
                </a:moveTo>
                <a:cubicBezTo>
                  <a:pt x="31430" y="140883"/>
                  <a:pt x="31082" y="140912"/>
                  <a:pt x="30730" y="140975"/>
                </a:cubicBezTo>
                <a:cubicBezTo>
                  <a:pt x="29514" y="141187"/>
                  <a:pt x="28359" y="141765"/>
                  <a:pt x="27447" y="142586"/>
                </a:cubicBezTo>
                <a:cubicBezTo>
                  <a:pt x="27295" y="142707"/>
                  <a:pt x="27174" y="142829"/>
                  <a:pt x="27022" y="142981"/>
                </a:cubicBezTo>
                <a:cubicBezTo>
                  <a:pt x="25958" y="144014"/>
                  <a:pt x="25046" y="145200"/>
                  <a:pt x="24286" y="146476"/>
                </a:cubicBezTo>
                <a:cubicBezTo>
                  <a:pt x="24225" y="146537"/>
                  <a:pt x="24165" y="146628"/>
                  <a:pt x="24134" y="146689"/>
                </a:cubicBezTo>
                <a:cubicBezTo>
                  <a:pt x="24043" y="146811"/>
                  <a:pt x="23982" y="146932"/>
                  <a:pt x="23891" y="147084"/>
                </a:cubicBezTo>
                <a:cubicBezTo>
                  <a:pt x="22402" y="149485"/>
                  <a:pt x="20973" y="151978"/>
                  <a:pt x="19696" y="154501"/>
                </a:cubicBezTo>
                <a:cubicBezTo>
                  <a:pt x="18876" y="156020"/>
                  <a:pt x="18815" y="157844"/>
                  <a:pt x="19575" y="159394"/>
                </a:cubicBezTo>
                <a:cubicBezTo>
                  <a:pt x="20487" y="161218"/>
                  <a:pt x="22098" y="161796"/>
                  <a:pt x="23891" y="161978"/>
                </a:cubicBezTo>
                <a:cubicBezTo>
                  <a:pt x="24013" y="161978"/>
                  <a:pt x="24134" y="161978"/>
                  <a:pt x="24286" y="162008"/>
                </a:cubicBezTo>
                <a:cubicBezTo>
                  <a:pt x="25016" y="162039"/>
                  <a:pt x="25776" y="162039"/>
                  <a:pt x="26535" y="162039"/>
                </a:cubicBezTo>
                <a:cubicBezTo>
                  <a:pt x="26604" y="162039"/>
                  <a:pt x="26672" y="162039"/>
                  <a:pt x="26740" y="162039"/>
                </a:cubicBezTo>
                <a:cubicBezTo>
                  <a:pt x="29459" y="162039"/>
                  <a:pt x="31980" y="162068"/>
                  <a:pt x="33344" y="164440"/>
                </a:cubicBezTo>
                <a:cubicBezTo>
                  <a:pt x="33618" y="164957"/>
                  <a:pt x="33800" y="165565"/>
                  <a:pt x="33891" y="166142"/>
                </a:cubicBezTo>
                <a:cubicBezTo>
                  <a:pt x="33922" y="166203"/>
                  <a:pt x="33922" y="166264"/>
                  <a:pt x="33922" y="166325"/>
                </a:cubicBezTo>
                <a:cubicBezTo>
                  <a:pt x="33952" y="166477"/>
                  <a:pt x="33952" y="166598"/>
                  <a:pt x="33952" y="166720"/>
                </a:cubicBezTo>
                <a:cubicBezTo>
                  <a:pt x="34134" y="168695"/>
                  <a:pt x="33709" y="170641"/>
                  <a:pt x="32797" y="172404"/>
                </a:cubicBezTo>
                <a:cubicBezTo>
                  <a:pt x="32615" y="172738"/>
                  <a:pt x="32402" y="173072"/>
                  <a:pt x="32189" y="173376"/>
                </a:cubicBezTo>
                <a:cubicBezTo>
                  <a:pt x="31277" y="174562"/>
                  <a:pt x="30791" y="176021"/>
                  <a:pt x="30791" y="177510"/>
                </a:cubicBezTo>
                <a:cubicBezTo>
                  <a:pt x="30791" y="177936"/>
                  <a:pt x="30760" y="178331"/>
                  <a:pt x="30700" y="178726"/>
                </a:cubicBezTo>
                <a:cubicBezTo>
                  <a:pt x="30335" y="180975"/>
                  <a:pt x="28602" y="182647"/>
                  <a:pt x="26961" y="184258"/>
                </a:cubicBezTo>
                <a:cubicBezTo>
                  <a:pt x="26535" y="184653"/>
                  <a:pt x="26110" y="185079"/>
                  <a:pt x="25745" y="185474"/>
                </a:cubicBezTo>
                <a:cubicBezTo>
                  <a:pt x="24377" y="186902"/>
                  <a:pt x="23222" y="188513"/>
                  <a:pt x="22280" y="190276"/>
                </a:cubicBezTo>
                <a:lnTo>
                  <a:pt x="22736" y="190276"/>
                </a:lnTo>
                <a:cubicBezTo>
                  <a:pt x="23070" y="189608"/>
                  <a:pt x="23465" y="188969"/>
                  <a:pt x="23891" y="188361"/>
                </a:cubicBezTo>
                <a:cubicBezTo>
                  <a:pt x="24013" y="188179"/>
                  <a:pt x="24134" y="187997"/>
                  <a:pt x="24286" y="187814"/>
                </a:cubicBezTo>
                <a:cubicBezTo>
                  <a:pt x="24803" y="187085"/>
                  <a:pt x="25380" y="186386"/>
                  <a:pt x="26019" y="185747"/>
                </a:cubicBezTo>
                <a:cubicBezTo>
                  <a:pt x="26383" y="185352"/>
                  <a:pt x="26809" y="184927"/>
                  <a:pt x="27204" y="184532"/>
                </a:cubicBezTo>
                <a:cubicBezTo>
                  <a:pt x="28937" y="182860"/>
                  <a:pt x="30700" y="181127"/>
                  <a:pt x="31064" y="178787"/>
                </a:cubicBezTo>
                <a:cubicBezTo>
                  <a:pt x="31125" y="178361"/>
                  <a:pt x="31186" y="177966"/>
                  <a:pt x="31186" y="177541"/>
                </a:cubicBezTo>
                <a:cubicBezTo>
                  <a:pt x="31186" y="177024"/>
                  <a:pt x="31247" y="176507"/>
                  <a:pt x="31338" y="176021"/>
                </a:cubicBezTo>
                <a:cubicBezTo>
                  <a:pt x="31612" y="175139"/>
                  <a:pt x="32007" y="174319"/>
                  <a:pt x="32523" y="173589"/>
                </a:cubicBezTo>
                <a:cubicBezTo>
                  <a:pt x="32706" y="173255"/>
                  <a:pt x="32919" y="172920"/>
                  <a:pt x="33131" y="172556"/>
                </a:cubicBezTo>
                <a:cubicBezTo>
                  <a:pt x="34074" y="170793"/>
                  <a:pt x="34530" y="168756"/>
                  <a:pt x="34347" y="166720"/>
                </a:cubicBezTo>
                <a:cubicBezTo>
                  <a:pt x="34347" y="166598"/>
                  <a:pt x="34317" y="166477"/>
                  <a:pt x="34317" y="166325"/>
                </a:cubicBezTo>
                <a:cubicBezTo>
                  <a:pt x="34286" y="166264"/>
                  <a:pt x="34286" y="166173"/>
                  <a:pt x="34286" y="166112"/>
                </a:cubicBezTo>
                <a:cubicBezTo>
                  <a:pt x="34195" y="165443"/>
                  <a:pt x="33982" y="164835"/>
                  <a:pt x="33648" y="164258"/>
                </a:cubicBezTo>
                <a:cubicBezTo>
                  <a:pt x="32331" y="161898"/>
                  <a:pt x="29850" y="161668"/>
                  <a:pt x="27345" y="161668"/>
                </a:cubicBezTo>
                <a:cubicBezTo>
                  <a:pt x="27075" y="161668"/>
                  <a:pt x="26805" y="161671"/>
                  <a:pt x="26535" y="161674"/>
                </a:cubicBezTo>
                <a:cubicBezTo>
                  <a:pt x="25745" y="161674"/>
                  <a:pt x="24985" y="161674"/>
                  <a:pt x="24286" y="161613"/>
                </a:cubicBezTo>
                <a:cubicBezTo>
                  <a:pt x="24134" y="161613"/>
                  <a:pt x="24013" y="161583"/>
                  <a:pt x="23891" y="161583"/>
                </a:cubicBezTo>
                <a:cubicBezTo>
                  <a:pt x="22189" y="161401"/>
                  <a:pt x="20730" y="160884"/>
                  <a:pt x="19909" y="159212"/>
                </a:cubicBezTo>
                <a:cubicBezTo>
                  <a:pt x="19210" y="157783"/>
                  <a:pt x="19271" y="156081"/>
                  <a:pt x="20031" y="154653"/>
                </a:cubicBezTo>
                <a:cubicBezTo>
                  <a:pt x="21277" y="152191"/>
                  <a:pt x="22675" y="149759"/>
                  <a:pt x="24134" y="147419"/>
                </a:cubicBezTo>
                <a:cubicBezTo>
                  <a:pt x="24165" y="147327"/>
                  <a:pt x="24225" y="147267"/>
                  <a:pt x="24286" y="147175"/>
                </a:cubicBezTo>
                <a:cubicBezTo>
                  <a:pt x="24347" y="147084"/>
                  <a:pt x="24408" y="146993"/>
                  <a:pt x="24438" y="146902"/>
                </a:cubicBezTo>
                <a:cubicBezTo>
                  <a:pt x="26019" y="144409"/>
                  <a:pt x="27964" y="141826"/>
                  <a:pt x="30791" y="141339"/>
                </a:cubicBezTo>
                <a:cubicBezTo>
                  <a:pt x="31122" y="141284"/>
                  <a:pt x="31448" y="141257"/>
                  <a:pt x="31770" y="141257"/>
                </a:cubicBezTo>
                <a:cubicBezTo>
                  <a:pt x="34072" y="141257"/>
                  <a:pt x="36142" y="142601"/>
                  <a:pt x="38329" y="144014"/>
                </a:cubicBezTo>
                <a:cubicBezTo>
                  <a:pt x="40532" y="145434"/>
                  <a:pt x="42789" y="146882"/>
                  <a:pt x="45313" y="146882"/>
                </a:cubicBezTo>
                <a:cubicBezTo>
                  <a:pt x="45436" y="146882"/>
                  <a:pt x="45560" y="146879"/>
                  <a:pt x="45685" y="146871"/>
                </a:cubicBezTo>
                <a:cubicBezTo>
                  <a:pt x="46353" y="146841"/>
                  <a:pt x="46992" y="146719"/>
                  <a:pt x="47630" y="146537"/>
                </a:cubicBezTo>
                <a:cubicBezTo>
                  <a:pt x="47752" y="146507"/>
                  <a:pt x="47843" y="146507"/>
                  <a:pt x="47934" y="146476"/>
                </a:cubicBezTo>
                <a:lnTo>
                  <a:pt x="48025" y="146446"/>
                </a:lnTo>
                <a:cubicBezTo>
                  <a:pt x="48826" y="146246"/>
                  <a:pt x="49600" y="146072"/>
                  <a:pt x="50356" y="146072"/>
                </a:cubicBezTo>
                <a:cubicBezTo>
                  <a:pt x="50749" y="146072"/>
                  <a:pt x="51136" y="146119"/>
                  <a:pt x="51521" y="146233"/>
                </a:cubicBezTo>
                <a:cubicBezTo>
                  <a:pt x="53466" y="146993"/>
                  <a:pt x="54317" y="149273"/>
                  <a:pt x="53344" y="151096"/>
                </a:cubicBezTo>
                <a:cubicBezTo>
                  <a:pt x="53041" y="151552"/>
                  <a:pt x="52645" y="151978"/>
                  <a:pt x="52250" y="152373"/>
                </a:cubicBezTo>
                <a:cubicBezTo>
                  <a:pt x="51764" y="152799"/>
                  <a:pt x="51338" y="153285"/>
                  <a:pt x="51004" y="153832"/>
                </a:cubicBezTo>
                <a:cubicBezTo>
                  <a:pt x="50183" y="155291"/>
                  <a:pt x="50578" y="157115"/>
                  <a:pt x="51065" y="158665"/>
                </a:cubicBezTo>
                <a:lnTo>
                  <a:pt x="51095" y="158847"/>
                </a:lnTo>
                <a:cubicBezTo>
                  <a:pt x="51551" y="160306"/>
                  <a:pt x="52037" y="161856"/>
                  <a:pt x="51551" y="163255"/>
                </a:cubicBezTo>
                <a:lnTo>
                  <a:pt x="51551" y="163285"/>
                </a:lnTo>
                <a:cubicBezTo>
                  <a:pt x="51344" y="163958"/>
                  <a:pt x="50718" y="164389"/>
                  <a:pt x="50048" y="164389"/>
                </a:cubicBezTo>
                <a:cubicBezTo>
                  <a:pt x="49932" y="164389"/>
                  <a:pt x="49814" y="164376"/>
                  <a:pt x="49697" y="164349"/>
                </a:cubicBezTo>
                <a:cubicBezTo>
                  <a:pt x="48876" y="164227"/>
                  <a:pt x="48268" y="163528"/>
                  <a:pt x="48268" y="162677"/>
                </a:cubicBezTo>
                <a:cubicBezTo>
                  <a:pt x="48299" y="161401"/>
                  <a:pt x="48147" y="160093"/>
                  <a:pt x="47752" y="158847"/>
                </a:cubicBezTo>
                <a:cubicBezTo>
                  <a:pt x="47721" y="158756"/>
                  <a:pt x="47691" y="158665"/>
                  <a:pt x="47630" y="158574"/>
                </a:cubicBezTo>
                <a:cubicBezTo>
                  <a:pt x="47265" y="157449"/>
                  <a:pt x="46475" y="156537"/>
                  <a:pt x="45472" y="155960"/>
                </a:cubicBezTo>
                <a:cubicBezTo>
                  <a:pt x="44894" y="155656"/>
                  <a:pt x="44317" y="155443"/>
                  <a:pt x="43709" y="155261"/>
                </a:cubicBezTo>
                <a:cubicBezTo>
                  <a:pt x="42797" y="154987"/>
                  <a:pt x="41916" y="154713"/>
                  <a:pt x="41308" y="154075"/>
                </a:cubicBezTo>
                <a:cubicBezTo>
                  <a:pt x="40669" y="153376"/>
                  <a:pt x="40487" y="152403"/>
                  <a:pt x="40305" y="151370"/>
                </a:cubicBezTo>
                <a:cubicBezTo>
                  <a:pt x="40001" y="149759"/>
                  <a:pt x="39666" y="148057"/>
                  <a:pt x="37356" y="147601"/>
                </a:cubicBezTo>
                <a:cubicBezTo>
                  <a:pt x="37003" y="147542"/>
                  <a:pt x="36662" y="147509"/>
                  <a:pt x="36318" y="147509"/>
                </a:cubicBezTo>
                <a:cubicBezTo>
                  <a:pt x="36129" y="147509"/>
                  <a:pt x="35939" y="147519"/>
                  <a:pt x="35745" y="147540"/>
                </a:cubicBezTo>
                <a:lnTo>
                  <a:pt x="35229" y="147601"/>
                </a:lnTo>
                <a:cubicBezTo>
                  <a:pt x="31733" y="147935"/>
                  <a:pt x="27751" y="148300"/>
                  <a:pt x="25502" y="151552"/>
                </a:cubicBezTo>
                <a:cubicBezTo>
                  <a:pt x="24408" y="153072"/>
                  <a:pt x="24317" y="155078"/>
                  <a:pt x="25289" y="156659"/>
                </a:cubicBezTo>
                <a:cubicBezTo>
                  <a:pt x="26369" y="158406"/>
                  <a:pt x="28187" y="158720"/>
                  <a:pt x="30101" y="158720"/>
                </a:cubicBezTo>
                <a:cubicBezTo>
                  <a:pt x="30451" y="158720"/>
                  <a:pt x="30803" y="158709"/>
                  <a:pt x="31156" y="158695"/>
                </a:cubicBezTo>
                <a:lnTo>
                  <a:pt x="31368" y="158665"/>
                </a:lnTo>
                <a:cubicBezTo>
                  <a:pt x="32308" y="158629"/>
                  <a:pt x="33261" y="158590"/>
                  <a:pt x="34211" y="158590"/>
                </a:cubicBezTo>
                <a:cubicBezTo>
                  <a:pt x="36456" y="158590"/>
                  <a:pt x="38683" y="158807"/>
                  <a:pt x="40669" y="159790"/>
                </a:cubicBezTo>
                <a:cubicBezTo>
                  <a:pt x="42341" y="160641"/>
                  <a:pt x="43648" y="162130"/>
                  <a:pt x="44256" y="163923"/>
                </a:cubicBezTo>
                <a:cubicBezTo>
                  <a:pt x="44682" y="165139"/>
                  <a:pt x="44590" y="166446"/>
                  <a:pt x="43983" y="167571"/>
                </a:cubicBezTo>
                <a:cubicBezTo>
                  <a:pt x="43496" y="168483"/>
                  <a:pt x="42706" y="169182"/>
                  <a:pt x="41855" y="169911"/>
                </a:cubicBezTo>
                <a:cubicBezTo>
                  <a:pt x="41186" y="170428"/>
                  <a:pt x="40609" y="171006"/>
                  <a:pt x="40062" y="171644"/>
                </a:cubicBezTo>
                <a:cubicBezTo>
                  <a:pt x="39058" y="172951"/>
                  <a:pt x="38603" y="174592"/>
                  <a:pt x="38177" y="176142"/>
                </a:cubicBezTo>
                <a:cubicBezTo>
                  <a:pt x="37903" y="177206"/>
                  <a:pt x="37569" y="178240"/>
                  <a:pt x="37113" y="179243"/>
                </a:cubicBezTo>
                <a:cubicBezTo>
                  <a:pt x="36232" y="181097"/>
                  <a:pt x="34742" y="182586"/>
                  <a:pt x="33283" y="184045"/>
                </a:cubicBezTo>
                <a:cubicBezTo>
                  <a:pt x="33040" y="184288"/>
                  <a:pt x="32767" y="184562"/>
                  <a:pt x="32523" y="184805"/>
                </a:cubicBezTo>
                <a:cubicBezTo>
                  <a:pt x="31034" y="186355"/>
                  <a:pt x="29514" y="188149"/>
                  <a:pt x="28906" y="190276"/>
                </a:cubicBezTo>
                <a:lnTo>
                  <a:pt x="29301" y="190276"/>
                </a:lnTo>
                <a:cubicBezTo>
                  <a:pt x="29909" y="188270"/>
                  <a:pt x="31368" y="186538"/>
                  <a:pt x="32797" y="185079"/>
                </a:cubicBezTo>
                <a:cubicBezTo>
                  <a:pt x="33040" y="184835"/>
                  <a:pt x="33314" y="184562"/>
                  <a:pt x="33557" y="184319"/>
                </a:cubicBezTo>
                <a:cubicBezTo>
                  <a:pt x="35046" y="182829"/>
                  <a:pt x="36566" y="181310"/>
                  <a:pt x="37478" y="179425"/>
                </a:cubicBezTo>
                <a:cubicBezTo>
                  <a:pt x="37903" y="178392"/>
                  <a:pt x="38268" y="177328"/>
                  <a:pt x="38542" y="176264"/>
                </a:cubicBezTo>
                <a:cubicBezTo>
                  <a:pt x="38998" y="174653"/>
                  <a:pt x="39393" y="173133"/>
                  <a:pt x="40365" y="171887"/>
                </a:cubicBezTo>
                <a:cubicBezTo>
                  <a:pt x="40882" y="171279"/>
                  <a:pt x="41460" y="170702"/>
                  <a:pt x="42098" y="170215"/>
                </a:cubicBezTo>
                <a:cubicBezTo>
                  <a:pt x="42919" y="169486"/>
                  <a:pt x="43800" y="168726"/>
                  <a:pt x="44317" y="167753"/>
                </a:cubicBezTo>
                <a:cubicBezTo>
                  <a:pt x="44955" y="166537"/>
                  <a:pt x="45077" y="165109"/>
                  <a:pt x="44621" y="163832"/>
                </a:cubicBezTo>
                <a:cubicBezTo>
                  <a:pt x="43983" y="161917"/>
                  <a:pt x="42615" y="160337"/>
                  <a:pt x="40821" y="159455"/>
                </a:cubicBezTo>
                <a:cubicBezTo>
                  <a:pt x="38815" y="158452"/>
                  <a:pt x="36566" y="158209"/>
                  <a:pt x="34317" y="158209"/>
                </a:cubicBezTo>
                <a:cubicBezTo>
                  <a:pt x="33314" y="158209"/>
                  <a:pt x="32341" y="158239"/>
                  <a:pt x="31338" y="158300"/>
                </a:cubicBezTo>
                <a:lnTo>
                  <a:pt x="31125" y="158300"/>
                </a:lnTo>
                <a:cubicBezTo>
                  <a:pt x="30785" y="158315"/>
                  <a:pt x="30443" y="158325"/>
                  <a:pt x="30103" y="158325"/>
                </a:cubicBezTo>
                <a:cubicBezTo>
                  <a:pt x="28315" y="158325"/>
                  <a:pt x="26589" y="158030"/>
                  <a:pt x="25593" y="156446"/>
                </a:cubicBezTo>
                <a:cubicBezTo>
                  <a:pt x="24742" y="154987"/>
                  <a:pt x="24803" y="153163"/>
                  <a:pt x="25806" y="151796"/>
                </a:cubicBezTo>
                <a:cubicBezTo>
                  <a:pt x="27964" y="148665"/>
                  <a:pt x="31855" y="148300"/>
                  <a:pt x="35259" y="147966"/>
                </a:cubicBezTo>
                <a:lnTo>
                  <a:pt x="35776" y="147905"/>
                </a:lnTo>
                <a:cubicBezTo>
                  <a:pt x="35959" y="147883"/>
                  <a:pt x="36138" y="147873"/>
                  <a:pt x="36315" y="147873"/>
                </a:cubicBezTo>
                <a:cubicBezTo>
                  <a:pt x="36637" y="147873"/>
                  <a:pt x="36951" y="147907"/>
                  <a:pt x="37265" y="147966"/>
                </a:cubicBezTo>
                <a:cubicBezTo>
                  <a:pt x="39332" y="148391"/>
                  <a:pt x="39636" y="149881"/>
                  <a:pt x="39940" y="151461"/>
                </a:cubicBezTo>
                <a:cubicBezTo>
                  <a:pt x="40122" y="152495"/>
                  <a:pt x="40335" y="153558"/>
                  <a:pt x="41034" y="154318"/>
                </a:cubicBezTo>
                <a:cubicBezTo>
                  <a:pt x="41703" y="155048"/>
                  <a:pt x="42676" y="155352"/>
                  <a:pt x="43587" y="155625"/>
                </a:cubicBezTo>
                <a:cubicBezTo>
                  <a:pt x="44165" y="155808"/>
                  <a:pt x="44742" y="156020"/>
                  <a:pt x="45290" y="156294"/>
                </a:cubicBezTo>
                <a:cubicBezTo>
                  <a:pt x="46749" y="157115"/>
                  <a:pt x="47600" y="158695"/>
                  <a:pt x="47812" y="161127"/>
                </a:cubicBezTo>
                <a:cubicBezTo>
                  <a:pt x="47873" y="161644"/>
                  <a:pt x="47904" y="162130"/>
                  <a:pt x="47904" y="162647"/>
                </a:cubicBezTo>
                <a:lnTo>
                  <a:pt x="47904" y="162677"/>
                </a:lnTo>
                <a:cubicBezTo>
                  <a:pt x="47873" y="163711"/>
                  <a:pt x="48633" y="164592"/>
                  <a:pt x="49636" y="164744"/>
                </a:cubicBezTo>
                <a:cubicBezTo>
                  <a:pt x="49761" y="164767"/>
                  <a:pt x="49886" y="164779"/>
                  <a:pt x="50010" y="164779"/>
                </a:cubicBezTo>
                <a:cubicBezTo>
                  <a:pt x="50848" y="164779"/>
                  <a:pt x="51624" y="164254"/>
                  <a:pt x="51916" y="163407"/>
                </a:cubicBezTo>
                <a:lnTo>
                  <a:pt x="51916" y="163376"/>
                </a:lnTo>
                <a:cubicBezTo>
                  <a:pt x="52433" y="161856"/>
                  <a:pt x="51946" y="160276"/>
                  <a:pt x="51460" y="158726"/>
                </a:cubicBezTo>
                <a:lnTo>
                  <a:pt x="51430" y="158543"/>
                </a:lnTo>
                <a:cubicBezTo>
                  <a:pt x="50974" y="157054"/>
                  <a:pt x="50578" y="155352"/>
                  <a:pt x="51338" y="154014"/>
                </a:cubicBezTo>
                <a:cubicBezTo>
                  <a:pt x="51642" y="153498"/>
                  <a:pt x="52037" y="153042"/>
                  <a:pt x="52493" y="152647"/>
                </a:cubicBezTo>
                <a:cubicBezTo>
                  <a:pt x="52949" y="152251"/>
                  <a:pt x="53344" y="151796"/>
                  <a:pt x="53679" y="151279"/>
                </a:cubicBezTo>
                <a:cubicBezTo>
                  <a:pt x="54226" y="150337"/>
                  <a:pt x="54317" y="149151"/>
                  <a:pt x="53892" y="148118"/>
                </a:cubicBezTo>
                <a:cubicBezTo>
                  <a:pt x="53527" y="147084"/>
                  <a:pt x="52706" y="146264"/>
                  <a:pt x="51642" y="145868"/>
                </a:cubicBezTo>
                <a:cubicBezTo>
                  <a:pt x="51233" y="145742"/>
                  <a:pt x="50816" y="145693"/>
                  <a:pt x="50397" y="145693"/>
                </a:cubicBezTo>
                <a:cubicBezTo>
                  <a:pt x="49603" y="145693"/>
                  <a:pt x="48801" y="145872"/>
                  <a:pt x="48025" y="146051"/>
                </a:cubicBezTo>
                <a:cubicBezTo>
                  <a:pt x="47964" y="146081"/>
                  <a:pt x="47904" y="146081"/>
                  <a:pt x="47843" y="146112"/>
                </a:cubicBezTo>
                <a:cubicBezTo>
                  <a:pt x="47782" y="146112"/>
                  <a:pt x="47721" y="146142"/>
                  <a:pt x="47630" y="146142"/>
                </a:cubicBezTo>
                <a:cubicBezTo>
                  <a:pt x="46992" y="146324"/>
                  <a:pt x="46323" y="146446"/>
                  <a:pt x="45654" y="146507"/>
                </a:cubicBezTo>
                <a:cubicBezTo>
                  <a:pt x="45535" y="146514"/>
                  <a:pt x="45417" y="146517"/>
                  <a:pt x="45299" y="146517"/>
                </a:cubicBezTo>
                <a:cubicBezTo>
                  <a:pt x="42886" y="146517"/>
                  <a:pt x="40686" y="145072"/>
                  <a:pt x="38542" y="143710"/>
                </a:cubicBezTo>
                <a:cubicBezTo>
                  <a:pt x="38147" y="143467"/>
                  <a:pt x="37782" y="143194"/>
                  <a:pt x="37387" y="142981"/>
                </a:cubicBezTo>
                <a:cubicBezTo>
                  <a:pt x="35597" y="141866"/>
                  <a:pt x="33763" y="140883"/>
                  <a:pt x="31772" y="140883"/>
                </a:cubicBezTo>
                <a:close/>
                <a:moveTo>
                  <a:pt x="32499" y="189262"/>
                </a:moveTo>
                <a:cubicBezTo>
                  <a:pt x="32419" y="189262"/>
                  <a:pt x="32356" y="189296"/>
                  <a:pt x="32311" y="189364"/>
                </a:cubicBezTo>
                <a:cubicBezTo>
                  <a:pt x="32219" y="189638"/>
                  <a:pt x="32098" y="189942"/>
                  <a:pt x="32007" y="190276"/>
                </a:cubicBezTo>
                <a:lnTo>
                  <a:pt x="32402" y="190276"/>
                </a:lnTo>
                <a:cubicBezTo>
                  <a:pt x="32493" y="190033"/>
                  <a:pt x="32584" y="189760"/>
                  <a:pt x="32675" y="189516"/>
                </a:cubicBezTo>
                <a:cubicBezTo>
                  <a:pt x="32706" y="189425"/>
                  <a:pt x="32675" y="189304"/>
                  <a:pt x="32584" y="189273"/>
                </a:cubicBezTo>
                <a:cubicBezTo>
                  <a:pt x="32554" y="189266"/>
                  <a:pt x="32525" y="189262"/>
                  <a:pt x="32499" y="189262"/>
                </a:cubicBezTo>
                <a:close/>
                <a:moveTo>
                  <a:pt x="48025" y="119272"/>
                </a:moveTo>
                <a:lnTo>
                  <a:pt x="47630" y="119303"/>
                </a:lnTo>
                <a:cubicBezTo>
                  <a:pt x="45715" y="119333"/>
                  <a:pt x="43831" y="120032"/>
                  <a:pt x="42402" y="121339"/>
                </a:cubicBezTo>
                <a:cubicBezTo>
                  <a:pt x="41612" y="122069"/>
                  <a:pt x="41034" y="123011"/>
                  <a:pt x="40791" y="124044"/>
                </a:cubicBezTo>
                <a:cubicBezTo>
                  <a:pt x="40122" y="126932"/>
                  <a:pt x="41976" y="129242"/>
                  <a:pt x="43770" y="131430"/>
                </a:cubicBezTo>
                <a:cubicBezTo>
                  <a:pt x="45472" y="133558"/>
                  <a:pt x="47083" y="135564"/>
                  <a:pt x="46749" y="138057"/>
                </a:cubicBezTo>
                <a:cubicBezTo>
                  <a:pt x="46597" y="139273"/>
                  <a:pt x="45958" y="140336"/>
                  <a:pt x="45016" y="141066"/>
                </a:cubicBezTo>
                <a:cubicBezTo>
                  <a:pt x="44121" y="141737"/>
                  <a:pt x="43073" y="142073"/>
                  <a:pt x="41858" y="142073"/>
                </a:cubicBezTo>
                <a:cubicBezTo>
                  <a:pt x="40103" y="142073"/>
                  <a:pt x="37999" y="141373"/>
                  <a:pt x="35502" y="139972"/>
                </a:cubicBezTo>
                <a:cubicBezTo>
                  <a:pt x="33337" y="138724"/>
                  <a:pt x="30735" y="137240"/>
                  <a:pt x="28161" y="137240"/>
                </a:cubicBezTo>
                <a:cubicBezTo>
                  <a:pt x="27410" y="137240"/>
                  <a:pt x="26662" y="137366"/>
                  <a:pt x="25928" y="137662"/>
                </a:cubicBezTo>
                <a:cubicBezTo>
                  <a:pt x="25320" y="137905"/>
                  <a:pt x="24772" y="138239"/>
                  <a:pt x="24286" y="138634"/>
                </a:cubicBezTo>
                <a:cubicBezTo>
                  <a:pt x="24134" y="138725"/>
                  <a:pt x="24013" y="138847"/>
                  <a:pt x="23891" y="138938"/>
                </a:cubicBezTo>
                <a:cubicBezTo>
                  <a:pt x="23283" y="139485"/>
                  <a:pt x="22736" y="140063"/>
                  <a:pt x="22189" y="140671"/>
                </a:cubicBezTo>
                <a:cubicBezTo>
                  <a:pt x="17386" y="145899"/>
                  <a:pt x="13009" y="151127"/>
                  <a:pt x="12705" y="157540"/>
                </a:cubicBezTo>
                <a:cubicBezTo>
                  <a:pt x="12553" y="160367"/>
                  <a:pt x="13283" y="163163"/>
                  <a:pt x="13952" y="165565"/>
                </a:cubicBezTo>
                <a:cubicBezTo>
                  <a:pt x="14225" y="166781"/>
                  <a:pt x="14712" y="167966"/>
                  <a:pt x="15380" y="169060"/>
                </a:cubicBezTo>
                <a:cubicBezTo>
                  <a:pt x="15927" y="169759"/>
                  <a:pt x="16535" y="170428"/>
                  <a:pt x="17204" y="171006"/>
                </a:cubicBezTo>
                <a:cubicBezTo>
                  <a:pt x="17630" y="171401"/>
                  <a:pt x="18055" y="171826"/>
                  <a:pt x="18450" y="172282"/>
                </a:cubicBezTo>
                <a:cubicBezTo>
                  <a:pt x="21247" y="175443"/>
                  <a:pt x="21186" y="180762"/>
                  <a:pt x="18329" y="183863"/>
                </a:cubicBezTo>
                <a:cubicBezTo>
                  <a:pt x="17812" y="184410"/>
                  <a:pt x="17234" y="184927"/>
                  <a:pt x="16626" y="185413"/>
                </a:cubicBezTo>
                <a:cubicBezTo>
                  <a:pt x="16019" y="185899"/>
                  <a:pt x="15441" y="186416"/>
                  <a:pt x="14924" y="186994"/>
                </a:cubicBezTo>
                <a:cubicBezTo>
                  <a:pt x="14073" y="187905"/>
                  <a:pt x="13435" y="189060"/>
                  <a:pt x="13131" y="190276"/>
                </a:cubicBezTo>
                <a:lnTo>
                  <a:pt x="13526" y="190276"/>
                </a:lnTo>
                <a:cubicBezTo>
                  <a:pt x="13830" y="189152"/>
                  <a:pt x="14408" y="188118"/>
                  <a:pt x="15198" y="187237"/>
                </a:cubicBezTo>
                <a:cubicBezTo>
                  <a:pt x="15715" y="186690"/>
                  <a:pt x="16292" y="186173"/>
                  <a:pt x="16870" y="185687"/>
                </a:cubicBezTo>
                <a:cubicBezTo>
                  <a:pt x="17508" y="185200"/>
                  <a:pt x="18085" y="184684"/>
                  <a:pt x="18602" y="184106"/>
                </a:cubicBezTo>
                <a:cubicBezTo>
                  <a:pt x="19514" y="183103"/>
                  <a:pt x="20183" y="181887"/>
                  <a:pt x="20547" y="180550"/>
                </a:cubicBezTo>
                <a:cubicBezTo>
                  <a:pt x="20547" y="180671"/>
                  <a:pt x="20547" y="180762"/>
                  <a:pt x="20547" y="180854"/>
                </a:cubicBezTo>
                <a:cubicBezTo>
                  <a:pt x="20578" y="181857"/>
                  <a:pt x="20487" y="182860"/>
                  <a:pt x="20244" y="183832"/>
                </a:cubicBezTo>
                <a:cubicBezTo>
                  <a:pt x="19788" y="185322"/>
                  <a:pt x="18754" y="186538"/>
                  <a:pt x="17386" y="187206"/>
                </a:cubicBezTo>
                <a:lnTo>
                  <a:pt x="17204" y="187267"/>
                </a:lnTo>
                <a:cubicBezTo>
                  <a:pt x="16839" y="187419"/>
                  <a:pt x="16474" y="187632"/>
                  <a:pt x="16231" y="187966"/>
                </a:cubicBezTo>
                <a:cubicBezTo>
                  <a:pt x="16049" y="188270"/>
                  <a:pt x="15958" y="188635"/>
                  <a:pt x="15958" y="189000"/>
                </a:cubicBezTo>
                <a:lnTo>
                  <a:pt x="15958" y="189212"/>
                </a:lnTo>
                <a:cubicBezTo>
                  <a:pt x="15927" y="189516"/>
                  <a:pt x="15927" y="189881"/>
                  <a:pt x="15927" y="190276"/>
                </a:cubicBezTo>
                <a:lnTo>
                  <a:pt x="16292" y="190276"/>
                </a:lnTo>
                <a:cubicBezTo>
                  <a:pt x="16292" y="189881"/>
                  <a:pt x="16322" y="189516"/>
                  <a:pt x="16322" y="189243"/>
                </a:cubicBezTo>
                <a:lnTo>
                  <a:pt x="16353" y="189030"/>
                </a:lnTo>
                <a:cubicBezTo>
                  <a:pt x="16353" y="188726"/>
                  <a:pt x="16414" y="188422"/>
                  <a:pt x="16566" y="188179"/>
                </a:cubicBezTo>
                <a:cubicBezTo>
                  <a:pt x="16778" y="187905"/>
                  <a:pt x="17052" y="187723"/>
                  <a:pt x="17356" y="187632"/>
                </a:cubicBezTo>
                <a:lnTo>
                  <a:pt x="17538" y="187541"/>
                </a:lnTo>
                <a:cubicBezTo>
                  <a:pt x="19028" y="186842"/>
                  <a:pt x="20122" y="185535"/>
                  <a:pt x="20608" y="183954"/>
                </a:cubicBezTo>
                <a:cubicBezTo>
                  <a:pt x="20851" y="182921"/>
                  <a:pt x="20943" y="181887"/>
                  <a:pt x="20912" y="180854"/>
                </a:cubicBezTo>
                <a:cubicBezTo>
                  <a:pt x="20912" y="180185"/>
                  <a:pt x="20943" y="179547"/>
                  <a:pt x="21003" y="178878"/>
                </a:cubicBezTo>
                <a:cubicBezTo>
                  <a:pt x="21064" y="178483"/>
                  <a:pt x="21125" y="178057"/>
                  <a:pt x="21216" y="177693"/>
                </a:cubicBezTo>
                <a:cubicBezTo>
                  <a:pt x="21368" y="177054"/>
                  <a:pt x="21429" y="176446"/>
                  <a:pt x="21490" y="175808"/>
                </a:cubicBezTo>
                <a:cubicBezTo>
                  <a:pt x="21520" y="173802"/>
                  <a:pt x="20578" y="171978"/>
                  <a:pt x="19636" y="170215"/>
                </a:cubicBezTo>
                <a:cubicBezTo>
                  <a:pt x="19454" y="169883"/>
                  <a:pt x="19273" y="169520"/>
                  <a:pt x="19092" y="169158"/>
                </a:cubicBezTo>
                <a:lnTo>
                  <a:pt x="19092" y="169158"/>
                </a:lnTo>
                <a:cubicBezTo>
                  <a:pt x="19091" y="169156"/>
                  <a:pt x="19090" y="169153"/>
                  <a:pt x="19089" y="169151"/>
                </a:cubicBezTo>
                <a:cubicBezTo>
                  <a:pt x="18754" y="168604"/>
                  <a:pt x="18541" y="167966"/>
                  <a:pt x="18450" y="167328"/>
                </a:cubicBezTo>
                <a:cubicBezTo>
                  <a:pt x="18450" y="167115"/>
                  <a:pt x="18450" y="166933"/>
                  <a:pt x="18481" y="166720"/>
                </a:cubicBezTo>
                <a:cubicBezTo>
                  <a:pt x="18511" y="166598"/>
                  <a:pt x="18541" y="166477"/>
                  <a:pt x="18602" y="166355"/>
                </a:cubicBezTo>
                <a:cubicBezTo>
                  <a:pt x="18693" y="166081"/>
                  <a:pt x="18845" y="165838"/>
                  <a:pt x="19058" y="165656"/>
                </a:cubicBezTo>
                <a:cubicBezTo>
                  <a:pt x="19485" y="165330"/>
                  <a:pt x="20077" y="165252"/>
                  <a:pt x="20699" y="165252"/>
                </a:cubicBezTo>
                <a:cubicBezTo>
                  <a:pt x="20830" y="165252"/>
                  <a:pt x="20962" y="165255"/>
                  <a:pt x="21095" y="165261"/>
                </a:cubicBezTo>
                <a:lnTo>
                  <a:pt x="23891" y="165382"/>
                </a:lnTo>
                <a:lnTo>
                  <a:pt x="24286" y="165382"/>
                </a:lnTo>
                <a:lnTo>
                  <a:pt x="27903" y="165534"/>
                </a:lnTo>
                <a:cubicBezTo>
                  <a:pt x="28238" y="165534"/>
                  <a:pt x="28572" y="165565"/>
                  <a:pt x="28876" y="165656"/>
                </a:cubicBezTo>
                <a:cubicBezTo>
                  <a:pt x="29271" y="165777"/>
                  <a:pt x="29636" y="166021"/>
                  <a:pt x="29909" y="166355"/>
                </a:cubicBezTo>
                <a:cubicBezTo>
                  <a:pt x="30001" y="166446"/>
                  <a:pt x="30122" y="166598"/>
                  <a:pt x="30183" y="166720"/>
                </a:cubicBezTo>
                <a:cubicBezTo>
                  <a:pt x="30335" y="166933"/>
                  <a:pt x="30456" y="167176"/>
                  <a:pt x="30548" y="167419"/>
                </a:cubicBezTo>
                <a:cubicBezTo>
                  <a:pt x="31277" y="169334"/>
                  <a:pt x="30852" y="171735"/>
                  <a:pt x="29301" y="174531"/>
                </a:cubicBezTo>
                <a:cubicBezTo>
                  <a:pt x="29241" y="174653"/>
                  <a:pt x="29149" y="174805"/>
                  <a:pt x="29089" y="174927"/>
                </a:cubicBezTo>
                <a:cubicBezTo>
                  <a:pt x="28633" y="175626"/>
                  <a:pt x="28268" y="176386"/>
                  <a:pt x="28025" y="177176"/>
                </a:cubicBezTo>
                <a:cubicBezTo>
                  <a:pt x="27934" y="177480"/>
                  <a:pt x="27873" y="177784"/>
                  <a:pt x="27842" y="178088"/>
                </a:cubicBezTo>
                <a:cubicBezTo>
                  <a:pt x="27782" y="178422"/>
                  <a:pt x="27690" y="178787"/>
                  <a:pt x="27599" y="179121"/>
                </a:cubicBezTo>
                <a:cubicBezTo>
                  <a:pt x="27143" y="180519"/>
                  <a:pt x="26019" y="181492"/>
                  <a:pt x="24803" y="182495"/>
                </a:cubicBezTo>
                <a:cubicBezTo>
                  <a:pt x="24073" y="183073"/>
                  <a:pt x="23405" y="183741"/>
                  <a:pt x="22797" y="184440"/>
                </a:cubicBezTo>
                <a:cubicBezTo>
                  <a:pt x="21885" y="185565"/>
                  <a:pt x="21368" y="186933"/>
                  <a:pt x="20851" y="188240"/>
                </a:cubicBezTo>
                <a:cubicBezTo>
                  <a:pt x="20578" y="188909"/>
                  <a:pt x="20304" y="189608"/>
                  <a:pt x="19970" y="190276"/>
                </a:cubicBezTo>
                <a:lnTo>
                  <a:pt x="20396" y="190276"/>
                </a:lnTo>
                <a:cubicBezTo>
                  <a:pt x="20699" y="189638"/>
                  <a:pt x="20943" y="189000"/>
                  <a:pt x="21186" y="188392"/>
                </a:cubicBezTo>
                <a:cubicBezTo>
                  <a:pt x="21703" y="187085"/>
                  <a:pt x="22219" y="185778"/>
                  <a:pt x="23101" y="184684"/>
                </a:cubicBezTo>
                <a:cubicBezTo>
                  <a:pt x="23678" y="183984"/>
                  <a:pt x="24347" y="183346"/>
                  <a:pt x="25076" y="182799"/>
                </a:cubicBezTo>
                <a:cubicBezTo>
                  <a:pt x="26262" y="181796"/>
                  <a:pt x="27478" y="180732"/>
                  <a:pt x="27964" y="179243"/>
                </a:cubicBezTo>
                <a:cubicBezTo>
                  <a:pt x="28055" y="178878"/>
                  <a:pt x="28146" y="178513"/>
                  <a:pt x="28207" y="178148"/>
                </a:cubicBezTo>
                <a:cubicBezTo>
                  <a:pt x="28268" y="177875"/>
                  <a:pt x="28298" y="177571"/>
                  <a:pt x="28390" y="177297"/>
                </a:cubicBezTo>
                <a:cubicBezTo>
                  <a:pt x="28633" y="176538"/>
                  <a:pt x="28967" y="175808"/>
                  <a:pt x="29393" y="175109"/>
                </a:cubicBezTo>
                <a:cubicBezTo>
                  <a:pt x="29484" y="174987"/>
                  <a:pt x="29545" y="174835"/>
                  <a:pt x="29636" y="174714"/>
                </a:cubicBezTo>
                <a:cubicBezTo>
                  <a:pt x="31247" y="171826"/>
                  <a:pt x="31672" y="169303"/>
                  <a:pt x="30882" y="167267"/>
                </a:cubicBezTo>
                <a:cubicBezTo>
                  <a:pt x="30821" y="167084"/>
                  <a:pt x="30730" y="166902"/>
                  <a:pt x="30639" y="166720"/>
                </a:cubicBezTo>
                <a:cubicBezTo>
                  <a:pt x="30548" y="166598"/>
                  <a:pt x="30487" y="166477"/>
                  <a:pt x="30396" y="166355"/>
                </a:cubicBezTo>
                <a:cubicBezTo>
                  <a:pt x="30061" y="165838"/>
                  <a:pt x="29575" y="165474"/>
                  <a:pt x="28998" y="165291"/>
                </a:cubicBezTo>
                <a:cubicBezTo>
                  <a:pt x="28633" y="165200"/>
                  <a:pt x="28298" y="165139"/>
                  <a:pt x="27934" y="165139"/>
                </a:cubicBezTo>
                <a:lnTo>
                  <a:pt x="24286" y="165018"/>
                </a:lnTo>
                <a:lnTo>
                  <a:pt x="23891" y="164987"/>
                </a:lnTo>
                <a:lnTo>
                  <a:pt x="21125" y="164896"/>
                </a:lnTo>
                <a:cubicBezTo>
                  <a:pt x="20959" y="164890"/>
                  <a:pt x="20794" y="164885"/>
                  <a:pt x="20631" y="164885"/>
                </a:cubicBezTo>
                <a:cubicBezTo>
                  <a:pt x="19960" y="164885"/>
                  <a:pt x="19329" y="164966"/>
                  <a:pt x="18815" y="165382"/>
                </a:cubicBezTo>
                <a:cubicBezTo>
                  <a:pt x="18268" y="165869"/>
                  <a:pt x="17994" y="166629"/>
                  <a:pt x="18085" y="167358"/>
                </a:cubicBezTo>
                <a:cubicBezTo>
                  <a:pt x="18177" y="168057"/>
                  <a:pt x="18389" y="168726"/>
                  <a:pt x="18754" y="169334"/>
                </a:cubicBezTo>
                <a:cubicBezTo>
                  <a:pt x="18937" y="169699"/>
                  <a:pt x="19119" y="170033"/>
                  <a:pt x="19301" y="170398"/>
                </a:cubicBezTo>
                <a:cubicBezTo>
                  <a:pt x="20213" y="172130"/>
                  <a:pt x="21155" y="173893"/>
                  <a:pt x="21095" y="175778"/>
                </a:cubicBezTo>
                <a:cubicBezTo>
                  <a:pt x="21064" y="176355"/>
                  <a:pt x="21003" y="176902"/>
                  <a:pt x="20882" y="177449"/>
                </a:cubicBezTo>
                <a:cubicBezTo>
                  <a:pt x="20791" y="175443"/>
                  <a:pt x="20031" y="173528"/>
                  <a:pt x="18754" y="172009"/>
                </a:cubicBezTo>
                <a:cubicBezTo>
                  <a:pt x="18359" y="171553"/>
                  <a:pt x="17903" y="171127"/>
                  <a:pt x="17447" y="170732"/>
                </a:cubicBezTo>
                <a:cubicBezTo>
                  <a:pt x="16809" y="170154"/>
                  <a:pt x="16201" y="169516"/>
                  <a:pt x="15684" y="168817"/>
                </a:cubicBezTo>
                <a:cubicBezTo>
                  <a:pt x="15259" y="168179"/>
                  <a:pt x="14924" y="167480"/>
                  <a:pt x="14712" y="166720"/>
                </a:cubicBezTo>
                <a:cubicBezTo>
                  <a:pt x="14651" y="166598"/>
                  <a:pt x="14620" y="166477"/>
                  <a:pt x="14560" y="166325"/>
                </a:cubicBezTo>
                <a:cubicBezTo>
                  <a:pt x="14468" y="166051"/>
                  <a:pt x="14408" y="165747"/>
                  <a:pt x="14316" y="165443"/>
                </a:cubicBezTo>
                <a:cubicBezTo>
                  <a:pt x="13648" y="163072"/>
                  <a:pt x="12949" y="160337"/>
                  <a:pt x="13070" y="157540"/>
                </a:cubicBezTo>
                <a:cubicBezTo>
                  <a:pt x="13405" y="151279"/>
                  <a:pt x="17690" y="146112"/>
                  <a:pt x="22462" y="140914"/>
                </a:cubicBezTo>
                <a:cubicBezTo>
                  <a:pt x="22918" y="140458"/>
                  <a:pt x="23374" y="139941"/>
                  <a:pt x="23891" y="139455"/>
                </a:cubicBezTo>
                <a:cubicBezTo>
                  <a:pt x="24013" y="139364"/>
                  <a:pt x="24134" y="139242"/>
                  <a:pt x="24286" y="139121"/>
                </a:cubicBezTo>
                <a:cubicBezTo>
                  <a:pt x="24803" y="138665"/>
                  <a:pt x="25411" y="138300"/>
                  <a:pt x="26080" y="138026"/>
                </a:cubicBezTo>
                <a:cubicBezTo>
                  <a:pt x="26764" y="137748"/>
                  <a:pt x="27466" y="137629"/>
                  <a:pt x="28175" y="137629"/>
                </a:cubicBezTo>
                <a:cubicBezTo>
                  <a:pt x="30646" y="137629"/>
                  <a:pt x="33194" y="139078"/>
                  <a:pt x="35320" y="140306"/>
                </a:cubicBezTo>
                <a:cubicBezTo>
                  <a:pt x="37878" y="141745"/>
                  <a:pt x="40042" y="142468"/>
                  <a:pt x="41859" y="142468"/>
                </a:cubicBezTo>
                <a:cubicBezTo>
                  <a:pt x="43152" y="142468"/>
                  <a:pt x="44269" y="142102"/>
                  <a:pt x="45229" y="141370"/>
                </a:cubicBezTo>
                <a:cubicBezTo>
                  <a:pt x="46262" y="140580"/>
                  <a:pt x="46961" y="139425"/>
                  <a:pt x="47113" y="138117"/>
                </a:cubicBezTo>
                <a:cubicBezTo>
                  <a:pt x="47478" y="135443"/>
                  <a:pt x="45746" y="133285"/>
                  <a:pt x="44043" y="131218"/>
                </a:cubicBezTo>
                <a:cubicBezTo>
                  <a:pt x="42250" y="128968"/>
                  <a:pt x="40517" y="126841"/>
                  <a:pt x="41156" y="124136"/>
                </a:cubicBezTo>
                <a:cubicBezTo>
                  <a:pt x="41399" y="123163"/>
                  <a:pt x="41916" y="122281"/>
                  <a:pt x="42645" y="121613"/>
                </a:cubicBezTo>
                <a:cubicBezTo>
                  <a:pt x="44043" y="120397"/>
                  <a:pt x="45806" y="119698"/>
                  <a:pt x="47630" y="119698"/>
                </a:cubicBezTo>
                <a:cubicBezTo>
                  <a:pt x="47782" y="119667"/>
                  <a:pt x="47904" y="119667"/>
                  <a:pt x="48025" y="119667"/>
                </a:cubicBezTo>
                <a:cubicBezTo>
                  <a:pt x="48633" y="119667"/>
                  <a:pt x="49241" y="119698"/>
                  <a:pt x="49849" y="119789"/>
                </a:cubicBezTo>
                <a:cubicBezTo>
                  <a:pt x="50366" y="119819"/>
                  <a:pt x="50882" y="119971"/>
                  <a:pt x="51369" y="120215"/>
                </a:cubicBezTo>
                <a:cubicBezTo>
                  <a:pt x="52007" y="120640"/>
                  <a:pt x="52524" y="121248"/>
                  <a:pt x="52767" y="122008"/>
                </a:cubicBezTo>
                <a:cubicBezTo>
                  <a:pt x="53588" y="123892"/>
                  <a:pt x="53557" y="125929"/>
                  <a:pt x="53527" y="127905"/>
                </a:cubicBezTo>
                <a:cubicBezTo>
                  <a:pt x="53496" y="130336"/>
                  <a:pt x="53466" y="132646"/>
                  <a:pt x="54895" y="134652"/>
                </a:cubicBezTo>
                <a:cubicBezTo>
                  <a:pt x="55272" y="135145"/>
                  <a:pt x="55870" y="135445"/>
                  <a:pt x="56479" y="135445"/>
                </a:cubicBezTo>
                <a:cubicBezTo>
                  <a:pt x="56508" y="135445"/>
                  <a:pt x="56537" y="135444"/>
                  <a:pt x="56566" y="135443"/>
                </a:cubicBezTo>
                <a:lnTo>
                  <a:pt x="56597" y="135443"/>
                </a:lnTo>
                <a:cubicBezTo>
                  <a:pt x="56841" y="135432"/>
                  <a:pt x="57098" y="135424"/>
                  <a:pt x="57360" y="135424"/>
                </a:cubicBezTo>
                <a:cubicBezTo>
                  <a:pt x="58566" y="135424"/>
                  <a:pt x="59904" y="135592"/>
                  <a:pt x="60852" y="136415"/>
                </a:cubicBezTo>
                <a:cubicBezTo>
                  <a:pt x="61916" y="137297"/>
                  <a:pt x="62007" y="138725"/>
                  <a:pt x="62129" y="140215"/>
                </a:cubicBezTo>
                <a:cubicBezTo>
                  <a:pt x="62129" y="141127"/>
                  <a:pt x="62281" y="142039"/>
                  <a:pt x="62554" y="142920"/>
                </a:cubicBezTo>
                <a:cubicBezTo>
                  <a:pt x="62706" y="143376"/>
                  <a:pt x="62919" y="143832"/>
                  <a:pt x="63162" y="144257"/>
                </a:cubicBezTo>
                <a:cubicBezTo>
                  <a:pt x="63527" y="144865"/>
                  <a:pt x="63801" y="145504"/>
                  <a:pt x="63922" y="146203"/>
                </a:cubicBezTo>
                <a:cubicBezTo>
                  <a:pt x="64196" y="148026"/>
                  <a:pt x="62798" y="149394"/>
                  <a:pt x="61339" y="150823"/>
                </a:cubicBezTo>
                <a:cubicBezTo>
                  <a:pt x="60487" y="151613"/>
                  <a:pt x="59728" y="152464"/>
                  <a:pt x="59089" y="153406"/>
                </a:cubicBezTo>
                <a:cubicBezTo>
                  <a:pt x="57843" y="155443"/>
                  <a:pt x="57934" y="157935"/>
                  <a:pt x="58025" y="160337"/>
                </a:cubicBezTo>
                <a:cubicBezTo>
                  <a:pt x="58117" y="162525"/>
                  <a:pt x="58208" y="164592"/>
                  <a:pt x="57387" y="166325"/>
                </a:cubicBezTo>
                <a:cubicBezTo>
                  <a:pt x="57326" y="166477"/>
                  <a:pt x="57235" y="166598"/>
                  <a:pt x="57174" y="166720"/>
                </a:cubicBezTo>
                <a:cubicBezTo>
                  <a:pt x="57053" y="166933"/>
                  <a:pt x="56931" y="167115"/>
                  <a:pt x="56779" y="167297"/>
                </a:cubicBezTo>
                <a:cubicBezTo>
                  <a:pt x="55746" y="168726"/>
                  <a:pt x="54044" y="169516"/>
                  <a:pt x="52402" y="170246"/>
                </a:cubicBezTo>
                <a:cubicBezTo>
                  <a:pt x="52098" y="170398"/>
                  <a:pt x="51764" y="170550"/>
                  <a:pt x="51460" y="170702"/>
                </a:cubicBezTo>
                <a:cubicBezTo>
                  <a:pt x="50123" y="171279"/>
                  <a:pt x="48967" y="172130"/>
                  <a:pt x="48025" y="173224"/>
                </a:cubicBezTo>
                <a:cubicBezTo>
                  <a:pt x="47873" y="173407"/>
                  <a:pt x="47752" y="173589"/>
                  <a:pt x="47630" y="173772"/>
                </a:cubicBezTo>
                <a:cubicBezTo>
                  <a:pt x="47357" y="174258"/>
                  <a:pt x="47144" y="174805"/>
                  <a:pt x="47053" y="175352"/>
                </a:cubicBezTo>
                <a:cubicBezTo>
                  <a:pt x="46992" y="175778"/>
                  <a:pt x="46992" y="176173"/>
                  <a:pt x="46992" y="176598"/>
                </a:cubicBezTo>
                <a:cubicBezTo>
                  <a:pt x="47022" y="177054"/>
                  <a:pt x="46992" y="177480"/>
                  <a:pt x="46931" y="177936"/>
                </a:cubicBezTo>
                <a:cubicBezTo>
                  <a:pt x="46688" y="179091"/>
                  <a:pt x="45837" y="180063"/>
                  <a:pt x="45016" y="180975"/>
                </a:cubicBezTo>
                <a:cubicBezTo>
                  <a:pt x="44803" y="181218"/>
                  <a:pt x="44590" y="181431"/>
                  <a:pt x="44378" y="181674"/>
                </a:cubicBezTo>
                <a:cubicBezTo>
                  <a:pt x="42797" y="183528"/>
                  <a:pt x="41764" y="185808"/>
                  <a:pt x="40761" y="187966"/>
                </a:cubicBezTo>
                <a:cubicBezTo>
                  <a:pt x="40396" y="188726"/>
                  <a:pt x="40062" y="189516"/>
                  <a:pt x="39666" y="190276"/>
                </a:cubicBezTo>
                <a:lnTo>
                  <a:pt x="40092" y="190276"/>
                </a:lnTo>
                <a:cubicBezTo>
                  <a:pt x="40457" y="189547"/>
                  <a:pt x="40761" y="188848"/>
                  <a:pt x="41095" y="188149"/>
                </a:cubicBezTo>
                <a:cubicBezTo>
                  <a:pt x="42098" y="185991"/>
                  <a:pt x="43132" y="183741"/>
                  <a:pt x="44682" y="181918"/>
                </a:cubicBezTo>
                <a:cubicBezTo>
                  <a:pt x="44864" y="181705"/>
                  <a:pt x="45077" y="181462"/>
                  <a:pt x="45290" y="181218"/>
                </a:cubicBezTo>
                <a:cubicBezTo>
                  <a:pt x="46141" y="180276"/>
                  <a:pt x="47053" y="179273"/>
                  <a:pt x="47296" y="177996"/>
                </a:cubicBezTo>
                <a:cubicBezTo>
                  <a:pt x="47357" y="177541"/>
                  <a:pt x="47387" y="177054"/>
                  <a:pt x="47387" y="176598"/>
                </a:cubicBezTo>
                <a:cubicBezTo>
                  <a:pt x="47357" y="176203"/>
                  <a:pt x="47387" y="175808"/>
                  <a:pt x="47448" y="175413"/>
                </a:cubicBezTo>
                <a:cubicBezTo>
                  <a:pt x="47508" y="174927"/>
                  <a:pt x="47660" y="174471"/>
                  <a:pt x="47904" y="174075"/>
                </a:cubicBezTo>
                <a:cubicBezTo>
                  <a:pt x="47934" y="174015"/>
                  <a:pt x="47995" y="173954"/>
                  <a:pt x="48025" y="173893"/>
                </a:cubicBezTo>
                <a:cubicBezTo>
                  <a:pt x="48694" y="172829"/>
                  <a:pt x="49910" y="171857"/>
                  <a:pt x="51612" y="171036"/>
                </a:cubicBezTo>
                <a:cubicBezTo>
                  <a:pt x="51946" y="170884"/>
                  <a:pt x="52250" y="170762"/>
                  <a:pt x="52554" y="170610"/>
                </a:cubicBezTo>
                <a:cubicBezTo>
                  <a:pt x="54256" y="169820"/>
                  <a:pt x="55989" y="169030"/>
                  <a:pt x="57114" y="167540"/>
                </a:cubicBezTo>
                <a:cubicBezTo>
                  <a:pt x="57296" y="167297"/>
                  <a:pt x="57478" y="167024"/>
                  <a:pt x="57600" y="166720"/>
                </a:cubicBezTo>
                <a:cubicBezTo>
                  <a:pt x="57661" y="166598"/>
                  <a:pt x="57721" y="166477"/>
                  <a:pt x="57782" y="166325"/>
                </a:cubicBezTo>
                <a:cubicBezTo>
                  <a:pt x="58573" y="164531"/>
                  <a:pt x="58481" y="162404"/>
                  <a:pt x="58421" y="160306"/>
                </a:cubicBezTo>
                <a:cubicBezTo>
                  <a:pt x="58329" y="157966"/>
                  <a:pt x="58238" y="155534"/>
                  <a:pt x="59393" y="153619"/>
                </a:cubicBezTo>
                <a:cubicBezTo>
                  <a:pt x="60032" y="152707"/>
                  <a:pt x="60761" y="151856"/>
                  <a:pt x="61582" y="151096"/>
                </a:cubicBezTo>
                <a:cubicBezTo>
                  <a:pt x="63071" y="149668"/>
                  <a:pt x="64591" y="148178"/>
                  <a:pt x="64317" y="146142"/>
                </a:cubicBezTo>
                <a:cubicBezTo>
                  <a:pt x="64165" y="145412"/>
                  <a:pt x="63892" y="144713"/>
                  <a:pt x="63497" y="144075"/>
                </a:cubicBezTo>
                <a:cubicBezTo>
                  <a:pt x="63253" y="143680"/>
                  <a:pt x="63071" y="143254"/>
                  <a:pt x="62889" y="142798"/>
                </a:cubicBezTo>
                <a:cubicBezTo>
                  <a:pt x="62646" y="141947"/>
                  <a:pt x="62524" y="141066"/>
                  <a:pt x="62494" y="140184"/>
                </a:cubicBezTo>
                <a:cubicBezTo>
                  <a:pt x="62372" y="138695"/>
                  <a:pt x="62281" y="137114"/>
                  <a:pt x="61126" y="136142"/>
                </a:cubicBezTo>
                <a:cubicBezTo>
                  <a:pt x="60050" y="135220"/>
                  <a:pt x="58585" y="135031"/>
                  <a:pt x="57278" y="135031"/>
                </a:cubicBezTo>
                <a:cubicBezTo>
                  <a:pt x="57034" y="135031"/>
                  <a:pt x="56796" y="135038"/>
                  <a:pt x="56566" y="135048"/>
                </a:cubicBezTo>
                <a:cubicBezTo>
                  <a:pt x="56536" y="135049"/>
                  <a:pt x="56505" y="135050"/>
                  <a:pt x="56475" y="135050"/>
                </a:cubicBezTo>
                <a:cubicBezTo>
                  <a:pt x="55965" y="135050"/>
                  <a:pt x="55514" y="134811"/>
                  <a:pt x="55199" y="134409"/>
                </a:cubicBezTo>
                <a:cubicBezTo>
                  <a:pt x="53831" y="132525"/>
                  <a:pt x="53861" y="130275"/>
                  <a:pt x="53922" y="127905"/>
                </a:cubicBezTo>
                <a:cubicBezTo>
                  <a:pt x="53952" y="125898"/>
                  <a:pt x="53983" y="123832"/>
                  <a:pt x="53132" y="121825"/>
                </a:cubicBezTo>
                <a:cubicBezTo>
                  <a:pt x="52828" y="121035"/>
                  <a:pt x="52281" y="120336"/>
                  <a:pt x="51551" y="119880"/>
                </a:cubicBezTo>
                <a:cubicBezTo>
                  <a:pt x="51034" y="119607"/>
                  <a:pt x="50457" y="119455"/>
                  <a:pt x="49879" y="119394"/>
                </a:cubicBezTo>
                <a:cubicBezTo>
                  <a:pt x="49271" y="119333"/>
                  <a:pt x="48633" y="119272"/>
                  <a:pt x="48025" y="119272"/>
                </a:cubicBezTo>
                <a:close/>
                <a:moveTo>
                  <a:pt x="53861" y="188270"/>
                </a:moveTo>
                <a:lnTo>
                  <a:pt x="53861" y="188301"/>
                </a:lnTo>
                <a:cubicBezTo>
                  <a:pt x="53845" y="188295"/>
                  <a:pt x="53829" y="188293"/>
                  <a:pt x="53813" y="188293"/>
                </a:cubicBezTo>
                <a:cubicBezTo>
                  <a:pt x="53740" y="188293"/>
                  <a:pt x="53673" y="188347"/>
                  <a:pt x="53648" y="188422"/>
                </a:cubicBezTo>
                <a:cubicBezTo>
                  <a:pt x="53496" y="189030"/>
                  <a:pt x="53375" y="189638"/>
                  <a:pt x="53284" y="190276"/>
                </a:cubicBezTo>
                <a:lnTo>
                  <a:pt x="53679" y="190276"/>
                </a:lnTo>
                <a:cubicBezTo>
                  <a:pt x="53770" y="189699"/>
                  <a:pt x="53861" y="189091"/>
                  <a:pt x="54013" y="188513"/>
                </a:cubicBezTo>
                <a:cubicBezTo>
                  <a:pt x="54044" y="188422"/>
                  <a:pt x="53983" y="188301"/>
                  <a:pt x="53861" y="188270"/>
                </a:cubicBezTo>
                <a:close/>
                <a:moveTo>
                  <a:pt x="83078" y="185582"/>
                </a:moveTo>
                <a:cubicBezTo>
                  <a:pt x="82763" y="185582"/>
                  <a:pt x="82451" y="185713"/>
                  <a:pt x="82220" y="185960"/>
                </a:cubicBezTo>
                <a:cubicBezTo>
                  <a:pt x="81065" y="187206"/>
                  <a:pt x="80153" y="188696"/>
                  <a:pt x="79546" y="190276"/>
                </a:cubicBezTo>
                <a:lnTo>
                  <a:pt x="80153" y="190276"/>
                </a:lnTo>
                <a:cubicBezTo>
                  <a:pt x="80761" y="188817"/>
                  <a:pt x="81582" y="187510"/>
                  <a:pt x="82646" y="186355"/>
                </a:cubicBezTo>
                <a:cubicBezTo>
                  <a:pt x="82776" y="186226"/>
                  <a:pt x="82926" y="186171"/>
                  <a:pt x="83073" y="186171"/>
                </a:cubicBezTo>
                <a:cubicBezTo>
                  <a:pt x="83511" y="186171"/>
                  <a:pt x="83915" y="186660"/>
                  <a:pt x="83619" y="187115"/>
                </a:cubicBezTo>
                <a:cubicBezTo>
                  <a:pt x="83071" y="187875"/>
                  <a:pt x="82676" y="188696"/>
                  <a:pt x="82342" y="189577"/>
                </a:cubicBezTo>
                <a:cubicBezTo>
                  <a:pt x="82281" y="189790"/>
                  <a:pt x="82220" y="190033"/>
                  <a:pt x="82160" y="190276"/>
                </a:cubicBezTo>
                <a:lnTo>
                  <a:pt x="82768" y="190276"/>
                </a:lnTo>
                <a:cubicBezTo>
                  <a:pt x="82798" y="190094"/>
                  <a:pt x="82828" y="189942"/>
                  <a:pt x="82889" y="189760"/>
                </a:cubicBezTo>
                <a:cubicBezTo>
                  <a:pt x="83193" y="188939"/>
                  <a:pt x="83588" y="188149"/>
                  <a:pt x="84075" y="187419"/>
                </a:cubicBezTo>
                <a:cubicBezTo>
                  <a:pt x="84439" y="186933"/>
                  <a:pt x="84318" y="186234"/>
                  <a:pt x="83831" y="185839"/>
                </a:cubicBezTo>
                <a:lnTo>
                  <a:pt x="83831" y="185869"/>
                </a:lnTo>
                <a:cubicBezTo>
                  <a:pt x="83609" y="185674"/>
                  <a:pt x="83342" y="185582"/>
                  <a:pt x="83078" y="185582"/>
                </a:cubicBezTo>
                <a:close/>
                <a:moveTo>
                  <a:pt x="96151" y="155996"/>
                </a:moveTo>
                <a:cubicBezTo>
                  <a:pt x="94750" y="155996"/>
                  <a:pt x="93544" y="157127"/>
                  <a:pt x="93011" y="158361"/>
                </a:cubicBezTo>
                <a:cubicBezTo>
                  <a:pt x="92555" y="159486"/>
                  <a:pt x="92464" y="160701"/>
                  <a:pt x="92403" y="161856"/>
                </a:cubicBezTo>
                <a:cubicBezTo>
                  <a:pt x="92403" y="162100"/>
                  <a:pt x="92373" y="162312"/>
                  <a:pt x="92373" y="162525"/>
                </a:cubicBezTo>
                <a:cubicBezTo>
                  <a:pt x="92281" y="163832"/>
                  <a:pt x="92099" y="165078"/>
                  <a:pt x="91795" y="166325"/>
                </a:cubicBezTo>
                <a:cubicBezTo>
                  <a:pt x="91765" y="166477"/>
                  <a:pt x="91734" y="166598"/>
                  <a:pt x="91704" y="166720"/>
                </a:cubicBezTo>
                <a:cubicBezTo>
                  <a:pt x="90062" y="173255"/>
                  <a:pt x="85777" y="179364"/>
                  <a:pt x="79910" y="183316"/>
                </a:cubicBezTo>
                <a:cubicBezTo>
                  <a:pt x="79333" y="183711"/>
                  <a:pt x="78755" y="184076"/>
                  <a:pt x="78178" y="184410"/>
                </a:cubicBezTo>
                <a:cubicBezTo>
                  <a:pt x="76415" y="185535"/>
                  <a:pt x="74591" y="186690"/>
                  <a:pt x="73223" y="188301"/>
                </a:cubicBezTo>
                <a:cubicBezTo>
                  <a:pt x="72707" y="188909"/>
                  <a:pt x="72311" y="189577"/>
                  <a:pt x="72007" y="190276"/>
                </a:cubicBezTo>
                <a:lnTo>
                  <a:pt x="72615" y="190276"/>
                </a:lnTo>
                <a:cubicBezTo>
                  <a:pt x="72889" y="189699"/>
                  <a:pt x="73223" y="189152"/>
                  <a:pt x="73649" y="188696"/>
                </a:cubicBezTo>
                <a:cubicBezTo>
                  <a:pt x="74956" y="187115"/>
                  <a:pt x="76749" y="185991"/>
                  <a:pt x="78482" y="184896"/>
                </a:cubicBezTo>
                <a:cubicBezTo>
                  <a:pt x="79059" y="184562"/>
                  <a:pt x="79637" y="184167"/>
                  <a:pt x="80214" y="183802"/>
                </a:cubicBezTo>
                <a:cubicBezTo>
                  <a:pt x="87479" y="178908"/>
                  <a:pt x="92373" y="170762"/>
                  <a:pt x="92950" y="162586"/>
                </a:cubicBezTo>
                <a:cubicBezTo>
                  <a:pt x="92950" y="162343"/>
                  <a:pt x="92980" y="162130"/>
                  <a:pt x="92980" y="161887"/>
                </a:cubicBezTo>
                <a:cubicBezTo>
                  <a:pt x="93041" y="160762"/>
                  <a:pt x="93102" y="159607"/>
                  <a:pt x="93558" y="158574"/>
                </a:cubicBezTo>
                <a:cubicBezTo>
                  <a:pt x="94001" y="157541"/>
                  <a:pt x="95017" y="156565"/>
                  <a:pt x="96160" y="156565"/>
                </a:cubicBezTo>
                <a:cubicBezTo>
                  <a:pt x="96195" y="156565"/>
                  <a:pt x="96229" y="156566"/>
                  <a:pt x="96263" y="156568"/>
                </a:cubicBezTo>
                <a:cubicBezTo>
                  <a:pt x="97844" y="160945"/>
                  <a:pt x="97570" y="166173"/>
                  <a:pt x="95412" y="172556"/>
                </a:cubicBezTo>
                <a:cubicBezTo>
                  <a:pt x="95351" y="172738"/>
                  <a:pt x="95291" y="172920"/>
                  <a:pt x="95230" y="173103"/>
                </a:cubicBezTo>
                <a:cubicBezTo>
                  <a:pt x="95199" y="173164"/>
                  <a:pt x="95169" y="173255"/>
                  <a:pt x="95139" y="173316"/>
                </a:cubicBezTo>
                <a:cubicBezTo>
                  <a:pt x="94500" y="175139"/>
                  <a:pt x="93740" y="176933"/>
                  <a:pt x="93041" y="178696"/>
                </a:cubicBezTo>
                <a:cubicBezTo>
                  <a:pt x="91613" y="182130"/>
                  <a:pt x="90184" y="185656"/>
                  <a:pt x="89363" y="189364"/>
                </a:cubicBezTo>
                <a:cubicBezTo>
                  <a:pt x="89303" y="189668"/>
                  <a:pt x="89242" y="189972"/>
                  <a:pt x="89151" y="190276"/>
                </a:cubicBezTo>
                <a:lnTo>
                  <a:pt x="89759" y="190276"/>
                </a:lnTo>
                <a:cubicBezTo>
                  <a:pt x="89819" y="190003"/>
                  <a:pt x="89880" y="189729"/>
                  <a:pt x="89910" y="189486"/>
                </a:cubicBezTo>
                <a:cubicBezTo>
                  <a:pt x="90731" y="185839"/>
                  <a:pt x="92160" y="182313"/>
                  <a:pt x="93558" y="178908"/>
                </a:cubicBezTo>
                <a:cubicBezTo>
                  <a:pt x="94196" y="177328"/>
                  <a:pt x="94865" y="175686"/>
                  <a:pt x="95473" y="174075"/>
                </a:cubicBezTo>
                <a:lnTo>
                  <a:pt x="95503" y="173954"/>
                </a:lnTo>
                <a:cubicBezTo>
                  <a:pt x="95594" y="173711"/>
                  <a:pt x="95686" y="173498"/>
                  <a:pt x="95746" y="173285"/>
                </a:cubicBezTo>
                <a:cubicBezTo>
                  <a:pt x="98178" y="166446"/>
                  <a:pt x="98482" y="160853"/>
                  <a:pt x="96750" y="156203"/>
                </a:cubicBezTo>
                <a:lnTo>
                  <a:pt x="96750" y="156203"/>
                </a:lnTo>
                <a:lnTo>
                  <a:pt x="96750" y="156233"/>
                </a:lnTo>
                <a:lnTo>
                  <a:pt x="96689" y="156051"/>
                </a:lnTo>
                <a:lnTo>
                  <a:pt x="96506" y="156020"/>
                </a:lnTo>
                <a:cubicBezTo>
                  <a:pt x="96387" y="156004"/>
                  <a:pt x="96268" y="155996"/>
                  <a:pt x="96151" y="155996"/>
                </a:cubicBezTo>
                <a:close/>
                <a:moveTo>
                  <a:pt x="104229" y="148096"/>
                </a:moveTo>
                <a:cubicBezTo>
                  <a:pt x="103381" y="148096"/>
                  <a:pt x="102659" y="148550"/>
                  <a:pt x="102008" y="148969"/>
                </a:cubicBezTo>
                <a:cubicBezTo>
                  <a:pt x="101856" y="149060"/>
                  <a:pt x="101704" y="149151"/>
                  <a:pt x="101552" y="149242"/>
                </a:cubicBezTo>
                <a:cubicBezTo>
                  <a:pt x="100355" y="149941"/>
                  <a:pt x="99000" y="150299"/>
                  <a:pt x="97635" y="150299"/>
                </a:cubicBezTo>
                <a:cubicBezTo>
                  <a:pt x="96920" y="150299"/>
                  <a:pt x="96203" y="150201"/>
                  <a:pt x="95503" y="150002"/>
                </a:cubicBezTo>
                <a:cubicBezTo>
                  <a:pt x="95382" y="149972"/>
                  <a:pt x="95260" y="149911"/>
                  <a:pt x="95139" y="149881"/>
                </a:cubicBezTo>
                <a:cubicBezTo>
                  <a:pt x="94926" y="149789"/>
                  <a:pt x="94713" y="149729"/>
                  <a:pt x="94500" y="149607"/>
                </a:cubicBezTo>
                <a:cubicBezTo>
                  <a:pt x="94318" y="149546"/>
                  <a:pt x="94135" y="149455"/>
                  <a:pt x="93953" y="149364"/>
                </a:cubicBezTo>
                <a:cubicBezTo>
                  <a:pt x="93284" y="149040"/>
                  <a:pt x="92562" y="148675"/>
                  <a:pt x="91776" y="148675"/>
                </a:cubicBezTo>
                <a:cubicBezTo>
                  <a:pt x="91383" y="148675"/>
                  <a:pt x="90974" y="148766"/>
                  <a:pt x="90549" y="148999"/>
                </a:cubicBezTo>
                <a:cubicBezTo>
                  <a:pt x="89759" y="149455"/>
                  <a:pt x="89181" y="150215"/>
                  <a:pt x="88938" y="151066"/>
                </a:cubicBezTo>
                <a:cubicBezTo>
                  <a:pt x="88512" y="152525"/>
                  <a:pt x="88786" y="153954"/>
                  <a:pt x="89090" y="155321"/>
                </a:cubicBezTo>
                <a:cubicBezTo>
                  <a:pt x="89181" y="155717"/>
                  <a:pt x="89242" y="156112"/>
                  <a:pt x="89303" y="156507"/>
                </a:cubicBezTo>
                <a:cubicBezTo>
                  <a:pt x="89819" y="159607"/>
                  <a:pt x="89242" y="163042"/>
                  <a:pt x="87692" y="166325"/>
                </a:cubicBezTo>
                <a:cubicBezTo>
                  <a:pt x="87661" y="166477"/>
                  <a:pt x="87600" y="166598"/>
                  <a:pt x="87540" y="166720"/>
                </a:cubicBezTo>
                <a:cubicBezTo>
                  <a:pt x="86871" y="168027"/>
                  <a:pt x="86111" y="169243"/>
                  <a:pt x="85230" y="170398"/>
                </a:cubicBezTo>
                <a:cubicBezTo>
                  <a:pt x="82190" y="174440"/>
                  <a:pt x="78056" y="177541"/>
                  <a:pt x="74074" y="180398"/>
                </a:cubicBezTo>
                <a:cubicBezTo>
                  <a:pt x="71217" y="182434"/>
                  <a:pt x="67661" y="184957"/>
                  <a:pt x="66597" y="188726"/>
                </a:cubicBezTo>
                <a:cubicBezTo>
                  <a:pt x="66475" y="189243"/>
                  <a:pt x="66415" y="189760"/>
                  <a:pt x="66415" y="190276"/>
                </a:cubicBezTo>
                <a:lnTo>
                  <a:pt x="66962" y="190276"/>
                </a:lnTo>
                <a:cubicBezTo>
                  <a:pt x="66962" y="189790"/>
                  <a:pt x="67023" y="189334"/>
                  <a:pt x="67144" y="188878"/>
                </a:cubicBezTo>
                <a:cubicBezTo>
                  <a:pt x="68147" y="185322"/>
                  <a:pt x="71460" y="182951"/>
                  <a:pt x="74409" y="180854"/>
                </a:cubicBezTo>
                <a:cubicBezTo>
                  <a:pt x="78421" y="177996"/>
                  <a:pt x="82616" y="174835"/>
                  <a:pt x="85685" y="170762"/>
                </a:cubicBezTo>
                <a:cubicBezTo>
                  <a:pt x="86658" y="169486"/>
                  <a:pt x="87479" y="168148"/>
                  <a:pt x="88148" y="166720"/>
                </a:cubicBezTo>
                <a:cubicBezTo>
                  <a:pt x="88208" y="166598"/>
                  <a:pt x="88269" y="166477"/>
                  <a:pt x="88330" y="166325"/>
                </a:cubicBezTo>
                <a:cubicBezTo>
                  <a:pt x="89850" y="163011"/>
                  <a:pt x="90397" y="159546"/>
                  <a:pt x="89880" y="156416"/>
                </a:cubicBezTo>
                <a:cubicBezTo>
                  <a:pt x="89819" y="155990"/>
                  <a:pt x="89728" y="155595"/>
                  <a:pt x="89637" y="155200"/>
                </a:cubicBezTo>
                <a:cubicBezTo>
                  <a:pt x="89363" y="153832"/>
                  <a:pt x="89090" y="152555"/>
                  <a:pt x="89485" y="151248"/>
                </a:cubicBezTo>
                <a:cubicBezTo>
                  <a:pt x="89667" y="150519"/>
                  <a:pt x="90154" y="149881"/>
                  <a:pt x="90792" y="149516"/>
                </a:cubicBezTo>
                <a:cubicBezTo>
                  <a:pt x="91147" y="149333"/>
                  <a:pt x="91481" y="149259"/>
                  <a:pt x="91805" y="149259"/>
                </a:cubicBezTo>
                <a:cubicBezTo>
                  <a:pt x="92454" y="149259"/>
                  <a:pt x="93062" y="149556"/>
                  <a:pt x="93710" y="149881"/>
                </a:cubicBezTo>
                <a:cubicBezTo>
                  <a:pt x="93892" y="149972"/>
                  <a:pt x="94075" y="150063"/>
                  <a:pt x="94257" y="150154"/>
                </a:cubicBezTo>
                <a:cubicBezTo>
                  <a:pt x="94531" y="150276"/>
                  <a:pt x="94835" y="150397"/>
                  <a:pt x="95139" y="150488"/>
                </a:cubicBezTo>
                <a:cubicBezTo>
                  <a:pt x="95260" y="150519"/>
                  <a:pt x="95382" y="150549"/>
                  <a:pt x="95503" y="150580"/>
                </a:cubicBezTo>
                <a:cubicBezTo>
                  <a:pt x="96206" y="150768"/>
                  <a:pt x="96921" y="150859"/>
                  <a:pt x="97633" y="150859"/>
                </a:cubicBezTo>
                <a:cubicBezTo>
                  <a:pt x="99107" y="150859"/>
                  <a:pt x="100564" y="150467"/>
                  <a:pt x="101856" y="149729"/>
                </a:cubicBezTo>
                <a:cubicBezTo>
                  <a:pt x="102008" y="149637"/>
                  <a:pt x="102160" y="149546"/>
                  <a:pt x="102312" y="149455"/>
                </a:cubicBezTo>
                <a:cubicBezTo>
                  <a:pt x="102945" y="149057"/>
                  <a:pt x="103541" y="148676"/>
                  <a:pt x="104213" y="148676"/>
                </a:cubicBezTo>
                <a:cubicBezTo>
                  <a:pt x="104413" y="148676"/>
                  <a:pt x="104619" y="148710"/>
                  <a:pt x="104835" y="148786"/>
                </a:cubicBezTo>
                <a:cubicBezTo>
                  <a:pt x="105747" y="149121"/>
                  <a:pt x="106355" y="149972"/>
                  <a:pt x="106385" y="150944"/>
                </a:cubicBezTo>
                <a:cubicBezTo>
                  <a:pt x="106537" y="152647"/>
                  <a:pt x="105625" y="153984"/>
                  <a:pt x="104713" y="155382"/>
                </a:cubicBezTo>
                <a:cubicBezTo>
                  <a:pt x="104500" y="155686"/>
                  <a:pt x="104318" y="155990"/>
                  <a:pt x="104105" y="156294"/>
                </a:cubicBezTo>
                <a:cubicBezTo>
                  <a:pt x="101066" y="161218"/>
                  <a:pt x="100701" y="167236"/>
                  <a:pt x="100336" y="173072"/>
                </a:cubicBezTo>
                <a:cubicBezTo>
                  <a:pt x="99971" y="178969"/>
                  <a:pt x="99607" y="185079"/>
                  <a:pt x="96385" y="189912"/>
                </a:cubicBezTo>
                <a:lnTo>
                  <a:pt x="96142" y="190276"/>
                </a:lnTo>
                <a:lnTo>
                  <a:pt x="96841" y="190276"/>
                </a:lnTo>
                <a:cubicBezTo>
                  <a:pt x="96841" y="190246"/>
                  <a:pt x="96841" y="190246"/>
                  <a:pt x="96871" y="190246"/>
                </a:cubicBezTo>
                <a:cubicBezTo>
                  <a:pt x="100184" y="185261"/>
                  <a:pt x="100549" y="179091"/>
                  <a:pt x="100914" y="173103"/>
                </a:cubicBezTo>
                <a:cubicBezTo>
                  <a:pt x="101248" y="167358"/>
                  <a:pt x="101613" y="161401"/>
                  <a:pt x="104592" y="156598"/>
                </a:cubicBezTo>
                <a:cubicBezTo>
                  <a:pt x="104774" y="156294"/>
                  <a:pt x="104987" y="155990"/>
                  <a:pt x="105169" y="155717"/>
                </a:cubicBezTo>
                <a:cubicBezTo>
                  <a:pt x="106111" y="154258"/>
                  <a:pt x="107114" y="152799"/>
                  <a:pt x="106962" y="150914"/>
                </a:cubicBezTo>
                <a:cubicBezTo>
                  <a:pt x="106902" y="149698"/>
                  <a:pt x="106142" y="148665"/>
                  <a:pt x="105048" y="148239"/>
                </a:cubicBezTo>
                <a:cubicBezTo>
                  <a:pt x="104762" y="148139"/>
                  <a:pt x="104489" y="148096"/>
                  <a:pt x="104229" y="148096"/>
                </a:cubicBezTo>
                <a:close/>
                <a:moveTo>
                  <a:pt x="102707" y="80427"/>
                </a:moveTo>
                <a:cubicBezTo>
                  <a:pt x="101704" y="80427"/>
                  <a:pt x="100731" y="80852"/>
                  <a:pt x="100123" y="81643"/>
                </a:cubicBezTo>
                <a:cubicBezTo>
                  <a:pt x="99151" y="82919"/>
                  <a:pt x="99151" y="84773"/>
                  <a:pt x="99485" y="86050"/>
                </a:cubicBezTo>
                <a:cubicBezTo>
                  <a:pt x="100245" y="89120"/>
                  <a:pt x="104774" y="92737"/>
                  <a:pt x="106719" y="94257"/>
                </a:cubicBezTo>
                <a:cubicBezTo>
                  <a:pt x="107084" y="94561"/>
                  <a:pt x="107358" y="94804"/>
                  <a:pt x="107449" y="94895"/>
                </a:cubicBezTo>
                <a:cubicBezTo>
                  <a:pt x="112130" y="99576"/>
                  <a:pt x="112434" y="106780"/>
                  <a:pt x="112191" y="110670"/>
                </a:cubicBezTo>
                <a:cubicBezTo>
                  <a:pt x="111978" y="113406"/>
                  <a:pt x="111583" y="116141"/>
                  <a:pt x="111066" y="118847"/>
                </a:cubicBezTo>
                <a:cubicBezTo>
                  <a:pt x="111036" y="118968"/>
                  <a:pt x="111036" y="119090"/>
                  <a:pt x="111005" y="119211"/>
                </a:cubicBezTo>
                <a:cubicBezTo>
                  <a:pt x="110975" y="119394"/>
                  <a:pt x="110944" y="119546"/>
                  <a:pt x="110914" y="119698"/>
                </a:cubicBezTo>
                <a:cubicBezTo>
                  <a:pt x="110458" y="122312"/>
                  <a:pt x="109972" y="125017"/>
                  <a:pt x="109728" y="127692"/>
                </a:cubicBezTo>
                <a:cubicBezTo>
                  <a:pt x="109668" y="128300"/>
                  <a:pt x="109637" y="128908"/>
                  <a:pt x="109577" y="129516"/>
                </a:cubicBezTo>
                <a:cubicBezTo>
                  <a:pt x="109394" y="132282"/>
                  <a:pt x="109181" y="135139"/>
                  <a:pt x="107905" y="137570"/>
                </a:cubicBezTo>
                <a:cubicBezTo>
                  <a:pt x="105625" y="141826"/>
                  <a:pt x="100488" y="143619"/>
                  <a:pt x="96446" y="143862"/>
                </a:cubicBezTo>
                <a:cubicBezTo>
                  <a:pt x="95937" y="143896"/>
                  <a:pt x="95428" y="143912"/>
                  <a:pt x="94918" y="143912"/>
                </a:cubicBezTo>
                <a:cubicBezTo>
                  <a:pt x="91767" y="143912"/>
                  <a:pt x="88594" y="143317"/>
                  <a:pt x="85534" y="142768"/>
                </a:cubicBezTo>
                <a:cubicBezTo>
                  <a:pt x="84591" y="142586"/>
                  <a:pt x="83649" y="142403"/>
                  <a:pt x="82676" y="142251"/>
                </a:cubicBezTo>
                <a:cubicBezTo>
                  <a:pt x="82173" y="142169"/>
                  <a:pt x="81711" y="142129"/>
                  <a:pt x="81292" y="142129"/>
                </a:cubicBezTo>
                <a:cubicBezTo>
                  <a:pt x="80472" y="142129"/>
                  <a:pt x="79816" y="142284"/>
                  <a:pt x="79333" y="142586"/>
                </a:cubicBezTo>
                <a:cubicBezTo>
                  <a:pt x="79302" y="142616"/>
                  <a:pt x="79272" y="142616"/>
                  <a:pt x="79272" y="142646"/>
                </a:cubicBezTo>
                <a:cubicBezTo>
                  <a:pt x="78846" y="142950"/>
                  <a:pt x="78542" y="143406"/>
                  <a:pt x="78421" y="143923"/>
                </a:cubicBezTo>
                <a:cubicBezTo>
                  <a:pt x="78330" y="144318"/>
                  <a:pt x="78299" y="144744"/>
                  <a:pt x="78360" y="145169"/>
                </a:cubicBezTo>
                <a:cubicBezTo>
                  <a:pt x="78725" y="146871"/>
                  <a:pt x="79211" y="148574"/>
                  <a:pt x="79880" y="150215"/>
                </a:cubicBezTo>
                <a:cubicBezTo>
                  <a:pt x="80549" y="151887"/>
                  <a:pt x="81035" y="153619"/>
                  <a:pt x="81369" y="155413"/>
                </a:cubicBezTo>
                <a:cubicBezTo>
                  <a:pt x="81977" y="159516"/>
                  <a:pt x="80609" y="164136"/>
                  <a:pt x="77600" y="168088"/>
                </a:cubicBezTo>
                <a:cubicBezTo>
                  <a:pt x="75928" y="170215"/>
                  <a:pt x="73983" y="172130"/>
                  <a:pt x="71764" y="173741"/>
                </a:cubicBezTo>
                <a:cubicBezTo>
                  <a:pt x="71643" y="173832"/>
                  <a:pt x="71521" y="173923"/>
                  <a:pt x="71400" y="174015"/>
                </a:cubicBezTo>
                <a:cubicBezTo>
                  <a:pt x="70123" y="174927"/>
                  <a:pt x="68725" y="175869"/>
                  <a:pt x="67175" y="176811"/>
                </a:cubicBezTo>
                <a:cubicBezTo>
                  <a:pt x="66901" y="176963"/>
                  <a:pt x="66597" y="177145"/>
                  <a:pt x="66323" y="177328"/>
                </a:cubicBezTo>
                <a:cubicBezTo>
                  <a:pt x="63162" y="179182"/>
                  <a:pt x="59940" y="181127"/>
                  <a:pt x="58238" y="184380"/>
                </a:cubicBezTo>
                <a:cubicBezTo>
                  <a:pt x="57326" y="186173"/>
                  <a:pt x="56962" y="188209"/>
                  <a:pt x="56779" y="190276"/>
                </a:cubicBezTo>
                <a:lnTo>
                  <a:pt x="57357" y="190276"/>
                </a:lnTo>
                <a:cubicBezTo>
                  <a:pt x="57539" y="188270"/>
                  <a:pt x="57873" y="186325"/>
                  <a:pt x="58755" y="184653"/>
                </a:cubicBezTo>
                <a:cubicBezTo>
                  <a:pt x="60366" y="181553"/>
                  <a:pt x="63527" y="179638"/>
                  <a:pt x="66597" y="177814"/>
                </a:cubicBezTo>
                <a:cubicBezTo>
                  <a:pt x="66901" y="177632"/>
                  <a:pt x="67175" y="177449"/>
                  <a:pt x="67478" y="177297"/>
                </a:cubicBezTo>
                <a:cubicBezTo>
                  <a:pt x="72403" y="174319"/>
                  <a:pt x="75655" y="171583"/>
                  <a:pt x="78056" y="168422"/>
                </a:cubicBezTo>
                <a:cubicBezTo>
                  <a:pt x="78512" y="167875"/>
                  <a:pt x="78907" y="167297"/>
                  <a:pt x="79272" y="166689"/>
                </a:cubicBezTo>
                <a:cubicBezTo>
                  <a:pt x="79333" y="166568"/>
                  <a:pt x="79394" y="166446"/>
                  <a:pt x="79485" y="166325"/>
                </a:cubicBezTo>
                <a:cubicBezTo>
                  <a:pt x="81582" y="162799"/>
                  <a:pt x="82464" y="158878"/>
                  <a:pt x="81916" y="155321"/>
                </a:cubicBezTo>
                <a:cubicBezTo>
                  <a:pt x="81612" y="153498"/>
                  <a:pt x="81096" y="151735"/>
                  <a:pt x="80397" y="150002"/>
                </a:cubicBezTo>
                <a:cubicBezTo>
                  <a:pt x="79758" y="148422"/>
                  <a:pt x="79272" y="146750"/>
                  <a:pt x="78938" y="145078"/>
                </a:cubicBezTo>
                <a:cubicBezTo>
                  <a:pt x="78877" y="144744"/>
                  <a:pt x="78877" y="144379"/>
                  <a:pt x="78968" y="144075"/>
                </a:cubicBezTo>
                <a:cubicBezTo>
                  <a:pt x="79090" y="143589"/>
                  <a:pt x="79394" y="143194"/>
                  <a:pt x="79819" y="142981"/>
                </a:cubicBezTo>
                <a:cubicBezTo>
                  <a:pt x="80123" y="142829"/>
                  <a:pt x="80457" y="142738"/>
                  <a:pt x="80792" y="142707"/>
                </a:cubicBezTo>
                <a:cubicBezTo>
                  <a:pt x="80944" y="142700"/>
                  <a:pt x="81096" y="142696"/>
                  <a:pt x="81247" y="142696"/>
                </a:cubicBezTo>
                <a:cubicBezTo>
                  <a:pt x="81702" y="142696"/>
                  <a:pt x="82152" y="142730"/>
                  <a:pt x="82585" y="142798"/>
                </a:cubicBezTo>
                <a:cubicBezTo>
                  <a:pt x="82737" y="142829"/>
                  <a:pt x="82919" y="142859"/>
                  <a:pt x="83071" y="142890"/>
                </a:cubicBezTo>
                <a:cubicBezTo>
                  <a:pt x="83223" y="142920"/>
                  <a:pt x="83375" y="142950"/>
                  <a:pt x="83497" y="142981"/>
                </a:cubicBezTo>
                <a:cubicBezTo>
                  <a:pt x="84135" y="143072"/>
                  <a:pt x="84774" y="143194"/>
                  <a:pt x="85412" y="143315"/>
                </a:cubicBezTo>
                <a:cubicBezTo>
                  <a:pt x="88526" y="143891"/>
                  <a:pt x="91731" y="144489"/>
                  <a:pt x="94928" y="144489"/>
                </a:cubicBezTo>
                <a:cubicBezTo>
                  <a:pt x="95444" y="144489"/>
                  <a:pt x="95960" y="144474"/>
                  <a:pt x="96476" y="144440"/>
                </a:cubicBezTo>
                <a:cubicBezTo>
                  <a:pt x="98573" y="144318"/>
                  <a:pt x="100640" y="143801"/>
                  <a:pt x="102555" y="142981"/>
                </a:cubicBezTo>
                <a:cubicBezTo>
                  <a:pt x="102829" y="142859"/>
                  <a:pt x="103102" y="142738"/>
                  <a:pt x="103345" y="142586"/>
                </a:cubicBezTo>
                <a:cubicBezTo>
                  <a:pt x="105473" y="141552"/>
                  <a:pt x="107236" y="139911"/>
                  <a:pt x="108391" y="137844"/>
                </a:cubicBezTo>
                <a:cubicBezTo>
                  <a:pt x="109759" y="135291"/>
                  <a:pt x="109972" y="132373"/>
                  <a:pt x="110154" y="129546"/>
                </a:cubicBezTo>
                <a:cubicBezTo>
                  <a:pt x="110184" y="128938"/>
                  <a:pt x="110245" y="128330"/>
                  <a:pt x="110306" y="127753"/>
                </a:cubicBezTo>
                <a:cubicBezTo>
                  <a:pt x="110519" y="125078"/>
                  <a:pt x="111005" y="122403"/>
                  <a:pt x="111461" y="119789"/>
                </a:cubicBezTo>
                <a:cubicBezTo>
                  <a:pt x="112069" y="116810"/>
                  <a:pt x="112494" y="113771"/>
                  <a:pt x="112738" y="110701"/>
                </a:cubicBezTo>
                <a:cubicBezTo>
                  <a:pt x="113163" y="103831"/>
                  <a:pt x="111431" y="98087"/>
                  <a:pt x="107874" y="94469"/>
                </a:cubicBezTo>
                <a:cubicBezTo>
                  <a:pt x="107753" y="94378"/>
                  <a:pt x="107479" y="94135"/>
                  <a:pt x="107084" y="93831"/>
                </a:cubicBezTo>
                <a:cubicBezTo>
                  <a:pt x="105169" y="92311"/>
                  <a:pt x="100762" y="88816"/>
                  <a:pt x="100032" y="85928"/>
                </a:cubicBezTo>
                <a:cubicBezTo>
                  <a:pt x="99668" y="84469"/>
                  <a:pt x="99880" y="82919"/>
                  <a:pt x="100579" y="82007"/>
                </a:cubicBezTo>
                <a:cubicBezTo>
                  <a:pt x="101076" y="81364"/>
                  <a:pt x="101826" y="81002"/>
                  <a:pt x="102612" y="81002"/>
                </a:cubicBezTo>
                <a:cubicBezTo>
                  <a:pt x="102644" y="81002"/>
                  <a:pt x="102675" y="81003"/>
                  <a:pt x="102707" y="81004"/>
                </a:cubicBezTo>
                <a:lnTo>
                  <a:pt x="102768" y="81004"/>
                </a:lnTo>
                <a:cubicBezTo>
                  <a:pt x="104075" y="81035"/>
                  <a:pt x="105260" y="81734"/>
                  <a:pt x="105959" y="82858"/>
                </a:cubicBezTo>
                <a:cubicBezTo>
                  <a:pt x="106750" y="84135"/>
                  <a:pt x="107510" y="85503"/>
                  <a:pt x="108239" y="86810"/>
                </a:cubicBezTo>
                <a:cubicBezTo>
                  <a:pt x="109850" y="89637"/>
                  <a:pt x="111491" y="92555"/>
                  <a:pt x="113589" y="95108"/>
                </a:cubicBezTo>
                <a:cubicBezTo>
                  <a:pt x="113710" y="95229"/>
                  <a:pt x="113802" y="95351"/>
                  <a:pt x="113923" y="95473"/>
                </a:cubicBezTo>
                <a:cubicBezTo>
                  <a:pt x="114409" y="96050"/>
                  <a:pt x="114957" y="96628"/>
                  <a:pt x="115504" y="97144"/>
                </a:cubicBezTo>
                <a:cubicBezTo>
                  <a:pt x="115868" y="97479"/>
                  <a:pt x="116233" y="97813"/>
                  <a:pt x="116598" y="98117"/>
                </a:cubicBezTo>
                <a:cubicBezTo>
                  <a:pt x="117419" y="98816"/>
                  <a:pt x="118178" y="99576"/>
                  <a:pt x="118878" y="100397"/>
                </a:cubicBezTo>
                <a:cubicBezTo>
                  <a:pt x="119030" y="100579"/>
                  <a:pt x="119151" y="100731"/>
                  <a:pt x="119273" y="100913"/>
                </a:cubicBezTo>
                <a:cubicBezTo>
                  <a:pt x="119273" y="100913"/>
                  <a:pt x="119273" y="100944"/>
                  <a:pt x="119273" y="100944"/>
                </a:cubicBezTo>
                <a:cubicBezTo>
                  <a:pt x="121522" y="104318"/>
                  <a:pt x="120580" y="108451"/>
                  <a:pt x="119273" y="112555"/>
                </a:cubicBezTo>
                <a:cubicBezTo>
                  <a:pt x="119182" y="112768"/>
                  <a:pt x="119121" y="112980"/>
                  <a:pt x="119060" y="113163"/>
                </a:cubicBezTo>
                <a:cubicBezTo>
                  <a:pt x="118908" y="113619"/>
                  <a:pt x="118756" y="114075"/>
                  <a:pt x="118604" y="114500"/>
                </a:cubicBezTo>
                <a:cubicBezTo>
                  <a:pt x="118239" y="115625"/>
                  <a:pt x="117875" y="116749"/>
                  <a:pt x="117540" y="117844"/>
                </a:cubicBezTo>
                <a:cubicBezTo>
                  <a:pt x="116355" y="122038"/>
                  <a:pt x="116081" y="126476"/>
                  <a:pt x="116811" y="130792"/>
                </a:cubicBezTo>
                <a:cubicBezTo>
                  <a:pt x="116902" y="131309"/>
                  <a:pt x="116993" y="131826"/>
                  <a:pt x="117084" y="132342"/>
                </a:cubicBezTo>
                <a:cubicBezTo>
                  <a:pt x="117449" y="134227"/>
                  <a:pt x="117844" y="136142"/>
                  <a:pt x="117510" y="137996"/>
                </a:cubicBezTo>
                <a:cubicBezTo>
                  <a:pt x="117236" y="139728"/>
                  <a:pt x="116355" y="141309"/>
                  <a:pt x="115504" y="142859"/>
                </a:cubicBezTo>
                <a:lnTo>
                  <a:pt x="115321" y="143224"/>
                </a:lnTo>
                <a:cubicBezTo>
                  <a:pt x="111370" y="150488"/>
                  <a:pt x="108361" y="158270"/>
                  <a:pt x="106385" y="166355"/>
                </a:cubicBezTo>
                <a:cubicBezTo>
                  <a:pt x="106355" y="166477"/>
                  <a:pt x="106324" y="166598"/>
                  <a:pt x="106294" y="166720"/>
                </a:cubicBezTo>
                <a:cubicBezTo>
                  <a:pt x="104683" y="173468"/>
                  <a:pt x="103801" y="180367"/>
                  <a:pt x="103680" y="187298"/>
                </a:cubicBezTo>
                <a:lnTo>
                  <a:pt x="103680" y="187571"/>
                </a:lnTo>
                <a:cubicBezTo>
                  <a:pt x="103680" y="188483"/>
                  <a:pt x="103649" y="189395"/>
                  <a:pt x="103589" y="190276"/>
                </a:cubicBezTo>
                <a:lnTo>
                  <a:pt x="104166" y="190276"/>
                </a:lnTo>
                <a:cubicBezTo>
                  <a:pt x="104227" y="189364"/>
                  <a:pt x="104227" y="188453"/>
                  <a:pt x="104257" y="187571"/>
                </a:cubicBezTo>
                <a:lnTo>
                  <a:pt x="104257" y="187328"/>
                </a:lnTo>
                <a:cubicBezTo>
                  <a:pt x="104379" y="180367"/>
                  <a:pt x="105260" y="173468"/>
                  <a:pt x="106902" y="166720"/>
                </a:cubicBezTo>
                <a:cubicBezTo>
                  <a:pt x="106932" y="166598"/>
                  <a:pt x="106962" y="166477"/>
                  <a:pt x="106993" y="166325"/>
                </a:cubicBezTo>
                <a:cubicBezTo>
                  <a:pt x="108938" y="158361"/>
                  <a:pt x="111917" y="150701"/>
                  <a:pt x="115808" y="143498"/>
                </a:cubicBezTo>
                <a:lnTo>
                  <a:pt x="116020" y="143133"/>
                </a:lnTo>
                <a:cubicBezTo>
                  <a:pt x="116871" y="141552"/>
                  <a:pt x="117783" y="139911"/>
                  <a:pt x="118087" y="138087"/>
                </a:cubicBezTo>
                <a:cubicBezTo>
                  <a:pt x="118422" y="136142"/>
                  <a:pt x="118027" y="134166"/>
                  <a:pt x="117662" y="132251"/>
                </a:cubicBezTo>
                <a:cubicBezTo>
                  <a:pt x="117571" y="131734"/>
                  <a:pt x="117449" y="131218"/>
                  <a:pt x="117358" y="130701"/>
                </a:cubicBezTo>
                <a:cubicBezTo>
                  <a:pt x="116750" y="126871"/>
                  <a:pt x="116871" y="122981"/>
                  <a:pt x="117783" y="119211"/>
                </a:cubicBezTo>
                <a:cubicBezTo>
                  <a:pt x="117814" y="119090"/>
                  <a:pt x="117844" y="118968"/>
                  <a:pt x="117875" y="118847"/>
                </a:cubicBezTo>
                <a:cubicBezTo>
                  <a:pt x="117935" y="118573"/>
                  <a:pt x="118027" y="118269"/>
                  <a:pt x="118087" y="117996"/>
                </a:cubicBezTo>
                <a:cubicBezTo>
                  <a:pt x="118330" y="117205"/>
                  <a:pt x="118604" y="116354"/>
                  <a:pt x="118878" y="115534"/>
                </a:cubicBezTo>
                <a:lnTo>
                  <a:pt x="118908" y="115442"/>
                </a:lnTo>
                <a:cubicBezTo>
                  <a:pt x="118999" y="115199"/>
                  <a:pt x="119060" y="114926"/>
                  <a:pt x="119151" y="114683"/>
                </a:cubicBezTo>
                <a:cubicBezTo>
                  <a:pt x="120793" y="109819"/>
                  <a:pt x="122495" y="104774"/>
                  <a:pt x="119759" y="100609"/>
                </a:cubicBezTo>
                <a:cubicBezTo>
                  <a:pt x="118938" y="99546"/>
                  <a:pt x="118027" y="98542"/>
                  <a:pt x="116963" y="97691"/>
                </a:cubicBezTo>
                <a:cubicBezTo>
                  <a:pt x="116628" y="97387"/>
                  <a:pt x="116264" y="97053"/>
                  <a:pt x="115899" y="96749"/>
                </a:cubicBezTo>
                <a:cubicBezTo>
                  <a:pt x="115473" y="96324"/>
                  <a:pt x="115078" y="95898"/>
                  <a:pt x="114683" y="95473"/>
                </a:cubicBezTo>
                <a:cubicBezTo>
                  <a:pt x="114561" y="95351"/>
                  <a:pt x="114440" y="95229"/>
                  <a:pt x="114349" y="95108"/>
                </a:cubicBezTo>
                <a:cubicBezTo>
                  <a:pt x="112130" y="92524"/>
                  <a:pt x="110428" y="89485"/>
                  <a:pt x="108756" y="86536"/>
                </a:cubicBezTo>
                <a:cubicBezTo>
                  <a:pt x="107996" y="85199"/>
                  <a:pt x="107236" y="83831"/>
                  <a:pt x="106446" y="82554"/>
                </a:cubicBezTo>
                <a:cubicBezTo>
                  <a:pt x="105655" y="81247"/>
                  <a:pt x="104227" y="80427"/>
                  <a:pt x="102707" y="80427"/>
                </a:cubicBezTo>
                <a:close/>
                <a:moveTo>
                  <a:pt x="101344" y="44886"/>
                </a:moveTo>
                <a:cubicBezTo>
                  <a:pt x="98101" y="44886"/>
                  <a:pt x="95110" y="45650"/>
                  <a:pt x="93072" y="48055"/>
                </a:cubicBezTo>
                <a:cubicBezTo>
                  <a:pt x="92099" y="49241"/>
                  <a:pt x="91400" y="50669"/>
                  <a:pt x="91066" y="52189"/>
                </a:cubicBezTo>
                <a:cubicBezTo>
                  <a:pt x="89728" y="57296"/>
                  <a:pt x="90944" y="62767"/>
                  <a:pt x="92221" y="67478"/>
                </a:cubicBezTo>
                <a:lnTo>
                  <a:pt x="92525" y="68724"/>
                </a:lnTo>
                <a:cubicBezTo>
                  <a:pt x="93740" y="73223"/>
                  <a:pt x="95017" y="77873"/>
                  <a:pt x="94561" y="82494"/>
                </a:cubicBezTo>
                <a:cubicBezTo>
                  <a:pt x="94105" y="87083"/>
                  <a:pt x="91278" y="92585"/>
                  <a:pt x="86141" y="93831"/>
                </a:cubicBezTo>
                <a:cubicBezTo>
                  <a:pt x="85418" y="94009"/>
                  <a:pt x="84656" y="94097"/>
                  <a:pt x="83856" y="94097"/>
                </a:cubicBezTo>
                <a:cubicBezTo>
                  <a:pt x="82335" y="94097"/>
                  <a:pt x="80680" y="93780"/>
                  <a:pt x="78907" y="93162"/>
                </a:cubicBezTo>
                <a:cubicBezTo>
                  <a:pt x="70852" y="90244"/>
                  <a:pt x="65047" y="82250"/>
                  <a:pt x="64834" y="73679"/>
                </a:cubicBezTo>
                <a:lnTo>
                  <a:pt x="64834" y="73436"/>
                </a:lnTo>
                <a:cubicBezTo>
                  <a:pt x="64834" y="72858"/>
                  <a:pt x="64773" y="72281"/>
                  <a:pt x="64712" y="71734"/>
                </a:cubicBezTo>
                <a:cubicBezTo>
                  <a:pt x="64682" y="71612"/>
                  <a:pt x="64652" y="71460"/>
                  <a:pt x="64621" y="71338"/>
                </a:cubicBezTo>
                <a:cubicBezTo>
                  <a:pt x="64500" y="70882"/>
                  <a:pt x="64287" y="70427"/>
                  <a:pt x="63953" y="70031"/>
                </a:cubicBezTo>
                <a:cubicBezTo>
                  <a:pt x="63557" y="69606"/>
                  <a:pt x="63071" y="69272"/>
                  <a:pt x="62494" y="69089"/>
                </a:cubicBezTo>
                <a:cubicBezTo>
                  <a:pt x="61626" y="68734"/>
                  <a:pt x="60739" y="68574"/>
                  <a:pt x="59859" y="68574"/>
                </a:cubicBezTo>
                <a:cubicBezTo>
                  <a:pt x="57500" y="68574"/>
                  <a:pt x="55193" y="69723"/>
                  <a:pt x="53466" y="71338"/>
                </a:cubicBezTo>
                <a:cubicBezTo>
                  <a:pt x="53344" y="71460"/>
                  <a:pt x="53223" y="71612"/>
                  <a:pt x="53101" y="71734"/>
                </a:cubicBezTo>
                <a:cubicBezTo>
                  <a:pt x="52676" y="72189"/>
                  <a:pt x="52281" y="72676"/>
                  <a:pt x="51916" y="73193"/>
                </a:cubicBezTo>
                <a:cubicBezTo>
                  <a:pt x="49667" y="76566"/>
                  <a:pt x="49211" y="80731"/>
                  <a:pt x="49028" y="84712"/>
                </a:cubicBezTo>
                <a:cubicBezTo>
                  <a:pt x="48876" y="87965"/>
                  <a:pt x="48876" y="91673"/>
                  <a:pt x="50001" y="95108"/>
                </a:cubicBezTo>
                <a:cubicBezTo>
                  <a:pt x="50031" y="95229"/>
                  <a:pt x="50062" y="95351"/>
                  <a:pt x="50123" y="95473"/>
                </a:cubicBezTo>
                <a:cubicBezTo>
                  <a:pt x="50214" y="95776"/>
                  <a:pt x="50335" y="96050"/>
                  <a:pt x="50426" y="96324"/>
                </a:cubicBezTo>
                <a:cubicBezTo>
                  <a:pt x="52433" y="101187"/>
                  <a:pt x="57114" y="105321"/>
                  <a:pt x="63557" y="107935"/>
                </a:cubicBezTo>
                <a:cubicBezTo>
                  <a:pt x="65606" y="108783"/>
                  <a:pt x="69503" y="110092"/>
                  <a:pt x="73756" y="110092"/>
                </a:cubicBezTo>
                <a:cubicBezTo>
                  <a:pt x="76822" y="110092"/>
                  <a:pt x="80073" y="109412"/>
                  <a:pt x="82950" y="107388"/>
                </a:cubicBezTo>
                <a:cubicBezTo>
                  <a:pt x="84378" y="106324"/>
                  <a:pt x="85685" y="105108"/>
                  <a:pt x="86871" y="103770"/>
                </a:cubicBezTo>
                <a:cubicBezTo>
                  <a:pt x="87661" y="102919"/>
                  <a:pt x="88482" y="102068"/>
                  <a:pt x="89363" y="101278"/>
                </a:cubicBezTo>
                <a:cubicBezTo>
                  <a:pt x="90394" y="100351"/>
                  <a:pt x="92864" y="98464"/>
                  <a:pt x="95610" y="98464"/>
                </a:cubicBezTo>
                <a:cubicBezTo>
                  <a:pt x="96105" y="98464"/>
                  <a:pt x="96608" y="98525"/>
                  <a:pt x="97114" y="98664"/>
                </a:cubicBezTo>
                <a:cubicBezTo>
                  <a:pt x="97449" y="98755"/>
                  <a:pt x="97783" y="98907"/>
                  <a:pt x="98117" y="99029"/>
                </a:cubicBezTo>
                <a:cubicBezTo>
                  <a:pt x="98816" y="99333"/>
                  <a:pt x="99516" y="99485"/>
                  <a:pt x="100275" y="99546"/>
                </a:cubicBezTo>
                <a:cubicBezTo>
                  <a:pt x="100883" y="99515"/>
                  <a:pt x="101461" y="99394"/>
                  <a:pt x="102038" y="99181"/>
                </a:cubicBezTo>
                <a:cubicBezTo>
                  <a:pt x="102403" y="99059"/>
                  <a:pt x="102798" y="98938"/>
                  <a:pt x="103163" y="98877"/>
                </a:cubicBezTo>
                <a:cubicBezTo>
                  <a:pt x="103364" y="98846"/>
                  <a:pt x="103566" y="98831"/>
                  <a:pt x="103766" y="98831"/>
                </a:cubicBezTo>
                <a:cubicBezTo>
                  <a:pt x="104743" y="98831"/>
                  <a:pt x="105689" y="99193"/>
                  <a:pt x="106446" y="99849"/>
                </a:cubicBezTo>
                <a:cubicBezTo>
                  <a:pt x="107844" y="101035"/>
                  <a:pt x="108695" y="102767"/>
                  <a:pt x="108786" y="104591"/>
                </a:cubicBezTo>
                <a:cubicBezTo>
                  <a:pt x="108908" y="107540"/>
                  <a:pt x="107479" y="110306"/>
                  <a:pt x="106111" y="112980"/>
                </a:cubicBezTo>
                <a:lnTo>
                  <a:pt x="105868" y="113436"/>
                </a:lnTo>
                <a:cubicBezTo>
                  <a:pt x="104440" y="116202"/>
                  <a:pt x="102981" y="119455"/>
                  <a:pt x="103680" y="122737"/>
                </a:cubicBezTo>
                <a:cubicBezTo>
                  <a:pt x="103893" y="123649"/>
                  <a:pt x="104196" y="124561"/>
                  <a:pt x="104561" y="125412"/>
                </a:cubicBezTo>
                <a:cubicBezTo>
                  <a:pt x="105078" y="126719"/>
                  <a:pt x="105595" y="127935"/>
                  <a:pt x="105534" y="129272"/>
                </a:cubicBezTo>
                <a:cubicBezTo>
                  <a:pt x="105443" y="132464"/>
                  <a:pt x="102190" y="134561"/>
                  <a:pt x="100823" y="135291"/>
                </a:cubicBezTo>
                <a:cubicBezTo>
                  <a:pt x="98102" y="136749"/>
                  <a:pt x="95009" y="137452"/>
                  <a:pt x="91900" y="137452"/>
                </a:cubicBezTo>
                <a:cubicBezTo>
                  <a:pt x="86776" y="137452"/>
                  <a:pt x="81608" y="135541"/>
                  <a:pt x="77995" y="131947"/>
                </a:cubicBezTo>
                <a:lnTo>
                  <a:pt x="77600" y="131582"/>
                </a:lnTo>
                <a:cubicBezTo>
                  <a:pt x="76161" y="130143"/>
                  <a:pt x="74448" y="128411"/>
                  <a:pt x="72461" y="128411"/>
                </a:cubicBezTo>
                <a:cubicBezTo>
                  <a:pt x="71972" y="128411"/>
                  <a:pt x="71466" y="128516"/>
                  <a:pt x="70944" y="128756"/>
                </a:cubicBezTo>
                <a:cubicBezTo>
                  <a:pt x="70396" y="129029"/>
                  <a:pt x="69910" y="129394"/>
                  <a:pt x="69515" y="129850"/>
                </a:cubicBezTo>
                <a:cubicBezTo>
                  <a:pt x="64439" y="135352"/>
                  <a:pt x="64804" y="145078"/>
                  <a:pt x="70275" y="150245"/>
                </a:cubicBezTo>
                <a:cubicBezTo>
                  <a:pt x="70640" y="150580"/>
                  <a:pt x="71004" y="150914"/>
                  <a:pt x="71400" y="151218"/>
                </a:cubicBezTo>
                <a:cubicBezTo>
                  <a:pt x="71795" y="151522"/>
                  <a:pt x="72159" y="151826"/>
                  <a:pt x="72555" y="152130"/>
                </a:cubicBezTo>
                <a:cubicBezTo>
                  <a:pt x="74409" y="153589"/>
                  <a:pt x="76202" y="154957"/>
                  <a:pt x="76932" y="157054"/>
                </a:cubicBezTo>
                <a:cubicBezTo>
                  <a:pt x="78117" y="160519"/>
                  <a:pt x="75655" y="164258"/>
                  <a:pt x="72524" y="166325"/>
                </a:cubicBezTo>
                <a:cubicBezTo>
                  <a:pt x="72311" y="166477"/>
                  <a:pt x="72129" y="166598"/>
                  <a:pt x="71916" y="166720"/>
                </a:cubicBezTo>
                <a:cubicBezTo>
                  <a:pt x="71825" y="166781"/>
                  <a:pt x="71734" y="166811"/>
                  <a:pt x="71643" y="166872"/>
                </a:cubicBezTo>
                <a:cubicBezTo>
                  <a:pt x="69789" y="167814"/>
                  <a:pt x="67843" y="168574"/>
                  <a:pt x="65837" y="169182"/>
                </a:cubicBezTo>
                <a:cubicBezTo>
                  <a:pt x="63831" y="169790"/>
                  <a:pt x="61886" y="170550"/>
                  <a:pt x="60032" y="171492"/>
                </a:cubicBezTo>
                <a:cubicBezTo>
                  <a:pt x="55320" y="174015"/>
                  <a:pt x="52007" y="178392"/>
                  <a:pt x="49393" y="182373"/>
                </a:cubicBezTo>
                <a:cubicBezTo>
                  <a:pt x="48907" y="183103"/>
                  <a:pt x="48451" y="183832"/>
                  <a:pt x="48025" y="184562"/>
                </a:cubicBezTo>
                <a:cubicBezTo>
                  <a:pt x="47904" y="184775"/>
                  <a:pt x="47752" y="184987"/>
                  <a:pt x="47630" y="185200"/>
                </a:cubicBezTo>
                <a:cubicBezTo>
                  <a:pt x="46657" y="186842"/>
                  <a:pt x="45806" y="188513"/>
                  <a:pt x="45046" y="190276"/>
                </a:cubicBezTo>
                <a:lnTo>
                  <a:pt x="45654" y="190276"/>
                </a:lnTo>
                <a:cubicBezTo>
                  <a:pt x="46840" y="187632"/>
                  <a:pt x="48268" y="185109"/>
                  <a:pt x="49879" y="182708"/>
                </a:cubicBezTo>
                <a:cubicBezTo>
                  <a:pt x="52463" y="178787"/>
                  <a:pt x="55715" y="174440"/>
                  <a:pt x="60305" y="171978"/>
                </a:cubicBezTo>
                <a:cubicBezTo>
                  <a:pt x="62129" y="171066"/>
                  <a:pt x="64044" y="170306"/>
                  <a:pt x="66019" y="169729"/>
                </a:cubicBezTo>
                <a:cubicBezTo>
                  <a:pt x="68056" y="169121"/>
                  <a:pt x="70032" y="168331"/>
                  <a:pt x="71916" y="167358"/>
                </a:cubicBezTo>
                <a:cubicBezTo>
                  <a:pt x="72281" y="167176"/>
                  <a:pt x="72646" y="166963"/>
                  <a:pt x="72980" y="166720"/>
                </a:cubicBezTo>
                <a:cubicBezTo>
                  <a:pt x="73041" y="166659"/>
                  <a:pt x="73102" y="166629"/>
                  <a:pt x="73162" y="166568"/>
                </a:cubicBezTo>
                <a:cubicBezTo>
                  <a:pt x="76354" y="164349"/>
                  <a:pt x="78725" y="160489"/>
                  <a:pt x="77448" y="156872"/>
                </a:cubicBezTo>
                <a:cubicBezTo>
                  <a:pt x="76688" y="154622"/>
                  <a:pt x="74743" y="153133"/>
                  <a:pt x="72889" y="151674"/>
                </a:cubicBezTo>
                <a:cubicBezTo>
                  <a:pt x="72524" y="151400"/>
                  <a:pt x="72129" y="151096"/>
                  <a:pt x="71764" y="150792"/>
                </a:cubicBezTo>
                <a:cubicBezTo>
                  <a:pt x="71643" y="150671"/>
                  <a:pt x="71521" y="150580"/>
                  <a:pt x="71400" y="150458"/>
                </a:cubicBezTo>
                <a:cubicBezTo>
                  <a:pt x="71156" y="150245"/>
                  <a:pt x="70913" y="150063"/>
                  <a:pt x="70670" y="149820"/>
                </a:cubicBezTo>
                <a:cubicBezTo>
                  <a:pt x="65412" y="144865"/>
                  <a:pt x="65047" y="135534"/>
                  <a:pt x="69941" y="130245"/>
                </a:cubicBezTo>
                <a:cubicBezTo>
                  <a:pt x="70305" y="129850"/>
                  <a:pt x="70731" y="129516"/>
                  <a:pt x="71187" y="129303"/>
                </a:cubicBezTo>
                <a:cubicBezTo>
                  <a:pt x="71632" y="129095"/>
                  <a:pt x="72066" y="129003"/>
                  <a:pt x="72489" y="129003"/>
                </a:cubicBezTo>
                <a:cubicBezTo>
                  <a:pt x="74231" y="129003"/>
                  <a:pt x="75787" y="130559"/>
                  <a:pt x="77205" y="131978"/>
                </a:cubicBezTo>
                <a:lnTo>
                  <a:pt x="77600" y="132373"/>
                </a:lnTo>
                <a:cubicBezTo>
                  <a:pt x="81308" y="136062"/>
                  <a:pt x="86630" y="138020"/>
                  <a:pt x="91908" y="138020"/>
                </a:cubicBezTo>
                <a:cubicBezTo>
                  <a:pt x="95110" y="138020"/>
                  <a:pt x="98296" y="137299"/>
                  <a:pt x="101096" y="135807"/>
                </a:cubicBezTo>
                <a:cubicBezTo>
                  <a:pt x="102555" y="135017"/>
                  <a:pt x="106020" y="132798"/>
                  <a:pt x="106111" y="129272"/>
                </a:cubicBezTo>
                <a:cubicBezTo>
                  <a:pt x="106172" y="127844"/>
                  <a:pt x="105625" y="126506"/>
                  <a:pt x="105108" y="125199"/>
                </a:cubicBezTo>
                <a:cubicBezTo>
                  <a:pt x="104744" y="124379"/>
                  <a:pt x="104440" y="123497"/>
                  <a:pt x="104227" y="122616"/>
                </a:cubicBezTo>
                <a:cubicBezTo>
                  <a:pt x="103589" y="119515"/>
                  <a:pt x="105017" y="116385"/>
                  <a:pt x="106385" y="113679"/>
                </a:cubicBezTo>
                <a:lnTo>
                  <a:pt x="106598" y="113254"/>
                </a:lnTo>
                <a:cubicBezTo>
                  <a:pt x="108026" y="110518"/>
                  <a:pt x="109485" y="107661"/>
                  <a:pt x="109364" y="104561"/>
                </a:cubicBezTo>
                <a:cubicBezTo>
                  <a:pt x="109242" y="102585"/>
                  <a:pt x="108330" y="100701"/>
                  <a:pt x="106811" y="99394"/>
                </a:cubicBezTo>
                <a:cubicBezTo>
                  <a:pt x="105942" y="98653"/>
                  <a:pt x="104838" y="98256"/>
                  <a:pt x="103714" y="98256"/>
                </a:cubicBezTo>
                <a:cubicBezTo>
                  <a:pt x="103500" y="98256"/>
                  <a:pt x="103286" y="98270"/>
                  <a:pt x="103072" y="98299"/>
                </a:cubicBezTo>
                <a:cubicBezTo>
                  <a:pt x="102677" y="98390"/>
                  <a:pt x="102251" y="98482"/>
                  <a:pt x="101856" y="98634"/>
                </a:cubicBezTo>
                <a:cubicBezTo>
                  <a:pt x="101370" y="98816"/>
                  <a:pt x="100823" y="98938"/>
                  <a:pt x="100275" y="98968"/>
                </a:cubicBezTo>
                <a:lnTo>
                  <a:pt x="100245" y="98968"/>
                </a:lnTo>
                <a:cubicBezTo>
                  <a:pt x="99576" y="98938"/>
                  <a:pt x="98938" y="98755"/>
                  <a:pt x="98330" y="98482"/>
                </a:cubicBezTo>
                <a:cubicBezTo>
                  <a:pt x="97996" y="98360"/>
                  <a:pt x="97631" y="98239"/>
                  <a:pt x="97266" y="98117"/>
                </a:cubicBezTo>
                <a:cubicBezTo>
                  <a:pt x="96719" y="97965"/>
                  <a:pt x="96111" y="97904"/>
                  <a:pt x="95503" y="97904"/>
                </a:cubicBezTo>
                <a:cubicBezTo>
                  <a:pt x="95382" y="97904"/>
                  <a:pt x="95260" y="97904"/>
                  <a:pt x="95139" y="97935"/>
                </a:cubicBezTo>
                <a:cubicBezTo>
                  <a:pt x="93132" y="98056"/>
                  <a:pt x="90974" y="99090"/>
                  <a:pt x="88999" y="100853"/>
                </a:cubicBezTo>
                <a:cubicBezTo>
                  <a:pt x="88087" y="101643"/>
                  <a:pt x="87266" y="102524"/>
                  <a:pt x="86476" y="103375"/>
                </a:cubicBezTo>
                <a:cubicBezTo>
                  <a:pt x="85321" y="104682"/>
                  <a:pt x="84014" y="105868"/>
                  <a:pt x="82616" y="106932"/>
                </a:cubicBezTo>
                <a:cubicBezTo>
                  <a:pt x="79863" y="108876"/>
                  <a:pt x="76737" y="109530"/>
                  <a:pt x="73778" y="109530"/>
                </a:cubicBezTo>
                <a:cubicBezTo>
                  <a:pt x="69614" y="109530"/>
                  <a:pt x="65778" y="108235"/>
                  <a:pt x="63770" y="107418"/>
                </a:cubicBezTo>
                <a:cubicBezTo>
                  <a:pt x="57448" y="104865"/>
                  <a:pt x="52919" y="100853"/>
                  <a:pt x="50974" y="96111"/>
                </a:cubicBezTo>
                <a:cubicBezTo>
                  <a:pt x="49484" y="92494"/>
                  <a:pt x="49423" y="88512"/>
                  <a:pt x="49606" y="84743"/>
                </a:cubicBezTo>
                <a:cubicBezTo>
                  <a:pt x="49758" y="80852"/>
                  <a:pt x="50244" y="76779"/>
                  <a:pt x="52402" y="73497"/>
                </a:cubicBezTo>
                <a:cubicBezTo>
                  <a:pt x="52828" y="72858"/>
                  <a:pt x="53344" y="72250"/>
                  <a:pt x="53892" y="71734"/>
                </a:cubicBezTo>
                <a:cubicBezTo>
                  <a:pt x="53983" y="71642"/>
                  <a:pt x="54074" y="71582"/>
                  <a:pt x="54135" y="71521"/>
                </a:cubicBezTo>
                <a:cubicBezTo>
                  <a:pt x="55715" y="70116"/>
                  <a:pt x="57770" y="69140"/>
                  <a:pt x="59866" y="69140"/>
                </a:cubicBezTo>
                <a:cubicBezTo>
                  <a:pt x="60673" y="69140"/>
                  <a:pt x="61486" y="69285"/>
                  <a:pt x="62281" y="69606"/>
                </a:cubicBezTo>
                <a:cubicBezTo>
                  <a:pt x="62767" y="69788"/>
                  <a:pt x="63193" y="70062"/>
                  <a:pt x="63527" y="70427"/>
                </a:cubicBezTo>
                <a:cubicBezTo>
                  <a:pt x="63770" y="70700"/>
                  <a:pt x="63953" y="71004"/>
                  <a:pt x="64044" y="71369"/>
                </a:cubicBezTo>
                <a:cubicBezTo>
                  <a:pt x="64074" y="71490"/>
                  <a:pt x="64105" y="71612"/>
                  <a:pt x="64105" y="71734"/>
                </a:cubicBezTo>
                <a:cubicBezTo>
                  <a:pt x="64226" y="72281"/>
                  <a:pt x="64257" y="72858"/>
                  <a:pt x="64257" y="73436"/>
                </a:cubicBezTo>
                <a:lnTo>
                  <a:pt x="64257" y="73679"/>
                </a:lnTo>
                <a:cubicBezTo>
                  <a:pt x="64469" y="79606"/>
                  <a:pt x="67053" y="85168"/>
                  <a:pt x="71400" y="89181"/>
                </a:cubicBezTo>
                <a:cubicBezTo>
                  <a:pt x="71521" y="89302"/>
                  <a:pt x="71643" y="89393"/>
                  <a:pt x="71764" y="89515"/>
                </a:cubicBezTo>
                <a:cubicBezTo>
                  <a:pt x="73801" y="91339"/>
                  <a:pt x="76172" y="92767"/>
                  <a:pt x="78725" y="93679"/>
                </a:cubicBezTo>
                <a:cubicBezTo>
                  <a:pt x="80547" y="94333"/>
                  <a:pt x="82253" y="94664"/>
                  <a:pt x="83842" y="94664"/>
                </a:cubicBezTo>
                <a:cubicBezTo>
                  <a:pt x="84692" y="94664"/>
                  <a:pt x="85510" y="94569"/>
                  <a:pt x="86293" y="94378"/>
                </a:cubicBezTo>
                <a:cubicBezTo>
                  <a:pt x="91673" y="93071"/>
                  <a:pt x="94652" y="87326"/>
                  <a:pt x="95108" y="82554"/>
                </a:cubicBezTo>
                <a:cubicBezTo>
                  <a:pt x="95108" y="82494"/>
                  <a:pt x="95139" y="82433"/>
                  <a:pt x="95139" y="82342"/>
                </a:cubicBezTo>
                <a:cubicBezTo>
                  <a:pt x="95169" y="81977"/>
                  <a:pt x="95199" y="81582"/>
                  <a:pt x="95199" y="81217"/>
                </a:cubicBezTo>
                <a:cubicBezTo>
                  <a:pt x="95230" y="80457"/>
                  <a:pt x="95199" y="79667"/>
                  <a:pt x="95169" y="78907"/>
                </a:cubicBezTo>
                <a:cubicBezTo>
                  <a:pt x="95139" y="78816"/>
                  <a:pt x="95139" y="78694"/>
                  <a:pt x="95139" y="78573"/>
                </a:cubicBezTo>
                <a:cubicBezTo>
                  <a:pt x="94865" y="75199"/>
                  <a:pt x="93984" y="71825"/>
                  <a:pt x="93102" y="68572"/>
                </a:cubicBezTo>
                <a:lnTo>
                  <a:pt x="92768" y="67357"/>
                </a:lnTo>
                <a:cubicBezTo>
                  <a:pt x="91521" y="62706"/>
                  <a:pt x="90306" y="57326"/>
                  <a:pt x="91613" y="52311"/>
                </a:cubicBezTo>
                <a:cubicBezTo>
                  <a:pt x="91947" y="50882"/>
                  <a:pt x="92585" y="49545"/>
                  <a:pt x="93497" y="48420"/>
                </a:cubicBezTo>
                <a:cubicBezTo>
                  <a:pt x="93984" y="47843"/>
                  <a:pt x="94531" y="47387"/>
                  <a:pt x="95139" y="46992"/>
                </a:cubicBezTo>
                <a:cubicBezTo>
                  <a:pt x="95139" y="46961"/>
                  <a:pt x="95169" y="46961"/>
                  <a:pt x="95169" y="46961"/>
                </a:cubicBezTo>
                <a:cubicBezTo>
                  <a:pt x="96912" y="45842"/>
                  <a:pt x="99067" y="45446"/>
                  <a:pt x="101364" y="45446"/>
                </a:cubicBezTo>
                <a:cubicBezTo>
                  <a:pt x="103434" y="45446"/>
                  <a:pt x="105619" y="45767"/>
                  <a:pt x="107722" y="46171"/>
                </a:cubicBezTo>
                <a:cubicBezTo>
                  <a:pt x="108543" y="46323"/>
                  <a:pt x="109577" y="46536"/>
                  <a:pt x="110245" y="47144"/>
                </a:cubicBezTo>
                <a:cubicBezTo>
                  <a:pt x="110367" y="47296"/>
                  <a:pt x="110488" y="47447"/>
                  <a:pt x="110610" y="47599"/>
                </a:cubicBezTo>
                <a:cubicBezTo>
                  <a:pt x="110671" y="47721"/>
                  <a:pt x="110732" y="47843"/>
                  <a:pt x="110792" y="47995"/>
                </a:cubicBezTo>
                <a:cubicBezTo>
                  <a:pt x="111309" y="49241"/>
                  <a:pt x="110884" y="50943"/>
                  <a:pt x="110397" y="52402"/>
                </a:cubicBezTo>
                <a:cubicBezTo>
                  <a:pt x="108604" y="57752"/>
                  <a:pt x="106780" y="64743"/>
                  <a:pt x="108482" y="71247"/>
                </a:cubicBezTo>
                <a:cubicBezTo>
                  <a:pt x="109151" y="73800"/>
                  <a:pt x="110336" y="76202"/>
                  <a:pt x="111461" y="78512"/>
                </a:cubicBezTo>
                <a:cubicBezTo>
                  <a:pt x="112494" y="80487"/>
                  <a:pt x="113376" y="82494"/>
                  <a:pt x="114105" y="84560"/>
                </a:cubicBezTo>
                <a:cubicBezTo>
                  <a:pt x="114257" y="85077"/>
                  <a:pt x="114409" y="85624"/>
                  <a:pt x="114561" y="86141"/>
                </a:cubicBezTo>
                <a:cubicBezTo>
                  <a:pt x="114896" y="87387"/>
                  <a:pt x="115321" y="88603"/>
                  <a:pt x="115868" y="89789"/>
                </a:cubicBezTo>
                <a:cubicBezTo>
                  <a:pt x="116628" y="91217"/>
                  <a:pt x="117662" y="92494"/>
                  <a:pt x="118878" y="93558"/>
                </a:cubicBezTo>
                <a:cubicBezTo>
                  <a:pt x="118999" y="93679"/>
                  <a:pt x="119121" y="93801"/>
                  <a:pt x="119273" y="93922"/>
                </a:cubicBezTo>
                <a:cubicBezTo>
                  <a:pt x="119850" y="94439"/>
                  <a:pt x="120489" y="94956"/>
                  <a:pt x="121127" y="95442"/>
                </a:cubicBezTo>
                <a:lnTo>
                  <a:pt x="121188" y="95473"/>
                </a:lnTo>
                <a:cubicBezTo>
                  <a:pt x="121461" y="95716"/>
                  <a:pt x="121765" y="95928"/>
                  <a:pt x="122069" y="96172"/>
                </a:cubicBezTo>
                <a:cubicBezTo>
                  <a:pt x="122707" y="96658"/>
                  <a:pt x="123376" y="97175"/>
                  <a:pt x="124014" y="97691"/>
                </a:cubicBezTo>
                <a:cubicBezTo>
                  <a:pt x="126173" y="99424"/>
                  <a:pt x="129638" y="102950"/>
                  <a:pt x="128878" y="106992"/>
                </a:cubicBezTo>
                <a:cubicBezTo>
                  <a:pt x="128452" y="109394"/>
                  <a:pt x="126720" y="111126"/>
                  <a:pt x="124896" y="112950"/>
                </a:cubicBezTo>
                <a:cubicBezTo>
                  <a:pt x="123954" y="113862"/>
                  <a:pt x="123103" y="114834"/>
                  <a:pt x="122282" y="115868"/>
                </a:cubicBezTo>
                <a:cubicBezTo>
                  <a:pt x="119394" y="119880"/>
                  <a:pt x="119030" y="125169"/>
                  <a:pt x="121309" y="129546"/>
                </a:cubicBezTo>
                <a:cubicBezTo>
                  <a:pt x="121644" y="130154"/>
                  <a:pt x="122039" y="130762"/>
                  <a:pt x="122404" y="131339"/>
                </a:cubicBezTo>
                <a:cubicBezTo>
                  <a:pt x="122981" y="132190"/>
                  <a:pt x="123498" y="133072"/>
                  <a:pt x="123893" y="134014"/>
                </a:cubicBezTo>
                <a:cubicBezTo>
                  <a:pt x="124896" y="136415"/>
                  <a:pt x="124622" y="139151"/>
                  <a:pt x="124318" y="141248"/>
                </a:cubicBezTo>
                <a:cubicBezTo>
                  <a:pt x="123437" y="146811"/>
                  <a:pt x="121340" y="152160"/>
                  <a:pt x="119090" y="157328"/>
                </a:cubicBezTo>
                <a:cubicBezTo>
                  <a:pt x="119030" y="157510"/>
                  <a:pt x="118969" y="157662"/>
                  <a:pt x="118878" y="157844"/>
                </a:cubicBezTo>
                <a:cubicBezTo>
                  <a:pt x="118482" y="158726"/>
                  <a:pt x="118118" y="159607"/>
                  <a:pt x="117723" y="160489"/>
                </a:cubicBezTo>
                <a:cubicBezTo>
                  <a:pt x="116659" y="162859"/>
                  <a:pt x="115564" y="165352"/>
                  <a:pt x="114592" y="167814"/>
                </a:cubicBezTo>
                <a:cubicBezTo>
                  <a:pt x="111157" y="176538"/>
                  <a:pt x="109972" y="183954"/>
                  <a:pt x="111066" y="190276"/>
                </a:cubicBezTo>
                <a:lnTo>
                  <a:pt x="111643" y="190276"/>
                </a:lnTo>
                <a:cubicBezTo>
                  <a:pt x="110519" y="184015"/>
                  <a:pt x="111704" y="176689"/>
                  <a:pt x="115139" y="167996"/>
                </a:cubicBezTo>
                <a:cubicBezTo>
                  <a:pt x="116112" y="165565"/>
                  <a:pt x="117175" y="163103"/>
                  <a:pt x="118239" y="160701"/>
                </a:cubicBezTo>
                <a:cubicBezTo>
                  <a:pt x="118513" y="160093"/>
                  <a:pt x="118786" y="159486"/>
                  <a:pt x="119060" y="158847"/>
                </a:cubicBezTo>
                <a:lnTo>
                  <a:pt x="119273" y="158391"/>
                </a:lnTo>
                <a:cubicBezTo>
                  <a:pt x="121644" y="152920"/>
                  <a:pt x="123923" y="147267"/>
                  <a:pt x="124866" y="141339"/>
                </a:cubicBezTo>
                <a:cubicBezTo>
                  <a:pt x="125200" y="139151"/>
                  <a:pt x="125473" y="136355"/>
                  <a:pt x="124440" y="133801"/>
                </a:cubicBezTo>
                <a:cubicBezTo>
                  <a:pt x="124014" y="132829"/>
                  <a:pt x="123498" y="131917"/>
                  <a:pt x="122890" y="131035"/>
                </a:cubicBezTo>
                <a:cubicBezTo>
                  <a:pt x="122495" y="130458"/>
                  <a:pt x="122130" y="129880"/>
                  <a:pt x="121796" y="129272"/>
                </a:cubicBezTo>
                <a:cubicBezTo>
                  <a:pt x="120185" y="126172"/>
                  <a:pt x="119941" y="122525"/>
                  <a:pt x="121127" y="119211"/>
                </a:cubicBezTo>
                <a:cubicBezTo>
                  <a:pt x="121188" y="119090"/>
                  <a:pt x="121218" y="118968"/>
                  <a:pt x="121279" y="118847"/>
                </a:cubicBezTo>
                <a:cubicBezTo>
                  <a:pt x="121674" y="117904"/>
                  <a:pt x="122160" y="117023"/>
                  <a:pt x="122738" y="116202"/>
                </a:cubicBezTo>
                <a:cubicBezTo>
                  <a:pt x="123528" y="115199"/>
                  <a:pt x="124379" y="114257"/>
                  <a:pt x="125291" y="113376"/>
                </a:cubicBezTo>
                <a:cubicBezTo>
                  <a:pt x="127115" y="111552"/>
                  <a:pt x="128969" y="109667"/>
                  <a:pt x="129455" y="107114"/>
                </a:cubicBezTo>
                <a:cubicBezTo>
                  <a:pt x="130246" y="102767"/>
                  <a:pt x="126629" y="99059"/>
                  <a:pt x="124379" y="97235"/>
                </a:cubicBezTo>
                <a:cubicBezTo>
                  <a:pt x="123741" y="96719"/>
                  <a:pt x="123072" y="96202"/>
                  <a:pt x="122434" y="95716"/>
                </a:cubicBezTo>
                <a:cubicBezTo>
                  <a:pt x="122312" y="95624"/>
                  <a:pt x="122221" y="95564"/>
                  <a:pt x="122100" y="95473"/>
                </a:cubicBezTo>
                <a:cubicBezTo>
                  <a:pt x="121948" y="95351"/>
                  <a:pt x="121796" y="95229"/>
                  <a:pt x="121613" y="95108"/>
                </a:cubicBezTo>
                <a:cubicBezTo>
                  <a:pt x="120823" y="94469"/>
                  <a:pt x="120002" y="93831"/>
                  <a:pt x="119273" y="93132"/>
                </a:cubicBezTo>
                <a:cubicBezTo>
                  <a:pt x="119121" y="93010"/>
                  <a:pt x="118999" y="92919"/>
                  <a:pt x="118878" y="92767"/>
                </a:cubicBezTo>
                <a:cubicBezTo>
                  <a:pt x="117875" y="91855"/>
                  <a:pt x="117023" y="90731"/>
                  <a:pt x="116385" y="89515"/>
                </a:cubicBezTo>
                <a:cubicBezTo>
                  <a:pt x="115838" y="88390"/>
                  <a:pt x="115412" y="87205"/>
                  <a:pt x="115109" y="85989"/>
                </a:cubicBezTo>
                <a:cubicBezTo>
                  <a:pt x="114957" y="85472"/>
                  <a:pt x="114805" y="84925"/>
                  <a:pt x="114653" y="84409"/>
                </a:cubicBezTo>
                <a:cubicBezTo>
                  <a:pt x="113893" y="82281"/>
                  <a:pt x="113011" y="80244"/>
                  <a:pt x="111978" y="78269"/>
                </a:cubicBezTo>
                <a:cubicBezTo>
                  <a:pt x="110853" y="75989"/>
                  <a:pt x="109698" y="73618"/>
                  <a:pt x="109029" y="71126"/>
                </a:cubicBezTo>
                <a:cubicBezTo>
                  <a:pt x="107358" y="64743"/>
                  <a:pt x="109181" y="57873"/>
                  <a:pt x="110944" y="52584"/>
                </a:cubicBezTo>
                <a:cubicBezTo>
                  <a:pt x="111583" y="50609"/>
                  <a:pt x="112130" y="48177"/>
                  <a:pt x="110640" y="46748"/>
                </a:cubicBezTo>
                <a:cubicBezTo>
                  <a:pt x="109850" y="45989"/>
                  <a:pt x="108725" y="45776"/>
                  <a:pt x="107844" y="45624"/>
                </a:cubicBezTo>
                <a:cubicBezTo>
                  <a:pt x="105702" y="45215"/>
                  <a:pt x="103469" y="44886"/>
                  <a:pt x="101344" y="44886"/>
                </a:cubicBezTo>
                <a:close/>
                <a:moveTo>
                  <a:pt x="78573" y="304"/>
                </a:moveTo>
                <a:cubicBezTo>
                  <a:pt x="78451" y="456"/>
                  <a:pt x="78299" y="638"/>
                  <a:pt x="78178" y="790"/>
                </a:cubicBezTo>
                <a:cubicBezTo>
                  <a:pt x="77205" y="2128"/>
                  <a:pt x="76658" y="3708"/>
                  <a:pt x="76567" y="5350"/>
                </a:cubicBezTo>
                <a:cubicBezTo>
                  <a:pt x="76354" y="7538"/>
                  <a:pt x="77631" y="9605"/>
                  <a:pt x="79698" y="10395"/>
                </a:cubicBezTo>
                <a:cubicBezTo>
                  <a:pt x="80371" y="10694"/>
                  <a:pt x="81082" y="10837"/>
                  <a:pt x="81786" y="10837"/>
                </a:cubicBezTo>
                <a:cubicBezTo>
                  <a:pt x="83306" y="10837"/>
                  <a:pt x="84799" y="10171"/>
                  <a:pt x="85837" y="8967"/>
                </a:cubicBezTo>
                <a:cubicBezTo>
                  <a:pt x="87108" y="7496"/>
                  <a:pt x="89000" y="6221"/>
                  <a:pt x="91021" y="6221"/>
                </a:cubicBezTo>
                <a:cubicBezTo>
                  <a:pt x="91756" y="6221"/>
                  <a:pt x="92508" y="6389"/>
                  <a:pt x="93254" y="6778"/>
                </a:cubicBezTo>
                <a:cubicBezTo>
                  <a:pt x="94166" y="7234"/>
                  <a:pt x="94956" y="7994"/>
                  <a:pt x="95473" y="8906"/>
                </a:cubicBezTo>
                <a:cubicBezTo>
                  <a:pt x="95503" y="8906"/>
                  <a:pt x="95503" y="8936"/>
                  <a:pt x="95503" y="8967"/>
                </a:cubicBezTo>
                <a:cubicBezTo>
                  <a:pt x="96871" y="11338"/>
                  <a:pt x="96902" y="14711"/>
                  <a:pt x="96567" y="17508"/>
                </a:cubicBezTo>
                <a:cubicBezTo>
                  <a:pt x="96081" y="21520"/>
                  <a:pt x="95473" y="26505"/>
                  <a:pt x="98695" y="29453"/>
                </a:cubicBezTo>
                <a:cubicBezTo>
                  <a:pt x="100213" y="30848"/>
                  <a:pt x="102081" y="31332"/>
                  <a:pt x="104085" y="31332"/>
                </a:cubicBezTo>
                <a:cubicBezTo>
                  <a:pt x="106534" y="31332"/>
                  <a:pt x="109186" y="30608"/>
                  <a:pt x="111643" y="29940"/>
                </a:cubicBezTo>
                <a:lnTo>
                  <a:pt x="112099" y="29818"/>
                </a:lnTo>
                <a:cubicBezTo>
                  <a:pt x="113514" y="29430"/>
                  <a:pt x="114966" y="29240"/>
                  <a:pt x="116416" y="29240"/>
                </a:cubicBezTo>
                <a:cubicBezTo>
                  <a:pt x="117240" y="29240"/>
                  <a:pt x="118063" y="29302"/>
                  <a:pt x="118878" y="29423"/>
                </a:cubicBezTo>
                <a:lnTo>
                  <a:pt x="119060" y="29453"/>
                </a:lnTo>
                <a:cubicBezTo>
                  <a:pt x="120033" y="29605"/>
                  <a:pt x="120914" y="29970"/>
                  <a:pt x="121735" y="30487"/>
                </a:cubicBezTo>
                <a:cubicBezTo>
                  <a:pt x="122951" y="31247"/>
                  <a:pt x="123771" y="32523"/>
                  <a:pt x="123954" y="33952"/>
                </a:cubicBezTo>
                <a:cubicBezTo>
                  <a:pt x="124045" y="34742"/>
                  <a:pt x="124014" y="35563"/>
                  <a:pt x="123832" y="36353"/>
                </a:cubicBezTo>
                <a:cubicBezTo>
                  <a:pt x="123194" y="38998"/>
                  <a:pt x="122039" y="41490"/>
                  <a:pt x="120428" y="43678"/>
                </a:cubicBezTo>
                <a:cubicBezTo>
                  <a:pt x="119546" y="44773"/>
                  <a:pt x="118634" y="45867"/>
                  <a:pt x="117662" y="46870"/>
                </a:cubicBezTo>
                <a:cubicBezTo>
                  <a:pt x="116416" y="48147"/>
                  <a:pt x="115261" y="49484"/>
                  <a:pt x="114257" y="50943"/>
                </a:cubicBezTo>
                <a:cubicBezTo>
                  <a:pt x="111978" y="54378"/>
                  <a:pt x="111218" y="58876"/>
                  <a:pt x="112160" y="63284"/>
                </a:cubicBezTo>
                <a:cubicBezTo>
                  <a:pt x="113072" y="67630"/>
                  <a:pt x="115564" y="71369"/>
                  <a:pt x="118999" y="73588"/>
                </a:cubicBezTo>
                <a:cubicBezTo>
                  <a:pt x="119030" y="73618"/>
                  <a:pt x="119060" y="73648"/>
                  <a:pt x="119090" y="73648"/>
                </a:cubicBezTo>
                <a:cubicBezTo>
                  <a:pt x="119151" y="73709"/>
                  <a:pt x="119212" y="73740"/>
                  <a:pt x="119273" y="73770"/>
                </a:cubicBezTo>
                <a:cubicBezTo>
                  <a:pt x="119668" y="74013"/>
                  <a:pt x="120093" y="74256"/>
                  <a:pt x="120519" y="74500"/>
                </a:cubicBezTo>
                <a:cubicBezTo>
                  <a:pt x="121948" y="75290"/>
                  <a:pt x="123376" y="76141"/>
                  <a:pt x="124258" y="77448"/>
                </a:cubicBezTo>
                <a:cubicBezTo>
                  <a:pt x="125565" y="79393"/>
                  <a:pt x="125352" y="81916"/>
                  <a:pt x="125139" y="84348"/>
                </a:cubicBezTo>
                <a:cubicBezTo>
                  <a:pt x="125109" y="84895"/>
                  <a:pt x="125048" y="85412"/>
                  <a:pt x="125018" y="85959"/>
                </a:cubicBezTo>
                <a:cubicBezTo>
                  <a:pt x="124835" y="89150"/>
                  <a:pt x="126021" y="92858"/>
                  <a:pt x="128999" y="93466"/>
                </a:cubicBezTo>
                <a:cubicBezTo>
                  <a:pt x="129422" y="93511"/>
                  <a:pt x="129829" y="93539"/>
                  <a:pt x="130243" y="93539"/>
                </a:cubicBezTo>
                <a:cubicBezTo>
                  <a:pt x="130394" y="93539"/>
                  <a:pt x="130547" y="93535"/>
                  <a:pt x="130702" y="93527"/>
                </a:cubicBezTo>
                <a:cubicBezTo>
                  <a:pt x="130924" y="93527"/>
                  <a:pt x="131147" y="93514"/>
                  <a:pt x="131370" y="93514"/>
                </a:cubicBezTo>
                <a:cubicBezTo>
                  <a:pt x="131482" y="93514"/>
                  <a:pt x="131593" y="93517"/>
                  <a:pt x="131705" y="93527"/>
                </a:cubicBezTo>
                <a:cubicBezTo>
                  <a:pt x="133285" y="93649"/>
                  <a:pt x="134744" y="94439"/>
                  <a:pt x="135717" y="95685"/>
                </a:cubicBezTo>
                <a:cubicBezTo>
                  <a:pt x="137297" y="97661"/>
                  <a:pt x="137996" y="100153"/>
                  <a:pt x="137693" y="102646"/>
                </a:cubicBezTo>
                <a:cubicBezTo>
                  <a:pt x="137267" y="106141"/>
                  <a:pt x="135352" y="109242"/>
                  <a:pt x="133498" y="112281"/>
                </a:cubicBezTo>
                <a:cubicBezTo>
                  <a:pt x="133164" y="112859"/>
                  <a:pt x="132799" y="113406"/>
                  <a:pt x="132464" y="113983"/>
                </a:cubicBezTo>
                <a:cubicBezTo>
                  <a:pt x="131522" y="115534"/>
                  <a:pt x="130732" y="117145"/>
                  <a:pt x="130094" y="118847"/>
                </a:cubicBezTo>
                <a:cubicBezTo>
                  <a:pt x="130063" y="118968"/>
                  <a:pt x="130002" y="119090"/>
                  <a:pt x="129972" y="119211"/>
                </a:cubicBezTo>
                <a:cubicBezTo>
                  <a:pt x="129212" y="121430"/>
                  <a:pt x="128878" y="123862"/>
                  <a:pt x="129546" y="126233"/>
                </a:cubicBezTo>
                <a:cubicBezTo>
                  <a:pt x="130063" y="128087"/>
                  <a:pt x="131188" y="129728"/>
                  <a:pt x="132221" y="131309"/>
                </a:cubicBezTo>
                <a:cubicBezTo>
                  <a:pt x="133103" y="132525"/>
                  <a:pt x="133863" y="133832"/>
                  <a:pt x="134501" y="135200"/>
                </a:cubicBezTo>
                <a:cubicBezTo>
                  <a:pt x="136538" y="140154"/>
                  <a:pt x="134683" y="145656"/>
                  <a:pt x="132799" y="149364"/>
                </a:cubicBezTo>
                <a:cubicBezTo>
                  <a:pt x="131796" y="151309"/>
                  <a:pt x="130641" y="153163"/>
                  <a:pt x="129516" y="154987"/>
                </a:cubicBezTo>
                <a:cubicBezTo>
                  <a:pt x="128027" y="157358"/>
                  <a:pt x="126507" y="159790"/>
                  <a:pt x="125352" y="162404"/>
                </a:cubicBezTo>
                <a:cubicBezTo>
                  <a:pt x="124866" y="163528"/>
                  <a:pt x="124440" y="164714"/>
                  <a:pt x="124045" y="165838"/>
                </a:cubicBezTo>
                <a:cubicBezTo>
                  <a:pt x="123528" y="167236"/>
                  <a:pt x="123011" y="168665"/>
                  <a:pt x="122373" y="170002"/>
                </a:cubicBezTo>
                <a:cubicBezTo>
                  <a:pt x="121552" y="171644"/>
                  <a:pt x="120641" y="173255"/>
                  <a:pt x="119607" y="174775"/>
                </a:cubicBezTo>
                <a:cubicBezTo>
                  <a:pt x="118270" y="176933"/>
                  <a:pt x="116871" y="179152"/>
                  <a:pt x="116020" y="181583"/>
                </a:cubicBezTo>
                <a:cubicBezTo>
                  <a:pt x="115017" y="184501"/>
                  <a:pt x="115139" y="187845"/>
                  <a:pt x="116264" y="190276"/>
                </a:cubicBezTo>
                <a:lnTo>
                  <a:pt x="116902" y="190276"/>
                </a:lnTo>
                <a:cubicBezTo>
                  <a:pt x="115716" y="187936"/>
                  <a:pt x="115564" y="184653"/>
                  <a:pt x="116568" y="181796"/>
                </a:cubicBezTo>
                <a:cubicBezTo>
                  <a:pt x="117175" y="180155"/>
                  <a:pt x="117935" y="178574"/>
                  <a:pt x="118878" y="177085"/>
                </a:cubicBezTo>
                <a:cubicBezTo>
                  <a:pt x="118999" y="176872"/>
                  <a:pt x="119121" y="176659"/>
                  <a:pt x="119273" y="176446"/>
                </a:cubicBezTo>
                <a:cubicBezTo>
                  <a:pt x="119546" y="175990"/>
                  <a:pt x="119820" y="175534"/>
                  <a:pt x="120093" y="175079"/>
                </a:cubicBezTo>
                <a:cubicBezTo>
                  <a:pt x="121127" y="173528"/>
                  <a:pt x="122069" y="171917"/>
                  <a:pt x="122890" y="170246"/>
                </a:cubicBezTo>
                <a:cubicBezTo>
                  <a:pt x="123528" y="168878"/>
                  <a:pt x="124075" y="167449"/>
                  <a:pt x="124562" y="166051"/>
                </a:cubicBezTo>
                <a:cubicBezTo>
                  <a:pt x="124987" y="164896"/>
                  <a:pt x="125413" y="163741"/>
                  <a:pt x="125899" y="162616"/>
                </a:cubicBezTo>
                <a:cubicBezTo>
                  <a:pt x="126993" y="160063"/>
                  <a:pt x="128513" y="157631"/>
                  <a:pt x="130002" y="155291"/>
                </a:cubicBezTo>
                <a:cubicBezTo>
                  <a:pt x="131127" y="153467"/>
                  <a:pt x="132313" y="151583"/>
                  <a:pt x="133285" y="149637"/>
                </a:cubicBezTo>
                <a:cubicBezTo>
                  <a:pt x="135261" y="145808"/>
                  <a:pt x="137145" y="140154"/>
                  <a:pt x="135018" y="134987"/>
                </a:cubicBezTo>
                <a:cubicBezTo>
                  <a:pt x="134379" y="133589"/>
                  <a:pt x="133620" y="132251"/>
                  <a:pt x="132708" y="131005"/>
                </a:cubicBezTo>
                <a:cubicBezTo>
                  <a:pt x="131674" y="129455"/>
                  <a:pt x="130610" y="127874"/>
                  <a:pt x="130094" y="126081"/>
                </a:cubicBezTo>
                <a:cubicBezTo>
                  <a:pt x="128908" y="121795"/>
                  <a:pt x="131157" y="117297"/>
                  <a:pt x="132951" y="114287"/>
                </a:cubicBezTo>
                <a:cubicBezTo>
                  <a:pt x="133285" y="113710"/>
                  <a:pt x="133650" y="113132"/>
                  <a:pt x="133984" y="112585"/>
                </a:cubicBezTo>
                <a:cubicBezTo>
                  <a:pt x="135869" y="109515"/>
                  <a:pt x="137814" y="106324"/>
                  <a:pt x="138270" y="102707"/>
                </a:cubicBezTo>
                <a:cubicBezTo>
                  <a:pt x="138574" y="100062"/>
                  <a:pt x="137814" y="97418"/>
                  <a:pt x="136173" y="95321"/>
                </a:cubicBezTo>
                <a:cubicBezTo>
                  <a:pt x="135079" y="93953"/>
                  <a:pt x="133468" y="93102"/>
                  <a:pt x="131735" y="92950"/>
                </a:cubicBezTo>
                <a:lnTo>
                  <a:pt x="130671" y="92950"/>
                </a:lnTo>
                <a:cubicBezTo>
                  <a:pt x="130488" y="92971"/>
                  <a:pt x="130305" y="92981"/>
                  <a:pt x="130122" y="92981"/>
                </a:cubicBezTo>
                <a:cubicBezTo>
                  <a:pt x="129788" y="92981"/>
                  <a:pt x="129455" y="92948"/>
                  <a:pt x="129121" y="92889"/>
                </a:cubicBezTo>
                <a:cubicBezTo>
                  <a:pt x="126446" y="92372"/>
                  <a:pt x="125413" y="88937"/>
                  <a:pt x="125595" y="85989"/>
                </a:cubicBezTo>
                <a:cubicBezTo>
                  <a:pt x="125625" y="85442"/>
                  <a:pt x="125656" y="84925"/>
                  <a:pt x="125717" y="84378"/>
                </a:cubicBezTo>
                <a:cubicBezTo>
                  <a:pt x="125929" y="81855"/>
                  <a:pt x="126142" y="79241"/>
                  <a:pt x="124744" y="77114"/>
                </a:cubicBezTo>
                <a:cubicBezTo>
                  <a:pt x="123802" y="75685"/>
                  <a:pt x="122282" y="74834"/>
                  <a:pt x="120793" y="74013"/>
                </a:cubicBezTo>
                <a:cubicBezTo>
                  <a:pt x="120337" y="73740"/>
                  <a:pt x="119850" y="73466"/>
                  <a:pt x="119394" y="73193"/>
                </a:cubicBezTo>
                <a:cubicBezTo>
                  <a:pt x="118726" y="72767"/>
                  <a:pt x="118118" y="72281"/>
                  <a:pt x="117510" y="71734"/>
                </a:cubicBezTo>
                <a:cubicBezTo>
                  <a:pt x="117449" y="71673"/>
                  <a:pt x="117388" y="71612"/>
                  <a:pt x="117327" y="71551"/>
                </a:cubicBezTo>
                <a:cubicBezTo>
                  <a:pt x="114987" y="69272"/>
                  <a:pt x="113376" y="66354"/>
                  <a:pt x="112707" y="63162"/>
                </a:cubicBezTo>
                <a:cubicBezTo>
                  <a:pt x="111795" y="58907"/>
                  <a:pt x="112525" y="54560"/>
                  <a:pt x="114713" y="51277"/>
                </a:cubicBezTo>
                <a:cubicBezTo>
                  <a:pt x="115534" y="50092"/>
                  <a:pt x="116416" y="48998"/>
                  <a:pt x="117388" y="47995"/>
                </a:cubicBezTo>
                <a:cubicBezTo>
                  <a:pt x="117510" y="47843"/>
                  <a:pt x="117631" y="47721"/>
                  <a:pt x="117753" y="47599"/>
                </a:cubicBezTo>
                <a:cubicBezTo>
                  <a:pt x="117844" y="47478"/>
                  <a:pt x="117966" y="47356"/>
                  <a:pt x="118057" y="47265"/>
                </a:cubicBezTo>
                <a:cubicBezTo>
                  <a:pt x="119060" y="46232"/>
                  <a:pt x="120002" y="45137"/>
                  <a:pt x="120884" y="44013"/>
                </a:cubicBezTo>
                <a:cubicBezTo>
                  <a:pt x="122555" y="41764"/>
                  <a:pt x="123741" y="39210"/>
                  <a:pt x="124379" y="36475"/>
                </a:cubicBezTo>
                <a:cubicBezTo>
                  <a:pt x="124592" y="35624"/>
                  <a:pt x="124622" y="34742"/>
                  <a:pt x="124501" y="33861"/>
                </a:cubicBezTo>
                <a:cubicBezTo>
                  <a:pt x="124288" y="32280"/>
                  <a:pt x="123407" y="30852"/>
                  <a:pt x="122039" y="30000"/>
                </a:cubicBezTo>
                <a:cubicBezTo>
                  <a:pt x="121188" y="29453"/>
                  <a:pt x="120245" y="29089"/>
                  <a:pt x="119273" y="28906"/>
                </a:cubicBezTo>
                <a:cubicBezTo>
                  <a:pt x="119121" y="28876"/>
                  <a:pt x="118999" y="28845"/>
                  <a:pt x="118878" y="28815"/>
                </a:cubicBezTo>
                <a:cubicBezTo>
                  <a:pt x="118108" y="28714"/>
                  <a:pt x="117334" y="28663"/>
                  <a:pt x="116562" y="28663"/>
                </a:cubicBezTo>
                <a:cubicBezTo>
                  <a:pt x="115017" y="28663"/>
                  <a:pt x="113477" y="28866"/>
                  <a:pt x="111978" y="29271"/>
                </a:cubicBezTo>
                <a:lnTo>
                  <a:pt x="111491" y="29393"/>
                </a:lnTo>
                <a:cubicBezTo>
                  <a:pt x="109073" y="30052"/>
                  <a:pt x="106477" y="30758"/>
                  <a:pt x="104104" y="30758"/>
                </a:cubicBezTo>
                <a:cubicBezTo>
                  <a:pt x="102212" y="30758"/>
                  <a:pt x="100462" y="30309"/>
                  <a:pt x="99060" y="29028"/>
                </a:cubicBezTo>
                <a:cubicBezTo>
                  <a:pt x="96081" y="26292"/>
                  <a:pt x="96658" y="21459"/>
                  <a:pt x="97114" y="17599"/>
                </a:cubicBezTo>
                <a:cubicBezTo>
                  <a:pt x="97601" y="13526"/>
                  <a:pt x="97357" y="8237"/>
                  <a:pt x="93497" y="6261"/>
                </a:cubicBezTo>
                <a:cubicBezTo>
                  <a:pt x="92708" y="5853"/>
                  <a:pt x="91870" y="5654"/>
                  <a:pt x="91018" y="5654"/>
                </a:cubicBezTo>
                <a:cubicBezTo>
                  <a:pt x="89082" y="5654"/>
                  <a:pt x="87070" y="6681"/>
                  <a:pt x="85382" y="8602"/>
                </a:cubicBezTo>
                <a:cubicBezTo>
                  <a:pt x="84468" y="9681"/>
                  <a:pt x="83144" y="10265"/>
                  <a:pt x="81786" y="10265"/>
                </a:cubicBezTo>
                <a:cubicBezTo>
                  <a:pt x="81155" y="10265"/>
                  <a:pt x="80518" y="10139"/>
                  <a:pt x="79910" y="9879"/>
                </a:cubicBezTo>
                <a:cubicBezTo>
                  <a:pt x="78087" y="9149"/>
                  <a:pt x="76962" y="7325"/>
                  <a:pt x="77144" y="5380"/>
                </a:cubicBezTo>
                <a:cubicBezTo>
                  <a:pt x="77235" y="3860"/>
                  <a:pt x="77752" y="2371"/>
                  <a:pt x="78634" y="1125"/>
                </a:cubicBezTo>
                <a:cubicBezTo>
                  <a:pt x="78846" y="851"/>
                  <a:pt x="79090" y="578"/>
                  <a:pt x="79333" y="304"/>
                </a:cubicBezTo>
                <a:close/>
                <a:moveTo>
                  <a:pt x="144050" y="154519"/>
                </a:moveTo>
                <a:cubicBezTo>
                  <a:pt x="143705" y="154519"/>
                  <a:pt x="143358" y="154542"/>
                  <a:pt x="143012" y="154592"/>
                </a:cubicBezTo>
                <a:cubicBezTo>
                  <a:pt x="142890" y="154592"/>
                  <a:pt x="142769" y="154622"/>
                  <a:pt x="142617" y="154653"/>
                </a:cubicBezTo>
                <a:cubicBezTo>
                  <a:pt x="141583" y="154835"/>
                  <a:pt x="140580" y="155200"/>
                  <a:pt x="139668" y="155717"/>
                </a:cubicBezTo>
                <a:cubicBezTo>
                  <a:pt x="136659" y="157419"/>
                  <a:pt x="134167" y="160732"/>
                  <a:pt x="133133" y="164349"/>
                </a:cubicBezTo>
                <a:cubicBezTo>
                  <a:pt x="132951" y="164987"/>
                  <a:pt x="132829" y="165656"/>
                  <a:pt x="132708" y="166325"/>
                </a:cubicBezTo>
                <a:cubicBezTo>
                  <a:pt x="132677" y="166477"/>
                  <a:pt x="132647" y="166598"/>
                  <a:pt x="132616" y="166720"/>
                </a:cubicBezTo>
                <a:cubicBezTo>
                  <a:pt x="132161" y="169486"/>
                  <a:pt x="132161" y="172343"/>
                  <a:pt x="132161" y="175109"/>
                </a:cubicBezTo>
                <a:cubicBezTo>
                  <a:pt x="132191" y="177358"/>
                  <a:pt x="132100" y="179577"/>
                  <a:pt x="131917" y="181826"/>
                </a:cubicBezTo>
                <a:cubicBezTo>
                  <a:pt x="131522" y="185443"/>
                  <a:pt x="130550" y="188240"/>
                  <a:pt x="128939" y="190276"/>
                </a:cubicBezTo>
                <a:lnTo>
                  <a:pt x="129638" y="190276"/>
                </a:lnTo>
                <a:cubicBezTo>
                  <a:pt x="131157" y="188179"/>
                  <a:pt x="132100" y="185352"/>
                  <a:pt x="132464" y="181887"/>
                </a:cubicBezTo>
                <a:cubicBezTo>
                  <a:pt x="132677" y="179638"/>
                  <a:pt x="132768" y="177358"/>
                  <a:pt x="132738" y="175109"/>
                </a:cubicBezTo>
                <a:cubicBezTo>
                  <a:pt x="132738" y="172343"/>
                  <a:pt x="132738" y="169486"/>
                  <a:pt x="133194" y="166720"/>
                </a:cubicBezTo>
                <a:cubicBezTo>
                  <a:pt x="133224" y="166598"/>
                  <a:pt x="133255" y="166477"/>
                  <a:pt x="133285" y="166325"/>
                </a:cubicBezTo>
                <a:cubicBezTo>
                  <a:pt x="133376" y="165717"/>
                  <a:pt x="133528" y="165109"/>
                  <a:pt x="133680" y="164501"/>
                </a:cubicBezTo>
                <a:cubicBezTo>
                  <a:pt x="134653" y="161005"/>
                  <a:pt x="137054" y="157844"/>
                  <a:pt x="139972" y="156203"/>
                </a:cubicBezTo>
                <a:cubicBezTo>
                  <a:pt x="141203" y="155464"/>
                  <a:pt x="142600" y="155086"/>
                  <a:pt x="144004" y="155086"/>
                </a:cubicBezTo>
                <a:cubicBezTo>
                  <a:pt x="144680" y="155086"/>
                  <a:pt x="145359" y="155174"/>
                  <a:pt x="146021" y="155352"/>
                </a:cubicBezTo>
                <a:cubicBezTo>
                  <a:pt x="150550" y="156659"/>
                  <a:pt x="152647" y="161856"/>
                  <a:pt x="152465" y="166325"/>
                </a:cubicBezTo>
                <a:cubicBezTo>
                  <a:pt x="152465" y="166477"/>
                  <a:pt x="152465" y="166598"/>
                  <a:pt x="152434" y="166720"/>
                </a:cubicBezTo>
                <a:cubicBezTo>
                  <a:pt x="152434" y="166811"/>
                  <a:pt x="152434" y="166902"/>
                  <a:pt x="152434" y="166963"/>
                </a:cubicBezTo>
                <a:cubicBezTo>
                  <a:pt x="152070" y="170762"/>
                  <a:pt x="150459" y="174349"/>
                  <a:pt x="148909" y="177784"/>
                </a:cubicBezTo>
                <a:cubicBezTo>
                  <a:pt x="148483" y="178787"/>
                  <a:pt x="148027" y="179790"/>
                  <a:pt x="147602" y="180793"/>
                </a:cubicBezTo>
                <a:cubicBezTo>
                  <a:pt x="146325" y="183863"/>
                  <a:pt x="145322" y="187024"/>
                  <a:pt x="144532" y="190276"/>
                </a:cubicBezTo>
                <a:lnTo>
                  <a:pt x="145139" y="190276"/>
                </a:lnTo>
                <a:cubicBezTo>
                  <a:pt x="145869" y="187115"/>
                  <a:pt x="146902" y="184015"/>
                  <a:pt x="148149" y="181006"/>
                </a:cubicBezTo>
                <a:cubicBezTo>
                  <a:pt x="148544" y="180003"/>
                  <a:pt x="149000" y="179000"/>
                  <a:pt x="149456" y="178027"/>
                </a:cubicBezTo>
                <a:cubicBezTo>
                  <a:pt x="151006" y="174531"/>
                  <a:pt x="152617" y="170914"/>
                  <a:pt x="152982" y="167024"/>
                </a:cubicBezTo>
                <a:cubicBezTo>
                  <a:pt x="153012" y="166933"/>
                  <a:pt x="153012" y="166811"/>
                  <a:pt x="153012" y="166720"/>
                </a:cubicBezTo>
                <a:cubicBezTo>
                  <a:pt x="153012" y="166598"/>
                  <a:pt x="153042" y="166477"/>
                  <a:pt x="153042" y="166325"/>
                </a:cubicBezTo>
                <a:cubicBezTo>
                  <a:pt x="153225" y="161644"/>
                  <a:pt x="150975" y="156172"/>
                  <a:pt x="146173" y="154805"/>
                </a:cubicBezTo>
                <a:cubicBezTo>
                  <a:pt x="145476" y="154620"/>
                  <a:pt x="144766" y="154519"/>
                  <a:pt x="144050" y="154519"/>
                </a:cubicBezTo>
                <a:close/>
                <a:moveTo>
                  <a:pt x="121552" y="304"/>
                </a:moveTo>
                <a:cubicBezTo>
                  <a:pt x="122069" y="1641"/>
                  <a:pt x="122434" y="3009"/>
                  <a:pt x="122647" y="4438"/>
                </a:cubicBezTo>
                <a:cubicBezTo>
                  <a:pt x="123315" y="8116"/>
                  <a:pt x="125018" y="10456"/>
                  <a:pt x="126629" y="12766"/>
                </a:cubicBezTo>
                <a:cubicBezTo>
                  <a:pt x="129425" y="16687"/>
                  <a:pt x="132313" y="20730"/>
                  <a:pt x="130094" y="31672"/>
                </a:cubicBezTo>
                <a:cubicBezTo>
                  <a:pt x="129942" y="32402"/>
                  <a:pt x="129790" y="33344"/>
                  <a:pt x="129607" y="34347"/>
                </a:cubicBezTo>
                <a:cubicBezTo>
                  <a:pt x="129212" y="36718"/>
                  <a:pt x="128695" y="39636"/>
                  <a:pt x="128148" y="41247"/>
                </a:cubicBezTo>
                <a:cubicBezTo>
                  <a:pt x="127419" y="43283"/>
                  <a:pt x="125777" y="44864"/>
                  <a:pt x="124166" y="46384"/>
                </a:cubicBezTo>
                <a:cubicBezTo>
                  <a:pt x="123650" y="46840"/>
                  <a:pt x="123133" y="47356"/>
                  <a:pt x="122647" y="47873"/>
                </a:cubicBezTo>
                <a:cubicBezTo>
                  <a:pt x="122616" y="47903"/>
                  <a:pt x="122555" y="47934"/>
                  <a:pt x="122525" y="47995"/>
                </a:cubicBezTo>
                <a:cubicBezTo>
                  <a:pt x="122495" y="48025"/>
                  <a:pt x="122464" y="48055"/>
                  <a:pt x="122434" y="48086"/>
                </a:cubicBezTo>
                <a:cubicBezTo>
                  <a:pt x="119182" y="51551"/>
                  <a:pt x="117631" y="55928"/>
                  <a:pt x="118361" y="59788"/>
                </a:cubicBezTo>
                <a:cubicBezTo>
                  <a:pt x="118513" y="60639"/>
                  <a:pt x="118786" y="61429"/>
                  <a:pt x="119151" y="62189"/>
                </a:cubicBezTo>
                <a:cubicBezTo>
                  <a:pt x="119182" y="62250"/>
                  <a:pt x="119212" y="62311"/>
                  <a:pt x="119273" y="62402"/>
                </a:cubicBezTo>
                <a:cubicBezTo>
                  <a:pt x="120782" y="65229"/>
                  <a:pt x="123705" y="67214"/>
                  <a:pt x="126653" y="67214"/>
                </a:cubicBezTo>
                <a:cubicBezTo>
                  <a:pt x="126969" y="67214"/>
                  <a:pt x="127286" y="67191"/>
                  <a:pt x="127601" y="67144"/>
                </a:cubicBezTo>
                <a:cubicBezTo>
                  <a:pt x="128726" y="66901"/>
                  <a:pt x="129850" y="66566"/>
                  <a:pt x="130884" y="66080"/>
                </a:cubicBezTo>
                <a:cubicBezTo>
                  <a:pt x="132244" y="65520"/>
                  <a:pt x="133534" y="64983"/>
                  <a:pt x="134959" y="64983"/>
                </a:cubicBezTo>
                <a:cubicBezTo>
                  <a:pt x="135158" y="64983"/>
                  <a:pt x="135360" y="64994"/>
                  <a:pt x="135565" y="65016"/>
                </a:cubicBezTo>
                <a:cubicBezTo>
                  <a:pt x="136538" y="65107"/>
                  <a:pt x="137419" y="65624"/>
                  <a:pt x="137936" y="66475"/>
                </a:cubicBezTo>
                <a:cubicBezTo>
                  <a:pt x="138726" y="67752"/>
                  <a:pt x="138057" y="68968"/>
                  <a:pt x="137419" y="70123"/>
                </a:cubicBezTo>
                <a:lnTo>
                  <a:pt x="137389" y="70153"/>
                </a:lnTo>
                <a:cubicBezTo>
                  <a:pt x="137176" y="70548"/>
                  <a:pt x="136963" y="70943"/>
                  <a:pt x="136750" y="71338"/>
                </a:cubicBezTo>
                <a:cubicBezTo>
                  <a:pt x="136689" y="71460"/>
                  <a:pt x="136629" y="71612"/>
                  <a:pt x="136568" y="71734"/>
                </a:cubicBezTo>
                <a:cubicBezTo>
                  <a:pt x="135474" y="73952"/>
                  <a:pt x="134501" y="76627"/>
                  <a:pt x="134775" y="79363"/>
                </a:cubicBezTo>
                <a:cubicBezTo>
                  <a:pt x="135048" y="82494"/>
                  <a:pt x="137480" y="85959"/>
                  <a:pt x="140914" y="86080"/>
                </a:cubicBezTo>
                <a:cubicBezTo>
                  <a:pt x="141492" y="86080"/>
                  <a:pt x="142070" y="86019"/>
                  <a:pt x="142617" y="85898"/>
                </a:cubicBezTo>
                <a:cubicBezTo>
                  <a:pt x="142769" y="85868"/>
                  <a:pt x="142890" y="85868"/>
                  <a:pt x="143012" y="85837"/>
                </a:cubicBezTo>
                <a:cubicBezTo>
                  <a:pt x="143316" y="85746"/>
                  <a:pt x="143620" y="85685"/>
                  <a:pt x="143893" y="85594"/>
                </a:cubicBezTo>
                <a:cubicBezTo>
                  <a:pt x="144532" y="85442"/>
                  <a:pt x="145139" y="85290"/>
                  <a:pt x="145778" y="85199"/>
                </a:cubicBezTo>
                <a:cubicBezTo>
                  <a:pt x="146041" y="85165"/>
                  <a:pt x="146306" y="85148"/>
                  <a:pt x="146571" y="85148"/>
                </a:cubicBezTo>
                <a:cubicBezTo>
                  <a:pt x="148657" y="85148"/>
                  <a:pt x="150745" y="86195"/>
                  <a:pt x="152282" y="88056"/>
                </a:cubicBezTo>
                <a:cubicBezTo>
                  <a:pt x="154015" y="90153"/>
                  <a:pt x="154623" y="92767"/>
                  <a:pt x="153863" y="94986"/>
                </a:cubicBezTo>
                <a:cubicBezTo>
                  <a:pt x="153407" y="96476"/>
                  <a:pt x="152495" y="97722"/>
                  <a:pt x="151553" y="99059"/>
                </a:cubicBezTo>
                <a:cubicBezTo>
                  <a:pt x="150975" y="99789"/>
                  <a:pt x="150459" y="100579"/>
                  <a:pt x="150003" y="101369"/>
                </a:cubicBezTo>
                <a:cubicBezTo>
                  <a:pt x="148422" y="104074"/>
                  <a:pt x="147845" y="107144"/>
                  <a:pt x="147267" y="110123"/>
                </a:cubicBezTo>
                <a:cubicBezTo>
                  <a:pt x="145869" y="117327"/>
                  <a:pt x="144440" y="124774"/>
                  <a:pt x="145383" y="132221"/>
                </a:cubicBezTo>
                <a:cubicBezTo>
                  <a:pt x="145808" y="135868"/>
                  <a:pt x="146933" y="139394"/>
                  <a:pt x="148696" y="142586"/>
                </a:cubicBezTo>
                <a:cubicBezTo>
                  <a:pt x="148787" y="142707"/>
                  <a:pt x="148848" y="142859"/>
                  <a:pt x="148939" y="142981"/>
                </a:cubicBezTo>
                <a:cubicBezTo>
                  <a:pt x="150732" y="146203"/>
                  <a:pt x="153407" y="148878"/>
                  <a:pt x="156629" y="150671"/>
                </a:cubicBezTo>
                <a:cubicBezTo>
                  <a:pt x="157754" y="151279"/>
                  <a:pt x="158909" y="151796"/>
                  <a:pt x="160094" y="152251"/>
                </a:cubicBezTo>
                <a:cubicBezTo>
                  <a:pt x="161553" y="152799"/>
                  <a:pt x="162951" y="153467"/>
                  <a:pt x="164319" y="154258"/>
                </a:cubicBezTo>
                <a:cubicBezTo>
                  <a:pt x="166386" y="155534"/>
                  <a:pt x="168635" y="158057"/>
                  <a:pt x="168240" y="160914"/>
                </a:cubicBezTo>
                <a:cubicBezTo>
                  <a:pt x="168058" y="162069"/>
                  <a:pt x="167450" y="163163"/>
                  <a:pt x="166842" y="164167"/>
                </a:cubicBezTo>
                <a:cubicBezTo>
                  <a:pt x="165505" y="166233"/>
                  <a:pt x="164046" y="168179"/>
                  <a:pt x="162526" y="170094"/>
                </a:cubicBezTo>
                <a:cubicBezTo>
                  <a:pt x="160824" y="172161"/>
                  <a:pt x="159243" y="174319"/>
                  <a:pt x="157814" y="176598"/>
                </a:cubicBezTo>
                <a:cubicBezTo>
                  <a:pt x="154957" y="181370"/>
                  <a:pt x="153985" y="186264"/>
                  <a:pt x="155079" y="190276"/>
                </a:cubicBezTo>
                <a:lnTo>
                  <a:pt x="155656" y="190276"/>
                </a:lnTo>
                <a:cubicBezTo>
                  <a:pt x="154532" y="186386"/>
                  <a:pt x="155474" y="181583"/>
                  <a:pt x="158301" y="176872"/>
                </a:cubicBezTo>
                <a:cubicBezTo>
                  <a:pt x="159729" y="174653"/>
                  <a:pt x="161280" y="172495"/>
                  <a:pt x="162951" y="170428"/>
                </a:cubicBezTo>
                <a:cubicBezTo>
                  <a:pt x="164106" y="168969"/>
                  <a:pt x="165292" y="167449"/>
                  <a:pt x="166386" y="165899"/>
                </a:cubicBezTo>
                <a:cubicBezTo>
                  <a:pt x="166508" y="165717"/>
                  <a:pt x="166629" y="165534"/>
                  <a:pt x="166751" y="165352"/>
                </a:cubicBezTo>
                <a:cubicBezTo>
                  <a:pt x="166933" y="165048"/>
                  <a:pt x="167116" y="164774"/>
                  <a:pt x="167298" y="164470"/>
                </a:cubicBezTo>
                <a:cubicBezTo>
                  <a:pt x="167967" y="163437"/>
                  <a:pt x="168605" y="162282"/>
                  <a:pt x="168787" y="160975"/>
                </a:cubicBezTo>
                <a:cubicBezTo>
                  <a:pt x="169243" y="157875"/>
                  <a:pt x="166812" y="155139"/>
                  <a:pt x="164623" y="153771"/>
                </a:cubicBezTo>
                <a:cubicBezTo>
                  <a:pt x="163225" y="152981"/>
                  <a:pt x="161796" y="152282"/>
                  <a:pt x="160307" y="151735"/>
                </a:cubicBezTo>
                <a:cubicBezTo>
                  <a:pt x="159152" y="151279"/>
                  <a:pt x="157997" y="150762"/>
                  <a:pt x="156903" y="150185"/>
                </a:cubicBezTo>
                <a:cubicBezTo>
                  <a:pt x="151067" y="147023"/>
                  <a:pt x="146963" y="140276"/>
                  <a:pt x="145930" y="132160"/>
                </a:cubicBezTo>
                <a:cubicBezTo>
                  <a:pt x="145018" y="124804"/>
                  <a:pt x="146447" y="117388"/>
                  <a:pt x="147814" y="110245"/>
                </a:cubicBezTo>
                <a:cubicBezTo>
                  <a:pt x="148392" y="107296"/>
                  <a:pt x="148969" y="104287"/>
                  <a:pt x="150489" y="101643"/>
                </a:cubicBezTo>
                <a:cubicBezTo>
                  <a:pt x="150945" y="100883"/>
                  <a:pt x="151492" y="100123"/>
                  <a:pt x="152009" y="99394"/>
                </a:cubicBezTo>
                <a:cubicBezTo>
                  <a:pt x="152951" y="98087"/>
                  <a:pt x="153893" y="96749"/>
                  <a:pt x="154410" y="95169"/>
                </a:cubicBezTo>
                <a:cubicBezTo>
                  <a:pt x="155231" y="92737"/>
                  <a:pt x="154593" y="89941"/>
                  <a:pt x="152738" y="87691"/>
                </a:cubicBezTo>
                <a:cubicBezTo>
                  <a:pt x="151069" y="85726"/>
                  <a:pt x="148827" y="84595"/>
                  <a:pt x="146583" y="84595"/>
                </a:cubicBezTo>
                <a:cubicBezTo>
                  <a:pt x="146294" y="84595"/>
                  <a:pt x="146005" y="84614"/>
                  <a:pt x="145717" y="84652"/>
                </a:cubicBezTo>
                <a:cubicBezTo>
                  <a:pt x="145048" y="84743"/>
                  <a:pt x="144410" y="84864"/>
                  <a:pt x="143772" y="85047"/>
                </a:cubicBezTo>
                <a:cubicBezTo>
                  <a:pt x="143498" y="85108"/>
                  <a:pt x="143255" y="85168"/>
                  <a:pt x="143012" y="85229"/>
                </a:cubicBezTo>
                <a:cubicBezTo>
                  <a:pt x="142890" y="85260"/>
                  <a:pt x="142769" y="85290"/>
                  <a:pt x="142617" y="85320"/>
                </a:cubicBezTo>
                <a:cubicBezTo>
                  <a:pt x="142070" y="85442"/>
                  <a:pt x="141522" y="85503"/>
                  <a:pt x="140945" y="85503"/>
                </a:cubicBezTo>
                <a:cubicBezTo>
                  <a:pt x="137814" y="85381"/>
                  <a:pt x="135595" y="82190"/>
                  <a:pt x="135322" y="79302"/>
                </a:cubicBezTo>
                <a:cubicBezTo>
                  <a:pt x="135079" y="76597"/>
                  <a:pt x="136082" y="73922"/>
                  <a:pt x="137206" y="71734"/>
                </a:cubicBezTo>
                <a:cubicBezTo>
                  <a:pt x="137267" y="71612"/>
                  <a:pt x="137328" y="71460"/>
                  <a:pt x="137389" y="71338"/>
                </a:cubicBezTo>
                <a:cubicBezTo>
                  <a:pt x="137571" y="71034"/>
                  <a:pt x="137723" y="70731"/>
                  <a:pt x="137905" y="70427"/>
                </a:cubicBezTo>
                <a:lnTo>
                  <a:pt x="137905" y="70396"/>
                </a:lnTo>
                <a:cubicBezTo>
                  <a:pt x="138604" y="69150"/>
                  <a:pt x="139395" y="67752"/>
                  <a:pt x="138452" y="66171"/>
                </a:cubicBezTo>
                <a:cubicBezTo>
                  <a:pt x="137814" y="65199"/>
                  <a:pt x="136781" y="64560"/>
                  <a:pt x="135626" y="64439"/>
                </a:cubicBezTo>
                <a:cubicBezTo>
                  <a:pt x="135390" y="64411"/>
                  <a:pt x="135158" y="64398"/>
                  <a:pt x="134930" y="64398"/>
                </a:cubicBezTo>
                <a:cubicBezTo>
                  <a:pt x="133394" y="64398"/>
                  <a:pt x="132021" y="64977"/>
                  <a:pt x="130671" y="65533"/>
                </a:cubicBezTo>
                <a:cubicBezTo>
                  <a:pt x="129668" y="66019"/>
                  <a:pt x="128604" y="66354"/>
                  <a:pt x="127510" y="66566"/>
                </a:cubicBezTo>
                <a:cubicBezTo>
                  <a:pt x="127199" y="66612"/>
                  <a:pt x="126891" y="66634"/>
                  <a:pt x="126587" y="66634"/>
                </a:cubicBezTo>
                <a:cubicBezTo>
                  <a:pt x="122844" y="66634"/>
                  <a:pt x="119672" y="63309"/>
                  <a:pt x="118969" y="59879"/>
                </a:cubicBezTo>
                <a:cubicBezTo>
                  <a:pt x="118938" y="59818"/>
                  <a:pt x="118938" y="59758"/>
                  <a:pt x="118908" y="59697"/>
                </a:cubicBezTo>
                <a:cubicBezTo>
                  <a:pt x="118908" y="59636"/>
                  <a:pt x="118878" y="59575"/>
                  <a:pt x="118878" y="59484"/>
                </a:cubicBezTo>
                <a:cubicBezTo>
                  <a:pt x="118695" y="58360"/>
                  <a:pt x="118695" y="57204"/>
                  <a:pt x="118908" y="56080"/>
                </a:cubicBezTo>
                <a:cubicBezTo>
                  <a:pt x="118999" y="55563"/>
                  <a:pt x="119090" y="55077"/>
                  <a:pt x="119242" y="54560"/>
                </a:cubicBezTo>
                <a:cubicBezTo>
                  <a:pt x="119972" y="52280"/>
                  <a:pt x="121188" y="50183"/>
                  <a:pt x="122859" y="48451"/>
                </a:cubicBezTo>
                <a:cubicBezTo>
                  <a:pt x="123407" y="47903"/>
                  <a:pt x="123984" y="47326"/>
                  <a:pt x="124562" y="46779"/>
                </a:cubicBezTo>
                <a:cubicBezTo>
                  <a:pt x="126203" y="45229"/>
                  <a:pt x="127905" y="43618"/>
                  <a:pt x="128665" y="41429"/>
                </a:cubicBezTo>
                <a:cubicBezTo>
                  <a:pt x="129273" y="39788"/>
                  <a:pt x="129759" y="36839"/>
                  <a:pt x="130185" y="34469"/>
                </a:cubicBezTo>
                <a:cubicBezTo>
                  <a:pt x="130337" y="33466"/>
                  <a:pt x="130519" y="32493"/>
                  <a:pt x="130641" y="31794"/>
                </a:cubicBezTo>
                <a:cubicBezTo>
                  <a:pt x="132920" y="20608"/>
                  <a:pt x="129972" y="16444"/>
                  <a:pt x="127115" y="12432"/>
                </a:cubicBezTo>
                <a:cubicBezTo>
                  <a:pt x="125443" y="10091"/>
                  <a:pt x="123862" y="7872"/>
                  <a:pt x="123224" y="4347"/>
                </a:cubicBezTo>
                <a:cubicBezTo>
                  <a:pt x="123011" y="2948"/>
                  <a:pt x="122647" y="1611"/>
                  <a:pt x="122191" y="304"/>
                </a:cubicBezTo>
                <a:close/>
                <a:moveTo>
                  <a:pt x="182964" y="186873"/>
                </a:moveTo>
                <a:cubicBezTo>
                  <a:pt x="182860" y="186873"/>
                  <a:pt x="182754" y="186883"/>
                  <a:pt x="182648" y="186902"/>
                </a:cubicBezTo>
                <a:cubicBezTo>
                  <a:pt x="182283" y="186963"/>
                  <a:pt x="181979" y="187146"/>
                  <a:pt x="181797" y="187450"/>
                </a:cubicBezTo>
                <a:cubicBezTo>
                  <a:pt x="181614" y="187814"/>
                  <a:pt x="181554" y="188240"/>
                  <a:pt x="181584" y="188635"/>
                </a:cubicBezTo>
                <a:lnTo>
                  <a:pt x="181645" y="190276"/>
                </a:lnTo>
                <a:lnTo>
                  <a:pt x="182009" y="190276"/>
                </a:lnTo>
                <a:lnTo>
                  <a:pt x="181979" y="188635"/>
                </a:lnTo>
                <a:cubicBezTo>
                  <a:pt x="181949" y="188301"/>
                  <a:pt x="181979" y="187966"/>
                  <a:pt x="182131" y="187662"/>
                </a:cubicBezTo>
                <a:cubicBezTo>
                  <a:pt x="182253" y="187450"/>
                  <a:pt x="182465" y="187298"/>
                  <a:pt x="182709" y="187267"/>
                </a:cubicBezTo>
                <a:cubicBezTo>
                  <a:pt x="182782" y="187255"/>
                  <a:pt x="182856" y="187249"/>
                  <a:pt x="182930" y="187249"/>
                </a:cubicBezTo>
                <a:cubicBezTo>
                  <a:pt x="183228" y="187249"/>
                  <a:pt x="183529" y="187346"/>
                  <a:pt x="183772" y="187541"/>
                </a:cubicBezTo>
                <a:cubicBezTo>
                  <a:pt x="184289" y="187966"/>
                  <a:pt x="184532" y="188665"/>
                  <a:pt x="184684" y="189304"/>
                </a:cubicBezTo>
                <a:cubicBezTo>
                  <a:pt x="184745" y="189638"/>
                  <a:pt x="184806" y="189942"/>
                  <a:pt x="184867" y="190276"/>
                </a:cubicBezTo>
                <a:lnTo>
                  <a:pt x="185231" y="190276"/>
                </a:lnTo>
                <a:cubicBezTo>
                  <a:pt x="185201" y="189912"/>
                  <a:pt x="185140" y="189577"/>
                  <a:pt x="185049" y="189212"/>
                </a:cubicBezTo>
                <a:cubicBezTo>
                  <a:pt x="184897" y="188574"/>
                  <a:pt x="184624" y="187723"/>
                  <a:pt x="183985" y="187237"/>
                </a:cubicBezTo>
                <a:cubicBezTo>
                  <a:pt x="183700" y="186999"/>
                  <a:pt x="183340" y="186873"/>
                  <a:pt x="182964" y="186873"/>
                </a:cubicBezTo>
                <a:close/>
                <a:moveTo>
                  <a:pt x="181207" y="171165"/>
                </a:moveTo>
                <a:cubicBezTo>
                  <a:pt x="180422" y="171165"/>
                  <a:pt x="179687" y="171520"/>
                  <a:pt x="179183" y="172130"/>
                </a:cubicBezTo>
                <a:cubicBezTo>
                  <a:pt x="178666" y="172829"/>
                  <a:pt x="178332" y="173620"/>
                  <a:pt x="178210" y="174471"/>
                </a:cubicBezTo>
                <a:cubicBezTo>
                  <a:pt x="177693" y="177328"/>
                  <a:pt x="178271" y="180246"/>
                  <a:pt x="178818" y="183042"/>
                </a:cubicBezTo>
                <a:cubicBezTo>
                  <a:pt x="179304" y="185443"/>
                  <a:pt x="179791" y="187875"/>
                  <a:pt x="179578" y="190276"/>
                </a:cubicBezTo>
                <a:lnTo>
                  <a:pt x="179943" y="190276"/>
                </a:lnTo>
                <a:cubicBezTo>
                  <a:pt x="180155" y="187845"/>
                  <a:pt x="179669" y="185383"/>
                  <a:pt x="179183" y="182981"/>
                </a:cubicBezTo>
                <a:cubicBezTo>
                  <a:pt x="178636" y="180185"/>
                  <a:pt x="178058" y="177328"/>
                  <a:pt x="178575" y="174562"/>
                </a:cubicBezTo>
                <a:cubicBezTo>
                  <a:pt x="178696" y="173772"/>
                  <a:pt x="179000" y="173012"/>
                  <a:pt x="179487" y="172373"/>
                </a:cubicBezTo>
                <a:cubicBezTo>
                  <a:pt x="179876" y="171854"/>
                  <a:pt x="180487" y="171557"/>
                  <a:pt x="181131" y="171557"/>
                </a:cubicBezTo>
                <a:cubicBezTo>
                  <a:pt x="181241" y="171557"/>
                  <a:pt x="181351" y="171565"/>
                  <a:pt x="181462" y="171583"/>
                </a:cubicBezTo>
                <a:cubicBezTo>
                  <a:pt x="182374" y="171765"/>
                  <a:pt x="182952" y="172677"/>
                  <a:pt x="183134" y="173528"/>
                </a:cubicBezTo>
                <a:cubicBezTo>
                  <a:pt x="183225" y="174227"/>
                  <a:pt x="183256" y="174957"/>
                  <a:pt x="183195" y="175656"/>
                </a:cubicBezTo>
                <a:cubicBezTo>
                  <a:pt x="183165" y="175899"/>
                  <a:pt x="183165" y="176142"/>
                  <a:pt x="183165" y="176416"/>
                </a:cubicBezTo>
                <a:cubicBezTo>
                  <a:pt x="183104" y="179547"/>
                  <a:pt x="184198" y="182586"/>
                  <a:pt x="186265" y="184987"/>
                </a:cubicBezTo>
                <a:cubicBezTo>
                  <a:pt x="186447" y="185200"/>
                  <a:pt x="186660" y="185443"/>
                  <a:pt x="186873" y="185656"/>
                </a:cubicBezTo>
                <a:cubicBezTo>
                  <a:pt x="187329" y="186143"/>
                  <a:pt x="187754" y="186629"/>
                  <a:pt x="188149" y="187176"/>
                </a:cubicBezTo>
                <a:cubicBezTo>
                  <a:pt x="188697" y="188118"/>
                  <a:pt x="189061" y="189182"/>
                  <a:pt x="189213" y="190276"/>
                </a:cubicBezTo>
                <a:lnTo>
                  <a:pt x="189608" y="190276"/>
                </a:lnTo>
                <a:cubicBezTo>
                  <a:pt x="189426" y="189121"/>
                  <a:pt x="189061" y="187997"/>
                  <a:pt x="188453" y="186994"/>
                </a:cubicBezTo>
                <a:cubicBezTo>
                  <a:pt x="188058" y="186416"/>
                  <a:pt x="187633" y="185899"/>
                  <a:pt x="187146" y="185383"/>
                </a:cubicBezTo>
                <a:cubicBezTo>
                  <a:pt x="186934" y="185170"/>
                  <a:pt x="186721" y="184957"/>
                  <a:pt x="186538" y="184714"/>
                </a:cubicBezTo>
                <a:cubicBezTo>
                  <a:pt x="184563" y="182404"/>
                  <a:pt x="183499" y="179455"/>
                  <a:pt x="183560" y="176416"/>
                </a:cubicBezTo>
                <a:cubicBezTo>
                  <a:pt x="183560" y="176173"/>
                  <a:pt x="183560" y="175930"/>
                  <a:pt x="183590" y="175686"/>
                </a:cubicBezTo>
                <a:cubicBezTo>
                  <a:pt x="183651" y="174927"/>
                  <a:pt x="183620" y="174197"/>
                  <a:pt x="183499" y="173437"/>
                </a:cubicBezTo>
                <a:cubicBezTo>
                  <a:pt x="183316" y="172556"/>
                  <a:pt x="182678" y="171431"/>
                  <a:pt x="181554" y="171188"/>
                </a:cubicBezTo>
                <a:cubicBezTo>
                  <a:pt x="181437" y="171172"/>
                  <a:pt x="181321" y="171165"/>
                  <a:pt x="181207" y="171165"/>
                </a:cubicBezTo>
                <a:close/>
                <a:moveTo>
                  <a:pt x="181923" y="163341"/>
                </a:moveTo>
                <a:cubicBezTo>
                  <a:pt x="180754" y="163341"/>
                  <a:pt x="179526" y="163760"/>
                  <a:pt x="178484" y="164562"/>
                </a:cubicBezTo>
                <a:cubicBezTo>
                  <a:pt x="177268" y="165504"/>
                  <a:pt x="176295" y="166933"/>
                  <a:pt x="175474" y="168939"/>
                </a:cubicBezTo>
                <a:cubicBezTo>
                  <a:pt x="174046" y="172373"/>
                  <a:pt x="173559" y="176142"/>
                  <a:pt x="173104" y="179455"/>
                </a:cubicBezTo>
                <a:cubicBezTo>
                  <a:pt x="172830" y="181553"/>
                  <a:pt x="172526" y="183954"/>
                  <a:pt x="172921" y="186234"/>
                </a:cubicBezTo>
                <a:cubicBezTo>
                  <a:pt x="172982" y="186629"/>
                  <a:pt x="173073" y="187024"/>
                  <a:pt x="173164" y="187419"/>
                </a:cubicBezTo>
                <a:cubicBezTo>
                  <a:pt x="173377" y="188209"/>
                  <a:pt x="173499" y="189000"/>
                  <a:pt x="173529" y="189820"/>
                </a:cubicBezTo>
                <a:cubicBezTo>
                  <a:pt x="173529" y="189972"/>
                  <a:pt x="173499" y="190124"/>
                  <a:pt x="173499" y="190276"/>
                </a:cubicBezTo>
                <a:lnTo>
                  <a:pt x="173863" y="190276"/>
                </a:lnTo>
                <a:cubicBezTo>
                  <a:pt x="173894" y="190124"/>
                  <a:pt x="173894" y="189972"/>
                  <a:pt x="173894" y="189820"/>
                </a:cubicBezTo>
                <a:lnTo>
                  <a:pt x="173894" y="189760"/>
                </a:lnTo>
                <a:cubicBezTo>
                  <a:pt x="173863" y="188939"/>
                  <a:pt x="173742" y="188118"/>
                  <a:pt x="173529" y="187328"/>
                </a:cubicBezTo>
                <a:cubicBezTo>
                  <a:pt x="173438" y="186933"/>
                  <a:pt x="173347" y="186568"/>
                  <a:pt x="173286" y="186173"/>
                </a:cubicBezTo>
                <a:cubicBezTo>
                  <a:pt x="172891" y="183924"/>
                  <a:pt x="173195" y="181583"/>
                  <a:pt x="173499" y="179516"/>
                </a:cubicBezTo>
                <a:cubicBezTo>
                  <a:pt x="173924" y="176234"/>
                  <a:pt x="174411" y="172495"/>
                  <a:pt x="175809" y="169091"/>
                </a:cubicBezTo>
                <a:cubicBezTo>
                  <a:pt x="176599" y="167145"/>
                  <a:pt x="177572" y="165777"/>
                  <a:pt x="178727" y="164866"/>
                </a:cubicBezTo>
                <a:cubicBezTo>
                  <a:pt x="179639" y="164136"/>
                  <a:pt x="180763" y="163741"/>
                  <a:pt x="181918" y="163741"/>
                </a:cubicBezTo>
                <a:cubicBezTo>
                  <a:pt x="181974" y="163738"/>
                  <a:pt x="182030" y="163736"/>
                  <a:pt x="182085" y="163736"/>
                </a:cubicBezTo>
                <a:cubicBezTo>
                  <a:pt x="182571" y="163736"/>
                  <a:pt x="183035" y="163854"/>
                  <a:pt x="183499" y="164045"/>
                </a:cubicBezTo>
                <a:cubicBezTo>
                  <a:pt x="184563" y="164562"/>
                  <a:pt x="185414" y="165474"/>
                  <a:pt x="185839" y="166598"/>
                </a:cubicBezTo>
                <a:cubicBezTo>
                  <a:pt x="185839" y="166629"/>
                  <a:pt x="185870" y="166689"/>
                  <a:pt x="185870" y="166720"/>
                </a:cubicBezTo>
                <a:cubicBezTo>
                  <a:pt x="186265" y="167784"/>
                  <a:pt x="186508" y="168908"/>
                  <a:pt x="186538" y="170033"/>
                </a:cubicBezTo>
                <a:cubicBezTo>
                  <a:pt x="186569" y="170610"/>
                  <a:pt x="186569" y="171249"/>
                  <a:pt x="186569" y="171826"/>
                </a:cubicBezTo>
                <a:cubicBezTo>
                  <a:pt x="186569" y="173680"/>
                  <a:pt x="186569" y="175595"/>
                  <a:pt x="187329" y="177297"/>
                </a:cubicBezTo>
                <a:cubicBezTo>
                  <a:pt x="187997" y="178635"/>
                  <a:pt x="188940" y="179820"/>
                  <a:pt x="190125" y="180732"/>
                </a:cubicBezTo>
                <a:cubicBezTo>
                  <a:pt x="190247" y="180823"/>
                  <a:pt x="190368" y="180945"/>
                  <a:pt x="190490" y="181036"/>
                </a:cubicBezTo>
                <a:cubicBezTo>
                  <a:pt x="190855" y="181340"/>
                  <a:pt x="191189" y="181614"/>
                  <a:pt x="191554" y="181887"/>
                </a:cubicBezTo>
                <a:cubicBezTo>
                  <a:pt x="192800" y="182890"/>
                  <a:pt x="194107" y="183924"/>
                  <a:pt x="195049" y="185200"/>
                </a:cubicBezTo>
                <a:cubicBezTo>
                  <a:pt x="195809" y="186386"/>
                  <a:pt x="196417" y="187662"/>
                  <a:pt x="196843" y="189000"/>
                </a:cubicBezTo>
                <a:cubicBezTo>
                  <a:pt x="196964" y="189395"/>
                  <a:pt x="197116" y="189820"/>
                  <a:pt x="197238" y="190276"/>
                </a:cubicBezTo>
                <a:lnTo>
                  <a:pt x="197602" y="190276"/>
                </a:lnTo>
                <a:cubicBezTo>
                  <a:pt x="197481" y="189760"/>
                  <a:pt x="197329" y="189304"/>
                  <a:pt x="197207" y="188878"/>
                </a:cubicBezTo>
                <a:cubicBezTo>
                  <a:pt x="196751" y="187510"/>
                  <a:pt x="196143" y="186173"/>
                  <a:pt x="195353" y="184987"/>
                </a:cubicBezTo>
                <a:cubicBezTo>
                  <a:pt x="194411" y="183650"/>
                  <a:pt x="193074" y="182617"/>
                  <a:pt x="191797" y="181583"/>
                </a:cubicBezTo>
                <a:cubicBezTo>
                  <a:pt x="191341" y="181249"/>
                  <a:pt x="190915" y="180914"/>
                  <a:pt x="190490" y="180550"/>
                </a:cubicBezTo>
                <a:cubicBezTo>
                  <a:pt x="190368" y="180428"/>
                  <a:pt x="190247" y="180337"/>
                  <a:pt x="190125" y="180215"/>
                </a:cubicBezTo>
                <a:cubicBezTo>
                  <a:pt x="189092" y="179395"/>
                  <a:pt x="188271" y="178331"/>
                  <a:pt x="187693" y="177145"/>
                </a:cubicBezTo>
                <a:cubicBezTo>
                  <a:pt x="186934" y="175504"/>
                  <a:pt x="186934" y="173650"/>
                  <a:pt x="186934" y="171826"/>
                </a:cubicBezTo>
                <a:cubicBezTo>
                  <a:pt x="186934" y="171218"/>
                  <a:pt x="186934" y="170610"/>
                  <a:pt x="186934" y="170002"/>
                </a:cubicBezTo>
                <a:cubicBezTo>
                  <a:pt x="186873" y="168878"/>
                  <a:pt x="186660" y="167784"/>
                  <a:pt x="186265" y="166720"/>
                </a:cubicBezTo>
                <a:cubicBezTo>
                  <a:pt x="186234" y="166598"/>
                  <a:pt x="186174" y="166477"/>
                  <a:pt x="186113" y="166325"/>
                </a:cubicBezTo>
                <a:cubicBezTo>
                  <a:pt x="185657" y="165170"/>
                  <a:pt x="184775" y="164227"/>
                  <a:pt x="183651" y="163680"/>
                </a:cubicBezTo>
                <a:cubicBezTo>
                  <a:pt x="183113" y="163453"/>
                  <a:pt x="182526" y="163341"/>
                  <a:pt x="181923" y="163341"/>
                </a:cubicBezTo>
                <a:close/>
                <a:moveTo>
                  <a:pt x="187544" y="155412"/>
                </a:moveTo>
                <a:cubicBezTo>
                  <a:pt x="184163" y="155412"/>
                  <a:pt x="180381" y="157701"/>
                  <a:pt x="177541" y="160671"/>
                </a:cubicBezTo>
                <a:cubicBezTo>
                  <a:pt x="172921" y="165474"/>
                  <a:pt x="170155" y="170094"/>
                  <a:pt x="169122" y="174805"/>
                </a:cubicBezTo>
                <a:cubicBezTo>
                  <a:pt x="168696" y="176933"/>
                  <a:pt x="168423" y="179091"/>
                  <a:pt x="168301" y="181279"/>
                </a:cubicBezTo>
                <a:cubicBezTo>
                  <a:pt x="168058" y="184501"/>
                  <a:pt x="167815" y="187632"/>
                  <a:pt x="166660" y="190276"/>
                </a:cubicBezTo>
                <a:lnTo>
                  <a:pt x="167268" y="190276"/>
                </a:lnTo>
                <a:cubicBezTo>
                  <a:pt x="168392" y="187571"/>
                  <a:pt x="168635" y="184410"/>
                  <a:pt x="168879" y="181310"/>
                </a:cubicBezTo>
                <a:cubicBezTo>
                  <a:pt x="169000" y="179182"/>
                  <a:pt x="169243" y="177024"/>
                  <a:pt x="169669" y="174927"/>
                </a:cubicBezTo>
                <a:cubicBezTo>
                  <a:pt x="170702" y="170337"/>
                  <a:pt x="173407" y="165777"/>
                  <a:pt x="177967" y="161066"/>
                </a:cubicBezTo>
                <a:cubicBezTo>
                  <a:pt x="180700" y="158202"/>
                  <a:pt x="184329" y="155967"/>
                  <a:pt x="187531" y="155967"/>
                </a:cubicBezTo>
                <a:cubicBezTo>
                  <a:pt x="188781" y="155967"/>
                  <a:pt x="189966" y="156308"/>
                  <a:pt x="191007" y="157084"/>
                </a:cubicBezTo>
                <a:cubicBezTo>
                  <a:pt x="193773" y="159151"/>
                  <a:pt x="193803" y="162586"/>
                  <a:pt x="193621" y="166325"/>
                </a:cubicBezTo>
                <a:cubicBezTo>
                  <a:pt x="193621" y="166477"/>
                  <a:pt x="193590" y="166598"/>
                  <a:pt x="193590" y="166720"/>
                </a:cubicBezTo>
                <a:cubicBezTo>
                  <a:pt x="193590" y="166933"/>
                  <a:pt x="193560" y="167176"/>
                  <a:pt x="193560" y="167388"/>
                </a:cubicBezTo>
                <a:cubicBezTo>
                  <a:pt x="193347" y="170945"/>
                  <a:pt x="193134" y="174592"/>
                  <a:pt x="194988" y="177449"/>
                </a:cubicBezTo>
                <a:cubicBezTo>
                  <a:pt x="195870" y="178787"/>
                  <a:pt x="197147" y="179790"/>
                  <a:pt x="198393" y="180762"/>
                </a:cubicBezTo>
                <a:cubicBezTo>
                  <a:pt x="199517" y="181583"/>
                  <a:pt x="200551" y="182525"/>
                  <a:pt x="201432" y="183620"/>
                </a:cubicBezTo>
                <a:cubicBezTo>
                  <a:pt x="202527" y="185048"/>
                  <a:pt x="203074" y="186842"/>
                  <a:pt x="203590" y="188574"/>
                </a:cubicBezTo>
                <a:lnTo>
                  <a:pt x="204107" y="190276"/>
                </a:lnTo>
                <a:lnTo>
                  <a:pt x="204715" y="190276"/>
                </a:lnTo>
                <a:lnTo>
                  <a:pt x="204138" y="188392"/>
                </a:lnTo>
                <a:cubicBezTo>
                  <a:pt x="203621" y="186720"/>
                  <a:pt x="203043" y="184805"/>
                  <a:pt x="201888" y="183255"/>
                </a:cubicBezTo>
                <a:cubicBezTo>
                  <a:pt x="200976" y="182161"/>
                  <a:pt x="199913" y="181158"/>
                  <a:pt x="198758" y="180307"/>
                </a:cubicBezTo>
                <a:cubicBezTo>
                  <a:pt x="197481" y="179334"/>
                  <a:pt x="196295" y="178392"/>
                  <a:pt x="195475" y="177115"/>
                </a:cubicBezTo>
                <a:cubicBezTo>
                  <a:pt x="193712" y="174440"/>
                  <a:pt x="193925" y="170884"/>
                  <a:pt x="194137" y="167419"/>
                </a:cubicBezTo>
                <a:cubicBezTo>
                  <a:pt x="194137" y="167176"/>
                  <a:pt x="194137" y="166963"/>
                  <a:pt x="194168" y="166720"/>
                </a:cubicBezTo>
                <a:cubicBezTo>
                  <a:pt x="194168" y="166598"/>
                  <a:pt x="194168" y="166477"/>
                  <a:pt x="194198" y="166325"/>
                </a:cubicBezTo>
                <a:cubicBezTo>
                  <a:pt x="194381" y="162586"/>
                  <a:pt x="194320" y="158847"/>
                  <a:pt x="191341" y="156628"/>
                </a:cubicBezTo>
                <a:cubicBezTo>
                  <a:pt x="190199" y="155783"/>
                  <a:pt x="188904" y="155412"/>
                  <a:pt x="187544" y="155412"/>
                </a:cubicBezTo>
                <a:close/>
                <a:moveTo>
                  <a:pt x="126598" y="304"/>
                </a:moveTo>
                <a:cubicBezTo>
                  <a:pt x="125899" y="2158"/>
                  <a:pt x="126021" y="4954"/>
                  <a:pt x="129182" y="8724"/>
                </a:cubicBezTo>
                <a:cubicBezTo>
                  <a:pt x="132282" y="12401"/>
                  <a:pt x="135291" y="17812"/>
                  <a:pt x="137723" y="23861"/>
                </a:cubicBezTo>
                <a:cubicBezTo>
                  <a:pt x="137784" y="23982"/>
                  <a:pt x="137814" y="24073"/>
                  <a:pt x="137875" y="24195"/>
                </a:cubicBezTo>
                <a:cubicBezTo>
                  <a:pt x="139395" y="27994"/>
                  <a:pt x="140611" y="31855"/>
                  <a:pt x="141553" y="35806"/>
                </a:cubicBezTo>
                <a:cubicBezTo>
                  <a:pt x="142039" y="37873"/>
                  <a:pt x="142434" y="39849"/>
                  <a:pt x="141826" y="41672"/>
                </a:cubicBezTo>
                <a:cubicBezTo>
                  <a:pt x="140884" y="44438"/>
                  <a:pt x="137875" y="45989"/>
                  <a:pt x="135717" y="46900"/>
                </a:cubicBezTo>
                <a:cubicBezTo>
                  <a:pt x="135352" y="47052"/>
                  <a:pt x="135018" y="47204"/>
                  <a:pt x="134653" y="47356"/>
                </a:cubicBezTo>
                <a:cubicBezTo>
                  <a:pt x="134440" y="47447"/>
                  <a:pt x="134227" y="47508"/>
                  <a:pt x="134045" y="47599"/>
                </a:cubicBezTo>
                <a:cubicBezTo>
                  <a:pt x="133741" y="47721"/>
                  <a:pt x="133437" y="47843"/>
                  <a:pt x="133133" y="47995"/>
                </a:cubicBezTo>
                <a:cubicBezTo>
                  <a:pt x="131309" y="48785"/>
                  <a:pt x="129577" y="49727"/>
                  <a:pt x="128270" y="51247"/>
                </a:cubicBezTo>
                <a:cubicBezTo>
                  <a:pt x="127115" y="52676"/>
                  <a:pt x="126659" y="54499"/>
                  <a:pt x="126963" y="56293"/>
                </a:cubicBezTo>
                <a:cubicBezTo>
                  <a:pt x="127176" y="57508"/>
                  <a:pt x="127905" y="58542"/>
                  <a:pt x="128969" y="59089"/>
                </a:cubicBezTo>
                <a:lnTo>
                  <a:pt x="129030" y="59119"/>
                </a:lnTo>
                <a:cubicBezTo>
                  <a:pt x="129398" y="59202"/>
                  <a:pt x="129754" y="59240"/>
                  <a:pt x="130099" y="59240"/>
                </a:cubicBezTo>
                <a:cubicBezTo>
                  <a:pt x="132689" y="59240"/>
                  <a:pt x="134671" y="57074"/>
                  <a:pt x="136629" y="54955"/>
                </a:cubicBezTo>
                <a:cubicBezTo>
                  <a:pt x="138513" y="52919"/>
                  <a:pt x="140489" y="50791"/>
                  <a:pt x="143012" y="50548"/>
                </a:cubicBezTo>
                <a:cubicBezTo>
                  <a:pt x="143175" y="50531"/>
                  <a:pt x="143337" y="50524"/>
                  <a:pt x="143497" y="50524"/>
                </a:cubicBezTo>
                <a:cubicBezTo>
                  <a:pt x="146909" y="50524"/>
                  <a:pt x="149523" y="54150"/>
                  <a:pt x="150307" y="57721"/>
                </a:cubicBezTo>
                <a:cubicBezTo>
                  <a:pt x="150672" y="59423"/>
                  <a:pt x="150702" y="60730"/>
                  <a:pt x="150337" y="61855"/>
                </a:cubicBezTo>
                <a:cubicBezTo>
                  <a:pt x="149638" y="64165"/>
                  <a:pt x="147480" y="65624"/>
                  <a:pt x="145413" y="67022"/>
                </a:cubicBezTo>
                <a:cubicBezTo>
                  <a:pt x="144957" y="67357"/>
                  <a:pt x="144501" y="67661"/>
                  <a:pt x="144076" y="67965"/>
                </a:cubicBezTo>
                <a:cubicBezTo>
                  <a:pt x="142799" y="68876"/>
                  <a:pt x="141766" y="70031"/>
                  <a:pt x="141006" y="71338"/>
                </a:cubicBezTo>
                <a:cubicBezTo>
                  <a:pt x="140914" y="71460"/>
                  <a:pt x="140854" y="71612"/>
                  <a:pt x="140793" y="71734"/>
                </a:cubicBezTo>
                <a:cubicBezTo>
                  <a:pt x="140063" y="73253"/>
                  <a:pt x="139942" y="74895"/>
                  <a:pt x="140914" y="76384"/>
                </a:cubicBezTo>
                <a:cubicBezTo>
                  <a:pt x="141340" y="77022"/>
                  <a:pt x="141918" y="77539"/>
                  <a:pt x="142617" y="77904"/>
                </a:cubicBezTo>
                <a:cubicBezTo>
                  <a:pt x="142738" y="77965"/>
                  <a:pt x="142890" y="78025"/>
                  <a:pt x="143012" y="78056"/>
                </a:cubicBezTo>
                <a:cubicBezTo>
                  <a:pt x="143597" y="78286"/>
                  <a:pt x="144225" y="78401"/>
                  <a:pt x="144857" y="78401"/>
                </a:cubicBezTo>
                <a:cubicBezTo>
                  <a:pt x="145144" y="78401"/>
                  <a:pt x="145432" y="78377"/>
                  <a:pt x="145717" y="78329"/>
                </a:cubicBezTo>
                <a:cubicBezTo>
                  <a:pt x="147632" y="77965"/>
                  <a:pt x="149213" y="76992"/>
                  <a:pt x="150793" y="75199"/>
                </a:cubicBezTo>
                <a:cubicBezTo>
                  <a:pt x="151191" y="74721"/>
                  <a:pt x="151821" y="74452"/>
                  <a:pt x="152460" y="74452"/>
                </a:cubicBezTo>
                <a:cubicBezTo>
                  <a:pt x="152553" y="74452"/>
                  <a:pt x="152646" y="74458"/>
                  <a:pt x="152738" y="74469"/>
                </a:cubicBezTo>
                <a:cubicBezTo>
                  <a:pt x="153498" y="74560"/>
                  <a:pt x="154137" y="75047"/>
                  <a:pt x="154501" y="75715"/>
                </a:cubicBezTo>
                <a:lnTo>
                  <a:pt x="159973" y="86688"/>
                </a:lnTo>
                <a:cubicBezTo>
                  <a:pt x="160793" y="88360"/>
                  <a:pt x="161644" y="90092"/>
                  <a:pt x="161948" y="91947"/>
                </a:cubicBezTo>
                <a:cubicBezTo>
                  <a:pt x="162678" y="96810"/>
                  <a:pt x="159638" y="100792"/>
                  <a:pt x="156386" y="104986"/>
                </a:cubicBezTo>
                <a:cubicBezTo>
                  <a:pt x="154410" y="107540"/>
                  <a:pt x="152374" y="110214"/>
                  <a:pt x="151188" y="113132"/>
                </a:cubicBezTo>
                <a:cubicBezTo>
                  <a:pt x="147389" y="122829"/>
                  <a:pt x="153650" y="133193"/>
                  <a:pt x="160277" y="142039"/>
                </a:cubicBezTo>
                <a:lnTo>
                  <a:pt x="160672" y="142586"/>
                </a:lnTo>
                <a:cubicBezTo>
                  <a:pt x="160672" y="142616"/>
                  <a:pt x="160702" y="142616"/>
                  <a:pt x="160702" y="142646"/>
                </a:cubicBezTo>
                <a:cubicBezTo>
                  <a:pt x="161918" y="144227"/>
                  <a:pt x="163195" y="145838"/>
                  <a:pt x="164897" y="147023"/>
                </a:cubicBezTo>
                <a:cubicBezTo>
                  <a:pt x="167309" y="148679"/>
                  <a:pt x="170049" y="149214"/>
                  <a:pt x="172920" y="149214"/>
                </a:cubicBezTo>
                <a:cubicBezTo>
                  <a:pt x="175584" y="149214"/>
                  <a:pt x="178362" y="148753"/>
                  <a:pt x="181098" y="148300"/>
                </a:cubicBezTo>
                <a:cubicBezTo>
                  <a:pt x="181857" y="148178"/>
                  <a:pt x="182617" y="148057"/>
                  <a:pt x="183347" y="147935"/>
                </a:cubicBezTo>
                <a:cubicBezTo>
                  <a:pt x="184609" y="147745"/>
                  <a:pt x="185946" y="147637"/>
                  <a:pt x="187291" y="147637"/>
                </a:cubicBezTo>
                <a:cubicBezTo>
                  <a:pt x="192395" y="147637"/>
                  <a:pt x="197614" y="149194"/>
                  <a:pt x="199274" y="153741"/>
                </a:cubicBezTo>
                <a:cubicBezTo>
                  <a:pt x="200095" y="155960"/>
                  <a:pt x="199821" y="158300"/>
                  <a:pt x="199517" y="160793"/>
                </a:cubicBezTo>
                <a:cubicBezTo>
                  <a:pt x="199244" y="163072"/>
                  <a:pt x="198970" y="165413"/>
                  <a:pt x="199609" y="167632"/>
                </a:cubicBezTo>
                <a:cubicBezTo>
                  <a:pt x="200581" y="170975"/>
                  <a:pt x="203347" y="173285"/>
                  <a:pt x="206022" y="175474"/>
                </a:cubicBezTo>
                <a:cubicBezTo>
                  <a:pt x="207025" y="176294"/>
                  <a:pt x="208059" y="177145"/>
                  <a:pt x="208970" y="178057"/>
                </a:cubicBezTo>
                <a:cubicBezTo>
                  <a:pt x="211858" y="180854"/>
                  <a:pt x="213682" y="184319"/>
                  <a:pt x="214199" y="187753"/>
                </a:cubicBezTo>
                <a:cubicBezTo>
                  <a:pt x="214199" y="187905"/>
                  <a:pt x="214229" y="188057"/>
                  <a:pt x="214259" y="188209"/>
                </a:cubicBezTo>
                <a:cubicBezTo>
                  <a:pt x="214320" y="188757"/>
                  <a:pt x="214351" y="189304"/>
                  <a:pt x="214320" y="189881"/>
                </a:cubicBezTo>
                <a:cubicBezTo>
                  <a:pt x="214320" y="190003"/>
                  <a:pt x="214320" y="190124"/>
                  <a:pt x="214320" y="190276"/>
                </a:cubicBezTo>
                <a:lnTo>
                  <a:pt x="214898" y="190276"/>
                </a:lnTo>
                <a:cubicBezTo>
                  <a:pt x="214898" y="190155"/>
                  <a:pt x="214898" y="190003"/>
                  <a:pt x="214898" y="189881"/>
                </a:cubicBezTo>
                <a:cubicBezTo>
                  <a:pt x="214928" y="188361"/>
                  <a:pt x="214685" y="186872"/>
                  <a:pt x="214259" y="185413"/>
                </a:cubicBezTo>
                <a:cubicBezTo>
                  <a:pt x="214138" y="185048"/>
                  <a:pt x="214016" y="184684"/>
                  <a:pt x="213864" y="184319"/>
                </a:cubicBezTo>
                <a:cubicBezTo>
                  <a:pt x="212861" y="181796"/>
                  <a:pt x="211341" y="179516"/>
                  <a:pt x="209366" y="177632"/>
                </a:cubicBezTo>
                <a:cubicBezTo>
                  <a:pt x="208423" y="176720"/>
                  <a:pt x="207390" y="175869"/>
                  <a:pt x="206387" y="175048"/>
                </a:cubicBezTo>
                <a:cubicBezTo>
                  <a:pt x="203773" y="172890"/>
                  <a:pt x="201068" y="170671"/>
                  <a:pt x="200156" y="167480"/>
                </a:cubicBezTo>
                <a:cubicBezTo>
                  <a:pt x="199548" y="165352"/>
                  <a:pt x="199821" y="163072"/>
                  <a:pt x="200095" y="160853"/>
                </a:cubicBezTo>
                <a:cubicBezTo>
                  <a:pt x="200368" y="158422"/>
                  <a:pt x="200672" y="155869"/>
                  <a:pt x="199821" y="153528"/>
                </a:cubicBezTo>
                <a:cubicBezTo>
                  <a:pt x="198393" y="149698"/>
                  <a:pt x="194654" y="147874"/>
                  <a:pt x="190490" y="147297"/>
                </a:cubicBezTo>
                <a:cubicBezTo>
                  <a:pt x="190368" y="147267"/>
                  <a:pt x="190247" y="147267"/>
                  <a:pt x="190125" y="147236"/>
                </a:cubicBezTo>
                <a:cubicBezTo>
                  <a:pt x="189158" y="147133"/>
                  <a:pt x="188185" y="147079"/>
                  <a:pt x="187213" y="147079"/>
                </a:cubicBezTo>
                <a:cubicBezTo>
                  <a:pt x="185895" y="147079"/>
                  <a:pt x="184581" y="147178"/>
                  <a:pt x="183286" y="147388"/>
                </a:cubicBezTo>
                <a:cubicBezTo>
                  <a:pt x="182526" y="147510"/>
                  <a:pt x="181766" y="147631"/>
                  <a:pt x="181006" y="147753"/>
                </a:cubicBezTo>
                <a:cubicBezTo>
                  <a:pt x="178308" y="148183"/>
                  <a:pt x="175565" y="148632"/>
                  <a:pt x="172948" y="148632"/>
                </a:cubicBezTo>
                <a:cubicBezTo>
                  <a:pt x="170760" y="148632"/>
                  <a:pt x="168661" y="148318"/>
                  <a:pt x="166751" y="147419"/>
                </a:cubicBezTo>
                <a:cubicBezTo>
                  <a:pt x="166629" y="147358"/>
                  <a:pt x="166508" y="147297"/>
                  <a:pt x="166386" y="147236"/>
                </a:cubicBezTo>
                <a:cubicBezTo>
                  <a:pt x="165991" y="147023"/>
                  <a:pt x="165596" y="146811"/>
                  <a:pt x="165231" y="146537"/>
                </a:cubicBezTo>
                <a:cubicBezTo>
                  <a:pt x="163407" y="145291"/>
                  <a:pt x="162039" y="143467"/>
                  <a:pt x="160702" y="141704"/>
                </a:cubicBezTo>
                <a:cubicBezTo>
                  <a:pt x="154197" y="132950"/>
                  <a:pt x="147997" y="122768"/>
                  <a:pt x="151735" y="113345"/>
                </a:cubicBezTo>
                <a:cubicBezTo>
                  <a:pt x="152860" y="110488"/>
                  <a:pt x="154897" y="107874"/>
                  <a:pt x="156842" y="105321"/>
                </a:cubicBezTo>
                <a:cubicBezTo>
                  <a:pt x="160155" y="101035"/>
                  <a:pt x="163286" y="96962"/>
                  <a:pt x="162495" y="91855"/>
                </a:cubicBezTo>
                <a:cubicBezTo>
                  <a:pt x="162191" y="89910"/>
                  <a:pt x="161310" y="88147"/>
                  <a:pt x="160459" y="86415"/>
                </a:cubicBezTo>
                <a:lnTo>
                  <a:pt x="154988" y="75472"/>
                </a:lnTo>
                <a:cubicBezTo>
                  <a:pt x="154562" y="74621"/>
                  <a:pt x="153741" y="74044"/>
                  <a:pt x="152799" y="73922"/>
                </a:cubicBezTo>
                <a:cubicBezTo>
                  <a:pt x="152676" y="73906"/>
                  <a:pt x="152552" y="73898"/>
                  <a:pt x="152429" y="73898"/>
                </a:cubicBezTo>
                <a:cubicBezTo>
                  <a:pt x="151639" y="73898"/>
                  <a:pt x="150863" y="74229"/>
                  <a:pt x="150337" y="74834"/>
                </a:cubicBezTo>
                <a:cubicBezTo>
                  <a:pt x="148878" y="76506"/>
                  <a:pt x="147389" y="77448"/>
                  <a:pt x="145626" y="77752"/>
                </a:cubicBezTo>
                <a:cubicBezTo>
                  <a:pt x="145353" y="77808"/>
                  <a:pt x="145077" y="77836"/>
                  <a:pt x="144802" y="77836"/>
                </a:cubicBezTo>
                <a:cubicBezTo>
                  <a:pt x="144188" y="77836"/>
                  <a:pt x="143578" y="77700"/>
                  <a:pt x="143012" y="77448"/>
                </a:cubicBezTo>
                <a:cubicBezTo>
                  <a:pt x="142981" y="77418"/>
                  <a:pt x="142951" y="77418"/>
                  <a:pt x="142921" y="77387"/>
                </a:cubicBezTo>
                <a:cubicBezTo>
                  <a:pt x="142282" y="77114"/>
                  <a:pt x="141766" y="76627"/>
                  <a:pt x="141370" y="76050"/>
                </a:cubicBezTo>
                <a:cubicBezTo>
                  <a:pt x="140489" y="74712"/>
                  <a:pt x="140671" y="73162"/>
                  <a:pt x="141431" y="71734"/>
                </a:cubicBezTo>
                <a:cubicBezTo>
                  <a:pt x="141492" y="71612"/>
                  <a:pt x="141583" y="71460"/>
                  <a:pt x="141644" y="71338"/>
                </a:cubicBezTo>
                <a:cubicBezTo>
                  <a:pt x="141918" y="70882"/>
                  <a:pt x="142252" y="70457"/>
                  <a:pt x="142617" y="70031"/>
                </a:cubicBezTo>
                <a:cubicBezTo>
                  <a:pt x="142708" y="69940"/>
                  <a:pt x="142769" y="69879"/>
                  <a:pt x="142860" y="69788"/>
                </a:cubicBezTo>
                <a:cubicBezTo>
                  <a:pt x="143346" y="69302"/>
                  <a:pt x="143863" y="68846"/>
                  <a:pt x="144410" y="68451"/>
                </a:cubicBezTo>
                <a:cubicBezTo>
                  <a:pt x="144836" y="68116"/>
                  <a:pt x="145291" y="67813"/>
                  <a:pt x="145747" y="67509"/>
                </a:cubicBezTo>
                <a:cubicBezTo>
                  <a:pt x="147905" y="66019"/>
                  <a:pt x="150124" y="64530"/>
                  <a:pt x="150884" y="62037"/>
                </a:cubicBezTo>
                <a:cubicBezTo>
                  <a:pt x="151249" y="60791"/>
                  <a:pt x="151249" y="59393"/>
                  <a:pt x="150854" y="57600"/>
                </a:cubicBezTo>
                <a:cubicBezTo>
                  <a:pt x="150013" y="53799"/>
                  <a:pt x="147205" y="49944"/>
                  <a:pt x="143489" y="49944"/>
                </a:cubicBezTo>
                <a:cubicBezTo>
                  <a:pt x="143312" y="49944"/>
                  <a:pt x="143132" y="49952"/>
                  <a:pt x="142951" y="49970"/>
                </a:cubicBezTo>
                <a:cubicBezTo>
                  <a:pt x="140215" y="50244"/>
                  <a:pt x="138179" y="52432"/>
                  <a:pt x="136203" y="54590"/>
                </a:cubicBezTo>
                <a:cubicBezTo>
                  <a:pt x="134253" y="56676"/>
                  <a:pt x="132424" y="58665"/>
                  <a:pt x="130070" y="58665"/>
                </a:cubicBezTo>
                <a:cubicBezTo>
                  <a:pt x="129782" y="58665"/>
                  <a:pt x="129486" y="58635"/>
                  <a:pt x="129182" y="58572"/>
                </a:cubicBezTo>
                <a:cubicBezTo>
                  <a:pt x="128300" y="58086"/>
                  <a:pt x="127692" y="57204"/>
                  <a:pt x="127540" y="56201"/>
                </a:cubicBezTo>
                <a:cubicBezTo>
                  <a:pt x="127236" y="54560"/>
                  <a:pt x="127662" y="52888"/>
                  <a:pt x="128726" y="51612"/>
                </a:cubicBezTo>
                <a:cubicBezTo>
                  <a:pt x="130246" y="49758"/>
                  <a:pt x="132586" y="48815"/>
                  <a:pt x="134866" y="47873"/>
                </a:cubicBezTo>
                <a:cubicBezTo>
                  <a:pt x="135230" y="47721"/>
                  <a:pt x="135565" y="47599"/>
                  <a:pt x="135930" y="47447"/>
                </a:cubicBezTo>
                <a:cubicBezTo>
                  <a:pt x="138209" y="46475"/>
                  <a:pt x="141340" y="44833"/>
                  <a:pt x="142343" y="41855"/>
                </a:cubicBezTo>
                <a:cubicBezTo>
                  <a:pt x="142495" y="41429"/>
                  <a:pt x="142586" y="41034"/>
                  <a:pt x="142617" y="40608"/>
                </a:cubicBezTo>
                <a:cubicBezTo>
                  <a:pt x="142677" y="40183"/>
                  <a:pt x="142708" y="39757"/>
                  <a:pt x="142677" y="39332"/>
                </a:cubicBezTo>
                <a:cubicBezTo>
                  <a:pt x="142617" y="38116"/>
                  <a:pt x="142434" y="36870"/>
                  <a:pt x="142100" y="35684"/>
                </a:cubicBezTo>
                <a:cubicBezTo>
                  <a:pt x="139638" y="25168"/>
                  <a:pt x="134714" y="14438"/>
                  <a:pt x="129607" y="8359"/>
                </a:cubicBezTo>
                <a:cubicBezTo>
                  <a:pt x="126568" y="4742"/>
                  <a:pt x="126446" y="2097"/>
                  <a:pt x="127206" y="304"/>
                </a:cubicBezTo>
                <a:close/>
                <a:moveTo>
                  <a:pt x="141978" y="304"/>
                </a:moveTo>
                <a:cubicBezTo>
                  <a:pt x="142222" y="669"/>
                  <a:pt x="142434" y="1064"/>
                  <a:pt x="142617" y="1459"/>
                </a:cubicBezTo>
                <a:cubicBezTo>
                  <a:pt x="142769" y="1702"/>
                  <a:pt x="142890" y="1976"/>
                  <a:pt x="143012" y="2280"/>
                </a:cubicBezTo>
                <a:cubicBezTo>
                  <a:pt x="144805" y="6413"/>
                  <a:pt x="144927" y="11763"/>
                  <a:pt x="145048" y="16657"/>
                </a:cubicBezTo>
                <a:lnTo>
                  <a:pt x="145079" y="17690"/>
                </a:lnTo>
                <a:cubicBezTo>
                  <a:pt x="145383" y="28906"/>
                  <a:pt x="147936" y="38602"/>
                  <a:pt x="152647" y="46596"/>
                </a:cubicBezTo>
                <a:cubicBezTo>
                  <a:pt x="153164" y="47417"/>
                  <a:pt x="153681" y="48268"/>
                  <a:pt x="154197" y="49089"/>
                </a:cubicBezTo>
                <a:cubicBezTo>
                  <a:pt x="155504" y="51095"/>
                  <a:pt x="156811" y="53192"/>
                  <a:pt x="157693" y="55442"/>
                </a:cubicBezTo>
                <a:cubicBezTo>
                  <a:pt x="159000" y="58846"/>
                  <a:pt x="159243" y="62584"/>
                  <a:pt x="159486" y="66171"/>
                </a:cubicBezTo>
                <a:cubicBezTo>
                  <a:pt x="159577" y="67721"/>
                  <a:pt x="159699" y="69332"/>
                  <a:pt x="159881" y="70882"/>
                </a:cubicBezTo>
                <a:cubicBezTo>
                  <a:pt x="159881" y="71034"/>
                  <a:pt x="159912" y="71186"/>
                  <a:pt x="159942" y="71338"/>
                </a:cubicBezTo>
                <a:cubicBezTo>
                  <a:pt x="159942" y="71460"/>
                  <a:pt x="159973" y="71612"/>
                  <a:pt x="159973" y="71734"/>
                </a:cubicBezTo>
                <a:cubicBezTo>
                  <a:pt x="160732" y="77114"/>
                  <a:pt x="162495" y="82311"/>
                  <a:pt x="165170" y="87053"/>
                </a:cubicBezTo>
                <a:cubicBezTo>
                  <a:pt x="165322" y="87357"/>
                  <a:pt x="165505" y="87661"/>
                  <a:pt x="165687" y="87965"/>
                </a:cubicBezTo>
                <a:cubicBezTo>
                  <a:pt x="165930" y="88360"/>
                  <a:pt x="166143" y="88785"/>
                  <a:pt x="166386" y="89181"/>
                </a:cubicBezTo>
                <a:cubicBezTo>
                  <a:pt x="166508" y="89424"/>
                  <a:pt x="166629" y="89667"/>
                  <a:pt x="166751" y="89910"/>
                </a:cubicBezTo>
                <a:cubicBezTo>
                  <a:pt x="167328" y="90974"/>
                  <a:pt x="167723" y="92129"/>
                  <a:pt x="167936" y="93314"/>
                </a:cubicBezTo>
                <a:cubicBezTo>
                  <a:pt x="168027" y="93892"/>
                  <a:pt x="168058" y="94500"/>
                  <a:pt x="167997" y="95108"/>
                </a:cubicBezTo>
                <a:cubicBezTo>
                  <a:pt x="167997" y="95229"/>
                  <a:pt x="167997" y="95351"/>
                  <a:pt x="167967" y="95473"/>
                </a:cubicBezTo>
                <a:cubicBezTo>
                  <a:pt x="167602" y="98634"/>
                  <a:pt x="165444" y="101400"/>
                  <a:pt x="163164" y="104318"/>
                </a:cubicBezTo>
                <a:cubicBezTo>
                  <a:pt x="161979" y="105777"/>
                  <a:pt x="160884" y="107327"/>
                  <a:pt x="159912" y="108938"/>
                </a:cubicBezTo>
                <a:cubicBezTo>
                  <a:pt x="155535" y="116415"/>
                  <a:pt x="157146" y="127023"/>
                  <a:pt x="163620" y="133589"/>
                </a:cubicBezTo>
                <a:cubicBezTo>
                  <a:pt x="164471" y="134470"/>
                  <a:pt x="165383" y="135260"/>
                  <a:pt x="166386" y="135959"/>
                </a:cubicBezTo>
                <a:lnTo>
                  <a:pt x="166416" y="136020"/>
                </a:lnTo>
                <a:cubicBezTo>
                  <a:pt x="170769" y="139151"/>
                  <a:pt x="176338" y="140871"/>
                  <a:pt x="182034" y="140871"/>
                </a:cubicBezTo>
                <a:cubicBezTo>
                  <a:pt x="184134" y="140871"/>
                  <a:pt x="186252" y="140637"/>
                  <a:pt x="188332" y="140154"/>
                </a:cubicBezTo>
                <a:cubicBezTo>
                  <a:pt x="188940" y="140032"/>
                  <a:pt x="189548" y="139850"/>
                  <a:pt x="190125" y="139698"/>
                </a:cubicBezTo>
                <a:cubicBezTo>
                  <a:pt x="190216" y="139668"/>
                  <a:pt x="190308" y="139668"/>
                  <a:pt x="190368" y="139637"/>
                </a:cubicBezTo>
                <a:lnTo>
                  <a:pt x="190490" y="139607"/>
                </a:lnTo>
                <a:cubicBezTo>
                  <a:pt x="192282" y="139139"/>
                  <a:pt x="194096" y="138650"/>
                  <a:pt x="195932" y="138650"/>
                </a:cubicBezTo>
                <a:cubicBezTo>
                  <a:pt x="196245" y="138650"/>
                  <a:pt x="196559" y="138664"/>
                  <a:pt x="196873" y="138695"/>
                </a:cubicBezTo>
                <a:cubicBezTo>
                  <a:pt x="201827" y="139151"/>
                  <a:pt x="205445" y="143315"/>
                  <a:pt x="208758" y="147540"/>
                </a:cubicBezTo>
                <a:cubicBezTo>
                  <a:pt x="209791" y="148908"/>
                  <a:pt x="211007" y="150428"/>
                  <a:pt x="211372" y="152191"/>
                </a:cubicBezTo>
                <a:cubicBezTo>
                  <a:pt x="211736" y="154014"/>
                  <a:pt x="211281" y="155777"/>
                  <a:pt x="210764" y="157692"/>
                </a:cubicBezTo>
                <a:cubicBezTo>
                  <a:pt x="210551" y="158452"/>
                  <a:pt x="210338" y="159273"/>
                  <a:pt x="210186" y="160063"/>
                </a:cubicBezTo>
                <a:cubicBezTo>
                  <a:pt x="209426" y="164622"/>
                  <a:pt x="210794" y="169243"/>
                  <a:pt x="213864" y="172647"/>
                </a:cubicBezTo>
                <a:cubicBezTo>
                  <a:pt x="213986" y="172799"/>
                  <a:pt x="214107" y="172920"/>
                  <a:pt x="214259" y="173072"/>
                </a:cubicBezTo>
                <a:cubicBezTo>
                  <a:pt x="214989" y="173832"/>
                  <a:pt x="215809" y="174501"/>
                  <a:pt x="216691" y="175079"/>
                </a:cubicBezTo>
                <a:cubicBezTo>
                  <a:pt x="217329" y="175474"/>
                  <a:pt x="217998" y="175838"/>
                  <a:pt x="218667" y="176203"/>
                </a:cubicBezTo>
                <a:cubicBezTo>
                  <a:pt x="220034" y="176933"/>
                  <a:pt x="221311" y="177632"/>
                  <a:pt x="222314" y="178696"/>
                </a:cubicBezTo>
                <a:cubicBezTo>
                  <a:pt x="224959" y="181492"/>
                  <a:pt x="224776" y="185930"/>
                  <a:pt x="224138" y="189152"/>
                </a:cubicBezTo>
                <a:cubicBezTo>
                  <a:pt x="224077" y="189516"/>
                  <a:pt x="224016" y="189912"/>
                  <a:pt x="223925" y="190276"/>
                </a:cubicBezTo>
                <a:lnTo>
                  <a:pt x="224503" y="190276"/>
                </a:lnTo>
                <a:cubicBezTo>
                  <a:pt x="224563" y="189942"/>
                  <a:pt x="224655" y="189608"/>
                  <a:pt x="224715" y="189273"/>
                </a:cubicBezTo>
                <a:cubicBezTo>
                  <a:pt x="225354" y="185899"/>
                  <a:pt x="225536" y="181279"/>
                  <a:pt x="222740" y="178331"/>
                </a:cubicBezTo>
                <a:cubicBezTo>
                  <a:pt x="221676" y="177176"/>
                  <a:pt x="220278" y="176446"/>
                  <a:pt x="218940" y="175717"/>
                </a:cubicBezTo>
                <a:cubicBezTo>
                  <a:pt x="218302" y="175352"/>
                  <a:pt x="217633" y="174987"/>
                  <a:pt x="216995" y="174592"/>
                </a:cubicBezTo>
                <a:cubicBezTo>
                  <a:pt x="212253" y="171431"/>
                  <a:pt x="209822" y="165777"/>
                  <a:pt x="210764" y="160185"/>
                </a:cubicBezTo>
                <a:cubicBezTo>
                  <a:pt x="210885" y="159394"/>
                  <a:pt x="211098" y="158604"/>
                  <a:pt x="211311" y="157814"/>
                </a:cubicBezTo>
                <a:cubicBezTo>
                  <a:pt x="211828" y="155960"/>
                  <a:pt x="212344" y="154014"/>
                  <a:pt x="211919" y="152099"/>
                </a:cubicBezTo>
                <a:cubicBezTo>
                  <a:pt x="211524" y="150185"/>
                  <a:pt x="210277" y="148604"/>
                  <a:pt x="209183" y="147175"/>
                </a:cubicBezTo>
                <a:cubicBezTo>
                  <a:pt x="208059" y="145716"/>
                  <a:pt x="206873" y="144318"/>
                  <a:pt x="205627" y="142981"/>
                </a:cubicBezTo>
                <a:cubicBezTo>
                  <a:pt x="205505" y="142829"/>
                  <a:pt x="205353" y="142707"/>
                  <a:pt x="205232" y="142586"/>
                </a:cubicBezTo>
                <a:cubicBezTo>
                  <a:pt x="202861" y="140215"/>
                  <a:pt x="200186" y="138421"/>
                  <a:pt x="196903" y="138117"/>
                </a:cubicBezTo>
                <a:cubicBezTo>
                  <a:pt x="196602" y="138092"/>
                  <a:pt x="196300" y="138080"/>
                  <a:pt x="195999" y="138080"/>
                </a:cubicBezTo>
                <a:cubicBezTo>
                  <a:pt x="194143" y="138080"/>
                  <a:pt x="192294" y="138528"/>
                  <a:pt x="190490" y="138999"/>
                </a:cubicBezTo>
                <a:cubicBezTo>
                  <a:pt x="190399" y="139029"/>
                  <a:pt x="190308" y="139060"/>
                  <a:pt x="190216" y="139090"/>
                </a:cubicBezTo>
                <a:cubicBezTo>
                  <a:pt x="190186" y="139090"/>
                  <a:pt x="190156" y="139090"/>
                  <a:pt x="190125" y="139121"/>
                </a:cubicBezTo>
                <a:cubicBezTo>
                  <a:pt x="189487" y="139273"/>
                  <a:pt x="188849" y="139455"/>
                  <a:pt x="188210" y="139607"/>
                </a:cubicBezTo>
                <a:cubicBezTo>
                  <a:pt x="186168" y="140073"/>
                  <a:pt x="184095" y="140299"/>
                  <a:pt x="182042" y="140299"/>
                </a:cubicBezTo>
                <a:cubicBezTo>
                  <a:pt x="176456" y="140299"/>
                  <a:pt x="171018" y="138623"/>
                  <a:pt x="166751" y="135534"/>
                </a:cubicBezTo>
                <a:cubicBezTo>
                  <a:pt x="166629" y="135443"/>
                  <a:pt x="166508" y="135352"/>
                  <a:pt x="166386" y="135260"/>
                </a:cubicBezTo>
                <a:cubicBezTo>
                  <a:pt x="165535" y="134622"/>
                  <a:pt x="164745" y="133953"/>
                  <a:pt x="164015" y="133193"/>
                </a:cubicBezTo>
                <a:cubicBezTo>
                  <a:pt x="157723" y="126810"/>
                  <a:pt x="156173" y="116506"/>
                  <a:pt x="160398" y="109242"/>
                </a:cubicBezTo>
                <a:cubicBezTo>
                  <a:pt x="161371" y="107631"/>
                  <a:pt x="162465" y="106111"/>
                  <a:pt x="163620" y="104682"/>
                </a:cubicBezTo>
                <a:cubicBezTo>
                  <a:pt x="164593" y="103436"/>
                  <a:pt x="165565" y="102190"/>
                  <a:pt x="166386" y="100913"/>
                </a:cubicBezTo>
                <a:cubicBezTo>
                  <a:pt x="166508" y="100701"/>
                  <a:pt x="166629" y="100488"/>
                  <a:pt x="166751" y="100275"/>
                </a:cubicBezTo>
                <a:cubicBezTo>
                  <a:pt x="168058" y="98117"/>
                  <a:pt x="168879" y="95776"/>
                  <a:pt x="168514" y="93223"/>
                </a:cubicBezTo>
                <a:cubicBezTo>
                  <a:pt x="168210" y="91217"/>
                  <a:pt x="167176" y="89424"/>
                  <a:pt x="166173" y="87691"/>
                </a:cubicBezTo>
                <a:cubicBezTo>
                  <a:pt x="165991" y="87387"/>
                  <a:pt x="165839" y="87083"/>
                  <a:pt x="165657" y="86779"/>
                </a:cubicBezTo>
                <a:cubicBezTo>
                  <a:pt x="163043" y="82129"/>
                  <a:pt x="161310" y="77022"/>
                  <a:pt x="160550" y="71734"/>
                </a:cubicBezTo>
                <a:cubicBezTo>
                  <a:pt x="160550" y="71612"/>
                  <a:pt x="160520" y="71490"/>
                  <a:pt x="160520" y="71338"/>
                </a:cubicBezTo>
                <a:cubicBezTo>
                  <a:pt x="160489" y="71156"/>
                  <a:pt x="160459" y="70974"/>
                  <a:pt x="160429" y="70822"/>
                </a:cubicBezTo>
                <a:cubicBezTo>
                  <a:pt x="160246" y="69272"/>
                  <a:pt x="160155" y="67691"/>
                  <a:pt x="160033" y="66141"/>
                </a:cubicBezTo>
                <a:cubicBezTo>
                  <a:pt x="159790" y="62493"/>
                  <a:pt x="159547" y="58724"/>
                  <a:pt x="158210" y="55259"/>
                </a:cubicBezTo>
                <a:cubicBezTo>
                  <a:pt x="157328" y="52949"/>
                  <a:pt x="155991" y="50821"/>
                  <a:pt x="154684" y="48785"/>
                </a:cubicBezTo>
                <a:cubicBezTo>
                  <a:pt x="154167" y="47964"/>
                  <a:pt x="153650" y="47144"/>
                  <a:pt x="153164" y="46292"/>
                </a:cubicBezTo>
                <a:cubicBezTo>
                  <a:pt x="148483" y="38420"/>
                  <a:pt x="145960" y="28785"/>
                  <a:pt x="145656" y="17660"/>
                </a:cubicBezTo>
                <a:lnTo>
                  <a:pt x="145626" y="16626"/>
                </a:lnTo>
                <a:cubicBezTo>
                  <a:pt x="145474" y="10973"/>
                  <a:pt x="145322" y="4742"/>
                  <a:pt x="142647" y="304"/>
                </a:cubicBezTo>
                <a:close/>
                <a:moveTo>
                  <a:pt x="146933" y="304"/>
                </a:moveTo>
                <a:cubicBezTo>
                  <a:pt x="152161" y="2857"/>
                  <a:pt x="155626" y="9362"/>
                  <a:pt x="156264" y="17842"/>
                </a:cubicBezTo>
                <a:cubicBezTo>
                  <a:pt x="156416" y="19818"/>
                  <a:pt x="156447" y="21854"/>
                  <a:pt x="156477" y="23861"/>
                </a:cubicBezTo>
                <a:cubicBezTo>
                  <a:pt x="156477" y="23982"/>
                  <a:pt x="156477" y="24104"/>
                  <a:pt x="156477" y="24225"/>
                </a:cubicBezTo>
                <a:cubicBezTo>
                  <a:pt x="156477" y="24438"/>
                  <a:pt x="156477" y="24681"/>
                  <a:pt x="156477" y="24894"/>
                </a:cubicBezTo>
                <a:cubicBezTo>
                  <a:pt x="156507" y="29788"/>
                  <a:pt x="156538" y="34833"/>
                  <a:pt x="158088" y="39575"/>
                </a:cubicBezTo>
                <a:cubicBezTo>
                  <a:pt x="159334" y="43405"/>
                  <a:pt x="161523" y="46900"/>
                  <a:pt x="163650" y="50244"/>
                </a:cubicBezTo>
                <a:cubicBezTo>
                  <a:pt x="164562" y="51733"/>
                  <a:pt x="165505" y="53223"/>
                  <a:pt x="166386" y="54742"/>
                </a:cubicBezTo>
                <a:cubicBezTo>
                  <a:pt x="166508" y="54986"/>
                  <a:pt x="166629" y="55198"/>
                  <a:pt x="166751" y="55442"/>
                </a:cubicBezTo>
                <a:cubicBezTo>
                  <a:pt x="167602" y="56931"/>
                  <a:pt x="168331" y="58511"/>
                  <a:pt x="168909" y="60122"/>
                </a:cubicBezTo>
                <a:cubicBezTo>
                  <a:pt x="169912" y="62919"/>
                  <a:pt x="170429" y="65928"/>
                  <a:pt x="170915" y="68816"/>
                </a:cubicBezTo>
                <a:cubicBezTo>
                  <a:pt x="171067" y="69667"/>
                  <a:pt x="171219" y="70487"/>
                  <a:pt x="171371" y="71338"/>
                </a:cubicBezTo>
                <a:cubicBezTo>
                  <a:pt x="171401" y="71490"/>
                  <a:pt x="171401" y="71612"/>
                  <a:pt x="171432" y="71734"/>
                </a:cubicBezTo>
                <a:cubicBezTo>
                  <a:pt x="171614" y="72676"/>
                  <a:pt x="171827" y="73648"/>
                  <a:pt x="172040" y="74591"/>
                </a:cubicBezTo>
                <a:cubicBezTo>
                  <a:pt x="173073" y="78725"/>
                  <a:pt x="175322" y="84226"/>
                  <a:pt x="180155" y="86719"/>
                </a:cubicBezTo>
                <a:cubicBezTo>
                  <a:pt x="180459" y="86871"/>
                  <a:pt x="180794" y="87023"/>
                  <a:pt x="181128" y="87175"/>
                </a:cubicBezTo>
                <a:cubicBezTo>
                  <a:pt x="182800" y="87965"/>
                  <a:pt x="184411" y="88694"/>
                  <a:pt x="184532" y="91096"/>
                </a:cubicBezTo>
                <a:cubicBezTo>
                  <a:pt x="184563" y="91977"/>
                  <a:pt x="184380" y="92858"/>
                  <a:pt x="184046" y="93679"/>
                </a:cubicBezTo>
                <a:cubicBezTo>
                  <a:pt x="183833" y="94165"/>
                  <a:pt x="183590" y="94621"/>
                  <a:pt x="183347" y="95108"/>
                </a:cubicBezTo>
                <a:cubicBezTo>
                  <a:pt x="183286" y="95229"/>
                  <a:pt x="183195" y="95351"/>
                  <a:pt x="183134" y="95473"/>
                </a:cubicBezTo>
                <a:cubicBezTo>
                  <a:pt x="181918" y="97539"/>
                  <a:pt x="180216" y="99333"/>
                  <a:pt x="178575" y="101065"/>
                </a:cubicBezTo>
                <a:cubicBezTo>
                  <a:pt x="176933" y="102767"/>
                  <a:pt x="175292" y="104530"/>
                  <a:pt x="174046" y="106536"/>
                </a:cubicBezTo>
                <a:cubicBezTo>
                  <a:pt x="171797" y="110245"/>
                  <a:pt x="171037" y="114622"/>
                  <a:pt x="171888" y="118847"/>
                </a:cubicBezTo>
                <a:cubicBezTo>
                  <a:pt x="171918" y="118968"/>
                  <a:pt x="171948" y="119090"/>
                  <a:pt x="171979" y="119242"/>
                </a:cubicBezTo>
                <a:cubicBezTo>
                  <a:pt x="172465" y="121552"/>
                  <a:pt x="173438" y="123771"/>
                  <a:pt x="174866" y="125686"/>
                </a:cubicBezTo>
                <a:cubicBezTo>
                  <a:pt x="178203" y="130055"/>
                  <a:pt x="183342" y="132509"/>
                  <a:pt x="188679" y="132509"/>
                </a:cubicBezTo>
                <a:cubicBezTo>
                  <a:pt x="190099" y="132509"/>
                  <a:pt x="191534" y="132335"/>
                  <a:pt x="192952" y="131978"/>
                </a:cubicBezTo>
                <a:cubicBezTo>
                  <a:pt x="194107" y="131674"/>
                  <a:pt x="195323" y="131278"/>
                  <a:pt x="196478" y="130853"/>
                </a:cubicBezTo>
                <a:cubicBezTo>
                  <a:pt x="198859" y="130023"/>
                  <a:pt x="201293" y="129183"/>
                  <a:pt x="203470" y="129183"/>
                </a:cubicBezTo>
                <a:cubicBezTo>
                  <a:pt x="204961" y="129183"/>
                  <a:pt x="206332" y="129577"/>
                  <a:pt x="207481" y="130640"/>
                </a:cubicBezTo>
                <a:cubicBezTo>
                  <a:pt x="208940" y="132008"/>
                  <a:pt x="209487" y="134075"/>
                  <a:pt x="210004" y="136081"/>
                </a:cubicBezTo>
                <a:cubicBezTo>
                  <a:pt x="210612" y="138361"/>
                  <a:pt x="211250" y="140701"/>
                  <a:pt x="213165" y="142069"/>
                </a:cubicBezTo>
                <a:cubicBezTo>
                  <a:pt x="213408" y="142221"/>
                  <a:pt x="213621" y="142342"/>
                  <a:pt x="213864" y="142464"/>
                </a:cubicBezTo>
                <a:cubicBezTo>
                  <a:pt x="213986" y="142555"/>
                  <a:pt x="214138" y="142616"/>
                  <a:pt x="214259" y="142677"/>
                </a:cubicBezTo>
                <a:cubicBezTo>
                  <a:pt x="214381" y="142738"/>
                  <a:pt x="214533" y="142798"/>
                  <a:pt x="214654" y="142859"/>
                </a:cubicBezTo>
                <a:cubicBezTo>
                  <a:pt x="215171" y="143072"/>
                  <a:pt x="215688" y="143376"/>
                  <a:pt x="216144" y="143680"/>
                </a:cubicBezTo>
                <a:cubicBezTo>
                  <a:pt x="218758" y="145625"/>
                  <a:pt x="218211" y="149759"/>
                  <a:pt x="216965" y="152677"/>
                </a:cubicBezTo>
                <a:cubicBezTo>
                  <a:pt x="216752" y="153224"/>
                  <a:pt x="216478" y="153802"/>
                  <a:pt x="216235" y="154349"/>
                </a:cubicBezTo>
                <a:cubicBezTo>
                  <a:pt x="215232" y="156537"/>
                  <a:pt x="214199" y="158786"/>
                  <a:pt x="214229" y="161127"/>
                </a:cubicBezTo>
                <a:cubicBezTo>
                  <a:pt x="214229" y="161309"/>
                  <a:pt x="214229" y="161461"/>
                  <a:pt x="214259" y="161644"/>
                </a:cubicBezTo>
                <a:cubicBezTo>
                  <a:pt x="214381" y="163407"/>
                  <a:pt x="215171" y="165078"/>
                  <a:pt x="216478" y="166355"/>
                </a:cubicBezTo>
                <a:cubicBezTo>
                  <a:pt x="216600" y="166477"/>
                  <a:pt x="216721" y="166598"/>
                  <a:pt x="216843" y="166720"/>
                </a:cubicBezTo>
                <a:cubicBezTo>
                  <a:pt x="218241" y="168057"/>
                  <a:pt x="220065" y="169121"/>
                  <a:pt x="221828" y="170185"/>
                </a:cubicBezTo>
                <a:cubicBezTo>
                  <a:pt x="223348" y="171036"/>
                  <a:pt x="224807" y="172039"/>
                  <a:pt x="226205" y="173133"/>
                </a:cubicBezTo>
                <a:cubicBezTo>
                  <a:pt x="229609" y="175990"/>
                  <a:pt x="231767" y="180793"/>
                  <a:pt x="232132" y="186294"/>
                </a:cubicBezTo>
                <a:cubicBezTo>
                  <a:pt x="232223" y="187601"/>
                  <a:pt x="232223" y="188939"/>
                  <a:pt x="232132" y="190276"/>
                </a:cubicBezTo>
                <a:lnTo>
                  <a:pt x="232710" y="190276"/>
                </a:lnTo>
                <a:cubicBezTo>
                  <a:pt x="232770" y="188939"/>
                  <a:pt x="232770" y="187601"/>
                  <a:pt x="232710" y="186264"/>
                </a:cubicBezTo>
                <a:cubicBezTo>
                  <a:pt x="232314" y="180580"/>
                  <a:pt x="230095" y="175656"/>
                  <a:pt x="226570" y="172677"/>
                </a:cubicBezTo>
                <a:cubicBezTo>
                  <a:pt x="225171" y="171583"/>
                  <a:pt x="223682" y="170580"/>
                  <a:pt x="222101" y="169699"/>
                </a:cubicBezTo>
                <a:cubicBezTo>
                  <a:pt x="220551" y="168817"/>
                  <a:pt x="219062" y="167844"/>
                  <a:pt x="217694" y="166720"/>
                </a:cubicBezTo>
                <a:cubicBezTo>
                  <a:pt x="217542" y="166598"/>
                  <a:pt x="217390" y="166477"/>
                  <a:pt x="217268" y="166355"/>
                </a:cubicBezTo>
                <a:cubicBezTo>
                  <a:pt x="216083" y="165291"/>
                  <a:pt x="215262" y="163893"/>
                  <a:pt x="214928" y="162343"/>
                </a:cubicBezTo>
                <a:cubicBezTo>
                  <a:pt x="214411" y="159729"/>
                  <a:pt x="215597" y="157115"/>
                  <a:pt x="216752" y="154592"/>
                </a:cubicBezTo>
                <a:cubicBezTo>
                  <a:pt x="216995" y="154045"/>
                  <a:pt x="217268" y="153467"/>
                  <a:pt x="217512" y="152920"/>
                </a:cubicBezTo>
                <a:cubicBezTo>
                  <a:pt x="218819" y="149789"/>
                  <a:pt x="219366" y="145382"/>
                  <a:pt x="216478" y="143224"/>
                </a:cubicBezTo>
                <a:cubicBezTo>
                  <a:pt x="215992" y="142890"/>
                  <a:pt x="215445" y="142586"/>
                  <a:pt x="214898" y="142342"/>
                </a:cubicBezTo>
                <a:cubicBezTo>
                  <a:pt x="214411" y="142130"/>
                  <a:pt x="213925" y="141887"/>
                  <a:pt x="213499" y="141583"/>
                </a:cubicBezTo>
                <a:cubicBezTo>
                  <a:pt x="211736" y="140336"/>
                  <a:pt x="211159" y="138209"/>
                  <a:pt x="210581" y="135929"/>
                </a:cubicBezTo>
                <a:cubicBezTo>
                  <a:pt x="210004" y="133832"/>
                  <a:pt x="209457" y="131674"/>
                  <a:pt x="207876" y="130245"/>
                </a:cubicBezTo>
                <a:cubicBezTo>
                  <a:pt x="206587" y="129044"/>
                  <a:pt x="205088" y="128606"/>
                  <a:pt x="203476" y="128606"/>
                </a:cubicBezTo>
                <a:cubicBezTo>
                  <a:pt x="201212" y="128606"/>
                  <a:pt x="198728" y="129471"/>
                  <a:pt x="196295" y="130306"/>
                </a:cubicBezTo>
                <a:cubicBezTo>
                  <a:pt x="195140" y="130731"/>
                  <a:pt x="193925" y="131127"/>
                  <a:pt x="192800" y="131430"/>
                </a:cubicBezTo>
                <a:cubicBezTo>
                  <a:pt x="192040" y="131643"/>
                  <a:pt x="191280" y="131795"/>
                  <a:pt x="190490" y="131886"/>
                </a:cubicBezTo>
                <a:cubicBezTo>
                  <a:pt x="190368" y="131886"/>
                  <a:pt x="190247" y="131886"/>
                  <a:pt x="190125" y="131917"/>
                </a:cubicBezTo>
                <a:cubicBezTo>
                  <a:pt x="189681" y="131953"/>
                  <a:pt x="189235" y="131971"/>
                  <a:pt x="188790" y="131971"/>
                </a:cubicBezTo>
                <a:cubicBezTo>
                  <a:pt x="183600" y="131971"/>
                  <a:pt x="178430" y="129550"/>
                  <a:pt x="175322" y="125351"/>
                </a:cubicBezTo>
                <a:cubicBezTo>
                  <a:pt x="171371" y="119880"/>
                  <a:pt x="171067" y="112616"/>
                  <a:pt x="174532" y="106840"/>
                </a:cubicBezTo>
                <a:cubicBezTo>
                  <a:pt x="175718" y="104865"/>
                  <a:pt x="177389" y="103132"/>
                  <a:pt x="178970" y="101460"/>
                </a:cubicBezTo>
                <a:cubicBezTo>
                  <a:pt x="181128" y="99211"/>
                  <a:pt x="183347" y="96871"/>
                  <a:pt x="184563" y="93892"/>
                </a:cubicBezTo>
                <a:cubicBezTo>
                  <a:pt x="184958" y="93010"/>
                  <a:pt x="185110" y="92038"/>
                  <a:pt x="185079" y="91065"/>
                </a:cubicBezTo>
                <a:cubicBezTo>
                  <a:pt x="184958" y="88330"/>
                  <a:pt x="183043" y="87448"/>
                  <a:pt x="181371" y="86658"/>
                </a:cubicBezTo>
                <a:cubicBezTo>
                  <a:pt x="181037" y="86536"/>
                  <a:pt x="180733" y="86384"/>
                  <a:pt x="180429" y="86202"/>
                </a:cubicBezTo>
                <a:cubicBezTo>
                  <a:pt x="175778" y="83801"/>
                  <a:pt x="173590" y="78481"/>
                  <a:pt x="172587" y="74439"/>
                </a:cubicBezTo>
                <a:cubicBezTo>
                  <a:pt x="172374" y="73557"/>
                  <a:pt x="172192" y="72645"/>
                  <a:pt x="172009" y="71734"/>
                </a:cubicBezTo>
                <a:cubicBezTo>
                  <a:pt x="171979" y="71612"/>
                  <a:pt x="171979" y="71490"/>
                  <a:pt x="171948" y="71338"/>
                </a:cubicBezTo>
                <a:cubicBezTo>
                  <a:pt x="171766" y="70487"/>
                  <a:pt x="171645" y="69606"/>
                  <a:pt x="171493" y="68724"/>
                </a:cubicBezTo>
                <a:cubicBezTo>
                  <a:pt x="170976" y="65806"/>
                  <a:pt x="170459" y="62797"/>
                  <a:pt x="169456" y="59940"/>
                </a:cubicBezTo>
                <a:cubicBezTo>
                  <a:pt x="168179" y="56384"/>
                  <a:pt x="166113" y="53101"/>
                  <a:pt x="164137" y="49940"/>
                </a:cubicBezTo>
                <a:cubicBezTo>
                  <a:pt x="162009" y="46627"/>
                  <a:pt x="159851" y="43162"/>
                  <a:pt x="158635" y="39393"/>
                </a:cubicBezTo>
                <a:cubicBezTo>
                  <a:pt x="157115" y="34742"/>
                  <a:pt x="157085" y="29727"/>
                  <a:pt x="157055" y="24864"/>
                </a:cubicBezTo>
                <a:cubicBezTo>
                  <a:pt x="157024" y="22554"/>
                  <a:pt x="156994" y="20152"/>
                  <a:pt x="156842" y="17812"/>
                </a:cubicBezTo>
                <a:cubicBezTo>
                  <a:pt x="156204" y="9635"/>
                  <a:pt x="153012" y="3222"/>
                  <a:pt x="148118" y="304"/>
                </a:cubicBezTo>
                <a:close/>
                <a:moveTo>
                  <a:pt x="159334" y="304"/>
                </a:moveTo>
                <a:cubicBezTo>
                  <a:pt x="160641" y="2128"/>
                  <a:pt x="161553" y="4195"/>
                  <a:pt x="162009" y="6383"/>
                </a:cubicBezTo>
                <a:cubicBezTo>
                  <a:pt x="162769" y="10152"/>
                  <a:pt x="162435" y="14104"/>
                  <a:pt x="162100" y="17903"/>
                </a:cubicBezTo>
                <a:cubicBezTo>
                  <a:pt x="162009" y="18784"/>
                  <a:pt x="161948" y="19636"/>
                  <a:pt x="161888" y="20517"/>
                </a:cubicBezTo>
                <a:cubicBezTo>
                  <a:pt x="161553" y="25046"/>
                  <a:pt x="161553" y="30244"/>
                  <a:pt x="164046" y="34560"/>
                </a:cubicBezTo>
                <a:cubicBezTo>
                  <a:pt x="165170" y="36475"/>
                  <a:pt x="166720" y="38086"/>
                  <a:pt x="168210" y="39666"/>
                </a:cubicBezTo>
                <a:cubicBezTo>
                  <a:pt x="169578" y="41125"/>
                  <a:pt x="171006" y="42615"/>
                  <a:pt x="172070" y="44317"/>
                </a:cubicBezTo>
                <a:cubicBezTo>
                  <a:pt x="174836" y="48815"/>
                  <a:pt x="174988" y="54438"/>
                  <a:pt x="175140" y="59879"/>
                </a:cubicBezTo>
                <a:cubicBezTo>
                  <a:pt x="175322" y="66171"/>
                  <a:pt x="175505" y="72645"/>
                  <a:pt x="179760" y="77205"/>
                </a:cubicBezTo>
                <a:cubicBezTo>
                  <a:pt x="182313" y="79940"/>
                  <a:pt x="185870" y="81369"/>
                  <a:pt x="189274" y="82737"/>
                </a:cubicBezTo>
                <a:cubicBezTo>
                  <a:pt x="190551" y="83253"/>
                  <a:pt x="191858" y="83801"/>
                  <a:pt x="193104" y="84378"/>
                </a:cubicBezTo>
                <a:cubicBezTo>
                  <a:pt x="197238" y="86323"/>
                  <a:pt x="201767" y="90275"/>
                  <a:pt x="201311" y="95108"/>
                </a:cubicBezTo>
                <a:cubicBezTo>
                  <a:pt x="201280" y="95229"/>
                  <a:pt x="201280" y="95351"/>
                  <a:pt x="201250" y="95473"/>
                </a:cubicBezTo>
                <a:cubicBezTo>
                  <a:pt x="200703" y="99029"/>
                  <a:pt x="197602" y="101916"/>
                  <a:pt x="191736" y="104226"/>
                </a:cubicBezTo>
                <a:lnTo>
                  <a:pt x="191128" y="104470"/>
                </a:lnTo>
                <a:cubicBezTo>
                  <a:pt x="190915" y="104561"/>
                  <a:pt x="190703" y="104652"/>
                  <a:pt x="190490" y="104743"/>
                </a:cubicBezTo>
                <a:cubicBezTo>
                  <a:pt x="190368" y="104774"/>
                  <a:pt x="190247" y="104834"/>
                  <a:pt x="190125" y="104895"/>
                </a:cubicBezTo>
                <a:cubicBezTo>
                  <a:pt x="186295" y="106415"/>
                  <a:pt x="182253" y="108269"/>
                  <a:pt x="180459" y="112008"/>
                </a:cubicBezTo>
                <a:cubicBezTo>
                  <a:pt x="178362" y="116871"/>
                  <a:pt x="180794" y="122464"/>
                  <a:pt x="185779" y="124257"/>
                </a:cubicBezTo>
                <a:cubicBezTo>
                  <a:pt x="186904" y="124598"/>
                  <a:pt x="188057" y="124710"/>
                  <a:pt x="189197" y="124710"/>
                </a:cubicBezTo>
                <a:cubicBezTo>
                  <a:pt x="190089" y="124710"/>
                  <a:pt x="190973" y="124641"/>
                  <a:pt x="191827" y="124561"/>
                </a:cubicBezTo>
                <a:cubicBezTo>
                  <a:pt x="195657" y="124227"/>
                  <a:pt x="200034" y="123528"/>
                  <a:pt x="203286" y="120944"/>
                </a:cubicBezTo>
                <a:cubicBezTo>
                  <a:pt x="203955" y="120427"/>
                  <a:pt x="204563" y="119850"/>
                  <a:pt x="205080" y="119211"/>
                </a:cubicBezTo>
                <a:cubicBezTo>
                  <a:pt x="205201" y="119090"/>
                  <a:pt x="205293" y="118968"/>
                  <a:pt x="205414" y="118847"/>
                </a:cubicBezTo>
                <a:cubicBezTo>
                  <a:pt x="207998" y="115564"/>
                  <a:pt x="208788" y="111430"/>
                  <a:pt x="209001" y="108999"/>
                </a:cubicBezTo>
                <a:cubicBezTo>
                  <a:pt x="209305" y="105473"/>
                  <a:pt x="208940" y="101886"/>
                  <a:pt x="208575" y="98451"/>
                </a:cubicBezTo>
                <a:cubicBezTo>
                  <a:pt x="208484" y="97479"/>
                  <a:pt x="208363" y="96536"/>
                  <a:pt x="208271" y="95564"/>
                </a:cubicBezTo>
                <a:cubicBezTo>
                  <a:pt x="208119" y="93679"/>
                  <a:pt x="208454" y="92494"/>
                  <a:pt x="209305" y="92007"/>
                </a:cubicBezTo>
                <a:cubicBezTo>
                  <a:pt x="209600" y="91841"/>
                  <a:pt x="209932" y="91777"/>
                  <a:pt x="210264" y="91777"/>
                </a:cubicBezTo>
                <a:cubicBezTo>
                  <a:pt x="210719" y="91777"/>
                  <a:pt x="211172" y="91897"/>
                  <a:pt x="211524" y="92038"/>
                </a:cubicBezTo>
                <a:cubicBezTo>
                  <a:pt x="212405" y="92342"/>
                  <a:pt x="213195" y="92828"/>
                  <a:pt x="213864" y="93466"/>
                </a:cubicBezTo>
                <a:cubicBezTo>
                  <a:pt x="214016" y="93588"/>
                  <a:pt x="214138" y="93710"/>
                  <a:pt x="214259" y="93831"/>
                </a:cubicBezTo>
                <a:cubicBezTo>
                  <a:pt x="216478" y="96232"/>
                  <a:pt x="217268" y="100214"/>
                  <a:pt x="216965" y="103740"/>
                </a:cubicBezTo>
                <a:cubicBezTo>
                  <a:pt x="216813" y="105412"/>
                  <a:pt x="216478" y="107084"/>
                  <a:pt x="216174" y="108725"/>
                </a:cubicBezTo>
                <a:cubicBezTo>
                  <a:pt x="215627" y="111734"/>
                  <a:pt x="215050" y="114865"/>
                  <a:pt x="215475" y="117965"/>
                </a:cubicBezTo>
                <a:cubicBezTo>
                  <a:pt x="216144" y="122555"/>
                  <a:pt x="218879" y="126476"/>
                  <a:pt x="221554" y="130275"/>
                </a:cubicBezTo>
                <a:cubicBezTo>
                  <a:pt x="224381" y="134288"/>
                  <a:pt x="227269" y="138421"/>
                  <a:pt x="227573" y="143224"/>
                </a:cubicBezTo>
                <a:cubicBezTo>
                  <a:pt x="227755" y="146507"/>
                  <a:pt x="226722" y="149881"/>
                  <a:pt x="225688" y="153163"/>
                </a:cubicBezTo>
                <a:cubicBezTo>
                  <a:pt x="224320" y="157571"/>
                  <a:pt x="222922" y="162130"/>
                  <a:pt x="224715" y="166325"/>
                </a:cubicBezTo>
                <a:cubicBezTo>
                  <a:pt x="224776" y="166446"/>
                  <a:pt x="224807" y="166537"/>
                  <a:pt x="224867" y="166629"/>
                </a:cubicBezTo>
                <a:cubicBezTo>
                  <a:pt x="224867" y="166659"/>
                  <a:pt x="224898" y="166689"/>
                  <a:pt x="224898" y="166720"/>
                </a:cubicBezTo>
                <a:cubicBezTo>
                  <a:pt x="226539" y="170094"/>
                  <a:pt x="229822" y="172069"/>
                  <a:pt x="233013" y="173954"/>
                </a:cubicBezTo>
                <a:cubicBezTo>
                  <a:pt x="234624" y="174866"/>
                  <a:pt x="236144" y="175899"/>
                  <a:pt x="237603" y="176993"/>
                </a:cubicBezTo>
                <a:cubicBezTo>
                  <a:pt x="237755" y="177085"/>
                  <a:pt x="237877" y="177206"/>
                  <a:pt x="237998" y="177297"/>
                </a:cubicBezTo>
                <a:cubicBezTo>
                  <a:pt x="238059" y="177358"/>
                  <a:pt x="238120" y="177389"/>
                  <a:pt x="238181" y="177449"/>
                </a:cubicBezTo>
                <a:cubicBezTo>
                  <a:pt x="241798" y="180611"/>
                  <a:pt x="243774" y="185443"/>
                  <a:pt x="243774" y="190276"/>
                </a:cubicBezTo>
                <a:lnTo>
                  <a:pt x="244321" y="190276"/>
                </a:lnTo>
                <a:cubicBezTo>
                  <a:pt x="244321" y="185291"/>
                  <a:pt x="242315" y="180276"/>
                  <a:pt x="238545" y="177024"/>
                </a:cubicBezTo>
                <a:cubicBezTo>
                  <a:pt x="238363" y="176872"/>
                  <a:pt x="238181" y="176720"/>
                  <a:pt x="237998" y="176568"/>
                </a:cubicBezTo>
                <a:cubicBezTo>
                  <a:pt x="237907" y="176507"/>
                  <a:pt x="237816" y="176416"/>
                  <a:pt x="237725" y="176355"/>
                </a:cubicBezTo>
                <a:cubicBezTo>
                  <a:pt x="236296" y="175291"/>
                  <a:pt x="234837" y="174349"/>
                  <a:pt x="233317" y="173468"/>
                </a:cubicBezTo>
                <a:cubicBezTo>
                  <a:pt x="230035" y="171522"/>
                  <a:pt x="226934" y="169699"/>
                  <a:pt x="225415" y="166446"/>
                </a:cubicBezTo>
                <a:cubicBezTo>
                  <a:pt x="225384" y="166446"/>
                  <a:pt x="225384" y="166416"/>
                  <a:pt x="225384" y="166385"/>
                </a:cubicBezTo>
                <a:cubicBezTo>
                  <a:pt x="225354" y="166385"/>
                  <a:pt x="225354" y="166355"/>
                  <a:pt x="225354" y="166355"/>
                </a:cubicBezTo>
                <a:cubicBezTo>
                  <a:pt x="223469" y="162282"/>
                  <a:pt x="224807" y="157935"/>
                  <a:pt x="226235" y="153346"/>
                </a:cubicBezTo>
                <a:cubicBezTo>
                  <a:pt x="227269" y="150033"/>
                  <a:pt x="228333" y="146598"/>
                  <a:pt x="228150" y="143194"/>
                </a:cubicBezTo>
                <a:cubicBezTo>
                  <a:pt x="228120" y="143133"/>
                  <a:pt x="228120" y="143042"/>
                  <a:pt x="228120" y="142981"/>
                </a:cubicBezTo>
                <a:cubicBezTo>
                  <a:pt x="228120" y="142859"/>
                  <a:pt x="228089" y="142707"/>
                  <a:pt x="228089" y="142586"/>
                </a:cubicBezTo>
                <a:cubicBezTo>
                  <a:pt x="227603" y="137874"/>
                  <a:pt x="224776" y="133862"/>
                  <a:pt x="222010" y="129941"/>
                </a:cubicBezTo>
                <a:cubicBezTo>
                  <a:pt x="219670" y="126598"/>
                  <a:pt x="217238" y="123132"/>
                  <a:pt x="216296" y="119242"/>
                </a:cubicBezTo>
                <a:lnTo>
                  <a:pt x="216265" y="119090"/>
                </a:lnTo>
                <a:cubicBezTo>
                  <a:pt x="216174" y="118695"/>
                  <a:pt x="216113" y="118300"/>
                  <a:pt x="216053" y="117904"/>
                </a:cubicBezTo>
                <a:cubicBezTo>
                  <a:pt x="215627" y="114895"/>
                  <a:pt x="216205" y="111795"/>
                  <a:pt x="216752" y="108816"/>
                </a:cubicBezTo>
                <a:cubicBezTo>
                  <a:pt x="217056" y="107175"/>
                  <a:pt x="217360" y="105473"/>
                  <a:pt x="217512" y="103801"/>
                </a:cubicBezTo>
                <a:cubicBezTo>
                  <a:pt x="217876" y="99910"/>
                  <a:pt x="216934" y="95533"/>
                  <a:pt x="214259" y="93041"/>
                </a:cubicBezTo>
                <a:cubicBezTo>
                  <a:pt x="214138" y="92919"/>
                  <a:pt x="213986" y="92798"/>
                  <a:pt x="213864" y="92707"/>
                </a:cubicBezTo>
                <a:cubicBezTo>
                  <a:pt x="213226" y="92190"/>
                  <a:pt x="212496" y="91764"/>
                  <a:pt x="211706" y="91491"/>
                </a:cubicBezTo>
                <a:cubicBezTo>
                  <a:pt x="211306" y="91341"/>
                  <a:pt x="210806" y="91218"/>
                  <a:pt x="210290" y="91218"/>
                </a:cubicBezTo>
                <a:cubicBezTo>
                  <a:pt x="209865" y="91218"/>
                  <a:pt x="209429" y="91301"/>
                  <a:pt x="209031" y="91521"/>
                </a:cubicBezTo>
                <a:cubicBezTo>
                  <a:pt x="207420" y="92433"/>
                  <a:pt x="207633" y="94834"/>
                  <a:pt x="207724" y="95624"/>
                </a:cubicBezTo>
                <a:cubicBezTo>
                  <a:pt x="207785" y="96597"/>
                  <a:pt x="207907" y="97539"/>
                  <a:pt x="207998" y="98512"/>
                </a:cubicBezTo>
                <a:cubicBezTo>
                  <a:pt x="208363" y="101947"/>
                  <a:pt x="208727" y="105473"/>
                  <a:pt x="208423" y="108938"/>
                </a:cubicBezTo>
                <a:cubicBezTo>
                  <a:pt x="208150" y="111856"/>
                  <a:pt x="207116" y="117236"/>
                  <a:pt x="202952" y="120518"/>
                </a:cubicBezTo>
                <a:cubicBezTo>
                  <a:pt x="199791" y="122981"/>
                  <a:pt x="195536" y="123649"/>
                  <a:pt x="191766" y="124014"/>
                </a:cubicBezTo>
                <a:cubicBezTo>
                  <a:pt x="191371" y="124044"/>
                  <a:pt x="190915" y="124075"/>
                  <a:pt x="190490" y="124105"/>
                </a:cubicBezTo>
                <a:lnTo>
                  <a:pt x="190125" y="124105"/>
                </a:lnTo>
                <a:cubicBezTo>
                  <a:pt x="189806" y="124133"/>
                  <a:pt x="189486" y="124146"/>
                  <a:pt x="189165" y="124146"/>
                </a:cubicBezTo>
                <a:cubicBezTo>
                  <a:pt x="188080" y="124146"/>
                  <a:pt x="186993" y="123992"/>
                  <a:pt x="185961" y="123710"/>
                </a:cubicBezTo>
                <a:cubicBezTo>
                  <a:pt x="181310" y="122038"/>
                  <a:pt x="179031" y="116810"/>
                  <a:pt x="180946" y="112251"/>
                </a:cubicBezTo>
                <a:cubicBezTo>
                  <a:pt x="182648" y="108755"/>
                  <a:pt x="186326" y="107023"/>
                  <a:pt x="190125" y="105503"/>
                </a:cubicBezTo>
                <a:cubicBezTo>
                  <a:pt x="190247" y="105442"/>
                  <a:pt x="190368" y="105412"/>
                  <a:pt x="190490" y="105351"/>
                </a:cubicBezTo>
                <a:cubicBezTo>
                  <a:pt x="190794" y="105229"/>
                  <a:pt x="191067" y="105138"/>
                  <a:pt x="191341" y="105017"/>
                </a:cubicBezTo>
                <a:lnTo>
                  <a:pt x="191949" y="104774"/>
                </a:lnTo>
                <a:cubicBezTo>
                  <a:pt x="197998" y="102342"/>
                  <a:pt x="201220" y="99333"/>
                  <a:pt x="201797" y="95564"/>
                </a:cubicBezTo>
                <a:cubicBezTo>
                  <a:pt x="201827" y="95533"/>
                  <a:pt x="201827" y="95503"/>
                  <a:pt x="201827" y="95473"/>
                </a:cubicBezTo>
                <a:cubicBezTo>
                  <a:pt x="201827" y="95351"/>
                  <a:pt x="201858" y="95229"/>
                  <a:pt x="201858" y="95108"/>
                </a:cubicBezTo>
                <a:cubicBezTo>
                  <a:pt x="202344" y="90032"/>
                  <a:pt x="197633" y="85898"/>
                  <a:pt x="193347" y="83861"/>
                </a:cubicBezTo>
                <a:cubicBezTo>
                  <a:pt x="192405" y="83436"/>
                  <a:pt x="191463" y="83010"/>
                  <a:pt x="190490" y="82646"/>
                </a:cubicBezTo>
                <a:cubicBezTo>
                  <a:pt x="190368" y="82585"/>
                  <a:pt x="190247" y="82524"/>
                  <a:pt x="190125" y="82494"/>
                </a:cubicBezTo>
                <a:cubicBezTo>
                  <a:pt x="189912" y="82402"/>
                  <a:pt x="189700" y="82311"/>
                  <a:pt x="189487" y="82220"/>
                </a:cubicBezTo>
                <a:cubicBezTo>
                  <a:pt x="186113" y="80883"/>
                  <a:pt x="182648" y="79454"/>
                  <a:pt x="180186" y="76840"/>
                </a:cubicBezTo>
                <a:cubicBezTo>
                  <a:pt x="176052" y="72433"/>
                  <a:pt x="175900" y="66323"/>
                  <a:pt x="175718" y="59879"/>
                </a:cubicBezTo>
                <a:cubicBezTo>
                  <a:pt x="175535" y="54347"/>
                  <a:pt x="175383" y="48633"/>
                  <a:pt x="172556" y="44043"/>
                </a:cubicBezTo>
                <a:cubicBezTo>
                  <a:pt x="171462" y="42280"/>
                  <a:pt x="170003" y="40760"/>
                  <a:pt x="168605" y="39271"/>
                </a:cubicBezTo>
                <a:cubicBezTo>
                  <a:pt x="167906" y="38542"/>
                  <a:pt x="167237" y="37812"/>
                  <a:pt x="166568" y="37052"/>
                </a:cubicBezTo>
                <a:cubicBezTo>
                  <a:pt x="166508" y="36991"/>
                  <a:pt x="166447" y="36900"/>
                  <a:pt x="166386" y="36839"/>
                </a:cubicBezTo>
                <a:cubicBezTo>
                  <a:pt x="165687" y="36019"/>
                  <a:pt x="165079" y="35168"/>
                  <a:pt x="164532" y="34286"/>
                </a:cubicBezTo>
                <a:cubicBezTo>
                  <a:pt x="162131" y="30092"/>
                  <a:pt x="162131" y="24985"/>
                  <a:pt x="162435" y="20578"/>
                </a:cubicBezTo>
                <a:cubicBezTo>
                  <a:pt x="162526" y="19696"/>
                  <a:pt x="162587" y="18815"/>
                  <a:pt x="162678" y="17964"/>
                </a:cubicBezTo>
                <a:cubicBezTo>
                  <a:pt x="163012" y="14104"/>
                  <a:pt x="163347" y="10122"/>
                  <a:pt x="162556" y="6292"/>
                </a:cubicBezTo>
                <a:cubicBezTo>
                  <a:pt x="162131" y="4134"/>
                  <a:pt x="161280" y="2097"/>
                  <a:pt x="160033" y="304"/>
                </a:cubicBezTo>
                <a:close/>
                <a:moveTo>
                  <a:pt x="244670" y="171796"/>
                </a:moveTo>
                <a:cubicBezTo>
                  <a:pt x="243949" y="171796"/>
                  <a:pt x="243266" y="172045"/>
                  <a:pt x="242710" y="172525"/>
                </a:cubicBezTo>
                <a:cubicBezTo>
                  <a:pt x="241767" y="173285"/>
                  <a:pt x="241190" y="174410"/>
                  <a:pt x="241099" y="175595"/>
                </a:cubicBezTo>
                <a:cubicBezTo>
                  <a:pt x="240977" y="177632"/>
                  <a:pt x="242041" y="179486"/>
                  <a:pt x="243074" y="181066"/>
                </a:cubicBezTo>
                <a:cubicBezTo>
                  <a:pt x="243530" y="181705"/>
                  <a:pt x="244017" y="182404"/>
                  <a:pt x="244473" y="183042"/>
                </a:cubicBezTo>
                <a:cubicBezTo>
                  <a:pt x="246114" y="185322"/>
                  <a:pt x="247786" y="187662"/>
                  <a:pt x="248485" y="190276"/>
                </a:cubicBezTo>
                <a:lnTo>
                  <a:pt x="249062" y="190276"/>
                </a:lnTo>
                <a:cubicBezTo>
                  <a:pt x="248394" y="187480"/>
                  <a:pt x="246631" y="185079"/>
                  <a:pt x="244929" y="182708"/>
                </a:cubicBezTo>
                <a:cubicBezTo>
                  <a:pt x="244473" y="182070"/>
                  <a:pt x="243986" y="181401"/>
                  <a:pt x="243561" y="180732"/>
                </a:cubicBezTo>
                <a:cubicBezTo>
                  <a:pt x="242558" y="179273"/>
                  <a:pt x="241555" y="177510"/>
                  <a:pt x="241676" y="175656"/>
                </a:cubicBezTo>
                <a:cubicBezTo>
                  <a:pt x="241767" y="174592"/>
                  <a:pt x="242254" y="173620"/>
                  <a:pt x="243074" y="172951"/>
                </a:cubicBezTo>
                <a:cubicBezTo>
                  <a:pt x="243495" y="172580"/>
                  <a:pt x="244056" y="172370"/>
                  <a:pt x="244627" y="172370"/>
                </a:cubicBezTo>
                <a:cubicBezTo>
                  <a:pt x="244758" y="172370"/>
                  <a:pt x="244889" y="172381"/>
                  <a:pt x="245020" y="172404"/>
                </a:cubicBezTo>
                <a:cubicBezTo>
                  <a:pt x="245840" y="172525"/>
                  <a:pt x="246570" y="173072"/>
                  <a:pt x="247208" y="173680"/>
                </a:cubicBezTo>
                <a:cubicBezTo>
                  <a:pt x="251798" y="177845"/>
                  <a:pt x="254503" y="184045"/>
                  <a:pt x="254746" y="190276"/>
                </a:cubicBezTo>
                <a:lnTo>
                  <a:pt x="255324" y="190276"/>
                </a:lnTo>
                <a:cubicBezTo>
                  <a:pt x="255050" y="183893"/>
                  <a:pt x="252315" y="177541"/>
                  <a:pt x="247603" y="173255"/>
                </a:cubicBezTo>
                <a:cubicBezTo>
                  <a:pt x="246874" y="172616"/>
                  <a:pt x="246084" y="171978"/>
                  <a:pt x="245111" y="171826"/>
                </a:cubicBezTo>
                <a:cubicBezTo>
                  <a:pt x="244963" y="171806"/>
                  <a:pt x="244816" y="171796"/>
                  <a:pt x="244670" y="171796"/>
                </a:cubicBezTo>
                <a:close/>
                <a:moveTo>
                  <a:pt x="167085" y="304"/>
                </a:moveTo>
                <a:cubicBezTo>
                  <a:pt x="169730" y="3708"/>
                  <a:pt x="169790" y="9119"/>
                  <a:pt x="168757" y="13617"/>
                </a:cubicBezTo>
                <a:cubicBezTo>
                  <a:pt x="168514" y="14711"/>
                  <a:pt x="168210" y="15836"/>
                  <a:pt x="167936" y="16900"/>
                </a:cubicBezTo>
                <a:cubicBezTo>
                  <a:pt x="167268" y="19271"/>
                  <a:pt x="166751" y="21672"/>
                  <a:pt x="166447" y="24134"/>
                </a:cubicBezTo>
                <a:cubicBezTo>
                  <a:pt x="166416" y="24408"/>
                  <a:pt x="166386" y="24681"/>
                  <a:pt x="166386" y="24955"/>
                </a:cubicBezTo>
                <a:cubicBezTo>
                  <a:pt x="166295" y="25958"/>
                  <a:pt x="166325" y="26930"/>
                  <a:pt x="166416" y="27934"/>
                </a:cubicBezTo>
                <a:cubicBezTo>
                  <a:pt x="166477" y="28450"/>
                  <a:pt x="166568" y="28937"/>
                  <a:pt x="166690" y="29453"/>
                </a:cubicBezTo>
                <a:cubicBezTo>
                  <a:pt x="166751" y="29757"/>
                  <a:pt x="166842" y="30061"/>
                  <a:pt x="166933" y="30365"/>
                </a:cubicBezTo>
                <a:cubicBezTo>
                  <a:pt x="168027" y="34043"/>
                  <a:pt x="170763" y="36870"/>
                  <a:pt x="173377" y="39636"/>
                </a:cubicBezTo>
                <a:cubicBezTo>
                  <a:pt x="174988" y="41308"/>
                  <a:pt x="176629" y="43040"/>
                  <a:pt x="177906" y="44925"/>
                </a:cubicBezTo>
                <a:cubicBezTo>
                  <a:pt x="178484" y="45776"/>
                  <a:pt x="179000" y="46688"/>
                  <a:pt x="179456" y="47599"/>
                </a:cubicBezTo>
                <a:cubicBezTo>
                  <a:pt x="179517" y="47721"/>
                  <a:pt x="179578" y="47843"/>
                  <a:pt x="179639" y="47995"/>
                </a:cubicBezTo>
                <a:cubicBezTo>
                  <a:pt x="181250" y="51429"/>
                  <a:pt x="182131" y="55290"/>
                  <a:pt x="182982" y="59028"/>
                </a:cubicBezTo>
                <a:cubicBezTo>
                  <a:pt x="183225" y="60062"/>
                  <a:pt x="183438" y="61095"/>
                  <a:pt x="183681" y="62098"/>
                </a:cubicBezTo>
                <a:cubicBezTo>
                  <a:pt x="184350" y="64864"/>
                  <a:pt x="185353" y="68238"/>
                  <a:pt x="187055" y="71338"/>
                </a:cubicBezTo>
                <a:cubicBezTo>
                  <a:pt x="187116" y="71490"/>
                  <a:pt x="187177" y="71612"/>
                  <a:pt x="187268" y="71734"/>
                </a:cubicBezTo>
                <a:cubicBezTo>
                  <a:pt x="188545" y="74135"/>
                  <a:pt x="190399" y="76202"/>
                  <a:pt x="192618" y="77752"/>
                </a:cubicBezTo>
                <a:cubicBezTo>
                  <a:pt x="196022" y="80032"/>
                  <a:pt x="200156" y="80700"/>
                  <a:pt x="204138" y="81339"/>
                </a:cubicBezTo>
                <a:cubicBezTo>
                  <a:pt x="206752" y="81764"/>
                  <a:pt x="209426" y="82220"/>
                  <a:pt x="211888" y="83071"/>
                </a:cubicBezTo>
                <a:cubicBezTo>
                  <a:pt x="224108" y="87387"/>
                  <a:pt x="229579" y="101035"/>
                  <a:pt x="230643" y="112403"/>
                </a:cubicBezTo>
                <a:cubicBezTo>
                  <a:pt x="230855" y="114834"/>
                  <a:pt x="230947" y="117297"/>
                  <a:pt x="231038" y="119698"/>
                </a:cubicBezTo>
                <a:cubicBezTo>
                  <a:pt x="231159" y="123710"/>
                  <a:pt x="231311" y="127844"/>
                  <a:pt x="232132" y="131826"/>
                </a:cubicBezTo>
                <a:cubicBezTo>
                  <a:pt x="232861" y="135534"/>
                  <a:pt x="234138" y="139121"/>
                  <a:pt x="235536" y="142586"/>
                </a:cubicBezTo>
                <a:cubicBezTo>
                  <a:pt x="235597" y="142707"/>
                  <a:pt x="235627" y="142859"/>
                  <a:pt x="235688" y="142981"/>
                </a:cubicBezTo>
                <a:cubicBezTo>
                  <a:pt x="236053" y="143862"/>
                  <a:pt x="236418" y="144744"/>
                  <a:pt x="236783" y="145625"/>
                </a:cubicBezTo>
                <a:cubicBezTo>
                  <a:pt x="238667" y="150245"/>
                  <a:pt x="240643" y="155017"/>
                  <a:pt x="243287" y="159364"/>
                </a:cubicBezTo>
                <a:cubicBezTo>
                  <a:pt x="244777" y="161765"/>
                  <a:pt x="246388" y="164106"/>
                  <a:pt x="248120" y="166325"/>
                </a:cubicBezTo>
                <a:cubicBezTo>
                  <a:pt x="248151" y="166385"/>
                  <a:pt x="248211" y="166446"/>
                  <a:pt x="248242" y="166507"/>
                </a:cubicBezTo>
                <a:cubicBezTo>
                  <a:pt x="248728" y="167115"/>
                  <a:pt x="249184" y="167753"/>
                  <a:pt x="249670" y="168361"/>
                </a:cubicBezTo>
                <a:cubicBezTo>
                  <a:pt x="251889" y="171157"/>
                  <a:pt x="253956" y="174045"/>
                  <a:pt x="255871" y="177054"/>
                </a:cubicBezTo>
                <a:cubicBezTo>
                  <a:pt x="257695" y="180003"/>
                  <a:pt x="260157" y="184896"/>
                  <a:pt x="260643" y="190276"/>
                </a:cubicBezTo>
                <a:lnTo>
                  <a:pt x="261008" y="190276"/>
                </a:lnTo>
                <a:cubicBezTo>
                  <a:pt x="260522" y="184805"/>
                  <a:pt x="258029" y="179820"/>
                  <a:pt x="256205" y="176841"/>
                </a:cubicBezTo>
                <a:cubicBezTo>
                  <a:pt x="254290" y="173832"/>
                  <a:pt x="252193" y="170914"/>
                  <a:pt x="249974" y="168118"/>
                </a:cubicBezTo>
                <a:cubicBezTo>
                  <a:pt x="247786" y="165261"/>
                  <a:pt x="245506" y="162312"/>
                  <a:pt x="243622" y="159182"/>
                </a:cubicBezTo>
                <a:cubicBezTo>
                  <a:pt x="241342" y="155443"/>
                  <a:pt x="239579" y="151400"/>
                  <a:pt x="237938" y="147419"/>
                </a:cubicBezTo>
                <a:lnTo>
                  <a:pt x="237603" y="146659"/>
                </a:lnTo>
                <a:cubicBezTo>
                  <a:pt x="237451" y="146264"/>
                  <a:pt x="237299" y="145868"/>
                  <a:pt x="237117" y="145473"/>
                </a:cubicBezTo>
                <a:cubicBezTo>
                  <a:pt x="236783" y="144653"/>
                  <a:pt x="236448" y="143801"/>
                  <a:pt x="236114" y="142981"/>
                </a:cubicBezTo>
                <a:cubicBezTo>
                  <a:pt x="236053" y="142859"/>
                  <a:pt x="235992" y="142707"/>
                  <a:pt x="235962" y="142586"/>
                </a:cubicBezTo>
                <a:cubicBezTo>
                  <a:pt x="234533" y="139090"/>
                  <a:pt x="233226" y="135503"/>
                  <a:pt x="232497" y="131765"/>
                </a:cubicBezTo>
                <a:cubicBezTo>
                  <a:pt x="231706" y="127813"/>
                  <a:pt x="231554" y="123680"/>
                  <a:pt x="231402" y="119698"/>
                </a:cubicBezTo>
                <a:cubicBezTo>
                  <a:pt x="231342" y="117297"/>
                  <a:pt x="231251" y="114804"/>
                  <a:pt x="231007" y="112372"/>
                </a:cubicBezTo>
                <a:cubicBezTo>
                  <a:pt x="230399" y="105868"/>
                  <a:pt x="228454" y="99515"/>
                  <a:pt x="225506" y="94469"/>
                </a:cubicBezTo>
                <a:cubicBezTo>
                  <a:pt x="222101" y="88694"/>
                  <a:pt x="217451" y="84621"/>
                  <a:pt x="212040" y="82737"/>
                </a:cubicBezTo>
                <a:cubicBezTo>
                  <a:pt x="209518" y="81855"/>
                  <a:pt x="206812" y="81399"/>
                  <a:pt x="204198" y="80974"/>
                </a:cubicBezTo>
                <a:cubicBezTo>
                  <a:pt x="200247" y="80336"/>
                  <a:pt x="196174" y="79667"/>
                  <a:pt x="192830" y="77448"/>
                </a:cubicBezTo>
                <a:cubicBezTo>
                  <a:pt x="191858" y="76779"/>
                  <a:pt x="190946" y="75989"/>
                  <a:pt x="190156" y="75107"/>
                </a:cubicBezTo>
                <a:cubicBezTo>
                  <a:pt x="190125" y="75107"/>
                  <a:pt x="190125" y="75107"/>
                  <a:pt x="190125" y="75077"/>
                </a:cubicBezTo>
                <a:cubicBezTo>
                  <a:pt x="186660" y="71308"/>
                  <a:pt x="185019" y="65989"/>
                  <a:pt x="184076" y="62037"/>
                </a:cubicBezTo>
                <a:cubicBezTo>
                  <a:pt x="183803" y="61004"/>
                  <a:pt x="183590" y="59970"/>
                  <a:pt x="183347" y="58937"/>
                </a:cubicBezTo>
                <a:cubicBezTo>
                  <a:pt x="182222" y="54013"/>
                  <a:pt x="181067" y="48937"/>
                  <a:pt x="178210" y="44712"/>
                </a:cubicBezTo>
                <a:cubicBezTo>
                  <a:pt x="176933" y="42797"/>
                  <a:pt x="175262" y="41064"/>
                  <a:pt x="173651" y="39362"/>
                </a:cubicBezTo>
                <a:cubicBezTo>
                  <a:pt x="170945" y="36535"/>
                  <a:pt x="168392" y="33830"/>
                  <a:pt x="167298" y="30244"/>
                </a:cubicBezTo>
                <a:cubicBezTo>
                  <a:pt x="166842" y="28754"/>
                  <a:pt x="166660" y="27204"/>
                  <a:pt x="166720" y="25654"/>
                </a:cubicBezTo>
                <a:cubicBezTo>
                  <a:pt x="166720" y="25411"/>
                  <a:pt x="166751" y="25198"/>
                  <a:pt x="166751" y="24985"/>
                </a:cubicBezTo>
                <a:cubicBezTo>
                  <a:pt x="166781" y="24742"/>
                  <a:pt x="166781" y="24499"/>
                  <a:pt x="166812" y="24225"/>
                </a:cubicBezTo>
                <a:cubicBezTo>
                  <a:pt x="166812" y="24104"/>
                  <a:pt x="166842" y="23982"/>
                  <a:pt x="166872" y="23861"/>
                </a:cubicBezTo>
                <a:cubicBezTo>
                  <a:pt x="167176" y="21550"/>
                  <a:pt x="167663" y="19271"/>
                  <a:pt x="168301" y="17022"/>
                </a:cubicBezTo>
                <a:cubicBezTo>
                  <a:pt x="168605" y="15927"/>
                  <a:pt x="168879" y="14803"/>
                  <a:pt x="169152" y="13678"/>
                </a:cubicBezTo>
                <a:cubicBezTo>
                  <a:pt x="169638" y="11429"/>
                  <a:pt x="170793" y="4651"/>
                  <a:pt x="167572" y="304"/>
                </a:cubicBezTo>
                <a:close/>
                <a:moveTo>
                  <a:pt x="174076" y="304"/>
                </a:moveTo>
                <a:cubicBezTo>
                  <a:pt x="176569" y="4711"/>
                  <a:pt x="177724" y="9909"/>
                  <a:pt x="176204" y="14985"/>
                </a:cubicBezTo>
                <a:cubicBezTo>
                  <a:pt x="175718" y="16383"/>
                  <a:pt x="175170" y="17751"/>
                  <a:pt x="174502" y="19088"/>
                </a:cubicBezTo>
                <a:cubicBezTo>
                  <a:pt x="173772" y="20608"/>
                  <a:pt x="173134" y="22158"/>
                  <a:pt x="172648" y="23739"/>
                </a:cubicBezTo>
                <a:cubicBezTo>
                  <a:pt x="171827" y="26839"/>
                  <a:pt x="172222" y="30760"/>
                  <a:pt x="175049" y="32614"/>
                </a:cubicBezTo>
                <a:cubicBezTo>
                  <a:pt x="176052" y="33253"/>
                  <a:pt x="177237" y="33526"/>
                  <a:pt x="178362" y="33800"/>
                </a:cubicBezTo>
                <a:cubicBezTo>
                  <a:pt x="178909" y="33921"/>
                  <a:pt x="179487" y="34073"/>
                  <a:pt x="180003" y="34256"/>
                </a:cubicBezTo>
                <a:cubicBezTo>
                  <a:pt x="185627" y="36080"/>
                  <a:pt x="188940" y="42402"/>
                  <a:pt x="189943" y="53010"/>
                </a:cubicBezTo>
                <a:cubicBezTo>
                  <a:pt x="190004" y="53618"/>
                  <a:pt x="190064" y="54226"/>
                  <a:pt x="190125" y="54803"/>
                </a:cubicBezTo>
                <a:cubicBezTo>
                  <a:pt x="190156" y="55229"/>
                  <a:pt x="190216" y="55654"/>
                  <a:pt x="190277" y="56080"/>
                </a:cubicBezTo>
                <a:cubicBezTo>
                  <a:pt x="191128" y="63162"/>
                  <a:pt x="192891" y="70244"/>
                  <a:pt x="198818" y="73284"/>
                </a:cubicBezTo>
                <a:cubicBezTo>
                  <a:pt x="200857" y="74323"/>
                  <a:pt x="203045" y="74691"/>
                  <a:pt x="205304" y="74691"/>
                </a:cubicBezTo>
                <a:cubicBezTo>
                  <a:pt x="208130" y="74691"/>
                  <a:pt x="211066" y="74115"/>
                  <a:pt x="213955" y="73557"/>
                </a:cubicBezTo>
                <a:cubicBezTo>
                  <a:pt x="216872" y="72974"/>
                  <a:pt x="219698" y="72415"/>
                  <a:pt x="222354" y="72415"/>
                </a:cubicBezTo>
                <a:cubicBezTo>
                  <a:pt x="224819" y="72415"/>
                  <a:pt x="227137" y="72897"/>
                  <a:pt x="229244" y="74287"/>
                </a:cubicBezTo>
                <a:cubicBezTo>
                  <a:pt x="233165" y="76870"/>
                  <a:pt x="234503" y="81430"/>
                  <a:pt x="235901" y="86232"/>
                </a:cubicBezTo>
                <a:cubicBezTo>
                  <a:pt x="236783" y="89241"/>
                  <a:pt x="237694" y="92342"/>
                  <a:pt x="239305" y="94986"/>
                </a:cubicBezTo>
                <a:cubicBezTo>
                  <a:pt x="239305" y="95017"/>
                  <a:pt x="239336" y="95047"/>
                  <a:pt x="239366" y="95108"/>
                </a:cubicBezTo>
                <a:cubicBezTo>
                  <a:pt x="239457" y="95229"/>
                  <a:pt x="239518" y="95351"/>
                  <a:pt x="239609" y="95473"/>
                </a:cubicBezTo>
                <a:cubicBezTo>
                  <a:pt x="240977" y="97539"/>
                  <a:pt x="242740" y="99302"/>
                  <a:pt x="244442" y="101004"/>
                </a:cubicBezTo>
                <a:cubicBezTo>
                  <a:pt x="246357" y="102950"/>
                  <a:pt x="248363" y="104926"/>
                  <a:pt x="249701" y="107296"/>
                </a:cubicBezTo>
                <a:cubicBezTo>
                  <a:pt x="251707" y="110792"/>
                  <a:pt x="252193" y="114774"/>
                  <a:pt x="251950" y="118847"/>
                </a:cubicBezTo>
                <a:cubicBezTo>
                  <a:pt x="251950" y="118968"/>
                  <a:pt x="251920" y="119090"/>
                  <a:pt x="251920" y="119242"/>
                </a:cubicBezTo>
                <a:cubicBezTo>
                  <a:pt x="251616" y="123284"/>
                  <a:pt x="250582" y="127449"/>
                  <a:pt x="249640" y="131370"/>
                </a:cubicBezTo>
                <a:lnTo>
                  <a:pt x="249488" y="132008"/>
                </a:lnTo>
                <a:cubicBezTo>
                  <a:pt x="248576" y="135473"/>
                  <a:pt x="248029" y="139029"/>
                  <a:pt x="247847" y="142586"/>
                </a:cubicBezTo>
                <a:cubicBezTo>
                  <a:pt x="247847" y="142738"/>
                  <a:pt x="247847" y="142859"/>
                  <a:pt x="247847" y="142981"/>
                </a:cubicBezTo>
                <a:cubicBezTo>
                  <a:pt x="247755" y="147935"/>
                  <a:pt x="248758" y="152890"/>
                  <a:pt x="252315" y="156568"/>
                </a:cubicBezTo>
                <a:cubicBezTo>
                  <a:pt x="254047" y="158391"/>
                  <a:pt x="256266" y="159729"/>
                  <a:pt x="258394" y="161005"/>
                </a:cubicBezTo>
                <a:cubicBezTo>
                  <a:pt x="261525" y="162920"/>
                  <a:pt x="264503" y="164683"/>
                  <a:pt x="266023" y="167784"/>
                </a:cubicBezTo>
                <a:cubicBezTo>
                  <a:pt x="267026" y="169759"/>
                  <a:pt x="267239" y="172039"/>
                  <a:pt x="267482" y="174258"/>
                </a:cubicBezTo>
                <a:cubicBezTo>
                  <a:pt x="267543" y="174987"/>
                  <a:pt x="267604" y="175717"/>
                  <a:pt x="267725" y="176446"/>
                </a:cubicBezTo>
                <a:cubicBezTo>
                  <a:pt x="268272" y="180428"/>
                  <a:pt x="269640" y="184319"/>
                  <a:pt x="270978" y="188027"/>
                </a:cubicBezTo>
                <a:cubicBezTo>
                  <a:pt x="271251" y="188787"/>
                  <a:pt x="271494" y="189516"/>
                  <a:pt x="271768" y="190276"/>
                </a:cubicBezTo>
                <a:lnTo>
                  <a:pt x="272376" y="190276"/>
                </a:lnTo>
                <a:cubicBezTo>
                  <a:pt x="272102" y="189456"/>
                  <a:pt x="271798" y="188635"/>
                  <a:pt x="271525" y="187845"/>
                </a:cubicBezTo>
                <a:cubicBezTo>
                  <a:pt x="270187" y="184136"/>
                  <a:pt x="268820" y="180307"/>
                  <a:pt x="268272" y="176355"/>
                </a:cubicBezTo>
                <a:cubicBezTo>
                  <a:pt x="268181" y="175656"/>
                  <a:pt x="268121" y="174927"/>
                  <a:pt x="268029" y="174197"/>
                </a:cubicBezTo>
                <a:cubicBezTo>
                  <a:pt x="267817" y="171948"/>
                  <a:pt x="267573" y="169607"/>
                  <a:pt x="266540" y="167510"/>
                </a:cubicBezTo>
                <a:cubicBezTo>
                  <a:pt x="266418" y="167236"/>
                  <a:pt x="266266" y="166993"/>
                  <a:pt x="266084" y="166720"/>
                </a:cubicBezTo>
                <a:cubicBezTo>
                  <a:pt x="266023" y="166598"/>
                  <a:pt x="265932" y="166477"/>
                  <a:pt x="265841" y="166325"/>
                </a:cubicBezTo>
                <a:cubicBezTo>
                  <a:pt x="264747" y="164805"/>
                  <a:pt x="263348" y="163467"/>
                  <a:pt x="261737" y="162434"/>
                </a:cubicBezTo>
                <a:cubicBezTo>
                  <a:pt x="261616" y="162343"/>
                  <a:pt x="261494" y="162282"/>
                  <a:pt x="261373" y="162191"/>
                </a:cubicBezTo>
                <a:cubicBezTo>
                  <a:pt x="260491" y="161613"/>
                  <a:pt x="259610" y="161066"/>
                  <a:pt x="258698" y="160519"/>
                </a:cubicBezTo>
                <a:cubicBezTo>
                  <a:pt x="256601" y="159242"/>
                  <a:pt x="254412" y="157935"/>
                  <a:pt x="252710" y="156172"/>
                </a:cubicBezTo>
                <a:cubicBezTo>
                  <a:pt x="246600" y="149789"/>
                  <a:pt x="248272" y="139394"/>
                  <a:pt x="250035" y="132130"/>
                </a:cubicBezTo>
                <a:lnTo>
                  <a:pt x="250187" y="131491"/>
                </a:lnTo>
                <a:cubicBezTo>
                  <a:pt x="252163" y="123436"/>
                  <a:pt x="254382" y="114318"/>
                  <a:pt x="250217" y="106992"/>
                </a:cubicBezTo>
                <a:cubicBezTo>
                  <a:pt x="248819" y="104561"/>
                  <a:pt x="246813" y="102555"/>
                  <a:pt x="244837" y="100609"/>
                </a:cubicBezTo>
                <a:cubicBezTo>
                  <a:pt x="243257" y="98998"/>
                  <a:pt x="241585" y="97357"/>
                  <a:pt x="240308" y="95473"/>
                </a:cubicBezTo>
                <a:cubicBezTo>
                  <a:pt x="240217" y="95351"/>
                  <a:pt x="240126" y="95229"/>
                  <a:pt x="240035" y="95108"/>
                </a:cubicBezTo>
                <a:cubicBezTo>
                  <a:pt x="239944" y="94956"/>
                  <a:pt x="239883" y="94804"/>
                  <a:pt x="239792" y="94682"/>
                </a:cubicBezTo>
                <a:cubicBezTo>
                  <a:pt x="238971" y="93314"/>
                  <a:pt x="238302" y="91855"/>
                  <a:pt x="237786" y="90336"/>
                </a:cubicBezTo>
                <a:cubicBezTo>
                  <a:pt x="237725" y="90153"/>
                  <a:pt x="237664" y="90001"/>
                  <a:pt x="237603" y="89819"/>
                </a:cubicBezTo>
                <a:cubicBezTo>
                  <a:pt x="237208" y="88573"/>
                  <a:pt x="236813" y="87326"/>
                  <a:pt x="236448" y="86080"/>
                </a:cubicBezTo>
                <a:cubicBezTo>
                  <a:pt x="235080" y="81369"/>
                  <a:pt x="233682" y="76506"/>
                  <a:pt x="229579" y="73800"/>
                </a:cubicBezTo>
                <a:cubicBezTo>
                  <a:pt x="227368" y="72351"/>
                  <a:pt x="224910" y="71861"/>
                  <a:pt x="222342" y="71861"/>
                </a:cubicBezTo>
                <a:cubicBezTo>
                  <a:pt x="219578" y="71861"/>
                  <a:pt x="216685" y="72428"/>
                  <a:pt x="213834" y="72980"/>
                </a:cubicBezTo>
                <a:cubicBezTo>
                  <a:pt x="210994" y="73541"/>
                  <a:pt x="208097" y="74112"/>
                  <a:pt x="205324" y="74112"/>
                </a:cubicBezTo>
                <a:cubicBezTo>
                  <a:pt x="203140" y="74112"/>
                  <a:pt x="201033" y="73758"/>
                  <a:pt x="199092" y="72767"/>
                </a:cubicBezTo>
                <a:cubicBezTo>
                  <a:pt x="198514" y="72493"/>
                  <a:pt x="197937" y="72129"/>
                  <a:pt x="197420" y="71734"/>
                </a:cubicBezTo>
                <a:cubicBezTo>
                  <a:pt x="197359" y="71673"/>
                  <a:pt x="197299" y="71642"/>
                  <a:pt x="197238" y="71582"/>
                </a:cubicBezTo>
                <a:cubicBezTo>
                  <a:pt x="192283" y="67661"/>
                  <a:pt x="191159" y="60001"/>
                  <a:pt x="190520" y="52979"/>
                </a:cubicBezTo>
                <a:cubicBezTo>
                  <a:pt x="190490" y="52736"/>
                  <a:pt x="190459" y="52524"/>
                  <a:pt x="190429" y="52280"/>
                </a:cubicBezTo>
                <a:cubicBezTo>
                  <a:pt x="190399" y="51764"/>
                  <a:pt x="190338" y="51247"/>
                  <a:pt x="190247" y="50761"/>
                </a:cubicBezTo>
                <a:cubicBezTo>
                  <a:pt x="190125" y="49788"/>
                  <a:pt x="189973" y="48876"/>
                  <a:pt x="189821" y="47995"/>
                </a:cubicBezTo>
                <a:cubicBezTo>
                  <a:pt x="189791" y="47843"/>
                  <a:pt x="189760" y="47721"/>
                  <a:pt x="189730" y="47599"/>
                </a:cubicBezTo>
                <a:cubicBezTo>
                  <a:pt x="188180" y="39940"/>
                  <a:pt x="184988" y="35259"/>
                  <a:pt x="180186" y="33709"/>
                </a:cubicBezTo>
                <a:cubicBezTo>
                  <a:pt x="179639" y="33526"/>
                  <a:pt x="179061" y="33374"/>
                  <a:pt x="178514" y="33253"/>
                </a:cubicBezTo>
                <a:cubicBezTo>
                  <a:pt x="177359" y="32979"/>
                  <a:pt x="176295" y="32736"/>
                  <a:pt x="175353" y="32128"/>
                </a:cubicBezTo>
                <a:cubicBezTo>
                  <a:pt x="172800" y="30456"/>
                  <a:pt x="172435" y="26779"/>
                  <a:pt x="173195" y="23891"/>
                </a:cubicBezTo>
                <a:cubicBezTo>
                  <a:pt x="173681" y="22341"/>
                  <a:pt x="174289" y="20791"/>
                  <a:pt x="175018" y="19332"/>
                </a:cubicBezTo>
                <a:cubicBezTo>
                  <a:pt x="175687" y="17994"/>
                  <a:pt x="176265" y="16566"/>
                  <a:pt x="176721" y="15137"/>
                </a:cubicBezTo>
                <a:cubicBezTo>
                  <a:pt x="178301" y="10031"/>
                  <a:pt x="177177" y="4772"/>
                  <a:pt x="174715" y="304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4091075" y="1257688"/>
            <a:ext cx="3485100" cy="20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4348775" y="3339813"/>
            <a:ext cx="2969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845" y="8189"/>
            <a:ext cx="2310444" cy="1003101"/>
          </a:xfrm>
          <a:custGeom>
            <a:avLst/>
            <a:gdLst/>
            <a:ahLst/>
            <a:cxnLst/>
            <a:rect l="l" t="t" r="r" b="b"/>
            <a:pathLst>
              <a:path w="84717" h="36747" fill="none" extrusionOk="0">
                <a:moveTo>
                  <a:pt x="31449" y="1"/>
                </a:moveTo>
                <a:cubicBezTo>
                  <a:pt x="34459" y="3342"/>
                  <a:pt x="39304" y="4997"/>
                  <a:pt x="43698" y="4004"/>
                </a:cubicBezTo>
                <a:cubicBezTo>
                  <a:pt x="44811" y="3763"/>
                  <a:pt x="45925" y="3372"/>
                  <a:pt x="47008" y="3041"/>
                </a:cubicBezTo>
                <a:cubicBezTo>
                  <a:pt x="48483" y="2649"/>
                  <a:pt x="49927" y="2409"/>
                  <a:pt x="51342" y="2830"/>
                </a:cubicBezTo>
                <a:cubicBezTo>
                  <a:pt x="53810" y="3612"/>
                  <a:pt x="55194" y="6170"/>
                  <a:pt x="57090" y="7946"/>
                </a:cubicBezTo>
                <a:cubicBezTo>
                  <a:pt x="60160" y="10805"/>
                  <a:pt x="64704" y="11467"/>
                  <a:pt x="68917" y="11377"/>
                </a:cubicBezTo>
                <a:cubicBezTo>
                  <a:pt x="69459" y="11377"/>
                  <a:pt x="70001" y="11347"/>
                  <a:pt x="70542" y="11317"/>
                </a:cubicBezTo>
                <a:cubicBezTo>
                  <a:pt x="74214" y="11136"/>
                  <a:pt x="77885" y="10655"/>
                  <a:pt x="81497" y="11256"/>
                </a:cubicBezTo>
                <a:cubicBezTo>
                  <a:pt x="82731" y="11437"/>
                  <a:pt x="84205" y="11979"/>
                  <a:pt x="84446" y="13213"/>
                </a:cubicBezTo>
                <a:cubicBezTo>
                  <a:pt x="84717" y="14597"/>
                  <a:pt x="83212" y="15680"/>
                  <a:pt x="81858" y="16132"/>
                </a:cubicBezTo>
                <a:cubicBezTo>
                  <a:pt x="78216" y="17275"/>
                  <a:pt x="74364" y="16523"/>
                  <a:pt x="70542" y="15801"/>
                </a:cubicBezTo>
                <a:cubicBezTo>
                  <a:pt x="66810" y="15078"/>
                  <a:pt x="63079" y="14386"/>
                  <a:pt x="59528" y="15440"/>
                </a:cubicBezTo>
                <a:cubicBezTo>
                  <a:pt x="56398" y="16373"/>
                  <a:pt x="53840" y="18569"/>
                  <a:pt x="51161" y="20465"/>
                </a:cubicBezTo>
                <a:cubicBezTo>
                  <a:pt x="49867" y="21398"/>
                  <a:pt x="48483" y="22181"/>
                  <a:pt x="47038" y="22813"/>
                </a:cubicBezTo>
                <a:cubicBezTo>
                  <a:pt x="46286" y="23144"/>
                  <a:pt x="45533" y="23354"/>
                  <a:pt x="44751" y="23505"/>
                </a:cubicBezTo>
                <a:cubicBezTo>
                  <a:pt x="43878" y="23686"/>
                  <a:pt x="42975" y="23716"/>
                  <a:pt x="42103" y="23625"/>
                </a:cubicBezTo>
                <a:cubicBezTo>
                  <a:pt x="41892" y="23595"/>
                  <a:pt x="41681" y="23565"/>
                  <a:pt x="41471" y="23505"/>
                </a:cubicBezTo>
                <a:cubicBezTo>
                  <a:pt x="39274" y="23084"/>
                  <a:pt x="37197" y="21880"/>
                  <a:pt x="34970" y="21940"/>
                </a:cubicBezTo>
                <a:cubicBezTo>
                  <a:pt x="33405" y="22030"/>
                  <a:pt x="31901" y="22572"/>
                  <a:pt x="30667" y="23505"/>
                </a:cubicBezTo>
                <a:cubicBezTo>
                  <a:pt x="29523" y="24318"/>
                  <a:pt x="28470" y="25220"/>
                  <a:pt x="27507" y="26213"/>
                </a:cubicBezTo>
                <a:cubicBezTo>
                  <a:pt x="26183" y="27477"/>
                  <a:pt x="24888" y="28772"/>
                  <a:pt x="23504" y="30005"/>
                </a:cubicBezTo>
                <a:cubicBezTo>
                  <a:pt x="21879" y="31480"/>
                  <a:pt x="20133" y="32774"/>
                  <a:pt x="18237" y="33858"/>
                </a:cubicBezTo>
                <a:cubicBezTo>
                  <a:pt x="14716" y="35814"/>
                  <a:pt x="10443" y="36747"/>
                  <a:pt x="6651" y="35422"/>
                </a:cubicBezTo>
                <a:cubicBezTo>
                  <a:pt x="3852" y="34399"/>
                  <a:pt x="1595" y="32232"/>
                  <a:pt x="0" y="29674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4687118" y="8189"/>
            <a:ext cx="360324" cy="162693"/>
          </a:xfrm>
          <a:custGeom>
            <a:avLst/>
            <a:gdLst/>
            <a:ahLst/>
            <a:cxnLst/>
            <a:rect l="l" t="t" r="r" b="b"/>
            <a:pathLst>
              <a:path w="13212" h="5960" fill="none" extrusionOk="0">
                <a:moveTo>
                  <a:pt x="13152" y="1"/>
                </a:moveTo>
                <a:cubicBezTo>
                  <a:pt x="13212" y="1927"/>
                  <a:pt x="12279" y="3733"/>
                  <a:pt x="10684" y="4786"/>
                </a:cubicBezTo>
                <a:cubicBezTo>
                  <a:pt x="8728" y="5960"/>
                  <a:pt x="6260" y="5809"/>
                  <a:pt x="4454" y="4395"/>
                </a:cubicBezTo>
                <a:cubicBezTo>
                  <a:pt x="3341" y="3462"/>
                  <a:pt x="2618" y="2108"/>
                  <a:pt x="1535" y="1084"/>
                </a:cubicBezTo>
                <a:cubicBezTo>
                  <a:pt x="1084" y="663"/>
                  <a:pt x="572" y="302"/>
                  <a:pt x="0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4012432" y="8189"/>
            <a:ext cx="416151" cy="63303"/>
          </a:xfrm>
          <a:custGeom>
            <a:avLst/>
            <a:gdLst/>
            <a:ahLst/>
            <a:cxnLst/>
            <a:rect l="l" t="t" r="r" b="b"/>
            <a:pathLst>
              <a:path w="15259" h="2319" fill="none" extrusionOk="0">
                <a:moveTo>
                  <a:pt x="0" y="1"/>
                </a:moveTo>
                <a:cubicBezTo>
                  <a:pt x="1625" y="1506"/>
                  <a:pt x="3792" y="2318"/>
                  <a:pt x="6049" y="2288"/>
                </a:cubicBezTo>
                <a:cubicBezTo>
                  <a:pt x="9209" y="2228"/>
                  <a:pt x="12219" y="934"/>
                  <a:pt x="15258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 rot="-724145">
            <a:off x="2661654" y="950173"/>
            <a:ext cx="371838" cy="612056"/>
          </a:xfrm>
          <a:custGeom>
            <a:avLst/>
            <a:gdLst/>
            <a:ahLst/>
            <a:cxnLst/>
            <a:rect l="l" t="t" r="r" b="b"/>
            <a:pathLst>
              <a:path w="13634" h="22421" fill="none" extrusionOk="0">
                <a:moveTo>
                  <a:pt x="13002" y="482"/>
                </a:moveTo>
                <a:cubicBezTo>
                  <a:pt x="12430" y="0"/>
                  <a:pt x="11587" y="0"/>
                  <a:pt x="10895" y="241"/>
                </a:cubicBezTo>
                <a:cubicBezTo>
                  <a:pt x="10203" y="512"/>
                  <a:pt x="9541" y="873"/>
                  <a:pt x="8909" y="1234"/>
                </a:cubicBezTo>
                <a:cubicBezTo>
                  <a:pt x="8548" y="1415"/>
                  <a:pt x="8186" y="1565"/>
                  <a:pt x="7795" y="1686"/>
                </a:cubicBezTo>
                <a:cubicBezTo>
                  <a:pt x="6441" y="2107"/>
                  <a:pt x="4996" y="2107"/>
                  <a:pt x="3642" y="1686"/>
                </a:cubicBezTo>
                <a:cubicBezTo>
                  <a:pt x="3040" y="1445"/>
                  <a:pt x="2378" y="1264"/>
                  <a:pt x="1716" y="1174"/>
                </a:cubicBezTo>
                <a:cubicBezTo>
                  <a:pt x="1054" y="1174"/>
                  <a:pt x="332" y="1565"/>
                  <a:pt x="211" y="2227"/>
                </a:cubicBezTo>
                <a:cubicBezTo>
                  <a:pt x="1" y="3702"/>
                  <a:pt x="1897" y="3732"/>
                  <a:pt x="2830" y="3913"/>
                </a:cubicBezTo>
                <a:cubicBezTo>
                  <a:pt x="4094" y="4214"/>
                  <a:pt x="5237" y="5116"/>
                  <a:pt x="5990" y="6110"/>
                </a:cubicBezTo>
                <a:cubicBezTo>
                  <a:pt x="6892" y="7313"/>
                  <a:pt x="7464" y="8728"/>
                  <a:pt x="7705" y="10202"/>
                </a:cubicBezTo>
                <a:cubicBezTo>
                  <a:pt x="7705" y="10263"/>
                  <a:pt x="7735" y="10323"/>
                  <a:pt x="7735" y="10383"/>
                </a:cubicBezTo>
                <a:cubicBezTo>
                  <a:pt x="7765" y="10594"/>
                  <a:pt x="7795" y="10834"/>
                  <a:pt x="7825" y="11045"/>
                </a:cubicBezTo>
                <a:cubicBezTo>
                  <a:pt x="7916" y="11918"/>
                  <a:pt x="7916" y="12791"/>
                  <a:pt x="7825" y="13663"/>
                </a:cubicBezTo>
                <a:cubicBezTo>
                  <a:pt x="7645" y="15349"/>
                  <a:pt x="7133" y="16974"/>
                  <a:pt x="6321" y="18448"/>
                </a:cubicBezTo>
                <a:cubicBezTo>
                  <a:pt x="5839" y="19291"/>
                  <a:pt x="5237" y="20254"/>
                  <a:pt x="5568" y="21187"/>
                </a:cubicBezTo>
                <a:cubicBezTo>
                  <a:pt x="5809" y="21849"/>
                  <a:pt x="6411" y="22301"/>
                  <a:pt x="7103" y="22391"/>
                </a:cubicBezTo>
                <a:cubicBezTo>
                  <a:pt x="7344" y="22421"/>
                  <a:pt x="7585" y="22421"/>
                  <a:pt x="7825" y="22391"/>
                </a:cubicBezTo>
                <a:cubicBezTo>
                  <a:pt x="8247" y="22331"/>
                  <a:pt x="8668" y="22210"/>
                  <a:pt x="9059" y="22000"/>
                </a:cubicBezTo>
                <a:cubicBezTo>
                  <a:pt x="10865" y="21006"/>
                  <a:pt x="11858" y="18960"/>
                  <a:pt x="12159" y="16914"/>
                </a:cubicBezTo>
                <a:cubicBezTo>
                  <a:pt x="12430" y="14897"/>
                  <a:pt x="12099" y="12821"/>
                  <a:pt x="11948" y="10804"/>
                </a:cubicBezTo>
                <a:lnTo>
                  <a:pt x="11888" y="10383"/>
                </a:lnTo>
                <a:cubicBezTo>
                  <a:pt x="11768" y="8457"/>
                  <a:pt x="11798" y="6501"/>
                  <a:pt x="12550" y="4725"/>
                </a:cubicBezTo>
                <a:cubicBezTo>
                  <a:pt x="12911" y="4063"/>
                  <a:pt x="13212" y="3341"/>
                  <a:pt x="13483" y="2619"/>
                </a:cubicBezTo>
                <a:cubicBezTo>
                  <a:pt x="13634" y="1896"/>
                  <a:pt x="13573" y="993"/>
                  <a:pt x="13002" y="482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 rot="-724145">
            <a:off x="2954820" y="419740"/>
            <a:ext cx="144491" cy="113397"/>
          </a:xfrm>
          <a:custGeom>
            <a:avLst/>
            <a:gdLst/>
            <a:ahLst/>
            <a:cxnLst/>
            <a:rect l="l" t="t" r="r" b="b"/>
            <a:pathLst>
              <a:path w="5298" h="4154" fill="none" extrusionOk="0">
                <a:moveTo>
                  <a:pt x="2258" y="31"/>
                </a:moveTo>
                <a:cubicBezTo>
                  <a:pt x="272" y="31"/>
                  <a:pt x="1" y="3160"/>
                  <a:pt x="1716" y="3883"/>
                </a:cubicBezTo>
                <a:cubicBezTo>
                  <a:pt x="2348" y="4154"/>
                  <a:pt x="3071" y="4093"/>
                  <a:pt x="3642" y="3702"/>
                </a:cubicBezTo>
                <a:cubicBezTo>
                  <a:pt x="5298" y="2528"/>
                  <a:pt x="4154" y="1"/>
                  <a:pt x="2258" y="31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 rot="-724145">
            <a:off x="3222424" y="391742"/>
            <a:ext cx="243792" cy="220216"/>
          </a:xfrm>
          <a:custGeom>
            <a:avLst/>
            <a:gdLst/>
            <a:ahLst/>
            <a:cxnLst/>
            <a:rect l="l" t="t" r="r" b="b"/>
            <a:pathLst>
              <a:path w="8939" h="8067" fill="none" extrusionOk="0">
                <a:moveTo>
                  <a:pt x="8818" y="4395"/>
                </a:moveTo>
                <a:cubicBezTo>
                  <a:pt x="8758" y="3883"/>
                  <a:pt x="8608" y="3371"/>
                  <a:pt x="8367" y="2890"/>
                </a:cubicBezTo>
                <a:cubicBezTo>
                  <a:pt x="7885" y="2047"/>
                  <a:pt x="7163" y="1355"/>
                  <a:pt x="6290" y="904"/>
                </a:cubicBezTo>
                <a:cubicBezTo>
                  <a:pt x="5989" y="783"/>
                  <a:pt x="5688" y="663"/>
                  <a:pt x="5357" y="573"/>
                </a:cubicBezTo>
                <a:cubicBezTo>
                  <a:pt x="3281" y="1"/>
                  <a:pt x="512" y="452"/>
                  <a:pt x="121" y="2890"/>
                </a:cubicBezTo>
                <a:lnTo>
                  <a:pt x="121" y="2980"/>
                </a:lnTo>
                <a:cubicBezTo>
                  <a:pt x="0" y="4064"/>
                  <a:pt x="362" y="5147"/>
                  <a:pt x="1114" y="5990"/>
                </a:cubicBezTo>
                <a:cubicBezTo>
                  <a:pt x="1866" y="6772"/>
                  <a:pt x="2799" y="7374"/>
                  <a:pt x="3853" y="7705"/>
                </a:cubicBezTo>
                <a:cubicBezTo>
                  <a:pt x="4334" y="7886"/>
                  <a:pt x="4846" y="7976"/>
                  <a:pt x="5357" y="8036"/>
                </a:cubicBezTo>
                <a:cubicBezTo>
                  <a:pt x="5749" y="8066"/>
                  <a:pt x="6170" y="8006"/>
                  <a:pt x="6561" y="7916"/>
                </a:cubicBezTo>
                <a:cubicBezTo>
                  <a:pt x="8006" y="7464"/>
                  <a:pt x="8939" y="5899"/>
                  <a:pt x="8818" y="4395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845" y="1335775"/>
            <a:ext cx="1313225" cy="763211"/>
          </a:xfrm>
          <a:custGeom>
            <a:avLst/>
            <a:gdLst/>
            <a:ahLst/>
            <a:cxnLst/>
            <a:rect l="l" t="t" r="r" b="b"/>
            <a:pathLst>
              <a:path w="48152" h="27959" fill="none" extrusionOk="0">
                <a:moveTo>
                  <a:pt x="0" y="25490"/>
                </a:moveTo>
                <a:cubicBezTo>
                  <a:pt x="933" y="26182"/>
                  <a:pt x="2016" y="26694"/>
                  <a:pt x="3160" y="26995"/>
                </a:cubicBezTo>
                <a:cubicBezTo>
                  <a:pt x="6862" y="27958"/>
                  <a:pt x="10774" y="26273"/>
                  <a:pt x="13934" y="24106"/>
                </a:cubicBezTo>
                <a:cubicBezTo>
                  <a:pt x="14957" y="23384"/>
                  <a:pt x="15950" y="22631"/>
                  <a:pt x="16943" y="21879"/>
                </a:cubicBezTo>
                <a:cubicBezTo>
                  <a:pt x="19020" y="20314"/>
                  <a:pt x="21127" y="18749"/>
                  <a:pt x="23504" y="17756"/>
                </a:cubicBezTo>
                <a:lnTo>
                  <a:pt x="23564" y="17756"/>
                </a:lnTo>
                <a:cubicBezTo>
                  <a:pt x="28921" y="15619"/>
                  <a:pt x="35030" y="16612"/>
                  <a:pt x="39484" y="20314"/>
                </a:cubicBezTo>
                <a:cubicBezTo>
                  <a:pt x="40267" y="21006"/>
                  <a:pt x="41380" y="21819"/>
                  <a:pt x="42253" y="21217"/>
                </a:cubicBezTo>
                <a:cubicBezTo>
                  <a:pt x="43005" y="20705"/>
                  <a:pt x="42885" y="19622"/>
                  <a:pt x="43005" y="18719"/>
                </a:cubicBezTo>
                <a:cubicBezTo>
                  <a:pt x="43276" y="16943"/>
                  <a:pt x="44781" y="15649"/>
                  <a:pt x="46045" y="14325"/>
                </a:cubicBezTo>
                <a:cubicBezTo>
                  <a:pt x="46406" y="13934"/>
                  <a:pt x="46737" y="13513"/>
                  <a:pt x="47038" y="13091"/>
                </a:cubicBezTo>
                <a:cubicBezTo>
                  <a:pt x="47760" y="11948"/>
                  <a:pt x="48152" y="10623"/>
                  <a:pt x="47580" y="9450"/>
                </a:cubicBezTo>
                <a:cubicBezTo>
                  <a:pt x="47429" y="9179"/>
                  <a:pt x="47249" y="8908"/>
                  <a:pt x="47038" y="8697"/>
                </a:cubicBezTo>
                <a:cubicBezTo>
                  <a:pt x="45172" y="6922"/>
                  <a:pt x="41049" y="7945"/>
                  <a:pt x="39153" y="5869"/>
                </a:cubicBezTo>
                <a:cubicBezTo>
                  <a:pt x="37588" y="4183"/>
                  <a:pt x="37859" y="783"/>
                  <a:pt x="35632" y="241"/>
                </a:cubicBezTo>
                <a:cubicBezTo>
                  <a:pt x="34609" y="0"/>
                  <a:pt x="33586" y="572"/>
                  <a:pt x="32683" y="1114"/>
                </a:cubicBezTo>
                <a:cubicBezTo>
                  <a:pt x="29764" y="2829"/>
                  <a:pt x="26694" y="4274"/>
                  <a:pt x="23504" y="5477"/>
                </a:cubicBezTo>
                <a:cubicBezTo>
                  <a:pt x="16010" y="8306"/>
                  <a:pt x="8005" y="9630"/>
                  <a:pt x="0" y="9360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845" y="1613445"/>
            <a:ext cx="457987" cy="303166"/>
          </a:xfrm>
          <a:custGeom>
            <a:avLst/>
            <a:gdLst/>
            <a:ahLst/>
            <a:cxnLst/>
            <a:rect l="l" t="t" r="r" b="b"/>
            <a:pathLst>
              <a:path w="16793" h="11106" fill="none" extrusionOk="0">
                <a:moveTo>
                  <a:pt x="0" y="2709"/>
                </a:moveTo>
                <a:cubicBezTo>
                  <a:pt x="3792" y="2799"/>
                  <a:pt x="7584" y="2167"/>
                  <a:pt x="11165" y="843"/>
                </a:cubicBezTo>
                <a:cubicBezTo>
                  <a:pt x="12219" y="451"/>
                  <a:pt x="13362" y="0"/>
                  <a:pt x="14446" y="271"/>
                </a:cubicBezTo>
                <a:cubicBezTo>
                  <a:pt x="15710" y="572"/>
                  <a:pt x="16582" y="1806"/>
                  <a:pt x="16703" y="3100"/>
                </a:cubicBezTo>
                <a:cubicBezTo>
                  <a:pt x="16793" y="4394"/>
                  <a:pt x="16402" y="5658"/>
                  <a:pt x="15619" y="6711"/>
                </a:cubicBezTo>
                <a:cubicBezTo>
                  <a:pt x="13452" y="9781"/>
                  <a:pt x="9450" y="11105"/>
                  <a:pt x="5718" y="10864"/>
                </a:cubicBezTo>
                <a:cubicBezTo>
                  <a:pt x="3762" y="10714"/>
                  <a:pt x="1836" y="10292"/>
                  <a:pt x="0" y="9570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36122" y="1387531"/>
            <a:ext cx="520387" cy="399281"/>
          </a:xfrm>
          <a:custGeom>
            <a:avLst/>
            <a:gdLst/>
            <a:ahLst/>
            <a:cxnLst/>
            <a:rect l="l" t="t" r="r" b="b"/>
            <a:pathLst>
              <a:path w="19081" h="14627" fill="none" extrusionOk="0">
                <a:moveTo>
                  <a:pt x="18268" y="8487"/>
                </a:moveTo>
                <a:cubicBezTo>
                  <a:pt x="17606" y="7464"/>
                  <a:pt x="16221" y="7283"/>
                  <a:pt x="15018" y="7163"/>
                </a:cubicBezTo>
                <a:cubicBezTo>
                  <a:pt x="13814" y="7012"/>
                  <a:pt x="12399" y="6651"/>
                  <a:pt x="12008" y="5507"/>
                </a:cubicBezTo>
                <a:cubicBezTo>
                  <a:pt x="11707" y="4635"/>
                  <a:pt x="12129" y="3672"/>
                  <a:pt x="11828" y="2829"/>
                </a:cubicBezTo>
                <a:cubicBezTo>
                  <a:pt x="10865" y="0"/>
                  <a:pt x="7434" y="2287"/>
                  <a:pt x="6471" y="3702"/>
                </a:cubicBezTo>
                <a:cubicBezTo>
                  <a:pt x="5869" y="4635"/>
                  <a:pt x="5417" y="5477"/>
                  <a:pt x="4485" y="6139"/>
                </a:cubicBezTo>
                <a:cubicBezTo>
                  <a:pt x="3431" y="6892"/>
                  <a:pt x="2017" y="6711"/>
                  <a:pt x="994" y="7433"/>
                </a:cubicBezTo>
                <a:cubicBezTo>
                  <a:pt x="0" y="8126"/>
                  <a:pt x="121" y="9931"/>
                  <a:pt x="1084" y="10804"/>
                </a:cubicBezTo>
                <a:cubicBezTo>
                  <a:pt x="2047" y="11677"/>
                  <a:pt x="3461" y="11827"/>
                  <a:pt x="4725" y="11707"/>
                </a:cubicBezTo>
                <a:cubicBezTo>
                  <a:pt x="6019" y="11586"/>
                  <a:pt x="7283" y="11225"/>
                  <a:pt x="8577" y="11286"/>
                </a:cubicBezTo>
                <a:cubicBezTo>
                  <a:pt x="10142" y="11316"/>
                  <a:pt x="11617" y="11948"/>
                  <a:pt x="12761" y="13001"/>
                </a:cubicBezTo>
                <a:cubicBezTo>
                  <a:pt x="13423" y="13633"/>
                  <a:pt x="14055" y="14445"/>
                  <a:pt x="14988" y="14506"/>
                </a:cubicBezTo>
                <a:cubicBezTo>
                  <a:pt x="16101" y="14626"/>
                  <a:pt x="16974" y="13513"/>
                  <a:pt x="17546" y="12519"/>
                </a:cubicBezTo>
                <a:cubicBezTo>
                  <a:pt x="18298" y="11286"/>
                  <a:pt x="19081" y="9691"/>
                  <a:pt x="18268" y="8487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397263" y="8189"/>
            <a:ext cx="922574" cy="611246"/>
          </a:xfrm>
          <a:custGeom>
            <a:avLst/>
            <a:gdLst/>
            <a:ahLst/>
            <a:cxnLst/>
            <a:rect l="l" t="t" r="r" b="b"/>
            <a:pathLst>
              <a:path w="33828" h="22392" fill="none" extrusionOk="0">
                <a:moveTo>
                  <a:pt x="1" y="1"/>
                </a:moveTo>
                <a:cubicBezTo>
                  <a:pt x="151" y="5418"/>
                  <a:pt x="272" y="10805"/>
                  <a:pt x="422" y="16222"/>
                </a:cubicBezTo>
                <a:cubicBezTo>
                  <a:pt x="452" y="18208"/>
                  <a:pt x="723" y="20586"/>
                  <a:pt x="2499" y="21549"/>
                </a:cubicBezTo>
                <a:cubicBezTo>
                  <a:pt x="4034" y="22391"/>
                  <a:pt x="5990" y="21639"/>
                  <a:pt x="7344" y="20556"/>
                </a:cubicBezTo>
                <a:cubicBezTo>
                  <a:pt x="7916" y="20074"/>
                  <a:pt x="8457" y="19563"/>
                  <a:pt x="8969" y="19051"/>
                </a:cubicBezTo>
                <a:cubicBezTo>
                  <a:pt x="9661" y="18299"/>
                  <a:pt x="10474" y="17636"/>
                  <a:pt x="11347" y="17095"/>
                </a:cubicBezTo>
                <a:cubicBezTo>
                  <a:pt x="13875" y="15650"/>
                  <a:pt x="17065" y="16041"/>
                  <a:pt x="19893" y="16764"/>
                </a:cubicBezTo>
                <a:cubicBezTo>
                  <a:pt x="22722" y="17456"/>
                  <a:pt x="25642" y="18419"/>
                  <a:pt x="28531" y="17877"/>
                </a:cubicBezTo>
                <a:cubicBezTo>
                  <a:pt x="30096" y="17606"/>
                  <a:pt x="31480" y="16794"/>
                  <a:pt x="32503" y="15590"/>
                </a:cubicBezTo>
                <a:cubicBezTo>
                  <a:pt x="33436" y="14567"/>
                  <a:pt x="33827" y="13182"/>
                  <a:pt x="33557" y="11828"/>
                </a:cubicBezTo>
                <a:cubicBezTo>
                  <a:pt x="33376" y="11106"/>
                  <a:pt x="33015" y="10444"/>
                  <a:pt x="32473" y="9902"/>
                </a:cubicBezTo>
                <a:cubicBezTo>
                  <a:pt x="31149" y="8488"/>
                  <a:pt x="28922" y="7826"/>
                  <a:pt x="26906" y="7886"/>
                </a:cubicBezTo>
                <a:cubicBezTo>
                  <a:pt x="24077" y="7976"/>
                  <a:pt x="21338" y="8969"/>
                  <a:pt x="18539" y="8849"/>
                </a:cubicBezTo>
                <a:cubicBezTo>
                  <a:pt x="14236" y="8668"/>
                  <a:pt x="10353" y="5418"/>
                  <a:pt x="8969" y="1355"/>
                </a:cubicBezTo>
                <a:cubicBezTo>
                  <a:pt x="8819" y="934"/>
                  <a:pt x="8698" y="452"/>
                  <a:pt x="8608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845" y="8189"/>
            <a:ext cx="275780" cy="781309"/>
          </a:xfrm>
          <a:custGeom>
            <a:avLst/>
            <a:gdLst/>
            <a:ahLst/>
            <a:cxnLst/>
            <a:rect l="l" t="t" r="r" b="b"/>
            <a:pathLst>
              <a:path w="10112" h="28622" fill="none" extrusionOk="0">
                <a:moveTo>
                  <a:pt x="0" y="14868"/>
                </a:moveTo>
                <a:cubicBezTo>
                  <a:pt x="1174" y="16794"/>
                  <a:pt x="2137" y="18840"/>
                  <a:pt x="2468" y="21067"/>
                </a:cubicBezTo>
                <a:cubicBezTo>
                  <a:pt x="2558" y="21880"/>
                  <a:pt x="2588" y="22692"/>
                  <a:pt x="2648" y="23505"/>
                </a:cubicBezTo>
                <a:cubicBezTo>
                  <a:pt x="2678" y="24017"/>
                  <a:pt x="2769" y="24528"/>
                  <a:pt x="2859" y="25010"/>
                </a:cubicBezTo>
                <a:cubicBezTo>
                  <a:pt x="3160" y="26304"/>
                  <a:pt x="3942" y="27598"/>
                  <a:pt x="5176" y="28019"/>
                </a:cubicBezTo>
                <a:cubicBezTo>
                  <a:pt x="6862" y="28621"/>
                  <a:pt x="8728" y="27387"/>
                  <a:pt x="9480" y="25762"/>
                </a:cubicBezTo>
                <a:cubicBezTo>
                  <a:pt x="9781" y="25070"/>
                  <a:pt x="9992" y="24287"/>
                  <a:pt x="10052" y="23505"/>
                </a:cubicBezTo>
                <a:cubicBezTo>
                  <a:pt x="10112" y="22512"/>
                  <a:pt x="10112" y="21519"/>
                  <a:pt x="10052" y="20526"/>
                </a:cubicBezTo>
                <a:cubicBezTo>
                  <a:pt x="9811" y="16373"/>
                  <a:pt x="9570" y="12189"/>
                  <a:pt x="9329" y="8006"/>
                </a:cubicBezTo>
                <a:cubicBezTo>
                  <a:pt x="9179" y="5298"/>
                  <a:pt x="8998" y="2529"/>
                  <a:pt x="8156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 rot="-1230191">
            <a:off x="5286082" y="915096"/>
            <a:ext cx="499062" cy="428853"/>
          </a:xfrm>
          <a:custGeom>
            <a:avLst/>
            <a:gdLst/>
            <a:ahLst/>
            <a:cxnLst/>
            <a:rect l="l" t="t" r="r" b="b"/>
            <a:pathLst>
              <a:path w="18299" h="15711" fill="none" extrusionOk="0">
                <a:moveTo>
                  <a:pt x="17997" y="6501"/>
                </a:moveTo>
                <a:cubicBezTo>
                  <a:pt x="17365" y="2860"/>
                  <a:pt x="13664" y="31"/>
                  <a:pt x="9360" y="1"/>
                </a:cubicBezTo>
                <a:lnTo>
                  <a:pt x="9149" y="1"/>
                </a:lnTo>
                <a:cubicBezTo>
                  <a:pt x="4966" y="61"/>
                  <a:pt x="994" y="2769"/>
                  <a:pt x="271" y="6471"/>
                </a:cubicBezTo>
                <a:cubicBezTo>
                  <a:pt x="1" y="8096"/>
                  <a:pt x="302" y="9781"/>
                  <a:pt x="1144" y="11196"/>
                </a:cubicBezTo>
                <a:cubicBezTo>
                  <a:pt x="2498" y="13694"/>
                  <a:pt x="5237" y="15349"/>
                  <a:pt x="8066" y="15650"/>
                </a:cubicBezTo>
                <a:cubicBezTo>
                  <a:pt x="8427" y="15680"/>
                  <a:pt x="8788" y="15710"/>
                  <a:pt x="9149" y="15710"/>
                </a:cubicBezTo>
                <a:cubicBezTo>
                  <a:pt x="12039" y="15710"/>
                  <a:pt x="14928" y="14356"/>
                  <a:pt x="16583" y="12008"/>
                </a:cubicBezTo>
                <a:cubicBezTo>
                  <a:pt x="17907" y="10112"/>
                  <a:pt x="18298" y="8216"/>
                  <a:pt x="17997" y="6501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 rot="-1230191">
            <a:off x="4472549" y="482616"/>
            <a:ext cx="1343614" cy="768938"/>
          </a:xfrm>
          <a:custGeom>
            <a:avLst/>
            <a:gdLst/>
            <a:ahLst/>
            <a:cxnLst/>
            <a:rect l="l" t="t" r="r" b="b"/>
            <a:pathLst>
              <a:path w="49266" h="28170" fill="none" extrusionOk="0">
                <a:moveTo>
                  <a:pt x="47008" y="151"/>
                </a:moveTo>
                <a:cubicBezTo>
                  <a:pt x="45172" y="1"/>
                  <a:pt x="42193" y="1807"/>
                  <a:pt x="40026" y="3221"/>
                </a:cubicBezTo>
                <a:cubicBezTo>
                  <a:pt x="39364" y="3672"/>
                  <a:pt x="38762" y="4064"/>
                  <a:pt x="38311" y="4334"/>
                </a:cubicBezTo>
                <a:cubicBezTo>
                  <a:pt x="37107" y="5117"/>
                  <a:pt x="35903" y="5960"/>
                  <a:pt x="34669" y="6712"/>
                </a:cubicBezTo>
                <a:cubicBezTo>
                  <a:pt x="33285" y="7645"/>
                  <a:pt x="31780" y="8427"/>
                  <a:pt x="30215" y="9059"/>
                </a:cubicBezTo>
                <a:cubicBezTo>
                  <a:pt x="27296" y="10203"/>
                  <a:pt x="23835" y="10444"/>
                  <a:pt x="21157" y="8849"/>
                </a:cubicBezTo>
                <a:cubicBezTo>
                  <a:pt x="19502" y="7856"/>
                  <a:pt x="17726" y="6170"/>
                  <a:pt x="15980" y="7013"/>
                </a:cubicBezTo>
                <a:cubicBezTo>
                  <a:pt x="14807" y="7585"/>
                  <a:pt x="14416" y="9089"/>
                  <a:pt x="14446" y="10414"/>
                </a:cubicBezTo>
                <a:cubicBezTo>
                  <a:pt x="14476" y="11738"/>
                  <a:pt x="14807" y="13092"/>
                  <a:pt x="14446" y="14356"/>
                </a:cubicBezTo>
                <a:cubicBezTo>
                  <a:pt x="14024" y="15921"/>
                  <a:pt x="12700" y="17004"/>
                  <a:pt x="11165" y="17697"/>
                </a:cubicBezTo>
                <a:cubicBezTo>
                  <a:pt x="10654" y="17907"/>
                  <a:pt x="10112" y="18118"/>
                  <a:pt x="9540" y="18268"/>
                </a:cubicBezTo>
                <a:cubicBezTo>
                  <a:pt x="7434" y="18840"/>
                  <a:pt x="5176" y="19021"/>
                  <a:pt x="3280" y="20104"/>
                </a:cubicBezTo>
                <a:cubicBezTo>
                  <a:pt x="1385" y="21157"/>
                  <a:pt x="0" y="23655"/>
                  <a:pt x="1053" y="25581"/>
                </a:cubicBezTo>
                <a:cubicBezTo>
                  <a:pt x="1324" y="26033"/>
                  <a:pt x="1685" y="26424"/>
                  <a:pt x="2107" y="26695"/>
                </a:cubicBezTo>
                <a:cubicBezTo>
                  <a:pt x="2859" y="27176"/>
                  <a:pt x="3672" y="27537"/>
                  <a:pt x="4544" y="27688"/>
                </a:cubicBezTo>
                <a:cubicBezTo>
                  <a:pt x="6741" y="28169"/>
                  <a:pt x="8998" y="28139"/>
                  <a:pt x="11165" y="27598"/>
                </a:cubicBezTo>
                <a:cubicBezTo>
                  <a:pt x="12098" y="27387"/>
                  <a:pt x="13001" y="27086"/>
                  <a:pt x="13874" y="26695"/>
                </a:cubicBezTo>
                <a:cubicBezTo>
                  <a:pt x="16372" y="25642"/>
                  <a:pt x="18539" y="23896"/>
                  <a:pt x="20134" y="21699"/>
                </a:cubicBezTo>
                <a:cubicBezTo>
                  <a:pt x="21849" y="19322"/>
                  <a:pt x="23143" y="16192"/>
                  <a:pt x="25942" y="15379"/>
                </a:cubicBezTo>
                <a:cubicBezTo>
                  <a:pt x="28741" y="14567"/>
                  <a:pt x="31780" y="16583"/>
                  <a:pt x="34669" y="16824"/>
                </a:cubicBezTo>
                <a:cubicBezTo>
                  <a:pt x="35362" y="16884"/>
                  <a:pt x="36054" y="16824"/>
                  <a:pt x="36686" y="16643"/>
                </a:cubicBezTo>
                <a:cubicBezTo>
                  <a:pt x="38251" y="16162"/>
                  <a:pt x="39454" y="14898"/>
                  <a:pt x="40538" y="13694"/>
                </a:cubicBezTo>
                <a:lnTo>
                  <a:pt x="46888" y="6712"/>
                </a:lnTo>
                <a:cubicBezTo>
                  <a:pt x="47761" y="5689"/>
                  <a:pt x="48423" y="4515"/>
                  <a:pt x="48844" y="3221"/>
                </a:cubicBezTo>
                <a:cubicBezTo>
                  <a:pt x="49265" y="1716"/>
                  <a:pt x="49025" y="332"/>
                  <a:pt x="47008" y="151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 rot="-1230191">
            <a:off x="5439482" y="1167204"/>
            <a:ext cx="126436" cy="128184"/>
          </a:xfrm>
          <a:custGeom>
            <a:avLst/>
            <a:gdLst/>
            <a:ahLst/>
            <a:cxnLst/>
            <a:rect l="l" t="t" r="r" b="b"/>
            <a:pathLst>
              <a:path w="4636" h="4696" fill="none" extrusionOk="0">
                <a:moveTo>
                  <a:pt x="3913" y="1836"/>
                </a:moveTo>
                <a:cubicBezTo>
                  <a:pt x="2980" y="873"/>
                  <a:pt x="843" y="1"/>
                  <a:pt x="181" y="1806"/>
                </a:cubicBezTo>
                <a:cubicBezTo>
                  <a:pt x="0" y="2378"/>
                  <a:pt x="121" y="2980"/>
                  <a:pt x="482" y="3461"/>
                </a:cubicBezTo>
                <a:cubicBezTo>
                  <a:pt x="813" y="3943"/>
                  <a:pt x="1325" y="4274"/>
                  <a:pt x="1866" y="4455"/>
                </a:cubicBezTo>
                <a:cubicBezTo>
                  <a:pt x="2378" y="4665"/>
                  <a:pt x="2950" y="4695"/>
                  <a:pt x="3491" y="4575"/>
                </a:cubicBezTo>
                <a:cubicBezTo>
                  <a:pt x="4003" y="4424"/>
                  <a:pt x="4424" y="4003"/>
                  <a:pt x="4575" y="3461"/>
                </a:cubicBezTo>
                <a:cubicBezTo>
                  <a:pt x="4635" y="2860"/>
                  <a:pt x="4394" y="2258"/>
                  <a:pt x="3913" y="1836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6838799" y="0"/>
            <a:ext cx="1289444" cy="2140042"/>
          </a:xfrm>
          <a:custGeom>
            <a:avLst/>
            <a:gdLst/>
            <a:ahLst/>
            <a:cxnLst/>
            <a:rect l="l" t="t" r="r" b="b"/>
            <a:pathLst>
              <a:path w="47280" h="78397" fill="none" extrusionOk="0">
                <a:moveTo>
                  <a:pt x="0" y="301"/>
                </a:moveTo>
                <a:cubicBezTo>
                  <a:pt x="1445" y="2257"/>
                  <a:pt x="3491" y="3732"/>
                  <a:pt x="5598" y="4966"/>
                </a:cubicBezTo>
                <a:cubicBezTo>
                  <a:pt x="8186" y="6440"/>
                  <a:pt x="10925" y="7584"/>
                  <a:pt x="13422" y="9149"/>
                </a:cubicBezTo>
                <a:lnTo>
                  <a:pt x="13633" y="9269"/>
                </a:lnTo>
                <a:cubicBezTo>
                  <a:pt x="18900" y="12670"/>
                  <a:pt x="22662" y="17906"/>
                  <a:pt x="24798" y="23805"/>
                </a:cubicBezTo>
                <a:cubicBezTo>
                  <a:pt x="26092" y="27356"/>
                  <a:pt x="26785" y="31088"/>
                  <a:pt x="26905" y="34850"/>
                </a:cubicBezTo>
                <a:cubicBezTo>
                  <a:pt x="26995" y="39063"/>
                  <a:pt x="26484" y="43246"/>
                  <a:pt x="25400" y="47339"/>
                </a:cubicBezTo>
                <a:cubicBezTo>
                  <a:pt x="23865" y="52907"/>
                  <a:pt x="21578" y="58263"/>
                  <a:pt x="18629" y="63259"/>
                </a:cubicBezTo>
                <a:cubicBezTo>
                  <a:pt x="17305" y="65516"/>
                  <a:pt x="15890" y="67773"/>
                  <a:pt x="15499" y="70331"/>
                </a:cubicBezTo>
                <a:cubicBezTo>
                  <a:pt x="15469" y="70482"/>
                  <a:pt x="15439" y="70662"/>
                  <a:pt x="15439" y="70843"/>
                </a:cubicBezTo>
                <a:cubicBezTo>
                  <a:pt x="15228" y="73281"/>
                  <a:pt x="16191" y="75959"/>
                  <a:pt x="18388" y="76982"/>
                </a:cubicBezTo>
                <a:cubicBezTo>
                  <a:pt x="21458" y="78397"/>
                  <a:pt x="25009" y="75959"/>
                  <a:pt x="26965" y="73160"/>
                </a:cubicBezTo>
                <a:cubicBezTo>
                  <a:pt x="27477" y="72408"/>
                  <a:pt x="27958" y="71625"/>
                  <a:pt x="28410" y="70843"/>
                </a:cubicBezTo>
                <a:cubicBezTo>
                  <a:pt x="32081" y="63891"/>
                  <a:pt x="31961" y="55495"/>
                  <a:pt x="32683" y="47339"/>
                </a:cubicBezTo>
                <a:cubicBezTo>
                  <a:pt x="33074" y="42554"/>
                  <a:pt x="33767" y="37829"/>
                  <a:pt x="35663" y="33526"/>
                </a:cubicBezTo>
                <a:cubicBezTo>
                  <a:pt x="36054" y="32623"/>
                  <a:pt x="36505" y="31780"/>
                  <a:pt x="36957" y="30937"/>
                </a:cubicBezTo>
                <a:cubicBezTo>
                  <a:pt x="38311" y="28470"/>
                  <a:pt x="39966" y="26152"/>
                  <a:pt x="41561" y="23805"/>
                </a:cubicBezTo>
                <a:cubicBezTo>
                  <a:pt x="41832" y="23414"/>
                  <a:pt x="42073" y="23023"/>
                  <a:pt x="42344" y="22601"/>
                </a:cubicBezTo>
                <a:cubicBezTo>
                  <a:pt x="44661" y="19020"/>
                  <a:pt x="46707" y="15077"/>
                  <a:pt x="47008" y="10804"/>
                </a:cubicBezTo>
                <a:cubicBezTo>
                  <a:pt x="47279" y="6771"/>
                  <a:pt x="45594" y="2347"/>
                  <a:pt x="42133" y="301"/>
                </a:cubicBezTo>
                <a:cubicBezTo>
                  <a:pt x="41952" y="211"/>
                  <a:pt x="41742" y="90"/>
                  <a:pt x="41591" y="0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534813" y="8189"/>
            <a:ext cx="447351" cy="513493"/>
          </a:xfrm>
          <a:custGeom>
            <a:avLst/>
            <a:gdLst/>
            <a:ahLst/>
            <a:cxnLst/>
            <a:rect l="l" t="t" r="r" b="b"/>
            <a:pathLst>
              <a:path w="16403" h="18811" fill="none" extrusionOk="0">
                <a:moveTo>
                  <a:pt x="1" y="1"/>
                </a:moveTo>
                <a:cubicBezTo>
                  <a:pt x="422" y="814"/>
                  <a:pt x="783" y="1686"/>
                  <a:pt x="1084" y="2529"/>
                </a:cubicBezTo>
                <a:cubicBezTo>
                  <a:pt x="2709" y="6953"/>
                  <a:pt x="3522" y="11768"/>
                  <a:pt x="6351" y="15530"/>
                </a:cubicBezTo>
                <a:cubicBezTo>
                  <a:pt x="7193" y="16734"/>
                  <a:pt x="8337" y="17697"/>
                  <a:pt x="9661" y="18329"/>
                </a:cubicBezTo>
                <a:cubicBezTo>
                  <a:pt x="10203" y="18569"/>
                  <a:pt x="10805" y="18720"/>
                  <a:pt x="11437" y="18750"/>
                </a:cubicBezTo>
                <a:cubicBezTo>
                  <a:pt x="12279" y="18810"/>
                  <a:pt x="13122" y="18600"/>
                  <a:pt x="13844" y="18148"/>
                </a:cubicBezTo>
                <a:cubicBezTo>
                  <a:pt x="15379" y="17185"/>
                  <a:pt x="15951" y="15259"/>
                  <a:pt x="16101" y="13453"/>
                </a:cubicBezTo>
                <a:cubicBezTo>
                  <a:pt x="16402" y="8939"/>
                  <a:pt x="14687" y="4545"/>
                  <a:pt x="11407" y="1446"/>
                </a:cubicBezTo>
                <a:cubicBezTo>
                  <a:pt x="10865" y="904"/>
                  <a:pt x="10293" y="422"/>
                  <a:pt x="9661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7431393" y="1614263"/>
            <a:ext cx="183871" cy="405013"/>
          </a:xfrm>
          <a:custGeom>
            <a:avLst/>
            <a:gdLst/>
            <a:ahLst/>
            <a:cxnLst/>
            <a:rect l="l" t="t" r="r" b="b"/>
            <a:pathLst>
              <a:path w="6742" h="14837" fill="none" extrusionOk="0">
                <a:moveTo>
                  <a:pt x="5207" y="452"/>
                </a:moveTo>
                <a:cubicBezTo>
                  <a:pt x="4515" y="722"/>
                  <a:pt x="4695" y="1986"/>
                  <a:pt x="4665" y="2558"/>
                </a:cubicBezTo>
                <a:cubicBezTo>
                  <a:pt x="4605" y="4785"/>
                  <a:pt x="4063" y="6982"/>
                  <a:pt x="3040" y="8968"/>
                </a:cubicBezTo>
                <a:cubicBezTo>
                  <a:pt x="2559" y="9931"/>
                  <a:pt x="1957" y="10864"/>
                  <a:pt x="1265" y="11707"/>
                </a:cubicBezTo>
                <a:cubicBezTo>
                  <a:pt x="1174" y="11797"/>
                  <a:pt x="1084" y="11918"/>
                  <a:pt x="994" y="12008"/>
                </a:cubicBezTo>
                <a:cubicBezTo>
                  <a:pt x="663" y="12339"/>
                  <a:pt x="392" y="12700"/>
                  <a:pt x="181" y="13121"/>
                </a:cubicBezTo>
                <a:cubicBezTo>
                  <a:pt x="1" y="13513"/>
                  <a:pt x="31" y="14024"/>
                  <a:pt x="302" y="14385"/>
                </a:cubicBezTo>
                <a:cubicBezTo>
                  <a:pt x="633" y="14716"/>
                  <a:pt x="1114" y="14837"/>
                  <a:pt x="1535" y="14686"/>
                </a:cubicBezTo>
                <a:cubicBezTo>
                  <a:pt x="1957" y="14536"/>
                  <a:pt x="2318" y="14265"/>
                  <a:pt x="2619" y="13934"/>
                </a:cubicBezTo>
                <a:cubicBezTo>
                  <a:pt x="3341" y="13272"/>
                  <a:pt x="3943" y="12520"/>
                  <a:pt x="4455" y="11677"/>
                </a:cubicBezTo>
                <a:cubicBezTo>
                  <a:pt x="6110" y="9029"/>
                  <a:pt x="6742" y="5718"/>
                  <a:pt x="6712" y="2528"/>
                </a:cubicBezTo>
                <a:cubicBezTo>
                  <a:pt x="6712" y="1866"/>
                  <a:pt x="6381" y="0"/>
                  <a:pt x="5207" y="452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272692" y="750844"/>
            <a:ext cx="856084" cy="1342382"/>
          </a:xfrm>
          <a:custGeom>
            <a:avLst/>
            <a:gdLst/>
            <a:ahLst/>
            <a:cxnLst/>
            <a:rect l="l" t="t" r="r" b="b"/>
            <a:pathLst>
              <a:path w="31390" h="49176" fill="none" extrusionOk="0">
                <a:moveTo>
                  <a:pt x="31390" y="873"/>
                </a:moveTo>
                <a:cubicBezTo>
                  <a:pt x="24378" y="1"/>
                  <a:pt x="17245" y="542"/>
                  <a:pt x="10444" y="2468"/>
                </a:cubicBezTo>
                <a:cubicBezTo>
                  <a:pt x="9571" y="2709"/>
                  <a:pt x="8728" y="2980"/>
                  <a:pt x="7886" y="3311"/>
                </a:cubicBezTo>
                <a:cubicBezTo>
                  <a:pt x="6200" y="3883"/>
                  <a:pt x="4666" y="4786"/>
                  <a:pt x="3341" y="5929"/>
                </a:cubicBezTo>
                <a:cubicBezTo>
                  <a:pt x="1325" y="7705"/>
                  <a:pt x="1" y="10413"/>
                  <a:pt x="512" y="13002"/>
                </a:cubicBezTo>
                <a:cubicBezTo>
                  <a:pt x="1054" y="15861"/>
                  <a:pt x="3432" y="17756"/>
                  <a:pt x="5598" y="19833"/>
                </a:cubicBezTo>
                <a:cubicBezTo>
                  <a:pt x="6441" y="20615"/>
                  <a:pt x="7193" y="21488"/>
                  <a:pt x="7886" y="22421"/>
                </a:cubicBezTo>
                <a:cubicBezTo>
                  <a:pt x="8036" y="22662"/>
                  <a:pt x="8187" y="22873"/>
                  <a:pt x="8307" y="23113"/>
                </a:cubicBezTo>
                <a:cubicBezTo>
                  <a:pt x="10203" y="26484"/>
                  <a:pt x="9631" y="30637"/>
                  <a:pt x="9180" y="34459"/>
                </a:cubicBezTo>
                <a:cubicBezTo>
                  <a:pt x="8819" y="37438"/>
                  <a:pt x="8668" y="40659"/>
                  <a:pt x="9752" y="43337"/>
                </a:cubicBezTo>
                <a:cubicBezTo>
                  <a:pt x="10052" y="44150"/>
                  <a:pt x="10504" y="44902"/>
                  <a:pt x="11046" y="45564"/>
                </a:cubicBezTo>
                <a:cubicBezTo>
                  <a:pt x="13965" y="49055"/>
                  <a:pt x="19593" y="49175"/>
                  <a:pt x="23475" y="46828"/>
                </a:cubicBezTo>
                <a:cubicBezTo>
                  <a:pt x="24949" y="45895"/>
                  <a:pt x="26274" y="44721"/>
                  <a:pt x="27357" y="43337"/>
                </a:cubicBezTo>
                <a:cubicBezTo>
                  <a:pt x="29072" y="41140"/>
                  <a:pt x="30427" y="38672"/>
                  <a:pt x="31360" y="36054"/>
                </a:cubicBezTo>
                <a:cubicBezTo>
                  <a:pt x="31360" y="36054"/>
                  <a:pt x="31360" y="36024"/>
                  <a:pt x="31390" y="35994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8656836" y="911872"/>
            <a:ext cx="471951" cy="782920"/>
          </a:xfrm>
          <a:custGeom>
            <a:avLst/>
            <a:gdLst/>
            <a:ahLst/>
            <a:cxnLst/>
            <a:rect l="l" t="t" r="r" b="b"/>
            <a:pathLst>
              <a:path w="17305" h="28681" fill="none" extrusionOk="0">
                <a:moveTo>
                  <a:pt x="17305" y="1776"/>
                </a:moveTo>
                <a:cubicBezTo>
                  <a:pt x="14807" y="1144"/>
                  <a:pt x="11286" y="662"/>
                  <a:pt x="9570" y="391"/>
                </a:cubicBezTo>
                <a:cubicBezTo>
                  <a:pt x="7343" y="0"/>
                  <a:pt x="4936" y="241"/>
                  <a:pt x="3070" y="1505"/>
                </a:cubicBezTo>
                <a:cubicBezTo>
                  <a:pt x="1174" y="2769"/>
                  <a:pt x="0" y="5176"/>
                  <a:pt x="632" y="7343"/>
                </a:cubicBezTo>
                <a:cubicBezTo>
                  <a:pt x="1204" y="9360"/>
                  <a:pt x="3070" y="10684"/>
                  <a:pt x="4394" y="12339"/>
                </a:cubicBezTo>
                <a:cubicBezTo>
                  <a:pt x="4785" y="12821"/>
                  <a:pt x="5146" y="13362"/>
                  <a:pt x="5417" y="13934"/>
                </a:cubicBezTo>
                <a:cubicBezTo>
                  <a:pt x="6862" y="16703"/>
                  <a:pt x="6982" y="19983"/>
                  <a:pt x="5718" y="22842"/>
                </a:cubicBezTo>
                <a:cubicBezTo>
                  <a:pt x="5327" y="23775"/>
                  <a:pt x="4755" y="24648"/>
                  <a:pt x="4575" y="25671"/>
                </a:cubicBezTo>
                <a:cubicBezTo>
                  <a:pt x="4364" y="26664"/>
                  <a:pt x="4665" y="27838"/>
                  <a:pt x="5568" y="28289"/>
                </a:cubicBezTo>
                <a:cubicBezTo>
                  <a:pt x="6290" y="28680"/>
                  <a:pt x="7163" y="28470"/>
                  <a:pt x="7915" y="28169"/>
                </a:cubicBezTo>
                <a:cubicBezTo>
                  <a:pt x="11797" y="26574"/>
                  <a:pt x="14024" y="22481"/>
                  <a:pt x="15349" y="18508"/>
                </a:cubicBezTo>
                <a:cubicBezTo>
                  <a:pt x="15860" y="17004"/>
                  <a:pt x="16281" y="15439"/>
                  <a:pt x="16733" y="13904"/>
                </a:cubicBezTo>
                <a:cubicBezTo>
                  <a:pt x="16913" y="13302"/>
                  <a:pt x="17124" y="12700"/>
                  <a:pt x="17305" y="12098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8247246" y="2139194"/>
            <a:ext cx="686203" cy="775549"/>
          </a:xfrm>
          <a:custGeom>
            <a:avLst/>
            <a:gdLst/>
            <a:ahLst/>
            <a:cxnLst/>
            <a:rect l="l" t="t" r="r" b="b"/>
            <a:pathLst>
              <a:path w="25161" h="28411" fill="none" extrusionOk="0">
                <a:moveTo>
                  <a:pt x="23836" y="6411"/>
                </a:moveTo>
                <a:cubicBezTo>
                  <a:pt x="22813" y="4876"/>
                  <a:pt x="20977" y="4033"/>
                  <a:pt x="19141" y="3823"/>
                </a:cubicBezTo>
                <a:cubicBezTo>
                  <a:pt x="17275" y="3612"/>
                  <a:pt x="15379" y="4425"/>
                  <a:pt x="13574" y="4154"/>
                </a:cubicBezTo>
                <a:cubicBezTo>
                  <a:pt x="12009" y="3913"/>
                  <a:pt x="10293" y="2589"/>
                  <a:pt x="8789" y="1596"/>
                </a:cubicBezTo>
                <a:cubicBezTo>
                  <a:pt x="8518" y="1415"/>
                  <a:pt x="8217" y="1235"/>
                  <a:pt x="7946" y="1054"/>
                </a:cubicBezTo>
                <a:cubicBezTo>
                  <a:pt x="7073" y="542"/>
                  <a:pt x="6050" y="1"/>
                  <a:pt x="5087" y="302"/>
                </a:cubicBezTo>
                <a:cubicBezTo>
                  <a:pt x="4094" y="603"/>
                  <a:pt x="3552" y="1806"/>
                  <a:pt x="3582" y="2860"/>
                </a:cubicBezTo>
                <a:cubicBezTo>
                  <a:pt x="3582" y="3883"/>
                  <a:pt x="4003" y="4906"/>
                  <a:pt x="4335" y="5929"/>
                </a:cubicBezTo>
                <a:cubicBezTo>
                  <a:pt x="5298" y="9240"/>
                  <a:pt x="5057" y="12821"/>
                  <a:pt x="3642" y="15981"/>
                </a:cubicBezTo>
                <a:cubicBezTo>
                  <a:pt x="3582" y="16071"/>
                  <a:pt x="3552" y="16162"/>
                  <a:pt x="3522" y="16252"/>
                </a:cubicBezTo>
                <a:cubicBezTo>
                  <a:pt x="2619" y="18118"/>
                  <a:pt x="1295" y="19803"/>
                  <a:pt x="663" y="21789"/>
                </a:cubicBezTo>
                <a:cubicBezTo>
                  <a:pt x="1" y="23745"/>
                  <a:pt x="242" y="26273"/>
                  <a:pt x="1927" y="27447"/>
                </a:cubicBezTo>
                <a:cubicBezTo>
                  <a:pt x="3281" y="28410"/>
                  <a:pt x="5177" y="28260"/>
                  <a:pt x="6652" y="27507"/>
                </a:cubicBezTo>
                <a:cubicBezTo>
                  <a:pt x="7434" y="27086"/>
                  <a:pt x="8187" y="26574"/>
                  <a:pt x="8819" y="25972"/>
                </a:cubicBezTo>
                <a:cubicBezTo>
                  <a:pt x="9390" y="25461"/>
                  <a:pt x="9932" y="24889"/>
                  <a:pt x="10474" y="24347"/>
                </a:cubicBezTo>
                <a:cubicBezTo>
                  <a:pt x="11617" y="23174"/>
                  <a:pt x="12881" y="22030"/>
                  <a:pt x="14446" y="21458"/>
                </a:cubicBezTo>
                <a:cubicBezTo>
                  <a:pt x="16342" y="20766"/>
                  <a:pt x="18539" y="21037"/>
                  <a:pt x="20315" y="20104"/>
                </a:cubicBezTo>
                <a:cubicBezTo>
                  <a:pt x="21910" y="19291"/>
                  <a:pt x="22843" y="17696"/>
                  <a:pt x="23475" y="15981"/>
                </a:cubicBezTo>
                <a:cubicBezTo>
                  <a:pt x="23746" y="15168"/>
                  <a:pt x="23986" y="14326"/>
                  <a:pt x="24167" y="13513"/>
                </a:cubicBezTo>
                <a:cubicBezTo>
                  <a:pt x="24709" y="11136"/>
                  <a:pt x="25160" y="8457"/>
                  <a:pt x="23836" y="6411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8401558" y="2312533"/>
            <a:ext cx="428478" cy="423930"/>
          </a:xfrm>
          <a:custGeom>
            <a:avLst/>
            <a:gdLst/>
            <a:ahLst/>
            <a:cxnLst/>
            <a:rect l="l" t="t" r="r" b="b"/>
            <a:pathLst>
              <a:path w="15711" h="15530" fill="none" extrusionOk="0">
                <a:moveTo>
                  <a:pt x="14928" y="2318"/>
                </a:moveTo>
                <a:cubicBezTo>
                  <a:pt x="14296" y="1415"/>
                  <a:pt x="13062" y="1144"/>
                  <a:pt x="11978" y="1265"/>
                </a:cubicBezTo>
                <a:cubicBezTo>
                  <a:pt x="9511" y="1535"/>
                  <a:pt x="7765" y="2499"/>
                  <a:pt x="5598" y="873"/>
                </a:cubicBezTo>
                <a:cubicBezTo>
                  <a:pt x="4906" y="302"/>
                  <a:pt x="4033" y="1"/>
                  <a:pt x="3131" y="1"/>
                </a:cubicBezTo>
                <a:cubicBezTo>
                  <a:pt x="2107" y="61"/>
                  <a:pt x="1325" y="753"/>
                  <a:pt x="1475" y="2408"/>
                </a:cubicBezTo>
                <a:cubicBezTo>
                  <a:pt x="1566" y="3401"/>
                  <a:pt x="2077" y="4304"/>
                  <a:pt x="2499" y="5207"/>
                </a:cubicBezTo>
                <a:cubicBezTo>
                  <a:pt x="2800" y="5809"/>
                  <a:pt x="3010" y="6411"/>
                  <a:pt x="3131" y="7073"/>
                </a:cubicBezTo>
                <a:lnTo>
                  <a:pt x="3131" y="8156"/>
                </a:lnTo>
                <a:cubicBezTo>
                  <a:pt x="3040" y="8698"/>
                  <a:pt x="2800" y="9180"/>
                  <a:pt x="2499" y="9631"/>
                </a:cubicBezTo>
                <a:cubicBezTo>
                  <a:pt x="2258" y="9962"/>
                  <a:pt x="1987" y="10293"/>
                  <a:pt x="1746" y="10594"/>
                </a:cubicBezTo>
                <a:cubicBezTo>
                  <a:pt x="1114" y="11346"/>
                  <a:pt x="452" y="12099"/>
                  <a:pt x="241" y="13062"/>
                </a:cubicBezTo>
                <a:cubicBezTo>
                  <a:pt x="1" y="13995"/>
                  <a:pt x="452" y="15138"/>
                  <a:pt x="1355" y="15409"/>
                </a:cubicBezTo>
                <a:cubicBezTo>
                  <a:pt x="1957" y="15530"/>
                  <a:pt x="2589" y="15409"/>
                  <a:pt x="3131" y="15108"/>
                </a:cubicBezTo>
                <a:lnTo>
                  <a:pt x="3281" y="15048"/>
                </a:lnTo>
                <a:lnTo>
                  <a:pt x="7374" y="13182"/>
                </a:lnTo>
                <a:cubicBezTo>
                  <a:pt x="8698" y="12580"/>
                  <a:pt x="10022" y="11978"/>
                  <a:pt x="11106" y="11045"/>
                </a:cubicBezTo>
                <a:cubicBezTo>
                  <a:pt x="11587" y="10624"/>
                  <a:pt x="12039" y="10143"/>
                  <a:pt x="12400" y="9631"/>
                </a:cubicBezTo>
                <a:cubicBezTo>
                  <a:pt x="13152" y="8608"/>
                  <a:pt x="13814" y="7494"/>
                  <a:pt x="14356" y="6351"/>
                </a:cubicBezTo>
                <a:cubicBezTo>
                  <a:pt x="15048" y="5087"/>
                  <a:pt x="15710" y="3522"/>
                  <a:pt x="14928" y="2318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8879249" y="2011879"/>
            <a:ext cx="264325" cy="939007"/>
          </a:xfrm>
          <a:custGeom>
            <a:avLst/>
            <a:gdLst/>
            <a:ahLst/>
            <a:cxnLst/>
            <a:rect l="l" t="t" r="r" b="b"/>
            <a:pathLst>
              <a:path w="9692" h="34399" fill="none" extrusionOk="0">
                <a:moveTo>
                  <a:pt x="9691" y="0"/>
                </a:moveTo>
                <a:cubicBezTo>
                  <a:pt x="9511" y="60"/>
                  <a:pt x="9300" y="120"/>
                  <a:pt x="9150" y="181"/>
                </a:cubicBezTo>
                <a:cubicBezTo>
                  <a:pt x="6652" y="1083"/>
                  <a:pt x="4846" y="3250"/>
                  <a:pt x="4395" y="5868"/>
                </a:cubicBezTo>
                <a:cubicBezTo>
                  <a:pt x="3853" y="9359"/>
                  <a:pt x="5869" y="12820"/>
                  <a:pt x="5448" y="16311"/>
                </a:cubicBezTo>
                <a:cubicBezTo>
                  <a:pt x="5177" y="17846"/>
                  <a:pt x="4635" y="19321"/>
                  <a:pt x="3793" y="20645"/>
                </a:cubicBezTo>
                <a:cubicBezTo>
                  <a:pt x="3582" y="20976"/>
                  <a:pt x="3402" y="21337"/>
                  <a:pt x="3191" y="21668"/>
                </a:cubicBezTo>
                <a:cubicBezTo>
                  <a:pt x="2168" y="23323"/>
                  <a:pt x="1054" y="24979"/>
                  <a:pt x="512" y="26844"/>
                </a:cubicBezTo>
                <a:cubicBezTo>
                  <a:pt x="1" y="28710"/>
                  <a:pt x="121" y="30907"/>
                  <a:pt x="1385" y="32412"/>
                </a:cubicBezTo>
                <a:cubicBezTo>
                  <a:pt x="2649" y="33887"/>
                  <a:pt x="4997" y="34398"/>
                  <a:pt x="6923" y="33826"/>
                </a:cubicBezTo>
                <a:cubicBezTo>
                  <a:pt x="7735" y="33586"/>
                  <a:pt x="8488" y="33225"/>
                  <a:pt x="9150" y="32713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9001543" y="2127702"/>
            <a:ext cx="147790" cy="654758"/>
          </a:xfrm>
          <a:custGeom>
            <a:avLst/>
            <a:gdLst/>
            <a:ahLst/>
            <a:cxnLst/>
            <a:rect l="l" t="t" r="r" b="b"/>
            <a:pathLst>
              <a:path w="5419" h="23986" fill="none" extrusionOk="0">
                <a:moveTo>
                  <a:pt x="5418" y="0"/>
                </a:moveTo>
                <a:cubicBezTo>
                  <a:pt x="5147" y="0"/>
                  <a:pt x="4906" y="30"/>
                  <a:pt x="4666" y="121"/>
                </a:cubicBezTo>
                <a:cubicBezTo>
                  <a:pt x="3071" y="572"/>
                  <a:pt x="2047" y="2498"/>
                  <a:pt x="2108" y="4214"/>
                </a:cubicBezTo>
                <a:cubicBezTo>
                  <a:pt x="2168" y="6200"/>
                  <a:pt x="3191" y="8006"/>
                  <a:pt x="3974" y="9871"/>
                </a:cubicBezTo>
                <a:cubicBezTo>
                  <a:pt x="4274" y="10503"/>
                  <a:pt x="4485" y="11165"/>
                  <a:pt x="4666" y="11858"/>
                </a:cubicBezTo>
                <a:cubicBezTo>
                  <a:pt x="4937" y="12881"/>
                  <a:pt x="4937" y="13964"/>
                  <a:pt x="4666" y="14988"/>
                </a:cubicBezTo>
                <a:cubicBezTo>
                  <a:pt x="4575" y="15198"/>
                  <a:pt x="4485" y="15409"/>
                  <a:pt x="4395" y="15620"/>
                </a:cubicBezTo>
                <a:cubicBezTo>
                  <a:pt x="4244" y="15890"/>
                  <a:pt x="4094" y="16161"/>
                  <a:pt x="3883" y="16402"/>
                </a:cubicBezTo>
                <a:cubicBezTo>
                  <a:pt x="3281" y="17094"/>
                  <a:pt x="2619" y="17756"/>
                  <a:pt x="1927" y="18328"/>
                </a:cubicBezTo>
                <a:cubicBezTo>
                  <a:pt x="1024" y="19171"/>
                  <a:pt x="151" y="20194"/>
                  <a:pt x="61" y="21428"/>
                </a:cubicBezTo>
                <a:cubicBezTo>
                  <a:pt x="1" y="22662"/>
                  <a:pt x="1114" y="23986"/>
                  <a:pt x="2318" y="23655"/>
                </a:cubicBezTo>
                <a:cubicBezTo>
                  <a:pt x="3041" y="23474"/>
                  <a:pt x="3492" y="22782"/>
                  <a:pt x="3883" y="22150"/>
                </a:cubicBezTo>
                <a:lnTo>
                  <a:pt x="4636" y="20946"/>
                </a:ln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2238128" y="3870946"/>
            <a:ext cx="1481497" cy="1271709"/>
          </a:xfrm>
          <a:custGeom>
            <a:avLst/>
            <a:gdLst/>
            <a:ahLst/>
            <a:cxnLst/>
            <a:rect l="l" t="t" r="r" b="b"/>
            <a:pathLst>
              <a:path w="54322" h="46587" fill="none" extrusionOk="0">
                <a:moveTo>
                  <a:pt x="37077" y="46587"/>
                </a:moveTo>
                <a:cubicBezTo>
                  <a:pt x="37137" y="45594"/>
                  <a:pt x="37107" y="44601"/>
                  <a:pt x="36987" y="43608"/>
                </a:cubicBezTo>
                <a:cubicBezTo>
                  <a:pt x="36686" y="40508"/>
                  <a:pt x="35813" y="36866"/>
                  <a:pt x="37980" y="34579"/>
                </a:cubicBezTo>
                <a:cubicBezTo>
                  <a:pt x="39846" y="32593"/>
                  <a:pt x="43036" y="32804"/>
                  <a:pt x="45804" y="32954"/>
                </a:cubicBezTo>
                <a:cubicBezTo>
                  <a:pt x="47580" y="33074"/>
                  <a:pt x="49596" y="32954"/>
                  <a:pt x="51161" y="32202"/>
                </a:cubicBezTo>
                <a:cubicBezTo>
                  <a:pt x="52004" y="31810"/>
                  <a:pt x="52696" y="31178"/>
                  <a:pt x="53148" y="30336"/>
                </a:cubicBezTo>
                <a:cubicBezTo>
                  <a:pt x="54321" y="28079"/>
                  <a:pt x="52997" y="25400"/>
                  <a:pt x="51161" y="23534"/>
                </a:cubicBezTo>
                <a:cubicBezTo>
                  <a:pt x="51011" y="23384"/>
                  <a:pt x="50830" y="23233"/>
                  <a:pt x="50680" y="23083"/>
                </a:cubicBezTo>
                <a:lnTo>
                  <a:pt x="50529" y="22933"/>
                </a:lnTo>
                <a:cubicBezTo>
                  <a:pt x="48393" y="21067"/>
                  <a:pt x="45714" y="19562"/>
                  <a:pt x="44571" y="16974"/>
                </a:cubicBezTo>
                <a:cubicBezTo>
                  <a:pt x="43668" y="14927"/>
                  <a:pt x="43908" y="12580"/>
                  <a:pt x="44179" y="10383"/>
                </a:cubicBezTo>
                <a:cubicBezTo>
                  <a:pt x="44450" y="8156"/>
                  <a:pt x="44721" y="5839"/>
                  <a:pt x="43908" y="3762"/>
                </a:cubicBezTo>
                <a:cubicBezTo>
                  <a:pt x="43096" y="1656"/>
                  <a:pt x="40779" y="0"/>
                  <a:pt x="38642" y="693"/>
                </a:cubicBezTo>
                <a:cubicBezTo>
                  <a:pt x="36595" y="1385"/>
                  <a:pt x="35753" y="3792"/>
                  <a:pt x="34368" y="5447"/>
                </a:cubicBezTo>
                <a:cubicBezTo>
                  <a:pt x="32653" y="7464"/>
                  <a:pt x="30245" y="8276"/>
                  <a:pt x="27627" y="8818"/>
                </a:cubicBezTo>
                <a:cubicBezTo>
                  <a:pt x="24377" y="9480"/>
                  <a:pt x="20796" y="9691"/>
                  <a:pt x="17846" y="11165"/>
                </a:cubicBezTo>
                <a:cubicBezTo>
                  <a:pt x="14085" y="13061"/>
                  <a:pt x="11707" y="16883"/>
                  <a:pt x="10323" y="20856"/>
                </a:cubicBezTo>
                <a:cubicBezTo>
                  <a:pt x="10082" y="21578"/>
                  <a:pt x="9841" y="22331"/>
                  <a:pt x="9630" y="23083"/>
                </a:cubicBezTo>
                <a:cubicBezTo>
                  <a:pt x="8698" y="26363"/>
                  <a:pt x="8126" y="29734"/>
                  <a:pt x="7133" y="33014"/>
                </a:cubicBezTo>
                <a:cubicBezTo>
                  <a:pt x="6380" y="35542"/>
                  <a:pt x="5357" y="37980"/>
                  <a:pt x="4123" y="40297"/>
                </a:cubicBezTo>
                <a:cubicBezTo>
                  <a:pt x="2949" y="42524"/>
                  <a:pt x="1565" y="44631"/>
                  <a:pt x="0" y="46587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3428252" y="4049198"/>
            <a:ext cx="1206535" cy="1093456"/>
          </a:xfrm>
          <a:custGeom>
            <a:avLst/>
            <a:gdLst/>
            <a:ahLst/>
            <a:cxnLst/>
            <a:rect l="l" t="t" r="r" b="b"/>
            <a:pathLst>
              <a:path w="44240" h="40057" fill="none" extrusionOk="0">
                <a:moveTo>
                  <a:pt x="44180" y="40057"/>
                </a:moveTo>
                <a:cubicBezTo>
                  <a:pt x="44240" y="38703"/>
                  <a:pt x="44150" y="37318"/>
                  <a:pt x="43879" y="35994"/>
                </a:cubicBezTo>
                <a:cubicBezTo>
                  <a:pt x="42825" y="30878"/>
                  <a:pt x="39575" y="26484"/>
                  <a:pt x="35031" y="23956"/>
                </a:cubicBezTo>
                <a:cubicBezTo>
                  <a:pt x="33737" y="23264"/>
                  <a:pt x="32413" y="22692"/>
                  <a:pt x="31028" y="22241"/>
                </a:cubicBezTo>
                <a:cubicBezTo>
                  <a:pt x="28952" y="21489"/>
                  <a:pt x="26785" y="20887"/>
                  <a:pt x="24769" y="19984"/>
                </a:cubicBezTo>
                <a:cubicBezTo>
                  <a:pt x="22873" y="19171"/>
                  <a:pt x="21187" y="17998"/>
                  <a:pt x="19773" y="16523"/>
                </a:cubicBezTo>
                <a:cubicBezTo>
                  <a:pt x="18629" y="15349"/>
                  <a:pt x="17877" y="13844"/>
                  <a:pt x="17576" y="12219"/>
                </a:cubicBezTo>
                <a:cubicBezTo>
                  <a:pt x="17245" y="10083"/>
                  <a:pt x="17907" y="7916"/>
                  <a:pt x="17907" y="5719"/>
                </a:cubicBezTo>
                <a:cubicBezTo>
                  <a:pt x="17907" y="3552"/>
                  <a:pt x="16944" y="1054"/>
                  <a:pt x="14837" y="543"/>
                </a:cubicBezTo>
                <a:cubicBezTo>
                  <a:pt x="12640" y="1"/>
                  <a:pt x="10504" y="2047"/>
                  <a:pt x="10112" y="4244"/>
                </a:cubicBezTo>
                <a:cubicBezTo>
                  <a:pt x="9691" y="6441"/>
                  <a:pt x="10534" y="8668"/>
                  <a:pt x="11407" y="10745"/>
                </a:cubicBezTo>
                <a:cubicBezTo>
                  <a:pt x="12219" y="12641"/>
                  <a:pt x="13122" y="14567"/>
                  <a:pt x="13784" y="16523"/>
                </a:cubicBezTo>
                <a:cubicBezTo>
                  <a:pt x="14416" y="18298"/>
                  <a:pt x="14777" y="20134"/>
                  <a:pt x="14867" y="22000"/>
                </a:cubicBezTo>
                <a:cubicBezTo>
                  <a:pt x="14958" y="25943"/>
                  <a:pt x="12731" y="30276"/>
                  <a:pt x="8879" y="31119"/>
                </a:cubicBezTo>
                <a:cubicBezTo>
                  <a:pt x="8427" y="31209"/>
                  <a:pt x="7976" y="31269"/>
                  <a:pt x="7524" y="31299"/>
                </a:cubicBezTo>
                <a:cubicBezTo>
                  <a:pt x="5177" y="31480"/>
                  <a:pt x="2589" y="31149"/>
                  <a:pt x="1234" y="32985"/>
                </a:cubicBezTo>
                <a:cubicBezTo>
                  <a:pt x="1" y="34640"/>
                  <a:pt x="813" y="36987"/>
                  <a:pt x="1566" y="38913"/>
                </a:cubicBezTo>
                <a:cubicBezTo>
                  <a:pt x="1686" y="39305"/>
                  <a:pt x="1836" y="39666"/>
                  <a:pt x="1927" y="40057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3705676" y="4890425"/>
            <a:ext cx="678813" cy="252229"/>
          </a:xfrm>
          <a:custGeom>
            <a:avLst/>
            <a:gdLst/>
            <a:ahLst/>
            <a:cxnLst/>
            <a:rect l="l" t="t" r="r" b="b"/>
            <a:pathLst>
              <a:path w="24890" h="9240" fill="none" extrusionOk="0">
                <a:moveTo>
                  <a:pt x="24739" y="9240"/>
                </a:moveTo>
                <a:cubicBezTo>
                  <a:pt x="24889" y="6110"/>
                  <a:pt x="23505" y="2740"/>
                  <a:pt x="20856" y="1265"/>
                </a:cubicBezTo>
                <a:cubicBezTo>
                  <a:pt x="20495" y="1024"/>
                  <a:pt x="20104" y="874"/>
                  <a:pt x="19683" y="753"/>
                </a:cubicBezTo>
                <a:cubicBezTo>
                  <a:pt x="17245" y="1"/>
                  <a:pt x="14627" y="844"/>
                  <a:pt x="12219" y="1656"/>
                </a:cubicBezTo>
                <a:lnTo>
                  <a:pt x="5719" y="3883"/>
                </a:lnTo>
                <a:cubicBezTo>
                  <a:pt x="4124" y="4425"/>
                  <a:pt x="2468" y="5027"/>
                  <a:pt x="1355" y="6291"/>
                </a:cubicBezTo>
                <a:cubicBezTo>
                  <a:pt x="633" y="7103"/>
                  <a:pt x="151" y="8157"/>
                  <a:pt x="1" y="9240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3828788" y="4561845"/>
            <a:ext cx="460496" cy="388580"/>
          </a:xfrm>
          <a:custGeom>
            <a:avLst/>
            <a:gdLst/>
            <a:ahLst/>
            <a:cxnLst/>
            <a:rect l="l" t="t" r="r" b="b"/>
            <a:pathLst>
              <a:path w="16885" h="14235" fill="none" extrusionOk="0">
                <a:moveTo>
                  <a:pt x="16433" y="7403"/>
                </a:moveTo>
                <a:cubicBezTo>
                  <a:pt x="16403" y="7343"/>
                  <a:pt x="16372" y="7313"/>
                  <a:pt x="16342" y="7283"/>
                </a:cubicBezTo>
                <a:cubicBezTo>
                  <a:pt x="15710" y="6410"/>
                  <a:pt x="14777" y="5838"/>
                  <a:pt x="13754" y="5688"/>
                </a:cubicBezTo>
                <a:cubicBezTo>
                  <a:pt x="12671" y="5507"/>
                  <a:pt x="11557" y="5387"/>
                  <a:pt x="10474" y="5327"/>
                </a:cubicBezTo>
                <a:cubicBezTo>
                  <a:pt x="9390" y="5206"/>
                  <a:pt x="8277" y="4936"/>
                  <a:pt x="7434" y="4213"/>
                </a:cubicBezTo>
                <a:cubicBezTo>
                  <a:pt x="6622" y="3491"/>
                  <a:pt x="6200" y="2438"/>
                  <a:pt x="5448" y="1655"/>
                </a:cubicBezTo>
                <a:cubicBezTo>
                  <a:pt x="3853" y="0"/>
                  <a:pt x="2318" y="1053"/>
                  <a:pt x="2138" y="2979"/>
                </a:cubicBezTo>
                <a:cubicBezTo>
                  <a:pt x="2017" y="4574"/>
                  <a:pt x="1987" y="6019"/>
                  <a:pt x="1566" y="7584"/>
                </a:cubicBezTo>
                <a:cubicBezTo>
                  <a:pt x="1235" y="8878"/>
                  <a:pt x="1" y="11376"/>
                  <a:pt x="1205" y="12489"/>
                </a:cubicBezTo>
                <a:cubicBezTo>
                  <a:pt x="3101" y="14235"/>
                  <a:pt x="5508" y="8427"/>
                  <a:pt x="12219" y="9931"/>
                </a:cubicBezTo>
                <a:cubicBezTo>
                  <a:pt x="13453" y="10232"/>
                  <a:pt x="14807" y="10954"/>
                  <a:pt x="15861" y="10322"/>
                </a:cubicBezTo>
                <a:cubicBezTo>
                  <a:pt x="16071" y="10202"/>
                  <a:pt x="16222" y="10052"/>
                  <a:pt x="16342" y="9901"/>
                </a:cubicBezTo>
                <a:cubicBezTo>
                  <a:pt x="16854" y="9149"/>
                  <a:pt x="16884" y="8186"/>
                  <a:pt x="16433" y="7403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3808278" y="3880800"/>
            <a:ext cx="344752" cy="412438"/>
          </a:xfrm>
          <a:custGeom>
            <a:avLst/>
            <a:gdLst/>
            <a:ahLst/>
            <a:cxnLst/>
            <a:rect l="l" t="t" r="r" b="b"/>
            <a:pathLst>
              <a:path w="12641" h="15109" fill="none" extrusionOk="0">
                <a:moveTo>
                  <a:pt x="12430" y="9932"/>
                </a:moveTo>
                <a:cubicBezTo>
                  <a:pt x="12219" y="8096"/>
                  <a:pt x="12008" y="6260"/>
                  <a:pt x="11828" y="4424"/>
                </a:cubicBezTo>
                <a:cubicBezTo>
                  <a:pt x="11707" y="3341"/>
                  <a:pt x="11557" y="2227"/>
                  <a:pt x="10895" y="1415"/>
                </a:cubicBezTo>
                <a:cubicBezTo>
                  <a:pt x="10052" y="332"/>
                  <a:pt x="8758" y="542"/>
                  <a:pt x="7554" y="452"/>
                </a:cubicBezTo>
                <a:cubicBezTo>
                  <a:pt x="5959" y="301"/>
                  <a:pt x="4424" y="0"/>
                  <a:pt x="2799" y="61"/>
                </a:cubicBezTo>
                <a:cubicBezTo>
                  <a:pt x="1716" y="121"/>
                  <a:pt x="392" y="452"/>
                  <a:pt x="181" y="1505"/>
                </a:cubicBezTo>
                <a:cubicBezTo>
                  <a:pt x="0" y="2318"/>
                  <a:pt x="693" y="3100"/>
                  <a:pt x="1415" y="3491"/>
                </a:cubicBezTo>
                <a:cubicBezTo>
                  <a:pt x="2167" y="3853"/>
                  <a:pt x="3010" y="4033"/>
                  <a:pt x="3732" y="4485"/>
                </a:cubicBezTo>
                <a:cubicBezTo>
                  <a:pt x="5056" y="5327"/>
                  <a:pt x="5628" y="6952"/>
                  <a:pt x="5929" y="8487"/>
                </a:cubicBezTo>
                <a:cubicBezTo>
                  <a:pt x="6260" y="10052"/>
                  <a:pt x="6411" y="11677"/>
                  <a:pt x="7314" y="13001"/>
                </a:cubicBezTo>
                <a:cubicBezTo>
                  <a:pt x="8186" y="14295"/>
                  <a:pt x="10082" y="15108"/>
                  <a:pt x="11346" y="14205"/>
                </a:cubicBezTo>
                <a:cubicBezTo>
                  <a:pt x="12640" y="13302"/>
                  <a:pt x="12580" y="11467"/>
                  <a:pt x="12430" y="9932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2632909" y="4780361"/>
            <a:ext cx="225734" cy="362292"/>
          </a:xfrm>
          <a:custGeom>
            <a:avLst/>
            <a:gdLst/>
            <a:ahLst/>
            <a:cxnLst/>
            <a:rect l="l" t="t" r="r" b="b"/>
            <a:pathLst>
              <a:path w="8277" h="13272" fill="none" extrusionOk="0">
                <a:moveTo>
                  <a:pt x="1" y="13272"/>
                </a:moveTo>
                <a:lnTo>
                  <a:pt x="1536" y="5778"/>
                </a:lnTo>
                <a:cubicBezTo>
                  <a:pt x="1867" y="4244"/>
                  <a:pt x="2228" y="2618"/>
                  <a:pt x="3281" y="1505"/>
                </a:cubicBezTo>
                <a:cubicBezTo>
                  <a:pt x="4364" y="361"/>
                  <a:pt x="6411" y="0"/>
                  <a:pt x="7434" y="1174"/>
                </a:cubicBezTo>
                <a:cubicBezTo>
                  <a:pt x="8006" y="1836"/>
                  <a:pt x="8126" y="2799"/>
                  <a:pt x="8156" y="3672"/>
                </a:cubicBezTo>
                <a:cubicBezTo>
                  <a:pt x="8277" y="6922"/>
                  <a:pt x="7916" y="10142"/>
                  <a:pt x="7013" y="13272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2822513" y="4478861"/>
            <a:ext cx="343933" cy="253867"/>
          </a:xfrm>
          <a:custGeom>
            <a:avLst/>
            <a:gdLst/>
            <a:ahLst/>
            <a:cxnLst/>
            <a:rect l="l" t="t" r="r" b="b"/>
            <a:pathLst>
              <a:path w="12611" h="9300" fill="none" extrusionOk="0">
                <a:moveTo>
                  <a:pt x="12069" y="2167"/>
                </a:moveTo>
                <a:cubicBezTo>
                  <a:pt x="11708" y="1836"/>
                  <a:pt x="11286" y="1626"/>
                  <a:pt x="10835" y="1505"/>
                </a:cubicBezTo>
                <a:lnTo>
                  <a:pt x="8849" y="813"/>
                </a:lnTo>
                <a:lnTo>
                  <a:pt x="8247" y="602"/>
                </a:lnTo>
                <a:cubicBezTo>
                  <a:pt x="7585" y="362"/>
                  <a:pt x="6922" y="151"/>
                  <a:pt x="6230" y="61"/>
                </a:cubicBezTo>
                <a:cubicBezTo>
                  <a:pt x="5929" y="0"/>
                  <a:pt x="5658" y="0"/>
                  <a:pt x="5388" y="0"/>
                </a:cubicBezTo>
                <a:cubicBezTo>
                  <a:pt x="4515" y="61"/>
                  <a:pt x="3642" y="331"/>
                  <a:pt x="2920" y="813"/>
                </a:cubicBezTo>
                <a:cubicBezTo>
                  <a:pt x="1566" y="1626"/>
                  <a:pt x="633" y="2950"/>
                  <a:pt x="271" y="4485"/>
                </a:cubicBezTo>
                <a:cubicBezTo>
                  <a:pt x="1" y="5779"/>
                  <a:pt x="362" y="7103"/>
                  <a:pt x="1265" y="8066"/>
                </a:cubicBezTo>
                <a:cubicBezTo>
                  <a:pt x="2198" y="8999"/>
                  <a:pt x="3612" y="9300"/>
                  <a:pt x="4846" y="8848"/>
                </a:cubicBezTo>
                <a:cubicBezTo>
                  <a:pt x="5358" y="8608"/>
                  <a:pt x="5809" y="8276"/>
                  <a:pt x="6230" y="7885"/>
                </a:cubicBezTo>
                <a:cubicBezTo>
                  <a:pt x="6652" y="7464"/>
                  <a:pt x="7163" y="7043"/>
                  <a:pt x="7675" y="6681"/>
                </a:cubicBezTo>
                <a:cubicBezTo>
                  <a:pt x="8397" y="6290"/>
                  <a:pt x="9149" y="5989"/>
                  <a:pt x="9962" y="5779"/>
                </a:cubicBezTo>
                <a:cubicBezTo>
                  <a:pt x="10744" y="5538"/>
                  <a:pt x="11467" y="5086"/>
                  <a:pt x="12008" y="4454"/>
                </a:cubicBezTo>
                <a:cubicBezTo>
                  <a:pt x="12520" y="3792"/>
                  <a:pt x="12610" y="2769"/>
                  <a:pt x="12069" y="2167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845" y="2908955"/>
            <a:ext cx="1099000" cy="2233700"/>
          </a:xfrm>
          <a:custGeom>
            <a:avLst/>
            <a:gdLst/>
            <a:ahLst/>
            <a:cxnLst/>
            <a:rect l="l" t="t" r="r" b="b"/>
            <a:pathLst>
              <a:path w="40297" h="81828" fill="none" extrusionOk="0">
                <a:moveTo>
                  <a:pt x="26935" y="81828"/>
                </a:moveTo>
                <a:cubicBezTo>
                  <a:pt x="29403" y="79330"/>
                  <a:pt x="31750" y="76742"/>
                  <a:pt x="33947" y="74003"/>
                </a:cubicBezTo>
                <a:cubicBezTo>
                  <a:pt x="37227" y="69971"/>
                  <a:pt x="40297" y="64162"/>
                  <a:pt x="37318" y="59919"/>
                </a:cubicBezTo>
                <a:cubicBezTo>
                  <a:pt x="36896" y="59287"/>
                  <a:pt x="36385" y="58775"/>
                  <a:pt x="35783" y="58324"/>
                </a:cubicBezTo>
                <a:cubicBezTo>
                  <a:pt x="32563" y="55916"/>
                  <a:pt x="27507" y="56067"/>
                  <a:pt x="23715" y="54111"/>
                </a:cubicBezTo>
                <a:lnTo>
                  <a:pt x="23534" y="54020"/>
                </a:lnTo>
                <a:cubicBezTo>
                  <a:pt x="17184" y="50620"/>
                  <a:pt x="15860" y="41862"/>
                  <a:pt x="17816" y="34820"/>
                </a:cubicBezTo>
                <a:cubicBezTo>
                  <a:pt x="17876" y="34489"/>
                  <a:pt x="17967" y="34188"/>
                  <a:pt x="18087" y="33887"/>
                </a:cubicBezTo>
                <a:cubicBezTo>
                  <a:pt x="19381" y="29824"/>
                  <a:pt x="21488" y="26093"/>
                  <a:pt x="23504" y="22301"/>
                </a:cubicBezTo>
                <a:cubicBezTo>
                  <a:pt x="25099" y="19351"/>
                  <a:pt x="26604" y="16342"/>
                  <a:pt x="27657" y="13182"/>
                </a:cubicBezTo>
                <a:cubicBezTo>
                  <a:pt x="27838" y="12550"/>
                  <a:pt x="28018" y="11918"/>
                  <a:pt x="28199" y="11286"/>
                </a:cubicBezTo>
                <a:cubicBezTo>
                  <a:pt x="28680" y="9270"/>
                  <a:pt x="28861" y="7163"/>
                  <a:pt x="28319" y="5177"/>
                </a:cubicBezTo>
                <a:cubicBezTo>
                  <a:pt x="27657" y="2829"/>
                  <a:pt x="25791" y="723"/>
                  <a:pt x="23474" y="211"/>
                </a:cubicBezTo>
                <a:cubicBezTo>
                  <a:pt x="23203" y="151"/>
                  <a:pt x="22902" y="121"/>
                  <a:pt x="22631" y="121"/>
                </a:cubicBezTo>
                <a:cubicBezTo>
                  <a:pt x="19441" y="0"/>
                  <a:pt x="17004" y="2739"/>
                  <a:pt x="14355" y="4515"/>
                </a:cubicBezTo>
                <a:cubicBezTo>
                  <a:pt x="10202" y="7313"/>
                  <a:pt x="4605" y="7524"/>
                  <a:pt x="0" y="5598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845" y="3313149"/>
            <a:ext cx="361961" cy="734439"/>
          </a:xfrm>
          <a:custGeom>
            <a:avLst/>
            <a:gdLst/>
            <a:ahLst/>
            <a:cxnLst/>
            <a:rect l="l" t="t" r="r" b="b"/>
            <a:pathLst>
              <a:path w="13272" h="26905" fill="none" extrusionOk="0">
                <a:moveTo>
                  <a:pt x="0" y="26905"/>
                </a:moveTo>
                <a:cubicBezTo>
                  <a:pt x="361" y="26513"/>
                  <a:pt x="722" y="26152"/>
                  <a:pt x="1083" y="25761"/>
                </a:cubicBezTo>
                <a:cubicBezTo>
                  <a:pt x="3070" y="23805"/>
                  <a:pt x="5237" y="21999"/>
                  <a:pt x="7133" y="19983"/>
                </a:cubicBezTo>
                <a:cubicBezTo>
                  <a:pt x="8216" y="18869"/>
                  <a:pt x="9179" y="17666"/>
                  <a:pt x="10052" y="16372"/>
                </a:cubicBezTo>
                <a:cubicBezTo>
                  <a:pt x="12369" y="12730"/>
                  <a:pt x="13272" y="7704"/>
                  <a:pt x="10804" y="4123"/>
                </a:cubicBezTo>
                <a:cubicBezTo>
                  <a:pt x="8758" y="1204"/>
                  <a:pt x="4936" y="0"/>
                  <a:pt x="1384" y="211"/>
                </a:cubicBezTo>
                <a:cubicBezTo>
                  <a:pt x="933" y="211"/>
                  <a:pt x="451" y="271"/>
                  <a:pt x="0" y="33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845" y="4512546"/>
            <a:ext cx="512996" cy="630954"/>
          </a:xfrm>
          <a:custGeom>
            <a:avLst/>
            <a:gdLst/>
            <a:ahLst/>
            <a:cxnLst/>
            <a:rect l="l" t="t" r="r" b="b"/>
            <a:pathLst>
              <a:path w="18810" h="23114" fill="none" extrusionOk="0">
                <a:moveTo>
                  <a:pt x="0" y="2980"/>
                </a:moveTo>
                <a:lnTo>
                  <a:pt x="60" y="3010"/>
                </a:lnTo>
                <a:cubicBezTo>
                  <a:pt x="5537" y="4815"/>
                  <a:pt x="12700" y="0"/>
                  <a:pt x="16793" y="4063"/>
                </a:cubicBezTo>
                <a:cubicBezTo>
                  <a:pt x="18569" y="5839"/>
                  <a:pt x="18809" y="8698"/>
                  <a:pt x="17997" y="11045"/>
                </a:cubicBezTo>
                <a:cubicBezTo>
                  <a:pt x="17184" y="13423"/>
                  <a:pt x="15529" y="15379"/>
                  <a:pt x="13814" y="17184"/>
                </a:cubicBezTo>
                <a:cubicBezTo>
                  <a:pt x="11797" y="19261"/>
                  <a:pt x="9721" y="21247"/>
                  <a:pt x="7524" y="23113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845" y="4133002"/>
            <a:ext cx="243789" cy="313839"/>
          </a:xfrm>
          <a:custGeom>
            <a:avLst/>
            <a:gdLst/>
            <a:ahLst/>
            <a:cxnLst/>
            <a:rect l="l" t="t" r="r" b="b"/>
            <a:pathLst>
              <a:path w="8939" h="11497" fill="none" extrusionOk="0">
                <a:moveTo>
                  <a:pt x="0" y="1897"/>
                </a:moveTo>
                <a:cubicBezTo>
                  <a:pt x="1294" y="542"/>
                  <a:pt x="3220" y="1"/>
                  <a:pt x="5056" y="452"/>
                </a:cubicBezTo>
                <a:cubicBezTo>
                  <a:pt x="7373" y="1174"/>
                  <a:pt x="8938" y="3341"/>
                  <a:pt x="8908" y="5749"/>
                </a:cubicBezTo>
                <a:cubicBezTo>
                  <a:pt x="8788" y="8186"/>
                  <a:pt x="7193" y="10263"/>
                  <a:pt x="4875" y="11015"/>
                </a:cubicBezTo>
                <a:cubicBezTo>
                  <a:pt x="3250" y="11497"/>
                  <a:pt x="1475" y="11286"/>
                  <a:pt x="0" y="10413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8083933" y="3761674"/>
            <a:ext cx="1090791" cy="409135"/>
          </a:xfrm>
          <a:custGeom>
            <a:avLst/>
            <a:gdLst/>
            <a:ahLst/>
            <a:cxnLst/>
            <a:rect l="l" t="t" r="r" b="b"/>
            <a:pathLst>
              <a:path w="39996" h="14988" fill="none" extrusionOk="0">
                <a:moveTo>
                  <a:pt x="39996" y="1716"/>
                </a:moveTo>
                <a:cubicBezTo>
                  <a:pt x="39454" y="2107"/>
                  <a:pt x="38882" y="2438"/>
                  <a:pt x="38311" y="2709"/>
                </a:cubicBezTo>
                <a:cubicBezTo>
                  <a:pt x="37438" y="3131"/>
                  <a:pt x="36505" y="3401"/>
                  <a:pt x="35572" y="3582"/>
                </a:cubicBezTo>
                <a:cubicBezTo>
                  <a:pt x="33706" y="3883"/>
                  <a:pt x="31840" y="3883"/>
                  <a:pt x="29974" y="3582"/>
                </a:cubicBezTo>
                <a:cubicBezTo>
                  <a:pt x="29162" y="3462"/>
                  <a:pt x="28349" y="3281"/>
                  <a:pt x="27567" y="3101"/>
                </a:cubicBezTo>
                <a:cubicBezTo>
                  <a:pt x="23414" y="2077"/>
                  <a:pt x="19351" y="302"/>
                  <a:pt x="15078" y="31"/>
                </a:cubicBezTo>
                <a:lnTo>
                  <a:pt x="14807" y="31"/>
                </a:lnTo>
                <a:cubicBezTo>
                  <a:pt x="12670" y="1"/>
                  <a:pt x="10563" y="151"/>
                  <a:pt x="8457" y="482"/>
                </a:cubicBezTo>
                <a:lnTo>
                  <a:pt x="2528" y="1235"/>
                </a:lnTo>
                <a:cubicBezTo>
                  <a:pt x="1264" y="1325"/>
                  <a:pt x="271" y="2318"/>
                  <a:pt x="181" y="3582"/>
                </a:cubicBezTo>
                <a:cubicBezTo>
                  <a:pt x="0" y="5057"/>
                  <a:pt x="963" y="6682"/>
                  <a:pt x="2889" y="6652"/>
                </a:cubicBezTo>
                <a:lnTo>
                  <a:pt x="3009" y="6652"/>
                </a:lnTo>
                <a:cubicBezTo>
                  <a:pt x="6621" y="6531"/>
                  <a:pt x="10323" y="5659"/>
                  <a:pt x="13753" y="6712"/>
                </a:cubicBezTo>
                <a:cubicBezTo>
                  <a:pt x="14114" y="6832"/>
                  <a:pt x="14446" y="6953"/>
                  <a:pt x="14777" y="7103"/>
                </a:cubicBezTo>
                <a:cubicBezTo>
                  <a:pt x="17786" y="8367"/>
                  <a:pt x="20224" y="10865"/>
                  <a:pt x="23113" y="12460"/>
                </a:cubicBezTo>
                <a:cubicBezTo>
                  <a:pt x="27747" y="14988"/>
                  <a:pt x="33646" y="14928"/>
                  <a:pt x="38281" y="12460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7682553" y="3822465"/>
            <a:ext cx="224916" cy="226760"/>
          </a:xfrm>
          <a:custGeom>
            <a:avLst/>
            <a:gdLst/>
            <a:ahLst/>
            <a:cxnLst/>
            <a:rect l="l" t="t" r="r" b="b"/>
            <a:pathLst>
              <a:path w="8247" h="8307" fill="none" extrusionOk="0">
                <a:moveTo>
                  <a:pt x="7043" y="1837"/>
                </a:moveTo>
                <a:cubicBezTo>
                  <a:pt x="6892" y="1656"/>
                  <a:pt x="6712" y="1475"/>
                  <a:pt x="6531" y="1325"/>
                </a:cubicBezTo>
                <a:cubicBezTo>
                  <a:pt x="6351" y="1205"/>
                  <a:pt x="6170" y="1084"/>
                  <a:pt x="5990" y="964"/>
                </a:cubicBezTo>
                <a:cubicBezTo>
                  <a:pt x="4425" y="31"/>
                  <a:pt x="2228" y="1"/>
                  <a:pt x="1024" y="1325"/>
                </a:cubicBezTo>
                <a:cubicBezTo>
                  <a:pt x="783" y="1626"/>
                  <a:pt x="572" y="1927"/>
                  <a:pt x="452" y="2288"/>
                </a:cubicBezTo>
                <a:cubicBezTo>
                  <a:pt x="1" y="3582"/>
                  <a:pt x="211" y="5057"/>
                  <a:pt x="1024" y="6170"/>
                </a:cubicBezTo>
                <a:cubicBezTo>
                  <a:pt x="1867" y="7434"/>
                  <a:pt x="3401" y="8307"/>
                  <a:pt x="4906" y="8096"/>
                </a:cubicBezTo>
                <a:cubicBezTo>
                  <a:pt x="5267" y="8066"/>
                  <a:pt x="5658" y="7946"/>
                  <a:pt x="5990" y="7765"/>
                </a:cubicBezTo>
                <a:cubicBezTo>
                  <a:pt x="6862" y="7314"/>
                  <a:pt x="7524" y="6561"/>
                  <a:pt x="7825" y="5628"/>
                </a:cubicBezTo>
                <a:cubicBezTo>
                  <a:pt x="8247" y="4304"/>
                  <a:pt x="7946" y="2890"/>
                  <a:pt x="7043" y="1837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7382137" y="3118436"/>
            <a:ext cx="394824" cy="483903"/>
          </a:xfrm>
          <a:custGeom>
            <a:avLst/>
            <a:gdLst/>
            <a:ahLst/>
            <a:cxnLst/>
            <a:rect l="l" t="t" r="r" b="b"/>
            <a:pathLst>
              <a:path w="14477" h="17727" fill="none" extrusionOk="0">
                <a:moveTo>
                  <a:pt x="12219" y="12279"/>
                </a:moveTo>
                <a:cubicBezTo>
                  <a:pt x="11287" y="11196"/>
                  <a:pt x="10594" y="9902"/>
                  <a:pt x="10203" y="8547"/>
                </a:cubicBezTo>
                <a:cubicBezTo>
                  <a:pt x="9752" y="6922"/>
                  <a:pt x="9691" y="5117"/>
                  <a:pt x="9090" y="3612"/>
                </a:cubicBezTo>
                <a:cubicBezTo>
                  <a:pt x="8849" y="2980"/>
                  <a:pt x="8488" y="2438"/>
                  <a:pt x="8006" y="1957"/>
                </a:cubicBezTo>
                <a:cubicBezTo>
                  <a:pt x="5990" y="1"/>
                  <a:pt x="663" y="572"/>
                  <a:pt x="61" y="3612"/>
                </a:cubicBezTo>
                <a:cubicBezTo>
                  <a:pt x="1" y="3973"/>
                  <a:pt x="1" y="4304"/>
                  <a:pt x="61" y="4665"/>
                </a:cubicBezTo>
                <a:cubicBezTo>
                  <a:pt x="272" y="6110"/>
                  <a:pt x="1476" y="7223"/>
                  <a:pt x="2740" y="8006"/>
                </a:cubicBezTo>
                <a:cubicBezTo>
                  <a:pt x="3973" y="8788"/>
                  <a:pt x="5358" y="9390"/>
                  <a:pt x="6321" y="10504"/>
                </a:cubicBezTo>
                <a:cubicBezTo>
                  <a:pt x="7224" y="11527"/>
                  <a:pt x="7675" y="12851"/>
                  <a:pt x="8217" y="14115"/>
                </a:cubicBezTo>
                <a:cubicBezTo>
                  <a:pt x="8759" y="15349"/>
                  <a:pt x="9511" y="16613"/>
                  <a:pt x="10775" y="17185"/>
                </a:cubicBezTo>
                <a:cubicBezTo>
                  <a:pt x="12009" y="17726"/>
                  <a:pt x="13784" y="17245"/>
                  <a:pt x="14115" y="15921"/>
                </a:cubicBezTo>
                <a:cubicBezTo>
                  <a:pt x="14477" y="14536"/>
                  <a:pt x="13182" y="13333"/>
                  <a:pt x="12219" y="12279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>
            <a:off x="6906928" y="2773396"/>
            <a:ext cx="805193" cy="993247"/>
          </a:xfrm>
          <a:custGeom>
            <a:avLst/>
            <a:gdLst/>
            <a:ahLst/>
            <a:cxnLst/>
            <a:rect l="l" t="t" r="r" b="b"/>
            <a:pathLst>
              <a:path w="29524" h="36386" fill="none" extrusionOk="0">
                <a:moveTo>
                  <a:pt x="20585" y="1265"/>
                </a:moveTo>
                <a:cubicBezTo>
                  <a:pt x="18659" y="2228"/>
                  <a:pt x="17064" y="3763"/>
                  <a:pt x="15198" y="4816"/>
                </a:cubicBezTo>
                <a:cubicBezTo>
                  <a:pt x="13874" y="5568"/>
                  <a:pt x="12429" y="6080"/>
                  <a:pt x="10924" y="6321"/>
                </a:cubicBezTo>
                <a:cubicBezTo>
                  <a:pt x="9089" y="6652"/>
                  <a:pt x="7193" y="6561"/>
                  <a:pt x="5387" y="6080"/>
                </a:cubicBezTo>
                <a:cubicBezTo>
                  <a:pt x="3882" y="5689"/>
                  <a:pt x="2107" y="5057"/>
                  <a:pt x="933" y="6080"/>
                </a:cubicBezTo>
                <a:cubicBezTo>
                  <a:pt x="120" y="6772"/>
                  <a:pt x="0" y="8006"/>
                  <a:pt x="271" y="8999"/>
                </a:cubicBezTo>
                <a:cubicBezTo>
                  <a:pt x="572" y="10022"/>
                  <a:pt x="1204" y="10895"/>
                  <a:pt x="1746" y="11768"/>
                </a:cubicBezTo>
                <a:cubicBezTo>
                  <a:pt x="2648" y="13182"/>
                  <a:pt x="3371" y="14687"/>
                  <a:pt x="3943" y="16252"/>
                </a:cubicBezTo>
                <a:cubicBezTo>
                  <a:pt x="5086" y="19382"/>
                  <a:pt x="5568" y="22752"/>
                  <a:pt x="5297" y="26093"/>
                </a:cubicBezTo>
                <a:cubicBezTo>
                  <a:pt x="5116" y="28621"/>
                  <a:pt x="4514" y="31360"/>
                  <a:pt x="5748" y="33587"/>
                </a:cubicBezTo>
                <a:cubicBezTo>
                  <a:pt x="6741" y="35362"/>
                  <a:pt x="8878" y="36385"/>
                  <a:pt x="10924" y="36265"/>
                </a:cubicBezTo>
                <a:cubicBezTo>
                  <a:pt x="11436" y="36235"/>
                  <a:pt x="11978" y="36114"/>
                  <a:pt x="12489" y="35934"/>
                </a:cubicBezTo>
                <a:cubicBezTo>
                  <a:pt x="14897" y="35031"/>
                  <a:pt x="16552" y="32443"/>
                  <a:pt x="16522" y="29855"/>
                </a:cubicBezTo>
                <a:cubicBezTo>
                  <a:pt x="16492" y="27357"/>
                  <a:pt x="15138" y="25070"/>
                  <a:pt x="13964" y="22843"/>
                </a:cubicBezTo>
                <a:cubicBezTo>
                  <a:pt x="12881" y="20766"/>
                  <a:pt x="11918" y="18569"/>
                  <a:pt x="11677" y="16252"/>
                </a:cubicBezTo>
                <a:cubicBezTo>
                  <a:pt x="11617" y="15770"/>
                  <a:pt x="11587" y="15289"/>
                  <a:pt x="11617" y="14807"/>
                </a:cubicBezTo>
                <a:cubicBezTo>
                  <a:pt x="11677" y="11979"/>
                  <a:pt x="13212" y="9059"/>
                  <a:pt x="15860" y="8066"/>
                </a:cubicBezTo>
                <a:cubicBezTo>
                  <a:pt x="17244" y="7524"/>
                  <a:pt x="18809" y="7615"/>
                  <a:pt x="20314" y="7735"/>
                </a:cubicBezTo>
                <a:cubicBezTo>
                  <a:pt x="21819" y="7856"/>
                  <a:pt x="23324" y="8036"/>
                  <a:pt x="24798" y="7705"/>
                </a:cubicBezTo>
                <a:cubicBezTo>
                  <a:pt x="26303" y="7374"/>
                  <a:pt x="27717" y="6411"/>
                  <a:pt x="28139" y="4966"/>
                </a:cubicBezTo>
                <a:cubicBezTo>
                  <a:pt x="29523" y="512"/>
                  <a:pt x="23113" y="1"/>
                  <a:pt x="20585" y="1265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/>
          <p:nvPr/>
        </p:nvSpPr>
        <p:spPr>
          <a:xfrm>
            <a:off x="6250722" y="4290726"/>
            <a:ext cx="2134837" cy="851928"/>
          </a:xfrm>
          <a:custGeom>
            <a:avLst/>
            <a:gdLst/>
            <a:ahLst/>
            <a:cxnLst/>
            <a:rect l="l" t="t" r="r" b="b"/>
            <a:pathLst>
              <a:path w="78278" h="31209" fill="none" extrusionOk="0">
                <a:moveTo>
                  <a:pt x="78277" y="31209"/>
                </a:moveTo>
                <a:cubicBezTo>
                  <a:pt x="78157" y="28621"/>
                  <a:pt x="77585" y="26063"/>
                  <a:pt x="76592" y="23685"/>
                </a:cubicBezTo>
                <a:cubicBezTo>
                  <a:pt x="74726" y="19502"/>
                  <a:pt x="70483" y="16011"/>
                  <a:pt x="65939" y="16553"/>
                </a:cubicBezTo>
                <a:cubicBezTo>
                  <a:pt x="63200" y="16854"/>
                  <a:pt x="60883" y="18509"/>
                  <a:pt x="58626" y="20194"/>
                </a:cubicBezTo>
                <a:cubicBezTo>
                  <a:pt x="57963" y="20676"/>
                  <a:pt x="57301" y="21187"/>
                  <a:pt x="56609" y="21639"/>
                </a:cubicBezTo>
                <a:cubicBezTo>
                  <a:pt x="50319" y="25912"/>
                  <a:pt x="42645" y="27688"/>
                  <a:pt x="35121" y="26574"/>
                </a:cubicBezTo>
                <a:cubicBezTo>
                  <a:pt x="33978" y="26394"/>
                  <a:pt x="32834" y="26153"/>
                  <a:pt x="31721" y="25852"/>
                </a:cubicBezTo>
                <a:cubicBezTo>
                  <a:pt x="23264" y="23445"/>
                  <a:pt x="16222" y="17456"/>
                  <a:pt x="12520" y="9481"/>
                </a:cubicBezTo>
                <a:cubicBezTo>
                  <a:pt x="12249" y="8879"/>
                  <a:pt x="12009" y="8277"/>
                  <a:pt x="11738" y="7675"/>
                </a:cubicBezTo>
                <a:cubicBezTo>
                  <a:pt x="11708" y="7585"/>
                  <a:pt x="11678" y="7494"/>
                  <a:pt x="11617" y="7404"/>
                </a:cubicBezTo>
                <a:cubicBezTo>
                  <a:pt x="10775" y="5418"/>
                  <a:pt x="9872" y="3432"/>
                  <a:pt x="8247" y="2017"/>
                </a:cubicBezTo>
                <a:cubicBezTo>
                  <a:pt x="6050" y="121"/>
                  <a:pt x="2017" y="1"/>
                  <a:pt x="783" y="2619"/>
                </a:cubicBezTo>
                <a:cubicBezTo>
                  <a:pt x="1" y="4304"/>
                  <a:pt x="693" y="6050"/>
                  <a:pt x="1716" y="7675"/>
                </a:cubicBezTo>
                <a:cubicBezTo>
                  <a:pt x="2228" y="8518"/>
                  <a:pt x="2860" y="9300"/>
                  <a:pt x="3402" y="10022"/>
                </a:cubicBezTo>
                <a:cubicBezTo>
                  <a:pt x="7946" y="16101"/>
                  <a:pt x="10053" y="23655"/>
                  <a:pt x="9330" y="31209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6673430" y="5023527"/>
            <a:ext cx="255298" cy="119126"/>
          </a:xfrm>
          <a:custGeom>
            <a:avLst/>
            <a:gdLst/>
            <a:ahLst/>
            <a:cxnLst/>
            <a:rect l="l" t="t" r="r" b="b"/>
            <a:pathLst>
              <a:path w="9361" h="4364" fill="none" extrusionOk="0">
                <a:moveTo>
                  <a:pt x="1" y="4364"/>
                </a:moveTo>
                <a:lnTo>
                  <a:pt x="1" y="4153"/>
                </a:lnTo>
                <a:cubicBezTo>
                  <a:pt x="272" y="2077"/>
                  <a:pt x="1987" y="0"/>
                  <a:pt x="4063" y="121"/>
                </a:cubicBezTo>
                <a:cubicBezTo>
                  <a:pt x="5990" y="241"/>
                  <a:pt x="7284" y="2017"/>
                  <a:pt x="8548" y="3461"/>
                </a:cubicBezTo>
                <a:cubicBezTo>
                  <a:pt x="8788" y="3762"/>
                  <a:pt x="9059" y="4063"/>
                  <a:pt x="9360" y="4364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822535" y="5002153"/>
            <a:ext cx="444051" cy="140500"/>
          </a:xfrm>
          <a:custGeom>
            <a:avLst/>
            <a:gdLst/>
            <a:ahLst/>
            <a:cxnLst/>
            <a:rect l="l" t="t" r="r" b="b"/>
            <a:pathLst>
              <a:path w="16282" h="5147" fill="none" extrusionOk="0">
                <a:moveTo>
                  <a:pt x="16282" y="5147"/>
                </a:moveTo>
                <a:cubicBezTo>
                  <a:pt x="16011" y="4605"/>
                  <a:pt x="15710" y="4094"/>
                  <a:pt x="15319" y="3642"/>
                </a:cubicBezTo>
                <a:cubicBezTo>
                  <a:pt x="13212" y="1114"/>
                  <a:pt x="9871" y="1"/>
                  <a:pt x="6681" y="783"/>
                </a:cubicBezTo>
                <a:cubicBezTo>
                  <a:pt x="4485" y="1355"/>
                  <a:pt x="2709" y="2709"/>
                  <a:pt x="1024" y="4214"/>
                </a:cubicBezTo>
                <a:cubicBezTo>
                  <a:pt x="693" y="4545"/>
                  <a:pt x="331" y="4846"/>
                  <a:pt x="0" y="5147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5614627" y="4242273"/>
            <a:ext cx="558950" cy="196351"/>
          </a:xfrm>
          <a:custGeom>
            <a:avLst/>
            <a:gdLst/>
            <a:ahLst/>
            <a:cxnLst/>
            <a:rect l="l" t="t" r="r" b="b"/>
            <a:pathLst>
              <a:path w="20495" h="7193" fill="none" extrusionOk="0">
                <a:moveTo>
                  <a:pt x="19502" y="662"/>
                </a:moveTo>
                <a:cubicBezTo>
                  <a:pt x="19171" y="391"/>
                  <a:pt x="18780" y="241"/>
                  <a:pt x="18328" y="181"/>
                </a:cubicBezTo>
                <a:cubicBezTo>
                  <a:pt x="17365" y="60"/>
                  <a:pt x="16462" y="391"/>
                  <a:pt x="15559" y="692"/>
                </a:cubicBezTo>
                <a:cubicBezTo>
                  <a:pt x="14205" y="1114"/>
                  <a:pt x="12821" y="1415"/>
                  <a:pt x="11406" y="1625"/>
                </a:cubicBezTo>
                <a:lnTo>
                  <a:pt x="11376" y="1625"/>
                </a:lnTo>
                <a:cubicBezTo>
                  <a:pt x="9179" y="1956"/>
                  <a:pt x="6411" y="2287"/>
                  <a:pt x="4244" y="1746"/>
                </a:cubicBezTo>
                <a:cubicBezTo>
                  <a:pt x="3190" y="1475"/>
                  <a:pt x="211" y="0"/>
                  <a:pt x="31" y="1986"/>
                </a:cubicBezTo>
                <a:cubicBezTo>
                  <a:pt x="0" y="2257"/>
                  <a:pt x="61" y="2528"/>
                  <a:pt x="241" y="2739"/>
                </a:cubicBezTo>
                <a:cubicBezTo>
                  <a:pt x="693" y="3220"/>
                  <a:pt x="1325" y="3521"/>
                  <a:pt x="1987" y="3551"/>
                </a:cubicBezTo>
                <a:cubicBezTo>
                  <a:pt x="4816" y="4003"/>
                  <a:pt x="7885" y="3220"/>
                  <a:pt x="10504" y="4244"/>
                </a:cubicBezTo>
                <a:cubicBezTo>
                  <a:pt x="10804" y="4364"/>
                  <a:pt x="11105" y="4514"/>
                  <a:pt x="11406" y="4695"/>
                </a:cubicBezTo>
                <a:cubicBezTo>
                  <a:pt x="12369" y="5237"/>
                  <a:pt x="13242" y="5929"/>
                  <a:pt x="14205" y="6440"/>
                </a:cubicBezTo>
                <a:cubicBezTo>
                  <a:pt x="14958" y="6862"/>
                  <a:pt x="15770" y="7103"/>
                  <a:pt x="16643" y="7163"/>
                </a:cubicBezTo>
                <a:cubicBezTo>
                  <a:pt x="17455" y="7193"/>
                  <a:pt x="18208" y="6651"/>
                  <a:pt x="18358" y="5839"/>
                </a:cubicBezTo>
                <a:cubicBezTo>
                  <a:pt x="18569" y="5116"/>
                  <a:pt x="18900" y="4424"/>
                  <a:pt x="19351" y="3822"/>
                </a:cubicBezTo>
                <a:cubicBezTo>
                  <a:pt x="19983" y="2829"/>
                  <a:pt x="20495" y="1505"/>
                  <a:pt x="19502" y="662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6295041" y="4086186"/>
            <a:ext cx="211798" cy="160209"/>
          </a:xfrm>
          <a:custGeom>
            <a:avLst/>
            <a:gdLst/>
            <a:ahLst/>
            <a:cxnLst/>
            <a:rect l="l" t="t" r="r" b="b"/>
            <a:pathLst>
              <a:path w="7766" h="5869" fill="none" extrusionOk="0">
                <a:moveTo>
                  <a:pt x="6772" y="1535"/>
                </a:moveTo>
                <a:cubicBezTo>
                  <a:pt x="4846" y="0"/>
                  <a:pt x="994" y="903"/>
                  <a:pt x="242" y="3311"/>
                </a:cubicBezTo>
                <a:cubicBezTo>
                  <a:pt x="1" y="3882"/>
                  <a:pt x="61" y="4575"/>
                  <a:pt x="422" y="5116"/>
                </a:cubicBezTo>
                <a:cubicBezTo>
                  <a:pt x="844" y="5598"/>
                  <a:pt x="1536" y="5748"/>
                  <a:pt x="2168" y="5808"/>
                </a:cubicBezTo>
                <a:cubicBezTo>
                  <a:pt x="3251" y="5869"/>
                  <a:pt x="4335" y="5778"/>
                  <a:pt x="5388" y="5447"/>
                </a:cubicBezTo>
                <a:cubicBezTo>
                  <a:pt x="6321" y="5176"/>
                  <a:pt x="7314" y="4635"/>
                  <a:pt x="7585" y="3702"/>
                </a:cubicBezTo>
                <a:cubicBezTo>
                  <a:pt x="7765" y="2889"/>
                  <a:pt x="7465" y="2047"/>
                  <a:pt x="6772" y="1535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403017" y="2575408"/>
            <a:ext cx="514632" cy="287579"/>
          </a:xfrm>
          <a:custGeom>
            <a:avLst/>
            <a:gdLst/>
            <a:ahLst/>
            <a:cxnLst/>
            <a:rect l="l" t="t" r="r" b="b"/>
            <a:pathLst>
              <a:path w="18870" h="10535" fill="none" extrusionOk="0">
                <a:moveTo>
                  <a:pt x="18750" y="6923"/>
                </a:moveTo>
                <a:cubicBezTo>
                  <a:pt x="18479" y="3582"/>
                  <a:pt x="16312" y="1145"/>
                  <a:pt x="13513" y="1"/>
                </a:cubicBezTo>
                <a:lnTo>
                  <a:pt x="6531" y="1"/>
                </a:lnTo>
                <a:cubicBezTo>
                  <a:pt x="5478" y="543"/>
                  <a:pt x="4485" y="1175"/>
                  <a:pt x="3491" y="1837"/>
                </a:cubicBezTo>
                <a:cubicBezTo>
                  <a:pt x="2528" y="2439"/>
                  <a:pt x="873" y="3161"/>
                  <a:pt x="663" y="4455"/>
                </a:cubicBezTo>
                <a:cubicBezTo>
                  <a:pt x="452" y="5749"/>
                  <a:pt x="0" y="8578"/>
                  <a:pt x="1174" y="8488"/>
                </a:cubicBezTo>
                <a:cubicBezTo>
                  <a:pt x="1957" y="8458"/>
                  <a:pt x="4274" y="5990"/>
                  <a:pt x="5056" y="5779"/>
                </a:cubicBezTo>
                <a:cubicBezTo>
                  <a:pt x="6260" y="5448"/>
                  <a:pt x="7524" y="5418"/>
                  <a:pt x="8758" y="5659"/>
                </a:cubicBezTo>
                <a:cubicBezTo>
                  <a:pt x="10383" y="5960"/>
                  <a:pt x="11888" y="6772"/>
                  <a:pt x="13062" y="7976"/>
                </a:cubicBezTo>
                <a:cubicBezTo>
                  <a:pt x="13573" y="8578"/>
                  <a:pt x="14115" y="9150"/>
                  <a:pt x="14687" y="9722"/>
                </a:cubicBezTo>
                <a:cubicBezTo>
                  <a:pt x="15259" y="10263"/>
                  <a:pt x="16071" y="10534"/>
                  <a:pt x="16884" y="10444"/>
                </a:cubicBezTo>
                <a:cubicBezTo>
                  <a:pt x="18298" y="10143"/>
                  <a:pt x="18870" y="8367"/>
                  <a:pt x="18750" y="6923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2"/>
          <p:cNvSpPr/>
          <p:nvPr/>
        </p:nvSpPr>
        <p:spPr>
          <a:xfrm>
            <a:off x="845" y="8189"/>
            <a:ext cx="2575560" cy="1276677"/>
          </a:xfrm>
          <a:custGeom>
            <a:avLst/>
            <a:gdLst/>
            <a:ahLst/>
            <a:cxnLst/>
            <a:rect l="l" t="t" r="r" b="b"/>
            <a:pathLst>
              <a:path w="94438" h="46769" fill="none" extrusionOk="0">
                <a:moveTo>
                  <a:pt x="0" y="41953"/>
                </a:moveTo>
                <a:cubicBezTo>
                  <a:pt x="1475" y="42796"/>
                  <a:pt x="3040" y="43488"/>
                  <a:pt x="4665" y="43999"/>
                </a:cubicBezTo>
                <a:cubicBezTo>
                  <a:pt x="10834" y="46106"/>
                  <a:pt x="18358" y="46768"/>
                  <a:pt x="23504" y="43097"/>
                </a:cubicBezTo>
                <a:cubicBezTo>
                  <a:pt x="24046" y="42705"/>
                  <a:pt x="24557" y="42284"/>
                  <a:pt x="25009" y="41833"/>
                </a:cubicBezTo>
                <a:cubicBezTo>
                  <a:pt x="27115" y="39726"/>
                  <a:pt x="28349" y="36927"/>
                  <a:pt x="29974" y="34429"/>
                </a:cubicBezTo>
                <a:cubicBezTo>
                  <a:pt x="31600" y="31931"/>
                  <a:pt x="33887" y="29554"/>
                  <a:pt x="36836" y="29163"/>
                </a:cubicBezTo>
                <a:cubicBezTo>
                  <a:pt x="40387" y="28681"/>
                  <a:pt x="43577" y="31179"/>
                  <a:pt x="47038" y="32112"/>
                </a:cubicBezTo>
                <a:cubicBezTo>
                  <a:pt x="47730" y="32323"/>
                  <a:pt x="48483" y="32443"/>
                  <a:pt x="49205" y="32473"/>
                </a:cubicBezTo>
                <a:cubicBezTo>
                  <a:pt x="55074" y="32654"/>
                  <a:pt x="58835" y="26545"/>
                  <a:pt x="63921" y="23505"/>
                </a:cubicBezTo>
                <a:cubicBezTo>
                  <a:pt x="65908" y="22301"/>
                  <a:pt x="68225" y="21699"/>
                  <a:pt x="70542" y="21820"/>
                </a:cubicBezTo>
                <a:cubicBezTo>
                  <a:pt x="72498" y="21910"/>
                  <a:pt x="74424" y="22211"/>
                  <a:pt x="76320" y="22723"/>
                </a:cubicBezTo>
                <a:cubicBezTo>
                  <a:pt x="77404" y="22993"/>
                  <a:pt x="78487" y="23264"/>
                  <a:pt x="79601" y="23505"/>
                </a:cubicBezTo>
                <a:cubicBezTo>
                  <a:pt x="81737" y="23986"/>
                  <a:pt x="83874" y="24348"/>
                  <a:pt x="86011" y="24137"/>
                </a:cubicBezTo>
                <a:cubicBezTo>
                  <a:pt x="86914" y="24047"/>
                  <a:pt x="87787" y="23836"/>
                  <a:pt x="88659" y="23505"/>
                </a:cubicBezTo>
                <a:cubicBezTo>
                  <a:pt x="90946" y="22662"/>
                  <a:pt x="92903" y="21007"/>
                  <a:pt x="93535" y="18690"/>
                </a:cubicBezTo>
                <a:cubicBezTo>
                  <a:pt x="94437" y="15349"/>
                  <a:pt x="92210" y="11798"/>
                  <a:pt x="89201" y="10083"/>
                </a:cubicBezTo>
                <a:cubicBezTo>
                  <a:pt x="86192" y="8397"/>
                  <a:pt x="82580" y="8187"/>
                  <a:pt x="79119" y="8187"/>
                </a:cubicBezTo>
                <a:cubicBezTo>
                  <a:pt x="76260" y="8187"/>
                  <a:pt x="73341" y="8337"/>
                  <a:pt x="70542" y="7826"/>
                </a:cubicBezTo>
                <a:cubicBezTo>
                  <a:pt x="69940" y="7705"/>
                  <a:pt x="69369" y="7555"/>
                  <a:pt x="68827" y="7404"/>
                </a:cubicBezTo>
                <a:cubicBezTo>
                  <a:pt x="64313" y="6050"/>
                  <a:pt x="60731" y="2679"/>
                  <a:pt x="56819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>
            <a:off x="3842519" y="8189"/>
            <a:ext cx="1346907" cy="300709"/>
          </a:xfrm>
          <a:custGeom>
            <a:avLst/>
            <a:gdLst/>
            <a:ahLst/>
            <a:cxnLst/>
            <a:rect l="l" t="t" r="r" b="b"/>
            <a:pathLst>
              <a:path w="49387" h="11016" fill="none" extrusionOk="0">
                <a:moveTo>
                  <a:pt x="1" y="1"/>
                </a:moveTo>
                <a:cubicBezTo>
                  <a:pt x="1144" y="1265"/>
                  <a:pt x="2498" y="2288"/>
                  <a:pt x="4003" y="3041"/>
                </a:cubicBezTo>
                <a:cubicBezTo>
                  <a:pt x="6471" y="4335"/>
                  <a:pt x="9300" y="4816"/>
                  <a:pt x="12069" y="4485"/>
                </a:cubicBezTo>
                <a:cubicBezTo>
                  <a:pt x="14476" y="4154"/>
                  <a:pt x="16733" y="3221"/>
                  <a:pt x="19051" y="2619"/>
                </a:cubicBezTo>
                <a:cubicBezTo>
                  <a:pt x="21368" y="2047"/>
                  <a:pt x="23956" y="1867"/>
                  <a:pt x="26093" y="2980"/>
                </a:cubicBezTo>
                <a:cubicBezTo>
                  <a:pt x="26604" y="3251"/>
                  <a:pt x="27056" y="3552"/>
                  <a:pt x="27507" y="3913"/>
                </a:cubicBezTo>
                <a:cubicBezTo>
                  <a:pt x="28892" y="5117"/>
                  <a:pt x="30005" y="6682"/>
                  <a:pt x="31389" y="7916"/>
                </a:cubicBezTo>
                <a:cubicBezTo>
                  <a:pt x="33436" y="9661"/>
                  <a:pt x="36084" y="10564"/>
                  <a:pt x="38763" y="10835"/>
                </a:cubicBezTo>
                <a:cubicBezTo>
                  <a:pt x="40568" y="11016"/>
                  <a:pt x="42494" y="10865"/>
                  <a:pt x="44059" y="9962"/>
                </a:cubicBezTo>
                <a:cubicBezTo>
                  <a:pt x="47400" y="8006"/>
                  <a:pt x="47851" y="3642"/>
                  <a:pt x="49386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2"/>
          <p:cNvSpPr/>
          <p:nvPr/>
        </p:nvSpPr>
        <p:spPr>
          <a:xfrm rot="-724145">
            <a:off x="1924296" y="306394"/>
            <a:ext cx="1851662" cy="1527259"/>
          </a:xfrm>
          <a:custGeom>
            <a:avLst/>
            <a:gdLst/>
            <a:ahLst/>
            <a:cxnLst/>
            <a:rect l="l" t="t" r="r" b="b"/>
            <a:pathLst>
              <a:path w="67894" h="55947" fill="none" extrusionOk="0">
                <a:moveTo>
                  <a:pt x="67683" y="10263"/>
                </a:moveTo>
                <a:cubicBezTo>
                  <a:pt x="67202" y="7464"/>
                  <a:pt x="65577" y="4996"/>
                  <a:pt x="63169" y="3492"/>
                </a:cubicBezTo>
                <a:cubicBezTo>
                  <a:pt x="61333" y="2408"/>
                  <a:pt x="59196" y="1927"/>
                  <a:pt x="57090" y="1626"/>
                </a:cubicBezTo>
                <a:lnTo>
                  <a:pt x="56909" y="1596"/>
                </a:lnTo>
                <a:cubicBezTo>
                  <a:pt x="52546" y="904"/>
                  <a:pt x="46707" y="1"/>
                  <a:pt x="42404" y="1144"/>
                </a:cubicBezTo>
                <a:cubicBezTo>
                  <a:pt x="38160" y="2228"/>
                  <a:pt x="38010" y="6652"/>
                  <a:pt x="37137" y="10263"/>
                </a:cubicBezTo>
                <a:cubicBezTo>
                  <a:pt x="36987" y="10955"/>
                  <a:pt x="36776" y="11617"/>
                  <a:pt x="36535" y="12249"/>
                </a:cubicBezTo>
                <a:cubicBezTo>
                  <a:pt x="35843" y="13814"/>
                  <a:pt x="34760" y="15138"/>
                  <a:pt x="33375" y="16131"/>
                </a:cubicBezTo>
                <a:cubicBezTo>
                  <a:pt x="31810" y="17275"/>
                  <a:pt x="29974" y="18088"/>
                  <a:pt x="28078" y="18479"/>
                </a:cubicBezTo>
                <a:cubicBezTo>
                  <a:pt x="24497" y="19231"/>
                  <a:pt x="20796" y="18900"/>
                  <a:pt x="17154" y="18720"/>
                </a:cubicBezTo>
                <a:cubicBezTo>
                  <a:pt x="14746" y="18539"/>
                  <a:pt x="12309" y="18599"/>
                  <a:pt x="9901" y="18960"/>
                </a:cubicBezTo>
                <a:cubicBezTo>
                  <a:pt x="8667" y="19141"/>
                  <a:pt x="7494" y="19472"/>
                  <a:pt x="6380" y="19953"/>
                </a:cubicBezTo>
                <a:cubicBezTo>
                  <a:pt x="3010" y="21368"/>
                  <a:pt x="120" y="24498"/>
                  <a:pt x="30" y="28139"/>
                </a:cubicBezTo>
                <a:cubicBezTo>
                  <a:pt x="0" y="29313"/>
                  <a:pt x="331" y="30607"/>
                  <a:pt x="1264" y="31359"/>
                </a:cubicBezTo>
                <a:cubicBezTo>
                  <a:pt x="2197" y="32082"/>
                  <a:pt x="3551" y="32112"/>
                  <a:pt x="4785" y="32021"/>
                </a:cubicBezTo>
                <a:cubicBezTo>
                  <a:pt x="6501" y="31871"/>
                  <a:pt x="8156" y="31600"/>
                  <a:pt x="9871" y="31359"/>
                </a:cubicBezTo>
                <a:cubicBezTo>
                  <a:pt x="11225" y="31149"/>
                  <a:pt x="12580" y="30968"/>
                  <a:pt x="13934" y="30878"/>
                </a:cubicBezTo>
                <a:cubicBezTo>
                  <a:pt x="17004" y="30727"/>
                  <a:pt x="20224" y="31149"/>
                  <a:pt x="22722" y="32924"/>
                </a:cubicBezTo>
                <a:cubicBezTo>
                  <a:pt x="23083" y="33195"/>
                  <a:pt x="23414" y="33466"/>
                  <a:pt x="23715" y="33797"/>
                </a:cubicBezTo>
                <a:cubicBezTo>
                  <a:pt x="24979" y="35061"/>
                  <a:pt x="25761" y="36807"/>
                  <a:pt x="25430" y="38492"/>
                </a:cubicBezTo>
                <a:cubicBezTo>
                  <a:pt x="25099" y="40207"/>
                  <a:pt x="23775" y="41531"/>
                  <a:pt x="22992" y="43096"/>
                </a:cubicBezTo>
                <a:cubicBezTo>
                  <a:pt x="21428" y="46136"/>
                  <a:pt x="22180" y="50138"/>
                  <a:pt x="24557" y="52606"/>
                </a:cubicBezTo>
                <a:cubicBezTo>
                  <a:pt x="26784" y="54954"/>
                  <a:pt x="30185" y="55947"/>
                  <a:pt x="33375" y="55465"/>
                </a:cubicBezTo>
                <a:cubicBezTo>
                  <a:pt x="33586" y="55435"/>
                  <a:pt x="33796" y="55405"/>
                  <a:pt x="34007" y="55345"/>
                </a:cubicBezTo>
                <a:cubicBezTo>
                  <a:pt x="37378" y="54653"/>
                  <a:pt x="40327" y="52396"/>
                  <a:pt x="42163" y="49506"/>
                </a:cubicBezTo>
                <a:cubicBezTo>
                  <a:pt x="43848" y="46828"/>
                  <a:pt x="44661" y="43728"/>
                  <a:pt x="45443" y="40659"/>
                </a:cubicBezTo>
                <a:cubicBezTo>
                  <a:pt x="46045" y="38371"/>
                  <a:pt x="46617" y="36084"/>
                  <a:pt x="47219" y="33797"/>
                </a:cubicBezTo>
                <a:cubicBezTo>
                  <a:pt x="47700" y="31901"/>
                  <a:pt x="48182" y="30035"/>
                  <a:pt x="48663" y="28139"/>
                </a:cubicBezTo>
                <a:cubicBezTo>
                  <a:pt x="49295" y="25732"/>
                  <a:pt x="50138" y="23023"/>
                  <a:pt x="52365" y="21910"/>
                </a:cubicBezTo>
                <a:cubicBezTo>
                  <a:pt x="53749" y="21248"/>
                  <a:pt x="55344" y="21368"/>
                  <a:pt x="56879" y="21428"/>
                </a:cubicBezTo>
                <a:cubicBezTo>
                  <a:pt x="57481" y="21458"/>
                  <a:pt x="58053" y="21488"/>
                  <a:pt x="58625" y="21458"/>
                </a:cubicBezTo>
                <a:cubicBezTo>
                  <a:pt x="62868" y="21157"/>
                  <a:pt x="66419" y="18238"/>
                  <a:pt x="67533" y="14145"/>
                </a:cubicBezTo>
                <a:cubicBezTo>
                  <a:pt x="67864" y="12881"/>
                  <a:pt x="67894" y="11557"/>
                  <a:pt x="67683" y="10263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 rot="-724145">
            <a:off x="2014591" y="401039"/>
            <a:ext cx="1669479" cy="1338300"/>
          </a:xfrm>
          <a:custGeom>
            <a:avLst/>
            <a:gdLst/>
            <a:ahLst/>
            <a:cxnLst/>
            <a:rect l="l" t="t" r="r" b="b"/>
            <a:pathLst>
              <a:path w="61214" h="49025" fill="none" extrusionOk="0">
                <a:moveTo>
                  <a:pt x="61003" y="9872"/>
                </a:moveTo>
                <a:cubicBezTo>
                  <a:pt x="60220" y="12490"/>
                  <a:pt x="57933" y="14386"/>
                  <a:pt x="55194" y="14596"/>
                </a:cubicBezTo>
                <a:cubicBezTo>
                  <a:pt x="54683" y="14627"/>
                  <a:pt x="54141" y="14627"/>
                  <a:pt x="53599" y="14566"/>
                </a:cubicBezTo>
                <a:lnTo>
                  <a:pt x="53539" y="14566"/>
                </a:lnTo>
                <a:cubicBezTo>
                  <a:pt x="51824" y="14506"/>
                  <a:pt x="49687" y="14386"/>
                  <a:pt x="47610" y="15409"/>
                </a:cubicBezTo>
                <a:cubicBezTo>
                  <a:pt x="43788" y="17305"/>
                  <a:pt x="42675" y="21548"/>
                  <a:pt x="42103" y="23836"/>
                </a:cubicBezTo>
                <a:lnTo>
                  <a:pt x="40448" y="30336"/>
                </a:lnTo>
                <a:lnTo>
                  <a:pt x="38883" y="36355"/>
                </a:lnTo>
                <a:cubicBezTo>
                  <a:pt x="38191" y="39124"/>
                  <a:pt x="37438" y="41983"/>
                  <a:pt x="36024" y="44210"/>
                </a:cubicBezTo>
                <a:cubicBezTo>
                  <a:pt x="34579" y="46437"/>
                  <a:pt x="32382" y="48062"/>
                  <a:pt x="30095" y="48543"/>
                </a:cubicBezTo>
                <a:lnTo>
                  <a:pt x="30035" y="48543"/>
                </a:lnTo>
                <a:cubicBezTo>
                  <a:pt x="27748" y="49025"/>
                  <a:pt x="25190" y="48333"/>
                  <a:pt x="23715" y="46798"/>
                </a:cubicBezTo>
                <a:cubicBezTo>
                  <a:pt x="22241" y="45233"/>
                  <a:pt x="21849" y="42855"/>
                  <a:pt x="22722" y="41140"/>
                </a:cubicBezTo>
                <a:cubicBezTo>
                  <a:pt x="22933" y="40719"/>
                  <a:pt x="23204" y="40297"/>
                  <a:pt x="23474" y="39906"/>
                </a:cubicBezTo>
                <a:cubicBezTo>
                  <a:pt x="24227" y="38793"/>
                  <a:pt x="25130" y="37438"/>
                  <a:pt x="25461" y="35663"/>
                </a:cubicBezTo>
                <a:cubicBezTo>
                  <a:pt x="25792" y="33827"/>
                  <a:pt x="25491" y="31931"/>
                  <a:pt x="24588" y="30306"/>
                </a:cubicBezTo>
                <a:cubicBezTo>
                  <a:pt x="23836" y="28861"/>
                  <a:pt x="22752" y="27628"/>
                  <a:pt x="21428" y="26695"/>
                </a:cubicBezTo>
                <a:cubicBezTo>
                  <a:pt x="18900" y="24889"/>
                  <a:pt x="15710" y="23986"/>
                  <a:pt x="11888" y="23986"/>
                </a:cubicBezTo>
                <a:cubicBezTo>
                  <a:pt x="11436" y="23986"/>
                  <a:pt x="10955" y="23986"/>
                  <a:pt x="10443" y="24016"/>
                </a:cubicBezTo>
                <a:cubicBezTo>
                  <a:pt x="9119" y="24106"/>
                  <a:pt x="7855" y="24257"/>
                  <a:pt x="6591" y="24437"/>
                </a:cubicBezTo>
                <a:lnTo>
                  <a:pt x="5237" y="24648"/>
                </a:lnTo>
                <a:cubicBezTo>
                  <a:pt x="3853" y="24859"/>
                  <a:pt x="2528" y="25069"/>
                  <a:pt x="1234" y="25160"/>
                </a:cubicBezTo>
                <a:cubicBezTo>
                  <a:pt x="663" y="25190"/>
                  <a:pt x="0" y="24829"/>
                  <a:pt x="91" y="24076"/>
                </a:cubicBezTo>
                <a:cubicBezTo>
                  <a:pt x="482" y="21789"/>
                  <a:pt x="2348" y="20435"/>
                  <a:pt x="4394" y="19562"/>
                </a:cubicBezTo>
                <a:cubicBezTo>
                  <a:pt x="5086" y="19291"/>
                  <a:pt x="5839" y="19051"/>
                  <a:pt x="6591" y="18900"/>
                </a:cubicBezTo>
                <a:cubicBezTo>
                  <a:pt x="8638" y="18479"/>
                  <a:pt x="10985" y="18479"/>
                  <a:pt x="13694" y="18599"/>
                </a:cubicBezTo>
                <a:lnTo>
                  <a:pt x="15078" y="18689"/>
                </a:lnTo>
                <a:cubicBezTo>
                  <a:pt x="18449" y="18870"/>
                  <a:pt x="21909" y="19051"/>
                  <a:pt x="25461" y="18298"/>
                </a:cubicBezTo>
                <a:cubicBezTo>
                  <a:pt x="27086" y="17967"/>
                  <a:pt x="28651" y="17395"/>
                  <a:pt x="30095" y="16643"/>
                </a:cubicBezTo>
                <a:cubicBezTo>
                  <a:pt x="32984" y="15108"/>
                  <a:pt x="35241" y="12791"/>
                  <a:pt x="36355" y="10052"/>
                </a:cubicBezTo>
                <a:cubicBezTo>
                  <a:pt x="36776" y="8999"/>
                  <a:pt x="37077" y="7915"/>
                  <a:pt x="37288" y="6802"/>
                </a:cubicBezTo>
                <a:cubicBezTo>
                  <a:pt x="37378" y="6471"/>
                  <a:pt x="37438" y="6110"/>
                  <a:pt x="37499" y="5749"/>
                </a:cubicBezTo>
                <a:cubicBezTo>
                  <a:pt x="38191" y="2348"/>
                  <a:pt x="38582" y="1295"/>
                  <a:pt x="39936" y="964"/>
                </a:cubicBezTo>
                <a:cubicBezTo>
                  <a:pt x="43608" y="1"/>
                  <a:pt x="49145" y="873"/>
                  <a:pt x="53178" y="1505"/>
                </a:cubicBezTo>
                <a:lnTo>
                  <a:pt x="53238" y="1505"/>
                </a:lnTo>
                <a:lnTo>
                  <a:pt x="53569" y="1565"/>
                </a:lnTo>
                <a:cubicBezTo>
                  <a:pt x="55194" y="1806"/>
                  <a:pt x="56819" y="2167"/>
                  <a:pt x="58083" y="2950"/>
                </a:cubicBezTo>
                <a:cubicBezTo>
                  <a:pt x="59498" y="3823"/>
                  <a:pt x="60491" y="5207"/>
                  <a:pt x="60882" y="6802"/>
                </a:cubicBezTo>
                <a:cubicBezTo>
                  <a:pt x="61183" y="7795"/>
                  <a:pt x="61213" y="8848"/>
                  <a:pt x="61003" y="9872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0" y="1072873"/>
            <a:ext cx="1720349" cy="1286531"/>
          </a:xfrm>
          <a:custGeom>
            <a:avLst/>
            <a:gdLst/>
            <a:ahLst/>
            <a:cxnLst/>
            <a:rect l="l" t="t" r="r" b="b"/>
            <a:pathLst>
              <a:path w="63080" h="47130" fill="none" extrusionOk="0">
                <a:moveTo>
                  <a:pt x="31" y="47129"/>
                </a:moveTo>
                <a:cubicBezTo>
                  <a:pt x="2950" y="47009"/>
                  <a:pt x="5839" y="46286"/>
                  <a:pt x="8458" y="44962"/>
                </a:cubicBezTo>
                <a:cubicBezTo>
                  <a:pt x="11979" y="43157"/>
                  <a:pt x="14838" y="40298"/>
                  <a:pt x="17817" y="37709"/>
                </a:cubicBezTo>
                <a:cubicBezTo>
                  <a:pt x="19563" y="36114"/>
                  <a:pt x="21489" y="34760"/>
                  <a:pt x="23535" y="33617"/>
                </a:cubicBezTo>
                <a:cubicBezTo>
                  <a:pt x="24950" y="32834"/>
                  <a:pt x="26484" y="32292"/>
                  <a:pt x="28109" y="32022"/>
                </a:cubicBezTo>
                <a:cubicBezTo>
                  <a:pt x="31992" y="31390"/>
                  <a:pt x="36536" y="33045"/>
                  <a:pt x="38041" y="36716"/>
                </a:cubicBezTo>
                <a:cubicBezTo>
                  <a:pt x="38914" y="38793"/>
                  <a:pt x="38823" y="41441"/>
                  <a:pt x="40599" y="42826"/>
                </a:cubicBezTo>
                <a:cubicBezTo>
                  <a:pt x="42073" y="43969"/>
                  <a:pt x="44240" y="43698"/>
                  <a:pt x="45895" y="42886"/>
                </a:cubicBezTo>
                <a:cubicBezTo>
                  <a:pt x="46287" y="42675"/>
                  <a:pt x="46678" y="42434"/>
                  <a:pt x="47039" y="42194"/>
                </a:cubicBezTo>
                <a:cubicBezTo>
                  <a:pt x="49326" y="40629"/>
                  <a:pt x="50861" y="38161"/>
                  <a:pt x="51252" y="35392"/>
                </a:cubicBezTo>
                <a:cubicBezTo>
                  <a:pt x="51433" y="34128"/>
                  <a:pt x="51343" y="32804"/>
                  <a:pt x="51463" y="31540"/>
                </a:cubicBezTo>
                <a:cubicBezTo>
                  <a:pt x="51493" y="30968"/>
                  <a:pt x="51614" y="30427"/>
                  <a:pt x="51734" y="29885"/>
                </a:cubicBezTo>
                <a:cubicBezTo>
                  <a:pt x="52938" y="25732"/>
                  <a:pt x="57693" y="23896"/>
                  <a:pt x="60702" y="20796"/>
                </a:cubicBezTo>
                <a:cubicBezTo>
                  <a:pt x="61786" y="19653"/>
                  <a:pt x="62688" y="18238"/>
                  <a:pt x="62899" y="16673"/>
                </a:cubicBezTo>
                <a:cubicBezTo>
                  <a:pt x="63080" y="15108"/>
                  <a:pt x="62418" y="13423"/>
                  <a:pt x="61033" y="12671"/>
                </a:cubicBezTo>
                <a:cubicBezTo>
                  <a:pt x="60130" y="12189"/>
                  <a:pt x="59047" y="12159"/>
                  <a:pt x="58024" y="12189"/>
                </a:cubicBezTo>
                <a:cubicBezTo>
                  <a:pt x="54894" y="12370"/>
                  <a:pt x="51794" y="13242"/>
                  <a:pt x="48664" y="13032"/>
                </a:cubicBezTo>
                <a:cubicBezTo>
                  <a:pt x="48123" y="13002"/>
                  <a:pt x="47581" y="12911"/>
                  <a:pt x="47039" y="12791"/>
                </a:cubicBezTo>
                <a:cubicBezTo>
                  <a:pt x="44451" y="12219"/>
                  <a:pt x="42043" y="10654"/>
                  <a:pt x="41351" y="8156"/>
                </a:cubicBezTo>
                <a:cubicBezTo>
                  <a:pt x="41351" y="8096"/>
                  <a:pt x="41351" y="8066"/>
                  <a:pt x="41321" y="8036"/>
                </a:cubicBezTo>
                <a:cubicBezTo>
                  <a:pt x="40900" y="6260"/>
                  <a:pt x="41321" y="4274"/>
                  <a:pt x="40478" y="2649"/>
                </a:cubicBezTo>
                <a:cubicBezTo>
                  <a:pt x="39214" y="272"/>
                  <a:pt x="35723" y="1"/>
                  <a:pt x="33346" y="1235"/>
                </a:cubicBezTo>
                <a:cubicBezTo>
                  <a:pt x="30938" y="2469"/>
                  <a:pt x="29283" y="4756"/>
                  <a:pt x="27417" y="6682"/>
                </a:cubicBezTo>
                <a:cubicBezTo>
                  <a:pt x="26966" y="7163"/>
                  <a:pt x="26514" y="7615"/>
                  <a:pt x="26003" y="8036"/>
                </a:cubicBezTo>
                <a:cubicBezTo>
                  <a:pt x="25220" y="8728"/>
                  <a:pt x="24378" y="9390"/>
                  <a:pt x="23505" y="9992"/>
                </a:cubicBezTo>
                <a:cubicBezTo>
                  <a:pt x="16764" y="14687"/>
                  <a:pt x="7886" y="16282"/>
                  <a:pt x="1" y="13995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 rot="-1230191">
            <a:off x="4299718" y="343921"/>
            <a:ext cx="1780277" cy="1242939"/>
          </a:xfrm>
          <a:custGeom>
            <a:avLst/>
            <a:gdLst/>
            <a:ahLst/>
            <a:cxnLst/>
            <a:rect l="l" t="t" r="r" b="b"/>
            <a:pathLst>
              <a:path w="65277" h="45535" fill="none" extrusionOk="0">
                <a:moveTo>
                  <a:pt x="60221" y="964"/>
                </a:moveTo>
                <a:cubicBezTo>
                  <a:pt x="57362" y="1"/>
                  <a:pt x="54172" y="814"/>
                  <a:pt x="51493" y="2198"/>
                </a:cubicBezTo>
                <a:cubicBezTo>
                  <a:pt x="48785" y="3582"/>
                  <a:pt x="46437" y="5538"/>
                  <a:pt x="43849" y="7103"/>
                </a:cubicBezTo>
                <a:cubicBezTo>
                  <a:pt x="43367" y="7374"/>
                  <a:pt x="42886" y="7615"/>
                  <a:pt x="42374" y="7856"/>
                </a:cubicBezTo>
                <a:lnTo>
                  <a:pt x="42194" y="7976"/>
                </a:lnTo>
                <a:cubicBezTo>
                  <a:pt x="39997" y="9029"/>
                  <a:pt x="37589" y="9631"/>
                  <a:pt x="35212" y="9240"/>
                </a:cubicBezTo>
                <a:cubicBezTo>
                  <a:pt x="33978" y="8999"/>
                  <a:pt x="32804" y="8578"/>
                  <a:pt x="31721" y="7946"/>
                </a:cubicBezTo>
                <a:cubicBezTo>
                  <a:pt x="30728" y="7434"/>
                  <a:pt x="29795" y="6832"/>
                  <a:pt x="28862" y="6261"/>
                </a:cubicBezTo>
                <a:cubicBezTo>
                  <a:pt x="26845" y="4997"/>
                  <a:pt x="24709" y="3763"/>
                  <a:pt x="22361" y="3612"/>
                </a:cubicBezTo>
                <a:cubicBezTo>
                  <a:pt x="21127" y="3552"/>
                  <a:pt x="19924" y="3853"/>
                  <a:pt x="18870" y="4455"/>
                </a:cubicBezTo>
                <a:cubicBezTo>
                  <a:pt x="17576" y="5147"/>
                  <a:pt x="16764" y="6471"/>
                  <a:pt x="16734" y="7946"/>
                </a:cubicBezTo>
                <a:cubicBezTo>
                  <a:pt x="16673" y="9661"/>
                  <a:pt x="17606" y="11347"/>
                  <a:pt x="18118" y="13032"/>
                </a:cubicBezTo>
                <a:cubicBezTo>
                  <a:pt x="19352" y="17065"/>
                  <a:pt x="17185" y="17937"/>
                  <a:pt x="13965" y="18479"/>
                </a:cubicBezTo>
                <a:cubicBezTo>
                  <a:pt x="10173" y="19111"/>
                  <a:pt x="6261" y="20375"/>
                  <a:pt x="3402" y="23114"/>
                </a:cubicBezTo>
                <a:cubicBezTo>
                  <a:pt x="1175" y="25311"/>
                  <a:pt x="1" y="28350"/>
                  <a:pt x="181" y="31450"/>
                </a:cubicBezTo>
                <a:cubicBezTo>
                  <a:pt x="272" y="33286"/>
                  <a:pt x="1054" y="35031"/>
                  <a:pt x="2378" y="36325"/>
                </a:cubicBezTo>
                <a:cubicBezTo>
                  <a:pt x="4485" y="38312"/>
                  <a:pt x="7615" y="38793"/>
                  <a:pt x="10504" y="38673"/>
                </a:cubicBezTo>
                <a:cubicBezTo>
                  <a:pt x="13303" y="38552"/>
                  <a:pt x="16072" y="37980"/>
                  <a:pt x="18870" y="38041"/>
                </a:cubicBezTo>
                <a:lnTo>
                  <a:pt x="19171" y="38041"/>
                </a:lnTo>
                <a:cubicBezTo>
                  <a:pt x="27327" y="38432"/>
                  <a:pt x="34490" y="44662"/>
                  <a:pt x="42404" y="45414"/>
                </a:cubicBezTo>
                <a:cubicBezTo>
                  <a:pt x="43398" y="45534"/>
                  <a:pt x="44451" y="45534"/>
                  <a:pt x="45474" y="45414"/>
                </a:cubicBezTo>
                <a:cubicBezTo>
                  <a:pt x="52607" y="44692"/>
                  <a:pt x="58054" y="38643"/>
                  <a:pt x="58024" y="31450"/>
                </a:cubicBezTo>
                <a:cubicBezTo>
                  <a:pt x="58054" y="29795"/>
                  <a:pt x="57753" y="28140"/>
                  <a:pt x="57181" y="26575"/>
                </a:cubicBezTo>
                <a:cubicBezTo>
                  <a:pt x="56067" y="23475"/>
                  <a:pt x="53810" y="20345"/>
                  <a:pt x="54864" y="17245"/>
                </a:cubicBezTo>
                <a:cubicBezTo>
                  <a:pt x="56338" y="12942"/>
                  <a:pt x="62989" y="12280"/>
                  <a:pt x="64374" y="7976"/>
                </a:cubicBezTo>
                <a:lnTo>
                  <a:pt x="64374" y="7916"/>
                </a:lnTo>
                <a:cubicBezTo>
                  <a:pt x="65276" y="5087"/>
                  <a:pt x="63080" y="1927"/>
                  <a:pt x="60221" y="964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201859" y="8189"/>
            <a:ext cx="2190636" cy="2505638"/>
          </a:xfrm>
          <a:custGeom>
            <a:avLst/>
            <a:gdLst/>
            <a:ahLst/>
            <a:cxnLst/>
            <a:rect l="l" t="t" r="r" b="b"/>
            <a:pathLst>
              <a:path w="80324" h="91790" fill="none" extrusionOk="0">
                <a:moveTo>
                  <a:pt x="1596" y="1"/>
                </a:moveTo>
                <a:cubicBezTo>
                  <a:pt x="422" y="1385"/>
                  <a:pt x="1" y="3221"/>
                  <a:pt x="452" y="4967"/>
                </a:cubicBezTo>
                <a:cubicBezTo>
                  <a:pt x="1355" y="7916"/>
                  <a:pt x="4364" y="9782"/>
                  <a:pt x="7344" y="10474"/>
                </a:cubicBezTo>
                <a:cubicBezTo>
                  <a:pt x="9300" y="10925"/>
                  <a:pt x="11286" y="11106"/>
                  <a:pt x="13272" y="11046"/>
                </a:cubicBezTo>
                <a:cubicBezTo>
                  <a:pt x="19051" y="10955"/>
                  <a:pt x="24979" y="9782"/>
                  <a:pt x="29855" y="12671"/>
                </a:cubicBezTo>
                <a:cubicBezTo>
                  <a:pt x="33075" y="14537"/>
                  <a:pt x="35091" y="17847"/>
                  <a:pt x="36776" y="21278"/>
                </a:cubicBezTo>
                <a:cubicBezTo>
                  <a:pt x="37168" y="22030"/>
                  <a:pt x="37499" y="22783"/>
                  <a:pt x="37830" y="23535"/>
                </a:cubicBezTo>
                <a:lnTo>
                  <a:pt x="37890" y="23625"/>
                </a:lnTo>
                <a:cubicBezTo>
                  <a:pt x="40207" y="28711"/>
                  <a:pt x="42615" y="34038"/>
                  <a:pt x="42404" y="39636"/>
                </a:cubicBezTo>
                <a:cubicBezTo>
                  <a:pt x="42284" y="42194"/>
                  <a:pt x="41682" y="44692"/>
                  <a:pt x="40629" y="47039"/>
                </a:cubicBezTo>
                <a:cubicBezTo>
                  <a:pt x="39605" y="49356"/>
                  <a:pt x="38311" y="51553"/>
                  <a:pt x="36776" y="53600"/>
                </a:cubicBezTo>
                <a:cubicBezTo>
                  <a:pt x="35663" y="55104"/>
                  <a:pt x="34429" y="56549"/>
                  <a:pt x="33195" y="57933"/>
                </a:cubicBezTo>
                <a:cubicBezTo>
                  <a:pt x="29403" y="62116"/>
                  <a:pt x="25190" y="65999"/>
                  <a:pt x="21940" y="70543"/>
                </a:cubicBezTo>
                <a:cubicBezTo>
                  <a:pt x="21157" y="71626"/>
                  <a:pt x="20435" y="72770"/>
                  <a:pt x="19803" y="73944"/>
                </a:cubicBezTo>
                <a:cubicBezTo>
                  <a:pt x="17666" y="77826"/>
                  <a:pt x="16553" y="82972"/>
                  <a:pt x="19261" y="86493"/>
                </a:cubicBezTo>
                <a:cubicBezTo>
                  <a:pt x="20646" y="88269"/>
                  <a:pt x="22752" y="89292"/>
                  <a:pt x="24859" y="90014"/>
                </a:cubicBezTo>
                <a:cubicBezTo>
                  <a:pt x="28711" y="91308"/>
                  <a:pt x="32744" y="91790"/>
                  <a:pt x="36776" y="91459"/>
                </a:cubicBezTo>
                <a:cubicBezTo>
                  <a:pt x="43608" y="90917"/>
                  <a:pt x="50259" y="88088"/>
                  <a:pt x="55225" y="83363"/>
                </a:cubicBezTo>
                <a:cubicBezTo>
                  <a:pt x="57211" y="81467"/>
                  <a:pt x="58926" y="79301"/>
                  <a:pt x="60281" y="76893"/>
                </a:cubicBezTo>
                <a:cubicBezTo>
                  <a:pt x="61454" y="74877"/>
                  <a:pt x="62387" y="72770"/>
                  <a:pt x="63079" y="70543"/>
                </a:cubicBezTo>
                <a:cubicBezTo>
                  <a:pt x="64825" y="64975"/>
                  <a:pt x="64915" y="59017"/>
                  <a:pt x="63350" y="53389"/>
                </a:cubicBezTo>
                <a:cubicBezTo>
                  <a:pt x="62718" y="51252"/>
                  <a:pt x="61876" y="49176"/>
                  <a:pt x="61424" y="47039"/>
                </a:cubicBezTo>
                <a:cubicBezTo>
                  <a:pt x="61304" y="46467"/>
                  <a:pt x="61213" y="45895"/>
                  <a:pt x="61153" y="45354"/>
                </a:cubicBezTo>
                <a:cubicBezTo>
                  <a:pt x="60521" y="38492"/>
                  <a:pt x="65306" y="32443"/>
                  <a:pt x="69941" y="27387"/>
                </a:cubicBezTo>
                <a:cubicBezTo>
                  <a:pt x="71115" y="26123"/>
                  <a:pt x="72318" y="24859"/>
                  <a:pt x="73462" y="23505"/>
                </a:cubicBezTo>
                <a:cubicBezTo>
                  <a:pt x="76893" y="19502"/>
                  <a:pt x="79842" y="15109"/>
                  <a:pt x="80143" y="9962"/>
                </a:cubicBezTo>
                <a:cubicBezTo>
                  <a:pt x="80324" y="6321"/>
                  <a:pt x="78879" y="2740"/>
                  <a:pt x="76472" y="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2"/>
          <p:cNvSpPr/>
          <p:nvPr/>
        </p:nvSpPr>
        <p:spPr>
          <a:xfrm>
            <a:off x="7987059" y="514257"/>
            <a:ext cx="1141709" cy="2582862"/>
          </a:xfrm>
          <a:custGeom>
            <a:avLst/>
            <a:gdLst/>
            <a:ahLst/>
            <a:cxnLst/>
            <a:rect l="l" t="t" r="r" b="b"/>
            <a:pathLst>
              <a:path w="41863" h="94619" fill="none" extrusionOk="0">
                <a:moveTo>
                  <a:pt x="41863" y="2588"/>
                </a:moveTo>
                <a:cubicBezTo>
                  <a:pt x="35061" y="121"/>
                  <a:pt x="27598" y="0"/>
                  <a:pt x="20736" y="2318"/>
                </a:cubicBezTo>
                <a:cubicBezTo>
                  <a:pt x="19924" y="2588"/>
                  <a:pt x="19141" y="2889"/>
                  <a:pt x="18359" y="3220"/>
                </a:cubicBezTo>
                <a:cubicBezTo>
                  <a:pt x="11226" y="6350"/>
                  <a:pt x="5448" y="11978"/>
                  <a:pt x="2168" y="19020"/>
                </a:cubicBezTo>
                <a:cubicBezTo>
                  <a:pt x="813" y="21969"/>
                  <a:pt x="1" y="25581"/>
                  <a:pt x="1114" y="28470"/>
                </a:cubicBezTo>
                <a:cubicBezTo>
                  <a:pt x="1325" y="29072"/>
                  <a:pt x="1626" y="29614"/>
                  <a:pt x="2017" y="30125"/>
                </a:cubicBezTo>
                <a:cubicBezTo>
                  <a:pt x="3612" y="32232"/>
                  <a:pt x="6291" y="33195"/>
                  <a:pt x="8126" y="35091"/>
                </a:cubicBezTo>
                <a:cubicBezTo>
                  <a:pt x="10745" y="37829"/>
                  <a:pt x="11196" y="41952"/>
                  <a:pt x="11166" y="45774"/>
                </a:cubicBezTo>
                <a:cubicBezTo>
                  <a:pt x="11136" y="47851"/>
                  <a:pt x="11016" y="49927"/>
                  <a:pt x="10835" y="52004"/>
                </a:cubicBezTo>
                <a:cubicBezTo>
                  <a:pt x="10323" y="57000"/>
                  <a:pt x="9300" y="61965"/>
                  <a:pt x="7735" y="66750"/>
                </a:cubicBezTo>
                <a:cubicBezTo>
                  <a:pt x="6772" y="69670"/>
                  <a:pt x="5629" y="72559"/>
                  <a:pt x="4846" y="75508"/>
                </a:cubicBezTo>
                <a:cubicBezTo>
                  <a:pt x="4635" y="76260"/>
                  <a:pt x="4455" y="77013"/>
                  <a:pt x="4304" y="77795"/>
                </a:cubicBezTo>
                <a:cubicBezTo>
                  <a:pt x="3582" y="81557"/>
                  <a:pt x="3733" y="85680"/>
                  <a:pt x="5659" y="89021"/>
                </a:cubicBezTo>
                <a:cubicBezTo>
                  <a:pt x="7585" y="92331"/>
                  <a:pt x="11617" y="94618"/>
                  <a:pt x="15349" y="93655"/>
                </a:cubicBezTo>
                <a:cubicBezTo>
                  <a:pt x="16433" y="93354"/>
                  <a:pt x="17426" y="92873"/>
                  <a:pt x="18359" y="92241"/>
                </a:cubicBezTo>
                <a:cubicBezTo>
                  <a:pt x="19382" y="91579"/>
                  <a:pt x="20375" y="90826"/>
                  <a:pt x="21368" y="90134"/>
                </a:cubicBezTo>
                <a:cubicBezTo>
                  <a:pt x="23294" y="88810"/>
                  <a:pt x="25732" y="87757"/>
                  <a:pt x="27959" y="88509"/>
                </a:cubicBezTo>
                <a:cubicBezTo>
                  <a:pt x="29674" y="89111"/>
                  <a:pt x="30878" y="90616"/>
                  <a:pt x="32323" y="91729"/>
                </a:cubicBezTo>
                <a:cubicBezTo>
                  <a:pt x="35061" y="93775"/>
                  <a:pt x="38643" y="94287"/>
                  <a:pt x="41833" y="93113"/>
                </a:cubicBezTo>
                <a:lnTo>
                  <a:pt x="41833" y="93113"/>
                </a:ln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2"/>
          <p:cNvSpPr/>
          <p:nvPr/>
        </p:nvSpPr>
        <p:spPr>
          <a:xfrm>
            <a:off x="1923749" y="3318882"/>
            <a:ext cx="3170619" cy="1823773"/>
          </a:xfrm>
          <a:custGeom>
            <a:avLst/>
            <a:gdLst/>
            <a:ahLst/>
            <a:cxnLst/>
            <a:rect l="l" t="t" r="r" b="b"/>
            <a:pathLst>
              <a:path w="116257" h="66811" fill="none" extrusionOk="0">
                <a:moveTo>
                  <a:pt x="116257" y="66811"/>
                </a:moveTo>
                <a:cubicBezTo>
                  <a:pt x="115535" y="61364"/>
                  <a:pt x="113248" y="56278"/>
                  <a:pt x="109726" y="52095"/>
                </a:cubicBezTo>
                <a:cubicBezTo>
                  <a:pt x="107168" y="49055"/>
                  <a:pt x="103918" y="46708"/>
                  <a:pt x="100247" y="45233"/>
                </a:cubicBezTo>
                <a:cubicBezTo>
                  <a:pt x="98381" y="44511"/>
                  <a:pt x="96364" y="43939"/>
                  <a:pt x="94408" y="43307"/>
                </a:cubicBezTo>
                <a:cubicBezTo>
                  <a:pt x="91218" y="42254"/>
                  <a:pt x="88148" y="40990"/>
                  <a:pt x="86192" y="38582"/>
                </a:cubicBezTo>
                <a:cubicBezTo>
                  <a:pt x="85831" y="38131"/>
                  <a:pt x="85530" y="37649"/>
                  <a:pt x="85259" y="37168"/>
                </a:cubicBezTo>
                <a:cubicBezTo>
                  <a:pt x="83694" y="34188"/>
                  <a:pt x="84025" y="30637"/>
                  <a:pt x="83875" y="27297"/>
                </a:cubicBezTo>
                <a:cubicBezTo>
                  <a:pt x="83755" y="24618"/>
                  <a:pt x="83093" y="21639"/>
                  <a:pt x="81257" y="19773"/>
                </a:cubicBezTo>
                <a:cubicBezTo>
                  <a:pt x="80805" y="19322"/>
                  <a:pt x="80294" y="18930"/>
                  <a:pt x="79722" y="18659"/>
                </a:cubicBezTo>
                <a:cubicBezTo>
                  <a:pt x="75509" y="16553"/>
                  <a:pt x="69550" y="20044"/>
                  <a:pt x="66089" y="16854"/>
                </a:cubicBezTo>
                <a:cubicBezTo>
                  <a:pt x="62387" y="13393"/>
                  <a:pt x="65969" y="5899"/>
                  <a:pt x="62688" y="2408"/>
                </a:cubicBezTo>
                <a:cubicBezTo>
                  <a:pt x="62508" y="2228"/>
                  <a:pt x="62297" y="2047"/>
                  <a:pt x="62086" y="1897"/>
                </a:cubicBezTo>
                <a:cubicBezTo>
                  <a:pt x="59528" y="1"/>
                  <a:pt x="55766" y="1566"/>
                  <a:pt x="53690" y="3943"/>
                </a:cubicBezTo>
                <a:cubicBezTo>
                  <a:pt x="51583" y="6351"/>
                  <a:pt x="50410" y="9450"/>
                  <a:pt x="48243" y="11768"/>
                </a:cubicBezTo>
                <a:cubicBezTo>
                  <a:pt x="45835" y="14356"/>
                  <a:pt x="42615" y="15620"/>
                  <a:pt x="39184" y="16523"/>
                </a:cubicBezTo>
                <a:cubicBezTo>
                  <a:pt x="35242" y="17576"/>
                  <a:pt x="30968" y="18178"/>
                  <a:pt x="27237" y="19773"/>
                </a:cubicBezTo>
                <a:cubicBezTo>
                  <a:pt x="26815" y="19953"/>
                  <a:pt x="26394" y="20134"/>
                  <a:pt x="26003" y="20345"/>
                </a:cubicBezTo>
                <a:cubicBezTo>
                  <a:pt x="21248" y="22782"/>
                  <a:pt x="18058" y="26905"/>
                  <a:pt x="15680" y="31690"/>
                </a:cubicBezTo>
                <a:cubicBezTo>
                  <a:pt x="13875" y="35332"/>
                  <a:pt x="12550" y="39334"/>
                  <a:pt x="11347" y="43277"/>
                </a:cubicBezTo>
                <a:cubicBezTo>
                  <a:pt x="10925" y="44661"/>
                  <a:pt x="10534" y="46016"/>
                  <a:pt x="10143" y="47370"/>
                </a:cubicBezTo>
                <a:cubicBezTo>
                  <a:pt x="8126" y="54352"/>
                  <a:pt x="5057" y="61936"/>
                  <a:pt x="1" y="66781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2"/>
          <p:cNvSpPr/>
          <p:nvPr/>
        </p:nvSpPr>
        <p:spPr>
          <a:xfrm>
            <a:off x="845" y="2424261"/>
            <a:ext cx="1495433" cy="2718394"/>
          </a:xfrm>
          <a:custGeom>
            <a:avLst/>
            <a:gdLst/>
            <a:ahLst/>
            <a:cxnLst/>
            <a:rect l="l" t="t" r="r" b="b"/>
            <a:pathLst>
              <a:path w="54833" h="99584" fill="none" extrusionOk="0">
                <a:moveTo>
                  <a:pt x="39364" y="99584"/>
                </a:moveTo>
                <a:cubicBezTo>
                  <a:pt x="41952" y="96665"/>
                  <a:pt x="44480" y="93715"/>
                  <a:pt x="47008" y="90766"/>
                </a:cubicBezTo>
                <a:cubicBezTo>
                  <a:pt x="47520" y="90164"/>
                  <a:pt x="48031" y="89562"/>
                  <a:pt x="48513" y="88961"/>
                </a:cubicBezTo>
                <a:cubicBezTo>
                  <a:pt x="51643" y="85289"/>
                  <a:pt x="54833" y="80534"/>
                  <a:pt x="54562" y="76080"/>
                </a:cubicBezTo>
                <a:cubicBezTo>
                  <a:pt x="54502" y="74846"/>
                  <a:pt x="54171" y="73672"/>
                  <a:pt x="53569" y="72589"/>
                </a:cubicBezTo>
                <a:cubicBezTo>
                  <a:pt x="52154" y="70061"/>
                  <a:pt x="49747" y="68767"/>
                  <a:pt x="47008" y="67774"/>
                </a:cubicBezTo>
                <a:cubicBezTo>
                  <a:pt x="43457" y="66510"/>
                  <a:pt x="39334" y="65818"/>
                  <a:pt x="36234" y="63741"/>
                </a:cubicBezTo>
                <a:cubicBezTo>
                  <a:pt x="32502" y="61243"/>
                  <a:pt x="30667" y="57090"/>
                  <a:pt x="30215" y="52576"/>
                </a:cubicBezTo>
                <a:cubicBezTo>
                  <a:pt x="29884" y="48935"/>
                  <a:pt x="30305" y="45263"/>
                  <a:pt x="31389" y="41772"/>
                </a:cubicBezTo>
                <a:cubicBezTo>
                  <a:pt x="32743" y="37438"/>
                  <a:pt x="34790" y="33285"/>
                  <a:pt x="36535" y="29072"/>
                </a:cubicBezTo>
                <a:cubicBezTo>
                  <a:pt x="37859" y="25822"/>
                  <a:pt x="39033" y="22541"/>
                  <a:pt x="39545" y="19081"/>
                </a:cubicBezTo>
                <a:cubicBezTo>
                  <a:pt x="40237" y="14506"/>
                  <a:pt x="39244" y="9330"/>
                  <a:pt x="36746" y="5538"/>
                </a:cubicBezTo>
                <a:cubicBezTo>
                  <a:pt x="34880" y="2739"/>
                  <a:pt x="32232" y="693"/>
                  <a:pt x="28831" y="241"/>
                </a:cubicBezTo>
                <a:cubicBezTo>
                  <a:pt x="27055" y="1"/>
                  <a:pt x="25219" y="181"/>
                  <a:pt x="23504" y="723"/>
                </a:cubicBezTo>
                <a:cubicBezTo>
                  <a:pt x="20976" y="1475"/>
                  <a:pt x="18569" y="2920"/>
                  <a:pt x="16372" y="4455"/>
                </a:cubicBezTo>
                <a:cubicBezTo>
                  <a:pt x="15860" y="4816"/>
                  <a:pt x="15348" y="5177"/>
                  <a:pt x="14807" y="5538"/>
                </a:cubicBezTo>
                <a:cubicBezTo>
                  <a:pt x="11677" y="7825"/>
                  <a:pt x="8547" y="10203"/>
                  <a:pt x="4845" y="11316"/>
                </a:cubicBezTo>
                <a:cubicBezTo>
                  <a:pt x="3250" y="11737"/>
                  <a:pt x="1625" y="11888"/>
                  <a:pt x="0" y="11677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7309918" y="3006708"/>
            <a:ext cx="1818830" cy="1274193"/>
          </a:xfrm>
          <a:custGeom>
            <a:avLst/>
            <a:gdLst/>
            <a:ahLst/>
            <a:cxnLst/>
            <a:rect l="l" t="t" r="r" b="b"/>
            <a:pathLst>
              <a:path w="66691" h="46678" fill="none" extrusionOk="0">
                <a:moveTo>
                  <a:pt x="66691" y="25280"/>
                </a:moveTo>
                <a:cubicBezTo>
                  <a:pt x="62989" y="26303"/>
                  <a:pt x="59077" y="25822"/>
                  <a:pt x="55736" y="23926"/>
                </a:cubicBezTo>
                <a:cubicBezTo>
                  <a:pt x="53509" y="22632"/>
                  <a:pt x="51523" y="20676"/>
                  <a:pt x="48965" y="20375"/>
                </a:cubicBezTo>
                <a:cubicBezTo>
                  <a:pt x="46949" y="20164"/>
                  <a:pt x="45053" y="21007"/>
                  <a:pt x="43157" y="21910"/>
                </a:cubicBezTo>
                <a:cubicBezTo>
                  <a:pt x="42494" y="22241"/>
                  <a:pt x="41802" y="22602"/>
                  <a:pt x="41110" y="22873"/>
                </a:cubicBezTo>
                <a:cubicBezTo>
                  <a:pt x="33857" y="25972"/>
                  <a:pt x="24708" y="23625"/>
                  <a:pt x="19653" y="17636"/>
                </a:cubicBezTo>
                <a:cubicBezTo>
                  <a:pt x="19171" y="17064"/>
                  <a:pt x="18720" y="16463"/>
                  <a:pt x="18328" y="15800"/>
                </a:cubicBezTo>
                <a:cubicBezTo>
                  <a:pt x="16703" y="13272"/>
                  <a:pt x="15740" y="10353"/>
                  <a:pt x="14326" y="7705"/>
                </a:cubicBezTo>
                <a:cubicBezTo>
                  <a:pt x="13844" y="6832"/>
                  <a:pt x="13333" y="6020"/>
                  <a:pt x="12731" y="5207"/>
                </a:cubicBezTo>
                <a:cubicBezTo>
                  <a:pt x="10293" y="2047"/>
                  <a:pt x="5478" y="1"/>
                  <a:pt x="2288" y="2408"/>
                </a:cubicBezTo>
                <a:cubicBezTo>
                  <a:pt x="693" y="3612"/>
                  <a:pt x="1" y="5659"/>
                  <a:pt x="31" y="7705"/>
                </a:cubicBezTo>
                <a:cubicBezTo>
                  <a:pt x="61" y="8818"/>
                  <a:pt x="302" y="9872"/>
                  <a:pt x="693" y="10895"/>
                </a:cubicBezTo>
                <a:cubicBezTo>
                  <a:pt x="1867" y="13784"/>
                  <a:pt x="4154" y="16011"/>
                  <a:pt x="6260" y="18298"/>
                </a:cubicBezTo>
                <a:cubicBezTo>
                  <a:pt x="8337" y="20585"/>
                  <a:pt x="10383" y="23174"/>
                  <a:pt x="10805" y="26243"/>
                </a:cubicBezTo>
                <a:cubicBezTo>
                  <a:pt x="11045" y="27838"/>
                  <a:pt x="10805" y="29554"/>
                  <a:pt x="10654" y="31239"/>
                </a:cubicBezTo>
                <a:cubicBezTo>
                  <a:pt x="10383" y="33737"/>
                  <a:pt x="10143" y="36175"/>
                  <a:pt x="11557" y="38161"/>
                </a:cubicBezTo>
                <a:cubicBezTo>
                  <a:pt x="13272" y="40598"/>
                  <a:pt x="16643" y="41020"/>
                  <a:pt x="19653" y="40478"/>
                </a:cubicBezTo>
                <a:cubicBezTo>
                  <a:pt x="20134" y="40388"/>
                  <a:pt x="20616" y="40267"/>
                  <a:pt x="21067" y="40147"/>
                </a:cubicBezTo>
                <a:cubicBezTo>
                  <a:pt x="24408" y="39184"/>
                  <a:pt x="27598" y="37408"/>
                  <a:pt x="31058" y="37469"/>
                </a:cubicBezTo>
                <a:cubicBezTo>
                  <a:pt x="34941" y="37559"/>
                  <a:pt x="38341" y="39876"/>
                  <a:pt x="41802" y="41652"/>
                </a:cubicBezTo>
                <a:cubicBezTo>
                  <a:pt x="42254" y="41893"/>
                  <a:pt x="42705" y="42103"/>
                  <a:pt x="43187" y="42314"/>
                </a:cubicBezTo>
                <a:cubicBezTo>
                  <a:pt x="50530" y="45654"/>
                  <a:pt x="58716" y="46678"/>
                  <a:pt x="66691" y="45263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"/>
          <p:cNvSpPr/>
          <p:nvPr/>
        </p:nvSpPr>
        <p:spPr>
          <a:xfrm>
            <a:off x="5443896" y="4029490"/>
            <a:ext cx="3321654" cy="1113165"/>
          </a:xfrm>
          <a:custGeom>
            <a:avLst/>
            <a:gdLst/>
            <a:ahLst/>
            <a:cxnLst/>
            <a:rect l="l" t="t" r="r" b="b"/>
            <a:pathLst>
              <a:path w="121795" h="40779" fill="none" extrusionOk="0">
                <a:moveTo>
                  <a:pt x="121794" y="40779"/>
                </a:moveTo>
                <a:cubicBezTo>
                  <a:pt x="119989" y="36144"/>
                  <a:pt x="117671" y="31720"/>
                  <a:pt x="114933" y="27597"/>
                </a:cubicBezTo>
                <a:cubicBezTo>
                  <a:pt x="113970" y="26123"/>
                  <a:pt x="112886" y="24708"/>
                  <a:pt x="111743" y="23384"/>
                </a:cubicBezTo>
                <a:cubicBezTo>
                  <a:pt x="109034" y="20375"/>
                  <a:pt x="105724" y="17967"/>
                  <a:pt x="101781" y="17546"/>
                </a:cubicBezTo>
                <a:cubicBezTo>
                  <a:pt x="96936" y="17034"/>
                  <a:pt x="92452" y="19652"/>
                  <a:pt x="88239" y="22180"/>
                </a:cubicBezTo>
                <a:lnTo>
                  <a:pt x="86884" y="22993"/>
                </a:lnTo>
                <a:cubicBezTo>
                  <a:pt x="80895" y="26574"/>
                  <a:pt x="74245" y="29614"/>
                  <a:pt x="67263" y="29463"/>
                </a:cubicBezTo>
                <a:cubicBezTo>
                  <a:pt x="66420" y="29463"/>
                  <a:pt x="65547" y="29373"/>
                  <a:pt x="64704" y="29253"/>
                </a:cubicBezTo>
                <a:cubicBezTo>
                  <a:pt x="58595" y="28290"/>
                  <a:pt x="52757" y="24407"/>
                  <a:pt x="51102" y="18539"/>
                </a:cubicBezTo>
                <a:cubicBezTo>
                  <a:pt x="50981" y="18118"/>
                  <a:pt x="50861" y="17696"/>
                  <a:pt x="50801" y="17275"/>
                </a:cubicBezTo>
                <a:cubicBezTo>
                  <a:pt x="50259" y="14657"/>
                  <a:pt x="50169" y="11888"/>
                  <a:pt x="48574" y="9751"/>
                </a:cubicBezTo>
                <a:cubicBezTo>
                  <a:pt x="48032" y="9059"/>
                  <a:pt x="47400" y="8427"/>
                  <a:pt x="46738" y="7855"/>
                </a:cubicBezTo>
                <a:lnTo>
                  <a:pt x="42645" y="4244"/>
                </a:lnTo>
                <a:cubicBezTo>
                  <a:pt x="42164" y="3823"/>
                  <a:pt x="41682" y="3401"/>
                  <a:pt x="41200" y="3010"/>
                </a:cubicBezTo>
                <a:cubicBezTo>
                  <a:pt x="40117" y="2047"/>
                  <a:pt x="38823" y="1355"/>
                  <a:pt x="37439" y="934"/>
                </a:cubicBezTo>
                <a:cubicBezTo>
                  <a:pt x="33556" y="1"/>
                  <a:pt x="29885" y="2709"/>
                  <a:pt x="26273" y="4425"/>
                </a:cubicBezTo>
                <a:cubicBezTo>
                  <a:pt x="21218" y="6862"/>
                  <a:pt x="15500" y="7494"/>
                  <a:pt x="10022" y="6200"/>
                </a:cubicBezTo>
                <a:cubicBezTo>
                  <a:pt x="8156" y="5779"/>
                  <a:pt x="6291" y="5087"/>
                  <a:pt x="4395" y="5237"/>
                </a:cubicBezTo>
                <a:cubicBezTo>
                  <a:pt x="2468" y="5357"/>
                  <a:pt x="452" y="6621"/>
                  <a:pt x="211" y="8517"/>
                </a:cubicBezTo>
                <a:cubicBezTo>
                  <a:pt x="1" y="10353"/>
                  <a:pt x="1566" y="12008"/>
                  <a:pt x="3311" y="12671"/>
                </a:cubicBezTo>
                <a:cubicBezTo>
                  <a:pt x="5057" y="13302"/>
                  <a:pt x="6953" y="13182"/>
                  <a:pt x="8818" y="13272"/>
                </a:cubicBezTo>
                <a:cubicBezTo>
                  <a:pt x="11888" y="13453"/>
                  <a:pt x="14898" y="14175"/>
                  <a:pt x="17696" y="15439"/>
                </a:cubicBezTo>
                <a:cubicBezTo>
                  <a:pt x="18870" y="15951"/>
                  <a:pt x="20014" y="16583"/>
                  <a:pt x="21097" y="17275"/>
                </a:cubicBezTo>
                <a:cubicBezTo>
                  <a:pt x="29163" y="22241"/>
                  <a:pt x="33677" y="31359"/>
                  <a:pt x="32744" y="40779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8533697" y="8189"/>
            <a:ext cx="595086" cy="397643"/>
          </a:xfrm>
          <a:custGeom>
            <a:avLst/>
            <a:gdLst/>
            <a:ahLst/>
            <a:cxnLst/>
            <a:rect l="l" t="t" r="r" b="b"/>
            <a:pathLst>
              <a:path w="21820" h="14567" fill="none" extrusionOk="0">
                <a:moveTo>
                  <a:pt x="6622" y="1"/>
                </a:moveTo>
                <a:cubicBezTo>
                  <a:pt x="4726" y="1686"/>
                  <a:pt x="3131" y="3703"/>
                  <a:pt x="1927" y="5930"/>
                </a:cubicBezTo>
                <a:cubicBezTo>
                  <a:pt x="723" y="8127"/>
                  <a:pt x="1" y="11046"/>
                  <a:pt x="1656" y="12912"/>
                </a:cubicBezTo>
                <a:cubicBezTo>
                  <a:pt x="3010" y="14477"/>
                  <a:pt x="5328" y="14567"/>
                  <a:pt x="7374" y="14537"/>
                </a:cubicBezTo>
                <a:cubicBezTo>
                  <a:pt x="12189" y="14446"/>
                  <a:pt x="17005" y="14386"/>
                  <a:pt x="21820" y="14326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8755320" y="8189"/>
            <a:ext cx="373470" cy="305650"/>
          </a:xfrm>
          <a:custGeom>
            <a:avLst/>
            <a:gdLst/>
            <a:ahLst/>
            <a:cxnLst/>
            <a:rect l="l" t="t" r="r" b="b"/>
            <a:pathLst>
              <a:path w="13694" h="11197" fill="none" extrusionOk="0">
                <a:moveTo>
                  <a:pt x="4545" y="1"/>
                </a:moveTo>
                <a:cubicBezTo>
                  <a:pt x="4244" y="182"/>
                  <a:pt x="3973" y="362"/>
                  <a:pt x="3672" y="543"/>
                </a:cubicBezTo>
                <a:cubicBezTo>
                  <a:pt x="2167" y="1626"/>
                  <a:pt x="843" y="3131"/>
                  <a:pt x="422" y="4937"/>
                </a:cubicBezTo>
                <a:cubicBezTo>
                  <a:pt x="1" y="6772"/>
                  <a:pt x="602" y="8879"/>
                  <a:pt x="2167" y="9902"/>
                </a:cubicBezTo>
                <a:cubicBezTo>
                  <a:pt x="4124" y="11196"/>
                  <a:pt x="6712" y="10474"/>
                  <a:pt x="8848" y="9541"/>
                </a:cubicBezTo>
                <a:cubicBezTo>
                  <a:pt x="10504" y="8789"/>
                  <a:pt x="12129" y="7976"/>
                  <a:pt x="13694" y="7043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7330427" y="2062788"/>
            <a:ext cx="755966" cy="989944"/>
          </a:xfrm>
          <a:custGeom>
            <a:avLst/>
            <a:gdLst/>
            <a:ahLst/>
            <a:cxnLst/>
            <a:rect l="l" t="t" r="r" b="b"/>
            <a:pathLst>
              <a:path w="27719" h="36265" fill="none" extrusionOk="0">
                <a:moveTo>
                  <a:pt x="7254" y="16102"/>
                </a:moveTo>
                <a:cubicBezTo>
                  <a:pt x="5418" y="16433"/>
                  <a:pt x="3582" y="16944"/>
                  <a:pt x="1837" y="17606"/>
                </a:cubicBezTo>
                <a:cubicBezTo>
                  <a:pt x="1205" y="17847"/>
                  <a:pt x="483" y="18238"/>
                  <a:pt x="182" y="18780"/>
                </a:cubicBezTo>
                <a:cubicBezTo>
                  <a:pt x="61" y="18961"/>
                  <a:pt x="1" y="19201"/>
                  <a:pt x="31" y="19412"/>
                </a:cubicBezTo>
                <a:cubicBezTo>
                  <a:pt x="91" y="20014"/>
                  <a:pt x="483" y="20525"/>
                  <a:pt x="1054" y="20706"/>
                </a:cubicBezTo>
                <a:cubicBezTo>
                  <a:pt x="1626" y="20887"/>
                  <a:pt x="2228" y="20917"/>
                  <a:pt x="2800" y="20826"/>
                </a:cubicBezTo>
                <a:cubicBezTo>
                  <a:pt x="5418" y="20556"/>
                  <a:pt x="7916" y="19713"/>
                  <a:pt x="10534" y="19502"/>
                </a:cubicBezTo>
                <a:cubicBezTo>
                  <a:pt x="13152" y="19292"/>
                  <a:pt x="16042" y="19984"/>
                  <a:pt x="17546" y="22120"/>
                </a:cubicBezTo>
                <a:cubicBezTo>
                  <a:pt x="18479" y="23475"/>
                  <a:pt x="18720" y="25160"/>
                  <a:pt x="18780" y="26785"/>
                </a:cubicBezTo>
                <a:cubicBezTo>
                  <a:pt x="18810" y="28139"/>
                  <a:pt x="18750" y="29494"/>
                  <a:pt x="18901" y="30818"/>
                </a:cubicBezTo>
                <a:cubicBezTo>
                  <a:pt x="18931" y="31119"/>
                  <a:pt x="18991" y="31390"/>
                  <a:pt x="19051" y="31661"/>
                </a:cubicBezTo>
                <a:cubicBezTo>
                  <a:pt x="19382" y="33256"/>
                  <a:pt x="20225" y="34851"/>
                  <a:pt x="21699" y="35543"/>
                </a:cubicBezTo>
                <a:cubicBezTo>
                  <a:pt x="23174" y="36265"/>
                  <a:pt x="25281" y="35693"/>
                  <a:pt x="25822" y="34158"/>
                </a:cubicBezTo>
                <a:cubicBezTo>
                  <a:pt x="26274" y="32894"/>
                  <a:pt x="25612" y="31540"/>
                  <a:pt x="25070" y="30306"/>
                </a:cubicBezTo>
                <a:cubicBezTo>
                  <a:pt x="23024" y="25551"/>
                  <a:pt x="22753" y="20194"/>
                  <a:pt x="24348" y="15289"/>
                </a:cubicBezTo>
                <a:cubicBezTo>
                  <a:pt x="25010" y="13212"/>
                  <a:pt x="25973" y="11286"/>
                  <a:pt x="26635" y="9270"/>
                </a:cubicBezTo>
                <a:cubicBezTo>
                  <a:pt x="27327" y="7224"/>
                  <a:pt x="27718" y="4997"/>
                  <a:pt x="27177" y="2920"/>
                </a:cubicBezTo>
                <a:cubicBezTo>
                  <a:pt x="26846" y="1596"/>
                  <a:pt x="25913" y="242"/>
                  <a:pt x="24528" y="121"/>
                </a:cubicBezTo>
                <a:cubicBezTo>
                  <a:pt x="23174" y="1"/>
                  <a:pt x="22000" y="1235"/>
                  <a:pt x="21188" y="2378"/>
                </a:cubicBezTo>
                <a:cubicBezTo>
                  <a:pt x="20345" y="3522"/>
                  <a:pt x="19653" y="4605"/>
                  <a:pt x="18901" y="5749"/>
                </a:cubicBezTo>
                <a:cubicBezTo>
                  <a:pt x="17727" y="7585"/>
                  <a:pt x="16463" y="9330"/>
                  <a:pt x="15048" y="10985"/>
                </a:cubicBezTo>
                <a:cubicBezTo>
                  <a:pt x="12731" y="13634"/>
                  <a:pt x="9722" y="15891"/>
                  <a:pt x="6231" y="16372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8211954" y="3037936"/>
            <a:ext cx="916820" cy="354103"/>
          </a:xfrm>
          <a:custGeom>
            <a:avLst/>
            <a:gdLst/>
            <a:ahLst/>
            <a:cxnLst/>
            <a:rect l="l" t="t" r="r" b="b"/>
            <a:pathLst>
              <a:path w="33617" h="12972" fill="none" extrusionOk="0">
                <a:moveTo>
                  <a:pt x="33617" y="4635"/>
                </a:moveTo>
                <a:cubicBezTo>
                  <a:pt x="30667" y="5628"/>
                  <a:pt x="27417" y="5237"/>
                  <a:pt x="24769" y="3582"/>
                </a:cubicBezTo>
                <a:cubicBezTo>
                  <a:pt x="23715" y="2889"/>
                  <a:pt x="22783" y="1987"/>
                  <a:pt x="21729" y="1294"/>
                </a:cubicBezTo>
                <a:cubicBezTo>
                  <a:pt x="20676" y="572"/>
                  <a:pt x="19442" y="0"/>
                  <a:pt x="18178" y="121"/>
                </a:cubicBezTo>
                <a:cubicBezTo>
                  <a:pt x="16583" y="271"/>
                  <a:pt x="15289" y="1385"/>
                  <a:pt x="13935" y="2288"/>
                </a:cubicBezTo>
                <a:cubicBezTo>
                  <a:pt x="10865" y="4394"/>
                  <a:pt x="7133" y="5327"/>
                  <a:pt x="3402" y="4996"/>
                </a:cubicBezTo>
                <a:cubicBezTo>
                  <a:pt x="2739" y="4906"/>
                  <a:pt x="2077" y="4906"/>
                  <a:pt x="1385" y="4996"/>
                </a:cubicBezTo>
                <a:cubicBezTo>
                  <a:pt x="723" y="5116"/>
                  <a:pt x="151" y="5628"/>
                  <a:pt x="1" y="6320"/>
                </a:cubicBezTo>
                <a:cubicBezTo>
                  <a:pt x="1" y="6410"/>
                  <a:pt x="1" y="6501"/>
                  <a:pt x="1" y="6591"/>
                </a:cubicBezTo>
                <a:cubicBezTo>
                  <a:pt x="61" y="7404"/>
                  <a:pt x="904" y="8036"/>
                  <a:pt x="1716" y="8337"/>
                </a:cubicBezTo>
                <a:cubicBezTo>
                  <a:pt x="4334" y="9360"/>
                  <a:pt x="7254" y="8999"/>
                  <a:pt x="10083" y="8547"/>
                </a:cubicBezTo>
                <a:lnTo>
                  <a:pt x="11286" y="8337"/>
                </a:lnTo>
                <a:cubicBezTo>
                  <a:pt x="14476" y="7825"/>
                  <a:pt x="17937" y="7464"/>
                  <a:pt x="20736" y="9089"/>
                </a:cubicBezTo>
                <a:cubicBezTo>
                  <a:pt x="22030" y="9841"/>
                  <a:pt x="23084" y="11015"/>
                  <a:pt x="24408" y="11767"/>
                </a:cubicBezTo>
                <a:cubicBezTo>
                  <a:pt x="26635" y="12971"/>
                  <a:pt x="29343" y="12941"/>
                  <a:pt x="31540" y="11647"/>
                </a:cubicBezTo>
                <a:cubicBezTo>
                  <a:pt x="32293" y="11196"/>
                  <a:pt x="32925" y="10624"/>
                  <a:pt x="33617" y="10112"/>
                </a:cubicBez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303715" y="2011879"/>
            <a:ext cx="717349" cy="497033"/>
          </a:xfrm>
          <a:custGeom>
            <a:avLst/>
            <a:gdLst/>
            <a:ahLst/>
            <a:cxnLst/>
            <a:rect l="l" t="t" r="r" b="b"/>
            <a:pathLst>
              <a:path w="26303" h="18208" fill="none" extrusionOk="0">
                <a:moveTo>
                  <a:pt x="25791" y="11225"/>
                </a:moveTo>
                <a:lnTo>
                  <a:pt x="23925" y="6440"/>
                </a:lnTo>
                <a:cubicBezTo>
                  <a:pt x="23173" y="4454"/>
                  <a:pt x="22240" y="2317"/>
                  <a:pt x="20314" y="1384"/>
                </a:cubicBezTo>
                <a:cubicBezTo>
                  <a:pt x="17756" y="0"/>
                  <a:pt x="14385" y="1685"/>
                  <a:pt x="12399" y="3431"/>
                </a:cubicBezTo>
                <a:lnTo>
                  <a:pt x="12219" y="3581"/>
                </a:lnTo>
                <a:cubicBezTo>
                  <a:pt x="9269" y="6290"/>
                  <a:pt x="5989" y="8697"/>
                  <a:pt x="2859" y="11195"/>
                </a:cubicBezTo>
                <a:cubicBezTo>
                  <a:pt x="1956" y="11948"/>
                  <a:pt x="993" y="12700"/>
                  <a:pt x="482" y="13753"/>
                </a:cubicBezTo>
                <a:cubicBezTo>
                  <a:pt x="120" y="14506"/>
                  <a:pt x="0" y="15318"/>
                  <a:pt x="150" y="16161"/>
                </a:cubicBezTo>
                <a:cubicBezTo>
                  <a:pt x="331" y="17274"/>
                  <a:pt x="903" y="18207"/>
                  <a:pt x="2618" y="17184"/>
                </a:cubicBezTo>
                <a:cubicBezTo>
                  <a:pt x="5778" y="15288"/>
                  <a:pt x="8938" y="13332"/>
                  <a:pt x="12399" y="12008"/>
                </a:cubicBezTo>
                <a:cubicBezTo>
                  <a:pt x="13151" y="11707"/>
                  <a:pt x="13904" y="11436"/>
                  <a:pt x="14686" y="11165"/>
                </a:cubicBezTo>
                <a:cubicBezTo>
                  <a:pt x="16341" y="10654"/>
                  <a:pt x="18177" y="10202"/>
                  <a:pt x="19712" y="10985"/>
                </a:cubicBezTo>
                <a:cubicBezTo>
                  <a:pt x="20495" y="11346"/>
                  <a:pt x="21127" y="12008"/>
                  <a:pt x="21759" y="12610"/>
                </a:cubicBezTo>
                <a:cubicBezTo>
                  <a:pt x="22511" y="13332"/>
                  <a:pt x="23474" y="13964"/>
                  <a:pt x="24557" y="13874"/>
                </a:cubicBezTo>
                <a:cubicBezTo>
                  <a:pt x="25009" y="13813"/>
                  <a:pt x="25400" y="13633"/>
                  <a:pt x="25701" y="13302"/>
                </a:cubicBezTo>
                <a:cubicBezTo>
                  <a:pt x="26303" y="12610"/>
                  <a:pt x="26032" y="11887"/>
                  <a:pt x="25791" y="11225"/>
                </a:cubicBezTo>
                <a:close/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/>
          <p:nvPr/>
        </p:nvSpPr>
        <p:spPr>
          <a:xfrm>
            <a:off x="845" y="2417683"/>
            <a:ext cx="146944" cy="229244"/>
          </a:xfrm>
          <a:custGeom>
            <a:avLst/>
            <a:gdLst/>
            <a:ahLst/>
            <a:cxnLst/>
            <a:rect l="l" t="t" r="r" b="b"/>
            <a:pathLst>
              <a:path w="5388" h="8398" fill="none" extrusionOk="0">
                <a:moveTo>
                  <a:pt x="0" y="8397"/>
                </a:moveTo>
                <a:cubicBezTo>
                  <a:pt x="873" y="8247"/>
                  <a:pt x="1715" y="7916"/>
                  <a:pt x="2498" y="7494"/>
                </a:cubicBezTo>
                <a:cubicBezTo>
                  <a:pt x="3220" y="7043"/>
                  <a:pt x="3852" y="6471"/>
                  <a:pt x="4334" y="5779"/>
                </a:cubicBezTo>
                <a:cubicBezTo>
                  <a:pt x="5026" y="4816"/>
                  <a:pt x="5387" y="3642"/>
                  <a:pt x="5267" y="2469"/>
                </a:cubicBezTo>
                <a:cubicBezTo>
                  <a:pt x="5176" y="1475"/>
                  <a:pt x="4635" y="452"/>
                  <a:pt x="3672" y="121"/>
                </a:cubicBezTo>
                <a:cubicBezTo>
                  <a:pt x="3130" y="1"/>
                  <a:pt x="2588" y="1"/>
                  <a:pt x="2046" y="91"/>
                </a:cubicBezTo>
                <a:lnTo>
                  <a:pt x="0" y="362"/>
                </a:lnTo>
              </a:path>
            </a:pathLst>
          </a:custGeom>
          <a:noFill/>
          <a:ln w="18800" cap="flat" cmpd="sng">
            <a:solidFill>
              <a:srgbClr val="683F0F"/>
            </a:solidFill>
            <a:prstDash val="solid"/>
            <a:miter lim="3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508050" y="401550"/>
            <a:ext cx="8127900" cy="4340400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/>
          <p:nvPr/>
        </p:nvSpPr>
        <p:spPr>
          <a:xfrm>
            <a:off x="1940225" y="626075"/>
            <a:ext cx="5263500" cy="3982500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title"/>
          </p:nvPr>
        </p:nvSpPr>
        <p:spPr>
          <a:xfrm>
            <a:off x="2766150" y="615700"/>
            <a:ext cx="36117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9"/>
          <p:cNvSpPr txBox="1">
            <a:spLocks noGrp="1"/>
          </p:cNvSpPr>
          <p:nvPr>
            <p:ph type="subTitle" idx="1"/>
          </p:nvPr>
        </p:nvSpPr>
        <p:spPr>
          <a:xfrm>
            <a:off x="2334300" y="1934863"/>
            <a:ext cx="44754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1" name="Google Shape;641;p29"/>
          <p:cNvSpPr txBox="1">
            <a:spLocks noGrp="1"/>
          </p:cNvSpPr>
          <p:nvPr>
            <p:ph type="subTitle" idx="2"/>
          </p:nvPr>
        </p:nvSpPr>
        <p:spPr>
          <a:xfrm>
            <a:off x="2793750" y="1561250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2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2" name="Google Shape;642;p29"/>
          <p:cNvSpPr txBox="1"/>
          <p:nvPr/>
        </p:nvSpPr>
        <p:spPr>
          <a:xfrm>
            <a:off x="2516250" y="3607075"/>
            <a:ext cx="4111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Fira Sans ExtraBold"/>
                <a:ea typeface="Fira Sans ExtraBold"/>
                <a:cs typeface="Fira Sans ExtraBold"/>
                <a:sym typeface="Fira Sans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Fira Sans ExtraBold"/>
                <a:ea typeface="Fira Sans ExtraBold"/>
                <a:cs typeface="Fira Sans ExtraBold"/>
                <a:sym typeface="Fira Sans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Fira Sans ExtraBold"/>
                <a:ea typeface="Fira Sans ExtraBold"/>
                <a:cs typeface="Fira Sans ExtraBold"/>
                <a:sym typeface="Fira Sans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687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522900"/>
            <a:ext cx="9144000" cy="409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13225" y="1264525"/>
            <a:ext cx="7717500" cy="3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cxnSp>
        <p:nvCxnSpPr>
          <p:cNvPr id="58" name="Google Shape;58;p4"/>
          <p:cNvCxnSpPr/>
          <p:nvPr/>
        </p:nvCxnSpPr>
        <p:spPr>
          <a:xfrm>
            <a:off x="0" y="5229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4"/>
          <p:cNvCxnSpPr/>
          <p:nvPr/>
        </p:nvCxnSpPr>
        <p:spPr>
          <a:xfrm>
            <a:off x="0" y="462044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 rot="10800000" flipH="1">
            <a:off x="3749600" y="-26550"/>
            <a:ext cx="5143286" cy="1181691"/>
          </a:xfrm>
          <a:custGeom>
            <a:avLst/>
            <a:gdLst/>
            <a:ahLst/>
            <a:cxnLst/>
            <a:rect l="l" t="t" r="r" b="b"/>
            <a:pathLst>
              <a:path w="214908" h="49376" extrusionOk="0">
                <a:moveTo>
                  <a:pt x="53" y="48211"/>
                </a:moveTo>
                <a:cubicBezTo>
                  <a:pt x="266" y="46227"/>
                  <a:pt x="4871" y="40914"/>
                  <a:pt x="9405" y="37159"/>
                </a:cubicBezTo>
                <a:cubicBezTo>
                  <a:pt x="13939" y="33404"/>
                  <a:pt x="17836" y="28374"/>
                  <a:pt x="27259" y="25682"/>
                </a:cubicBezTo>
                <a:cubicBezTo>
                  <a:pt x="36682" y="22990"/>
                  <a:pt x="54181" y="23627"/>
                  <a:pt x="65941" y="21006"/>
                </a:cubicBezTo>
                <a:cubicBezTo>
                  <a:pt x="77702" y="18385"/>
                  <a:pt x="89745" y="13001"/>
                  <a:pt x="97822" y="9954"/>
                </a:cubicBezTo>
                <a:cubicBezTo>
                  <a:pt x="105899" y="6908"/>
                  <a:pt x="109513" y="4357"/>
                  <a:pt x="114401" y="2727"/>
                </a:cubicBezTo>
                <a:cubicBezTo>
                  <a:pt x="119290" y="1098"/>
                  <a:pt x="120777" y="-177"/>
                  <a:pt x="127153" y="177"/>
                </a:cubicBezTo>
                <a:cubicBezTo>
                  <a:pt x="133529" y="531"/>
                  <a:pt x="146353" y="673"/>
                  <a:pt x="152658" y="4853"/>
                </a:cubicBezTo>
                <a:cubicBezTo>
                  <a:pt x="158963" y="9033"/>
                  <a:pt x="159530" y="19377"/>
                  <a:pt x="164985" y="25257"/>
                </a:cubicBezTo>
                <a:cubicBezTo>
                  <a:pt x="170440" y="31137"/>
                  <a:pt x="177312" y="36664"/>
                  <a:pt x="185389" y="40135"/>
                </a:cubicBezTo>
                <a:cubicBezTo>
                  <a:pt x="193466" y="43607"/>
                  <a:pt x="210186" y="44669"/>
                  <a:pt x="213445" y="46086"/>
                </a:cubicBezTo>
                <a:cubicBezTo>
                  <a:pt x="216704" y="47503"/>
                  <a:pt x="214366" y="48140"/>
                  <a:pt x="204943" y="48636"/>
                </a:cubicBezTo>
                <a:cubicBezTo>
                  <a:pt x="195520" y="49132"/>
                  <a:pt x="174833" y="49061"/>
                  <a:pt x="156909" y="49061"/>
                </a:cubicBezTo>
                <a:cubicBezTo>
                  <a:pt x="138985" y="49061"/>
                  <a:pt x="117659" y="48707"/>
                  <a:pt x="97397" y="48636"/>
                </a:cubicBezTo>
                <a:cubicBezTo>
                  <a:pt x="77135" y="48565"/>
                  <a:pt x="50213" y="48565"/>
                  <a:pt x="35335" y="48636"/>
                </a:cubicBezTo>
                <a:cubicBezTo>
                  <a:pt x="20457" y="48707"/>
                  <a:pt x="14010" y="49132"/>
                  <a:pt x="8130" y="49061"/>
                </a:cubicBezTo>
                <a:cubicBezTo>
                  <a:pt x="2250" y="48990"/>
                  <a:pt x="-159" y="50195"/>
                  <a:pt x="53" y="48211"/>
                </a:cubicBezTo>
                <a:close/>
              </a:path>
            </a:pathLst>
          </a:custGeom>
          <a:solidFill>
            <a:srgbClr val="FF9900">
              <a:alpha val="55310"/>
            </a:srgbClr>
          </a:solidFill>
          <a:ln>
            <a:noFill/>
          </a:ln>
        </p:spPr>
      </p:sp>
      <p:grpSp>
        <p:nvGrpSpPr>
          <p:cNvPr id="87" name="Google Shape;87;p6"/>
          <p:cNvGrpSpPr/>
          <p:nvPr/>
        </p:nvGrpSpPr>
        <p:grpSpPr>
          <a:xfrm rot="10800000" flipH="1">
            <a:off x="3826325" y="23766"/>
            <a:ext cx="4590950" cy="980675"/>
            <a:chOff x="2042025" y="4162825"/>
            <a:chExt cx="4590950" cy="980675"/>
          </a:xfrm>
        </p:grpSpPr>
        <p:sp>
          <p:nvSpPr>
            <p:cNvPr id="88" name="Google Shape;88;p6"/>
            <p:cNvSpPr/>
            <p:nvPr/>
          </p:nvSpPr>
          <p:spPr>
            <a:xfrm>
              <a:off x="4324875" y="4946825"/>
              <a:ext cx="357225" cy="196450"/>
            </a:xfrm>
            <a:custGeom>
              <a:avLst/>
              <a:gdLst/>
              <a:ahLst/>
              <a:cxnLst/>
              <a:rect l="l" t="t" r="r" b="b"/>
              <a:pathLst>
                <a:path w="14289" h="7858" extrusionOk="0">
                  <a:moveTo>
                    <a:pt x="8815" y="1"/>
                  </a:moveTo>
                  <a:cubicBezTo>
                    <a:pt x="5181" y="1"/>
                    <a:pt x="2089" y="4918"/>
                    <a:pt x="161" y="7358"/>
                  </a:cubicBezTo>
                  <a:cubicBezTo>
                    <a:pt x="0" y="7564"/>
                    <a:pt x="187" y="7858"/>
                    <a:pt x="379" y="7858"/>
                  </a:cubicBezTo>
                  <a:cubicBezTo>
                    <a:pt x="441" y="7858"/>
                    <a:pt x="504" y="7827"/>
                    <a:pt x="556" y="7753"/>
                  </a:cubicBezTo>
                  <a:cubicBezTo>
                    <a:pt x="2441" y="5382"/>
                    <a:pt x="4751" y="1795"/>
                    <a:pt x="7790" y="762"/>
                  </a:cubicBezTo>
                  <a:cubicBezTo>
                    <a:pt x="8170" y="633"/>
                    <a:pt x="8525" y="574"/>
                    <a:pt x="8858" y="574"/>
                  </a:cubicBezTo>
                  <a:cubicBezTo>
                    <a:pt x="11839" y="574"/>
                    <a:pt x="13058" y="5307"/>
                    <a:pt x="13687" y="7631"/>
                  </a:cubicBezTo>
                  <a:cubicBezTo>
                    <a:pt x="13736" y="7777"/>
                    <a:pt x="13848" y="7840"/>
                    <a:pt x="13958" y="7840"/>
                  </a:cubicBezTo>
                  <a:cubicBezTo>
                    <a:pt x="14125" y="7840"/>
                    <a:pt x="14289" y="7698"/>
                    <a:pt x="14234" y="7479"/>
                  </a:cubicBezTo>
                  <a:cubicBezTo>
                    <a:pt x="13535" y="4895"/>
                    <a:pt x="12350" y="93"/>
                    <a:pt x="8915" y="2"/>
                  </a:cubicBezTo>
                  <a:cubicBezTo>
                    <a:pt x="8882" y="1"/>
                    <a:pt x="8849" y="1"/>
                    <a:pt x="8815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051275" y="4774950"/>
              <a:ext cx="785850" cy="368475"/>
            </a:xfrm>
            <a:custGeom>
              <a:avLst/>
              <a:gdLst/>
              <a:ahLst/>
              <a:cxnLst/>
              <a:rect l="l" t="t" r="r" b="b"/>
              <a:pathLst>
                <a:path w="31434" h="14739" extrusionOk="0">
                  <a:moveTo>
                    <a:pt x="21758" y="1"/>
                  </a:moveTo>
                  <a:cubicBezTo>
                    <a:pt x="21274" y="1"/>
                    <a:pt x="20787" y="46"/>
                    <a:pt x="20315" y="129"/>
                  </a:cubicBezTo>
                  <a:cubicBezTo>
                    <a:pt x="16728" y="707"/>
                    <a:pt x="13202" y="2682"/>
                    <a:pt x="10345" y="4871"/>
                  </a:cubicBezTo>
                  <a:cubicBezTo>
                    <a:pt x="6698" y="7637"/>
                    <a:pt x="4084" y="11588"/>
                    <a:pt x="254" y="14202"/>
                  </a:cubicBezTo>
                  <a:cubicBezTo>
                    <a:pt x="0" y="14354"/>
                    <a:pt x="148" y="14739"/>
                    <a:pt x="381" y="14739"/>
                  </a:cubicBezTo>
                  <a:cubicBezTo>
                    <a:pt x="427" y="14739"/>
                    <a:pt x="477" y="14724"/>
                    <a:pt x="527" y="14688"/>
                  </a:cubicBezTo>
                  <a:cubicBezTo>
                    <a:pt x="3992" y="12318"/>
                    <a:pt x="6485" y="9004"/>
                    <a:pt x="9555" y="6239"/>
                  </a:cubicBezTo>
                  <a:cubicBezTo>
                    <a:pt x="12290" y="3807"/>
                    <a:pt x="15543" y="2014"/>
                    <a:pt x="19069" y="980"/>
                  </a:cubicBezTo>
                  <a:cubicBezTo>
                    <a:pt x="19955" y="729"/>
                    <a:pt x="20928" y="535"/>
                    <a:pt x="21883" y="535"/>
                  </a:cubicBezTo>
                  <a:cubicBezTo>
                    <a:pt x="22891" y="535"/>
                    <a:pt x="23879" y="751"/>
                    <a:pt x="24722" y="1345"/>
                  </a:cubicBezTo>
                  <a:cubicBezTo>
                    <a:pt x="26394" y="2500"/>
                    <a:pt x="26181" y="4658"/>
                    <a:pt x="26364" y="6421"/>
                  </a:cubicBezTo>
                  <a:cubicBezTo>
                    <a:pt x="26728" y="9643"/>
                    <a:pt x="28309" y="12591"/>
                    <a:pt x="30801" y="14628"/>
                  </a:cubicBezTo>
                  <a:cubicBezTo>
                    <a:pt x="30862" y="14681"/>
                    <a:pt x="30930" y="14704"/>
                    <a:pt x="30995" y="14704"/>
                  </a:cubicBezTo>
                  <a:cubicBezTo>
                    <a:pt x="31227" y="14704"/>
                    <a:pt x="31433" y="14422"/>
                    <a:pt x="31197" y="14233"/>
                  </a:cubicBezTo>
                  <a:cubicBezTo>
                    <a:pt x="29373" y="12743"/>
                    <a:pt x="28066" y="10737"/>
                    <a:pt x="27367" y="8488"/>
                  </a:cubicBezTo>
                  <a:cubicBezTo>
                    <a:pt x="26850" y="6755"/>
                    <a:pt x="27032" y="4962"/>
                    <a:pt x="26607" y="3229"/>
                  </a:cubicBezTo>
                  <a:cubicBezTo>
                    <a:pt x="26036" y="895"/>
                    <a:pt x="23922" y="1"/>
                    <a:pt x="21758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675425" y="4577125"/>
              <a:ext cx="2515900" cy="566250"/>
            </a:xfrm>
            <a:custGeom>
              <a:avLst/>
              <a:gdLst/>
              <a:ahLst/>
              <a:cxnLst/>
              <a:rect l="l" t="t" r="r" b="b"/>
              <a:pathLst>
                <a:path w="100636" h="22650" extrusionOk="0">
                  <a:moveTo>
                    <a:pt x="82509" y="0"/>
                  </a:moveTo>
                  <a:cubicBezTo>
                    <a:pt x="79767" y="0"/>
                    <a:pt x="76830" y="928"/>
                    <a:pt x="74589" y="1811"/>
                  </a:cubicBezTo>
                  <a:cubicBezTo>
                    <a:pt x="67051" y="4759"/>
                    <a:pt x="61853" y="10838"/>
                    <a:pt x="54984" y="14881"/>
                  </a:cubicBezTo>
                  <a:cubicBezTo>
                    <a:pt x="47446" y="19349"/>
                    <a:pt x="37871" y="19744"/>
                    <a:pt x="29330" y="19896"/>
                  </a:cubicBezTo>
                  <a:cubicBezTo>
                    <a:pt x="28555" y="19911"/>
                    <a:pt x="27778" y="19917"/>
                    <a:pt x="26999" y="19917"/>
                  </a:cubicBezTo>
                  <a:cubicBezTo>
                    <a:pt x="23929" y="19917"/>
                    <a:pt x="20832" y="19826"/>
                    <a:pt x="17740" y="19826"/>
                  </a:cubicBezTo>
                  <a:cubicBezTo>
                    <a:pt x="11829" y="19826"/>
                    <a:pt x="5938" y="20157"/>
                    <a:pt x="302" y="22085"/>
                  </a:cubicBezTo>
                  <a:cubicBezTo>
                    <a:pt x="1" y="22194"/>
                    <a:pt x="94" y="22649"/>
                    <a:pt x="360" y="22649"/>
                  </a:cubicBezTo>
                  <a:cubicBezTo>
                    <a:pt x="390" y="22649"/>
                    <a:pt x="421" y="22644"/>
                    <a:pt x="454" y="22632"/>
                  </a:cubicBezTo>
                  <a:cubicBezTo>
                    <a:pt x="5960" y="20737"/>
                    <a:pt x="11748" y="20393"/>
                    <a:pt x="17544" y="20393"/>
                  </a:cubicBezTo>
                  <a:cubicBezTo>
                    <a:pt x="20674" y="20393"/>
                    <a:pt x="23807" y="20494"/>
                    <a:pt x="26898" y="20504"/>
                  </a:cubicBezTo>
                  <a:cubicBezTo>
                    <a:pt x="34831" y="20504"/>
                    <a:pt x="43373" y="20231"/>
                    <a:pt x="50880" y="17434"/>
                  </a:cubicBezTo>
                  <a:cubicBezTo>
                    <a:pt x="58722" y="14516"/>
                    <a:pt x="64011" y="7708"/>
                    <a:pt x="71337" y="3878"/>
                  </a:cubicBezTo>
                  <a:cubicBezTo>
                    <a:pt x="74075" y="2453"/>
                    <a:pt x="78547" y="511"/>
                    <a:pt x="82416" y="511"/>
                  </a:cubicBezTo>
                  <a:cubicBezTo>
                    <a:pt x="84904" y="511"/>
                    <a:pt x="87142" y="1314"/>
                    <a:pt x="88510" y="3574"/>
                  </a:cubicBezTo>
                  <a:cubicBezTo>
                    <a:pt x="90820" y="7404"/>
                    <a:pt x="88784" y="12115"/>
                    <a:pt x="91003" y="15945"/>
                  </a:cubicBezTo>
                  <a:cubicBezTo>
                    <a:pt x="92978" y="19349"/>
                    <a:pt x="96687" y="21203"/>
                    <a:pt x="100182" y="22632"/>
                  </a:cubicBezTo>
                  <a:cubicBezTo>
                    <a:pt x="100218" y="22644"/>
                    <a:pt x="100252" y="22649"/>
                    <a:pt x="100283" y="22649"/>
                  </a:cubicBezTo>
                  <a:cubicBezTo>
                    <a:pt x="100567" y="22649"/>
                    <a:pt x="100635" y="22194"/>
                    <a:pt x="100334" y="22085"/>
                  </a:cubicBezTo>
                  <a:cubicBezTo>
                    <a:pt x="95957" y="20291"/>
                    <a:pt x="91033" y="17586"/>
                    <a:pt x="90425" y="12328"/>
                  </a:cubicBezTo>
                  <a:cubicBezTo>
                    <a:pt x="90060" y="9015"/>
                    <a:pt x="90760" y="5519"/>
                    <a:pt x="88571" y="2662"/>
                  </a:cubicBezTo>
                  <a:cubicBezTo>
                    <a:pt x="87069" y="683"/>
                    <a:pt x="84861" y="0"/>
                    <a:pt x="82509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222500" y="4384775"/>
              <a:ext cx="3260050" cy="758425"/>
            </a:xfrm>
            <a:custGeom>
              <a:avLst/>
              <a:gdLst/>
              <a:ahLst/>
              <a:cxnLst/>
              <a:rect l="l" t="t" r="r" b="b"/>
              <a:pathLst>
                <a:path w="130402" h="30337" extrusionOk="0">
                  <a:moveTo>
                    <a:pt x="112363" y="1"/>
                  </a:moveTo>
                  <a:cubicBezTo>
                    <a:pt x="110646" y="1"/>
                    <a:pt x="108934" y="129"/>
                    <a:pt x="107235" y="386"/>
                  </a:cubicBezTo>
                  <a:cubicBezTo>
                    <a:pt x="95867" y="2058"/>
                    <a:pt x="85685" y="8016"/>
                    <a:pt x="75441" y="12848"/>
                  </a:cubicBezTo>
                  <a:cubicBezTo>
                    <a:pt x="63709" y="18380"/>
                    <a:pt x="50730" y="19049"/>
                    <a:pt x="37994" y="19627"/>
                  </a:cubicBezTo>
                  <a:cubicBezTo>
                    <a:pt x="31185" y="19961"/>
                    <a:pt x="24285" y="20174"/>
                    <a:pt x="17568" y="21420"/>
                  </a:cubicBezTo>
                  <a:cubicBezTo>
                    <a:pt x="10942" y="22636"/>
                    <a:pt x="5136" y="25250"/>
                    <a:pt x="212" y="29840"/>
                  </a:cubicBezTo>
                  <a:cubicBezTo>
                    <a:pt x="1" y="30027"/>
                    <a:pt x="188" y="30323"/>
                    <a:pt x="410" y="30323"/>
                  </a:cubicBezTo>
                  <a:cubicBezTo>
                    <a:pt x="476" y="30323"/>
                    <a:pt x="545" y="30297"/>
                    <a:pt x="607" y="30235"/>
                  </a:cubicBezTo>
                  <a:cubicBezTo>
                    <a:pt x="10242" y="21268"/>
                    <a:pt x="23495" y="20903"/>
                    <a:pt x="35957" y="20295"/>
                  </a:cubicBezTo>
                  <a:cubicBezTo>
                    <a:pt x="47872" y="19748"/>
                    <a:pt x="60031" y="19444"/>
                    <a:pt x="71338" y="15219"/>
                  </a:cubicBezTo>
                  <a:cubicBezTo>
                    <a:pt x="81946" y="11237"/>
                    <a:pt x="91429" y="4794"/>
                    <a:pt x="102524" y="1936"/>
                  </a:cubicBezTo>
                  <a:cubicBezTo>
                    <a:pt x="105579" y="1132"/>
                    <a:pt x="109213" y="412"/>
                    <a:pt x="112732" y="412"/>
                  </a:cubicBezTo>
                  <a:cubicBezTo>
                    <a:pt x="115199" y="412"/>
                    <a:pt x="117611" y="766"/>
                    <a:pt x="119728" y="1693"/>
                  </a:cubicBezTo>
                  <a:cubicBezTo>
                    <a:pt x="125837" y="4368"/>
                    <a:pt x="117266" y="9991"/>
                    <a:pt x="115229" y="12544"/>
                  </a:cubicBezTo>
                  <a:cubicBezTo>
                    <a:pt x="112524" y="15979"/>
                    <a:pt x="112798" y="20873"/>
                    <a:pt x="115837" y="23973"/>
                  </a:cubicBezTo>
                  <a:cubicBezTo>
                    <a:pt x="119424" y="27803"/>
                    <a:pt x="125077" y="28988"/>
                    <a:pt x="129941" y="30326"/>
                  </a:cubicBezTo>
                  <a:cubicBezTo>
                    <a:pt x="129966" y="30333"/>
                    <a:pt x="129991" y="30336"/>
                    <a:pt x="130014" y="30336"/>
                  </a:cubicBezTo>
                  <a:cubicBezTo>
                    <a:pt x="130296" y="30336"/>
                    <a:pt x="130402" y="29863"/>
                    <a:pt x="130093" y="29779"/>
                  </a:cubicBezTo>
                  <a:cubicBezTo>
                    <a:pt x="125199" y="28441"/>
                    <a:pt x="119363" y="27256"/>
                    <a:pt x="115928" y="23213"/>
                  </a:cubicBezTo>
                  <a:cubicBezTo>
                    <a:pt x="114044" y="21055"/>
                    <a:pt x="113314" y="17864"/>
                    <a:pt x="114348" y="15128"/>
                  </a:cubicBezTo>
                  <a:cubicBezTo>
                    <a:pt x="115260" y="12788"/>
                    <a:pt x="117357" y="11116"/>
                    <a:pt x="119150" y="9444"/>
                  </a:cubicBezTo>
                  <a:cubicBezTo>
                    <a:pt x="121156" y="7590"/>
                    <a:pt x="124318" y="4186"/>
                    <a:pt x="121156" y="1815"/>
                  </a:cubicBezTo>
                  <a:cubicBezTo>
                    <a:pt x="119485" y="569"/>
                    <a:pt x="117144" y="295"/>
                    <a:pt x="115138" y="113"/>
                  </a:cubicBezTo>
                  <a:cubicBezTo>
                    <a:pt x="114213" y="38"/>
                    <a:pt x="113287" y="1"/>
                    <a:pt x="112363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2042025" y="4162825"/>
              <a:ext cx="4590950" cy="980675"/>
            </a:xfrm>
            <a:custGeom>
              <a:avLst/>
              <a:gdLst/>
              <a:ahLst/>
              <a:cxnLst/>
              <a:rect l="l" t="t" r="r" b="b"/>
              <a:pathLst>
                <a:path w="183638" h="39227" extrusionOk="0">
                  <a:moveTo>
                    <a:pt x="121144" y="1"/>
                  </a:moveTo>
                  <a:cubicBezTo>
                    <a:pt x="114845" y="1"/>
                    <a:pt x="108443" y="1198"/>
                    <a:pt x="102721" y="3580"/>
                  </a:cubicBezTo>
                  <a:cubicBezTo>
                    <a:pt x="94150" y="7137"/>
                    <a:pt x="86034" y="11513"/>
                    <a:pt x="77189" y="14371"/>
                  </a:cubicBezTo>
                  <a:cubicBezTo>
                    <a:pt x="68739" y="17045"/>
                    <a:pt x="60015" y="18839"/>
                    <a:pt x="51201" y="19690"/>
                  </a:cubicBezTo>
                  <a:cubicBezTo>
                    <a:pt x="42143" y="20632"/>
                    <a:pt x="32903" y="20723"/>
                    <a:pt x="24118" y="23398"/>
                  </a:cubicBezTo>
                  <a:cubicBezTo>
                    <a:pt x="14726" y="26255"/>
                    <a:pt x="7856" y="32821"/>
                    <a:pt x="227" y="38687"/>
                  </a:cubicBezTo>
                  <a:cubicBezTo>
                    <a:pt x="1" y="38863"/>
                    <a:pt x="149" y="39226"/>
                    <a:pt x="379" y="39226"/>
                  </a:cubicBezTo>
                  <a:cubicBezTo>
                    <a:pt x="427" y="39226"/>
                    <a:pt x="479" y="39210"/>
                    <a:pt x="531" y="39173"/>
                  </a:cubicBezTo>
                  <a:cubicBezTo>
                    <a:pt x="7552" y="33763"/>
                    <a:pt x="13966" y="27502"/>
                    <a:pt x="22477" y="24523"/>
                  </a:cubicBezTo>
                  <a:cubicBezTo>
                    <a:pt x="30288" y="21787"/>
                    <a:pt x="38617" y="21331"/>
                    <a:pt x="46793" y="20663"/>
                  </a:cubicBezTo>
                  <a:cubicBezTo>
                    <a:pt x="55031" y="19994"/>
                    <a:pt x="63207" y="18808"/>
                    <a:pt x="71201" y="16711"/>
                  </a:cubicBezTo>
                  <a:cubicBezTo>
                    <a:pt x="79742" y="14462"/>
                    <a:pt x="87858" y="11118"/>
                    <a:pt x="95822" y="7349"/>
                  </a:cubicBezTo>
                  <a:cubicBezTo>
                    <a:pt x="100016" y="5343"/>
                    <a:pt x="104302" y="3216"/>
                    <a:pt x="108831" y="2060"/>
                  </a:cubicBezTo>
                  <a:cubicBezTo>
                    <a:pt x="113040" y="1001"/>
                    <a:pt x="117385" y="751"/>
                    <a:pt x="121712" y="751"/>
                  </a:cubicBezTo>
                  <a:cubicBezTo>
                    <a:pt x="121978" y="751"/>
                    <a:pt x="122243" y="752"/>
                    <a:pt x="122509" y="753"/>
                  </a:cubicBezTo>
                  <a:cubicBezTo>
                    <a:pt x="122566" y="753"/>
                    <a:pt x="122623" y="753"/>
                    <a:pt x="122681" y="753"/>
                  </a:cubicBezTo>
                  <a:cubicBezTo>
                    <a:pt x="128336" y="753"/>
                    <a:pt x="133927" y="2241"/>
                    <a:pt x="138862" y="5070"/>
                  </a:cubicBezTo>
                  <a:cubicBezTo>
                    <a:pt x="143360" y="7623"/>
                    <a:pt x="148528" y="11878"/>
                    <a:pt x="148315" y="17623"/>
                  </a:cubicBezTo>
                  <a:cubicBezTo>
                    <a:pt x="148285" y="19082"/>
                    <a:pt x="147889" y="20784"/>
                    <a:pt x="147038" y="21970"/>
                  </a:cubicBezTo>
                  <a:cubicBezTo>
                    <a:pt x="146005" y="23429"/>
                    <a:pt x="144455" y="23733"/>
                    <a:pt x="142844" y="24067"/>
                  </a:cubicBezTo>
                  <a:cubicBezTo>
                    <a:pt x="140898" y="24462"/>
                    <a:pt x="138558" y="25313"/>
                    <a:pt x="138193" y="27593"/>
                  </a:cubicBezTo>
                  <a:cubicBezTo>
                    <a:pt x="137768" y="30146"/>
                    <a:pt x="140746" y="31909"/>
                    <a:pt x="142631" y="32851"/>
                  </a:cubicBezTo>
                  <a:cubicBezTo>
                    <a:pt x="146006" y="34553"/>
                    <a:pt x="149693" y="34980"/>
                    <a:pt x="153391" y="34980"/>
                  </a:cubicBezTo>
                  <a:cubicBezTo>
                    <a:pt x="153523" y="34980"/>
                    <a:pt x="153654" y="34980"/>
                    <a:pt x="153786" y="34979"/>
                  </a:cubicBezTo>
                  <a:cubicBezTo>
                    <a:pt x="155778" y="34967"/>
                    <a:pt x="157734" y="34915"/>
                    <a:pt x="159681" y="34915"/>
                  </a:cubicBezTo>
                  <a:cubicBezTo>
                    <a:pt x="162577" y="34915"/>
                    <a:pt x="165449" y="35029"/>
                    <a:pt x="168376" y="35556"/>
                  </a:cubicBezTo>
                  <a:cubicBezTo>
                    <a:pt x="173361" y="36529"/>
                    <a:pt x="178285" y="37745"/>
                    <a:pt x="183148" y="39204"/>
                  </a:cubicBezTo>
                  <a:cubicBezTo>
                    <a:pt x="183176" y="39211"/>
                    <a:pt x="183203" y="39214"/>
                    <a:pt x="183228" y="39214"/>
                  </a:cubicBezTo>
                  <a:cubicBezTo>
                    <a:pt x="183533" y="39214"/>
                    <a:pt x="183637" y="38741"/>
                    <a:pt x="183300" y="38657"/>
                  </a:cubicBezTo>
                  <a:cubicBezTo>
                    <a:pt x="175461" y="36351"/>
                    <a:pt x="167595" y="34291"/>
                    <a:pt x="159390" y="34291"/>
                  </a:cubicBezTo>
                  <a:cubicBezTo>
                    <a:pt x="158942" y="34291"/>
                    <a:pt x="158492" y="34298"/>
                    <a:pt x="158042" y="34310"/>
                  </a:cubicBezTo>
                  <a:cubicBezTo>
                    <a:pt x="156500" y="34353"/>
                    <a:pt x="154932" y="34418"/>
                    <a:pt x="153366" y="34418"/>
                  </a:cubicBezTo>
                  <a:cubicBezTo>
                    <a:pt x="150454" y="34418"/>
                    <a:pt x="147547" y="34193"/>
                    <a:pt x="144819" y="33186"/>
                  </a:cubicBezTo>
                  <a:cubicBezTo>
                    <a:pt x="142236" y="32243"/>
                    <a:pt x="136339" y="29234"/>
                    <a:pt x="139743" y="25951"/>
                  </a:cubicBezTo>
                  <a:cubicBezTo>
                    <a:pt x="141628" y="24158"/>
                    <a:pt x="144637" y="24888"/>
                    <a:pt x="146613" y="23246"/>
                  </a:cubicBezTo>
                  <a:cubicBezTo>
                    <a:pt x="148376" y="21787"/>
                    <a:pt x="148984" y="19052"/>
                    <a:pt x="148893" y="16863"/>
                  </a:cubicBezTo>
                  <a:cubicBezTo>
                    <a:pt x="148649" y="12000"/>
                    <a:pt x="144819" y="8231"/>
                    <a:pt x="141020" y="5708"/>
                  </a:cubicBezTo>
                  <a:cubicBezTo>
                    <a:pt x="136825" y="2942"/>
                    <a:pt x="131810" y="905"/>
                    <a:pt x="126795" y="328"/>
                  </a:cubicBezTo>
                  <a:cubicBezTo>
                    <a:pt x="124935" y="110"/>
                    <a:pt x="123045" y="1"/>
                    <a:pt x="121144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0" y="174000"/>
            <a:ext cx="9144000" cy="49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6"/>
          <p:cNvCxnSpPr/>
          <p:nvPr/>
        </p:nvCxnSpPr>
        <p:spPr>
          <a:xfrm>
            <a:off x="0" y="1740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 flipH="1">
            <a:off x="1188200" y="687275"/>
            <a:ext cx="2570700" cy="22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 flipH="1">
            <a:off x="1188200" y="3130100"/>
            <a:ext cx="21762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7" name="Google Shape;137;p9"/>
          <p:cNvCxnSpPr/>
          <p:nvPr/>
        </p:nvCxnSpPr>
        <p:spPr>
          <a:xfrm>
            <a:off x="4572000" y="-1775"/>
            <a:ext cx="0" cy="5146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3"/>
          <p:cNvGrpSpPr/>
          <p:nvPr/>
        </p:nvGrpSpPr>
        <p:grpSpPr>
          <a:xfrm>
            <a:off x="7452025" y="0"/>
            <a:ext cx="1691975" cy="2368625"/>
            <a:chOff x="7452025" y="0"/>
            <a:chExt cx="1691975" cy="2368625"/>
          </a:xfrm>
        </p:grpSpPr>
        <p:sp>
          <p:nvSpPr>
            <p:cNvPr id="167" name="Google Shape;167;p13"/>
            <p:cNvSpPr/>
            <p:nvPr/>
          </p:nvSpPr>
          <p:spPr>
            <a:xfrm>
              <a:off x="8606325" y="799725"/>
              <a:ext cx="537675" cy="835425"/>
            </a:xfrm>
            <a:custGeom>
              <a:avLst/>
              <a:gdLst/>
              <a:ahLst/>
              <a:cxnLst/>
              <a:rect l="l" t="t" r="r" b="b"/>
              <a:pathLst>
                <a:path w="21507" h="33417" extrusionOk="0">
                  <a:moveTo>
                    <a:pt x="21076" y="1"/>
                  </a:moveTo>
                  <a:cubicBezTo>
                    <a:pt x="21010" y="1"/>
                    <a:pt x="20941" y="31"/>
                    <a:pt x="20882" y="106"/>
                  </a:cubicBezTo>
                  <a:cubicBezTo>
                    <a:pt x="17386" y="4513"/>
                    <a:pt x="12797" y="7826"/>
                    <a:pt x="8420" y="11352"/>
                  </a:cubicBezTo>
                  <a:cubicBezTo>
                    <a:pt x="5562" y="13632"/>
                    <a:pt x="1489" y="16276"/>
                    <a:pt x="1064" y="20258"/>
                  </a:cubicBezTo>
                  <a:cubicBezTo>
                    <a:pt x="638" y="24635"/>
                    <a:pt x="4012" y="28556"/>
                    <a:pt x="7386" y="30866"/>
                  </a:cubicBezTo>
                  <a:cubicBezTo>
                    <a:pt x="9866" y="32578"/>
                    <a:pt x="12487" y="33416"/>
                    <a:pt x="15173" y="33416"/>
                  </a:cubicBezTo>
                  <a:cubicBezTo>
                    <a:pt x="17162" y="33416"/>
                    <a:pt x="19186" y="32957"/>
                    <a:pt x="21216" y="32051"/>
                  </a:cubicBezTo>
                  <a:cubicBezTo>
                    <a:pt x="21506" y="31920"/>
                    <a:pt x="21339" y="31536"/>
                    <a:pt x="21071" y="31536"/>
                  </a:cubicBezTo>
                  <a:cubicBezTo>
                    <a:pt x="21030" y="31536"/>
                    <a:pt x="20987" y="31545"/>
                    <a:pt x="20943" y="31565"/>
                  </a:cubicBezTo>
                  <a:cubicBezTo>
                    <a:pt x="19032" y="32408"/>
                    <a:pt x="17121" y="32819"/>
                    <a:pt x="15255" y="32819"/>
                  </a:cubicBezTo>
                  <a:cubicBezTo>
                    <a:pt x="12074" y="32819"/>
                    <a:pt x="9023" y="31626"/>
                    <a:pt x="6322" y="29346"/>
                  </a:cubicBezTo>
                  <a:cubicBezTo>
                    <a:pt x="3009" y="26611"/>
                    <a:pt x="0" y="21747"/>
                    <a:pt x="2644" y="17553"/>
                  </a:cubicBezTo>
                  <a:cubicBezTo>
                    <a:pt x="4681" y="14361"/>
                    <a:pt x="8450" y="12051"/>
                    <a:pt x="11398" y="9741"/>
                  </a:cubicBezTo>
                  <a:cubicBezTo>
                    <a:pt x="14924" y="6945"/>
                    <a:pt x="18481" y="4057"/>
                    <a:pt x="21277" y="501"/>
                  </a:cubicBezTo>
                  <a:cubicBezTo>
                    <a:pt x="21461" y="294"/>
                    <a:pt x="21280" y="1"/>
                    <a:pt x="21076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113150" y="0"/>
              <a:ext cx="1029675" cy="1895950"/>
            </a:xfrm>
            <a:custGeom>
              <a:avLst/>
              <a:gdLst/>
              <a:ahLst/>
              <a:cxnLst/>
              <a:rect l="l" t="t" r="r" b="b"/>
              <a:pathLst>
                <a:path w="41187" h="75838" extrusionOk="0">
                  <a:moveTo>
                    <a:pt x="40576" y="1"/>
                  </a:moveTo>
                  <a:cubicBezTo>
                    <a:pt x="40465" y="1"/>
                    <a:pt x="40354" y="64"/>
                    <a:pt x="40305" y="210"/>
                  </a:cubicBezTo>
                  <a:cubicBezTo>
                    <a:pt x="38056" y="8964"/>
                    <a:pt x="39120" y="18265"/>
                    <a:pt x="34469" y="26350"/>
                  </a:cubicBezTo>
                  <a:cubicBezTo>
                    <a:pt x="29727" y="34618"/>
                    <a:pt x="21794" y="39511"/>
                    <a:pt x="13162" y="42916"/>
                  </a:cubicBezTo>
                  <a:cubicBezTo>
                    <a:pt x="9757" y="44283"/>
                    <a:pt x="6049" y="45590"/>
                    <a:pt x="3344" y="48204"/>
                  </a:cubicBezTo>
                  <a:cubicBezTo>
                    <a:pt x="1794" y="49724"/>
                    <a:pt x="0" y="52034"/>
                    <a:pt x="2371" y="53615"/>
                  </a:cubicBezTo>
                  <a:cubicBezTo>
                    <a:pt x="3769" y="54557"/>
                    <a:pt x="5502" y="54952"/>
                    <a:pt x="6991" y="55712"/>
                  </a:cubicBezTo>
                  <a:cubicBezTo>
                    <a:pt x="8693" y="56624"/>
                    <a:pt x="10031" y="58053"/>
                    <a:pt x="10760" y="59815"/>
                  </a:cubicBezTo>
                  <a:cubicBezTo>
                    <a:pt x="12280" y="63037"/>
                    <a:pt x="13709" y="66047"/>
                    <a:pt x="16384" y="68509"/>
                  </a:cubicBezTo>
                  <a:cubicBezTo>
                    <a:pt x="22352" y="73998"/>
                    <a:pt x="30954" y="75838"/>
                    <a:pt x="38929" y="75838"/>
                  </a:cubicBezTo>
                  <a:cubicBezTo>
                    <a:pt x="39565" y="75838"/>
                    <a:pt x="40196" y="75826"/>
                    <a:pt x="40822" y="75804"/>
                  </a:cubicBezTo>
                  <a:cubicBezTo>
                    <a:pt x="41186" y="75804"/>
                    <a:pt x="41186" y="75226"/>
                    <a:pt x="40822" y="75226"/>
                  </a:cubicBezTo>
                  <a:cubicBezTo>
                    <a:pt x="40171" y="75251"/>
                    <a:pt x="39514" y="75264"/>
                    <a:pt x="38854" y="75264"/>
                  </a:cubicBezTo>
                  <a:cubicBezTo>
                    <a:pt x="31374" y="75264"/>
                    <a:pt x="23406" y="73614"/>
                    <a:pt x="17569" y="68782"/>
                  </a:cubicBezTo>
                  <a:cubicBezTo>
                    <a:pt x="14621" y="66351"/>
                    <a:pt x="12979" y="63311"/>
                    <a:pt x="11429" y="59907"/>
                  </a:cubicBezTo>
                  <a:cubicBezTo>
                    <a:pt x="10183" y="57171"/>
                    <a:pt x="8450" y="55651"/>
                    <a:pt x="5684" y="54496"/>
                  </a:cubicBezTo>
                  <a:cubicBezTo>
                    <a:pt x="4347" y="53949"/>
                    <a:pt x="1459" y="53280"/>
                    <a:pt x="1794" y="51366"/>
                  </a:cubicBezTo>
                  <a:cubicBezTo>
                    <a:pt x="2098" y="49420"/>
                    <a:pt x="4894" y="47536"/>
                    <a:pt x="6444" y="46593"/>
                  </a:cubicBezTo>
                  <a:cubicBezTo>
                    <a:pt x="9727" y="44648"/>
                    <a:pt x="13435" y="43554"/>
                    <a:pt x="16900" y="42004"/>
                  </a:cubicBezTo>
                  <a:cubicBezTo>
                    <a:pt x="24286" y="38660"/>
                    <a:pt x="30882" y="33797"/>
                    <a:pt x="34955" y="26654"/>
                  </a:cubicBezTo>
                  <a:cubicBezTo>
                    <a:pt x="39636" y="18478"/>
                    <a:pt x="38572" y="9207"/>
                    <a:pt x="40852" y="362"/>
                  </a:cubicBezTo>
                  <a:cubicBezTo>
                    <a:pt x="40907" y="143"/>
                    <a:pt x="40743" y="1"/>
                    <a:pt x="40576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452025" y="325"/>
              <a:ext cx="1691850" cy="2368300"/>
            </a:xfrm>
            <a:custGeom>
              <a:avLst/>
              <a:gdLst/>
              <a:ahLst/>
              <a:cxnLst/>
              <a:rect l="l" t="t" r="r" b="b"/>
              <a:pathLst>
                <a:path w="67674" h="94732" extrusionOk="0">
                  <a:moveTo>
                    <a:pt x="51678" y="1"/>
                  </a:moveTo>
                  <a:cubicBezTo>
                    <a:pt x="51563" y="1"/>
                    <a:pt x="51449" y="61"/>
                    <a:pt x="51400" y="197"/>
                  </a:cubicBezTo>
                  <a:cubicBezTo>
                    <a:pt x="49546" y="6549"/>
                    <a:pt x="46841" y="12173"/>
                    <a:pt x="42251" y="17006"/>
                  </a:cubicBezTo>
                  <a:cubicBezTo>
                    <a:pt x="38421" y="21018"/>
                    <a:pt x="34014" y="24483"/>
                    <a:pt x="29211" y="27279"/>
                  </a:cubicBezTo>
                  <a:cubicBezTo>
                    <a:pt x="22220" y="31383"/>
                    <a:pt x="14044" y="33845"/>
                    <a:pt x="7995" y="39468"/>
                  </a:cubicBezTo>
                  <a:cubicBezTo>
                    <a:pt x="2433" y="44605"/>
                    <a:pt x="1" y="53723"/>
                    <a:pt x="5685" y="59772"/>
                  </a:cubicBezTo>
                  <a:cubicBezTo>
                    <a:pt x="8968" y="63237"/>
                    <a:pt x="13497" y="65183"/>
                    <a:pt x="17023" y="68374"/>
                  </a:cubicBezTo>
                  <a:cubicBezTo>
                    <a:pt x="21217" y="72173"/>
                    <a:pt x="24348" y="77006"/>
                    <a:pt x="28786" y="80563"/>
                  </a:cubicBezTo>
                  <a:cubicBezTo>
                    <a:pt x="33831" y="84605"/>
                    <a:pt x="40123" y="86824"/>
                    <a:pt x="46263" y="88709"/>
                  </a:cubicBezTo>
                  <a:cubicBezTo>
                    <a:pt x="53163" y="90836"/>
                    <a:pt x="60063" y="93298"/>
                    <a:pt x="67175" y="94727"/>
                  </a:cubicBezTo>
                  <a:cubicBezTo>
                    <a:pt x="67195" y="94730"/>
                    <a:pt x="67213" y="94732"/>
                    <a:pt x="67231" y="94732"/>
                  </a:cubicBezTo>
                  <a:cubicBezTo>
                    <a:pt x="67555" y="94732"/>
                    <a:pt x="67673" y="94236"/>
                    <a:pt x="67327" y="94149"/>
                  </a:cubicBezTo>
                  <a:cubicBezTo>
                    <a:pt x="61248" y="92934"/>
                    <a:pt x="55443" y="90867"/>
                    <a:pt x="49516" y="89104"/>
                  </a:cubicBezTo>
                  <a:cubicBezTo>
                    <a:pt x="43771" y="87402"/>
                    <a:pt x="37965" y="85669"/>
                    <a:pt x="32798" y="82599"/>
                  </a:cubicBezTo>
                  <a:cubicBezTo>
                    <a:pt x="27661" y="79590"/>
                    <a:pt x="24196" y="75061"/>
                    <a:pt x="20214" y="70775"/>
                  </a:cubicBezTo>
                  <a:cubicBezTo>
                    <a:pt x="16931" y="67219"/>
                    <a:pt x="13071" y="64818"/>
                    <a:pt x="9180" y="61991"/>
                  </a:cubicBezTo>
                  <a:cubicBezTo>
                    <a:pt x="5077" y="59012"/>
                    <a:pt x="2554" y="55243"/>
                    <a:pt x="3071" y="49954"/>
                  </a:cubicBezTo>
                  <a:cubicBezTo>
                    <a:pt x="3496" y="45760"/>
                    <a:pt x="5746" y="42203"/>
                    <a:pt x="8877" y="39437"/>
                  </a:cubicBezTo>
                  <a:cubicBezTo>
                    <a:pt x="15016" y="34027"/>
                    <a:pt x="23102" y="31656"/>
                    <a:pt x="30032" y="27462"/>
                  </a:cubicBezTo>
                  <a:cubicBezTo>
                    <a:pt x="34926" y="24544"/>
                    <a:pt x="39394" y="20927"/>
                    <a:pt x="43284" y="16732"/>
                  </a:cubicBezTo>
                  <a:cubicBezTo>
                    <a:pt x="47601" y="11990"/>
                    <a:pt x="50154" y="6489"/>
                    <a:pt x="51978" y="349"/>
                  </a:cubicBezTo>
                  <a:cubicBezTo>
                    <a:pt x="52014" y="132"/>
                    <a:pt x="51845" y="1"/>
                    <a:pt x="51678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7651900" y="0"/>
              <a:ext cx="1490925" cy="2156525"/>
            </a:xfrm>
            <a:custGeom>
              <a:avLst/>
              <a:gdLst/>
              <a:ahLst/>
              <a:cxnLst/>
              <a:rect l="l" t="t" r="r" b="b"/>
              <a:pathLst>
                <a:path w="59637" h="86261" extrusionOk="0">
                  <a:moveTo>
                    <a:pt x="48170" y="1"/>
                  </a:moveTo>
                  <a:cubicBezTo>
                    <a:pt x="48061" y="1"/>
                    <a:pt x="47958" y="64"/>
                    <a:pt x="47934" y="210"/>
                  </a:cubicBezTo>
                  <a:cubicBezTo>
                    <a:pt x="47509" y="2885"/>
                    <a:pt x="47296" y="5620"/>
                    <a:pt x="46566" y="8204"/>
                  </a:cubicBezTo>
                  <a:cubicBezTo>
                    <a:pt x="45806" y="10939"/>
                    <a:pt x="44347" y="13523"/>
                    <a:pt x="42706" y="15863"/>
                  </a:cubicBezTo>
                  <a:cubicBezTo>
                    <a:pt x="39514" y="20453"/>
                    <a:pt x="35289" y="24313"/>
                    <a:pt x="30852" y="27687"/>
                  </a:cubicBezTo>
                  <a:cubicBezTo>
                    <a:pt x="26323" y="31092"/>
                    <a:pt x="21459" y="33979"/>
                    <a:pt x="16566" y="36806"/>
                  </a:cubicBezTo>
                  <a:cubicBezTo>
                    <a:pt x="12766" y="38995"/>
                    <a:pt x="8572" y="40727"/>
                    <a:pt x="5167" y="43523"/>
                  </a:cubicBezTo>
                  <a:cubicBezTo>
                    <a:pt x="3009" y="45256"/>
                    <a:pt x="0" y="48782"/>
                    <a:pt x="882" y="51852"/>
                  </a:cubicBezTo>
                  <a:cubicBezTo>
                    <a:pt x="1216" y="52916"/>
                    <a:pt x="2037" y="53645"/>
                    <a:pt x="2918" y="54223"/>
                  </a:cubicBezTo>
                  <a:cubicBezTo>
                    <a:pt x="4772" y="55499"/>
                    <a:pt x="6778" y="56442"/>
                    <a:pt x="8602" y="57749"/>
                  </a:cubicBezTo>
                  <a:cubicBezTo>
                    <a:pt x="12979" y="60910"/>
                    <a:pt x="16323" y="64983"/>
                    <a:pt x="19393" y="69360"/>
                  </a:cubicBezTo>
                  <a:cubicBezTo>
                    <a:pt x="21551" y="72399"/>
                    <a:pt x="23921" y="75348"/>
                    <a:pt x="26931" y="77567"/>
                  </a:cubicBezTo>
                  <a:cubicBezTo>
                    <a:pt x="30821" y="80454"/>
                    <a:pt x="35472" y="81852"/>
                    <a:pt x="40092" y="83038"/>
                  </a:cubicBezTo>
                  <a:cubicBezTo>
                    <a:pt x="46414" y="84588"/>
                    <a:pt x="52797" y="85652"/>
                    <a:pt x="59272" y="86260"/>
                  </a:cubicBezTo>
                  <a:cubicBezTo>
                    <a:pt x="59281" y="86260"/>
                    <a:pt x="59290" y="86261"/>
                    <a:pt x="59299" y="86261"/>
                  </a:cubicBezTo>
                  <a:cubicBezTo>
                    <a:pt x="59636" y="86261"/>
                    <a:pt x="59627" y="85712"/>
                    <a:pt x="59272" y="85682"/>
                  </a:cubicBezTo>
                  <a:cubicBezTo>
                    <a:pt x="53345" y="85135"/>
                    <a:pt x="47448" y="84193"/>
                    <a:pt x="41642" y="82825"/>
                  </a:cubicBezTo>
                  <a:cubicBezTo>
                    <a:pt x="37204" y="81761"/>
                    <a:pt x="32645" y="80545"/>
                    <a:pt x="28724" y="78114"/>
                  </a:cubicBezTo>
                  <a:cubicBezTo>
                    <a:pt x="21490" y="73585"/>
                    <a:pt x="18146" y="65196"/>
                    <a:pt x="11854" y="59633"/>
                  </a:cubicBezTo>
                  <a:cubicBezTo>
                    <a:pt x="10304" y="58235"/>
                    <a:pt x="8602" y="56989"/>
                    <a:pt x="6809" y="55864"/>
                  </a:cubicBezTo>
                  <a:cubicBezTo>
                    <a:pt x="5319" y="54952"/>
                    <a:pt x="3404" y="54223"/>
                    <a:pt x="2158" y="52885"/>
                  </a:cubicBezTo>
                  <a:cubicBezTo>
                    <a:pt x="608" y="51214"/>
                    <a:pt x="1641" y="48903"/>
                    <a:pt x="2644" y="47201"/>
                  </a:cubicBezTo>
                  <a:cubicBezTo>
                    <a:pt x="3830" y="45165"/>
                    <a:pt x="5714" y="43675"/>
                    <a:pt x="7690" y="42399"/>
                  </a:cubicBezTo>
                  <a:cubicBezTo>
                    <a:pt x="11490" y="39967"/>
                    <a:pt x="15654" y="38022"/>
                    <a:pt x="19544" y="35712"/>
                  </a:cubicBezTo>
                  <a:cubicBezTo>
                    <a:pt x="24043" y="33067"/>
                    <a:pt x="28450" y="30301"/>
                    <a:pt x="32554" y="27079"/>
                  </a:cubicBezTo>
                  <a:cubicBezTo>
                    <a:pt x="36718" y="23797"/>
                    <a:pt x="40578" y="20028"/>
                    <a:pt x="43557" y="15620"/>
                  </a:cubicBezTo>
                  <a:cubicBezTo>
                    <a:pt x="44955" y="13614"/>
                    <a:pt x="46050" y="11456"/>
                    <a:pt x="46870" y="9176"/>
                  </a:cubicBezTo>
                  <a:cubicBezTo>
                    <a:pt x="47813" y="6350"/>
                    <a:pt x="48025" y="3280"/>
                    <a:pt x="48481" y="362"/>
                  </a:cubicBezTo>
                  <a:cubicBezTo>
                    <a:pt x="48518" y="143"/>
                    <a:pt x="48335" y="1"/>
                    <a:pt x="48170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765125" y="0"/>
              <a:ext cx="1378750" cy="2049475"/>
            </a:xfrm>
            <a:custGeom>
              <a:avLst/>
              <a:gdLst/>
              <a:ahLst/>
              <a:cxnLst/>
              <a:rect l="l" t="t" r="r" b="b"/>
              <a:pathLst>
                <a:path w="55150" h="81979" extrusionOk="0">
                  <a:moveTo>
                    <a:pt x="48544" y="1"/>
                  </a:moveTo>
                  <a:cubicBezTo>
                    <a:pt x="48430" y="1"/>
                    <a:pt x="48323" y="64"/>
                    <a:pt x="48299" y="210"/>
                  </a:cubicBezTo>
                  <a:cubicBezTo>
                    <a:pt x="47174" y="6107"/>
                    <a:pt x="47326" y="12094"/>
                    <a:pt x="44560" y="17566"/>
                  </a:cubicBezTo>
                  <a:cubicBezTo>
                    <a:pt x="42250" y="22095"/>
                    <a:pt x="38755" y="25955"/>
                    <a:pt x="34925" y="29268"/>
                  </a:cubicBezTo>
                  <a:cubicBezTo>
                    <a:pt x="28846" y="34557"/>
                    <a:pt x="21885" y="37870"/>
                    <a:pt x="15015" y="41852"/>
                  </a:cubicBezTo>
                  <a:cubicBezTo>
                    <a:pt x="12280" y="43463"/>
                    <a:pt x="2462" y="48752"/>
                    <a:pt x="6018" y="53220"/>
                  </a:cubicBezTo>
                  <a:cubicBezTo>
                    <a:pt x="6991" y="54405"/>
                    <a:pt x="8602" y="54922"/>
                    <a:pt x="10000" y="55378"/>
                  </a:cubicBezTo>
                  <a:cubicBezTo>
                    <a:pt x="12310" y="56138"/>
                    <a:pt x="14347" y="56746"/>
                    <a:pt x="15836" y="58812"/>
                  </a:cubicBezTo>
                  <a:cubicBezTo>
                    <a:pt x="18693" y="62764"/>
                    <a:pt x="19332" y="67718"/>
                    <a:pt x="22918" y="71275"/>
                  </a:cubicBezTo>
                  <a:cubicBezTo>
                    <a:pt x="26505" y="74831"/>
                    <a:pt x="31338" y="76655"/>
                    <a:pt x="36141" y="77962"/>
                  </a:cubicBezTo>
                  <a:cubicBezTo>
                    <a:pt x="42220" y="79603"/>
                    <a:pt x="48420" y="80940"/>
                    <a:pt x="54651" y="81974"/>
                  </a:cubicBezTo>
                  <a:cubicBezTo>
                    <a:pt x="54670" y="81977"/>
                    <a:pt x="54687" y="81978"/>
                    <a:pt x="54705" y="81978"/>
                  </a:cubicBezTo>
                  <a:cubicBezTo>
                    <a:pt x="55030" y="81978"/>
                    <a:pt x="55150" y="81456"/>
                    <a:pt x="54803" y="81427"/>
                  </a:cubicBezTo>
                  <a:cubicBezTo>
                    <a:pt x="49423" y="80545"/>
                    <a:pt x="44074" y="79329"/>
                    <a:pt x="38785" y="78022"/>
                  </a:cubicBezTo>
                  <a:cubicBezTo>
                    <a:pt x="34195" y="76928"/>
                    <a:pt x="29484" y="75591"/>
                    <a:pt x="25624" y="72794"/>
                  </a:cubicBezTo>
                  <a:cubicBezTo>
                    <a:pt x="23557" y="71335"/>
                    <a:pt x="21824" y="69451"/>
                    <a:pt x="20578" y="67262"/>
                  </a:cubicBezTo>
                  <a:cubicBezTo>
                    <a:pt x="19362" y="65074"/>
                    <a:pt x="18633" y="62673"/>
                    <a:pt x="17478" y="60454"/>
                  </a:cubicBezTo>
                  <a:cubicBezTo>
                    <a:pt x="16718" y="58934"/>
                    <a:pt x="15684" y="57323"/>
                    <a:pt x="14195" y="56381"/>
                  </a:cubicBezTo>
                  <a:cubicBezTo>
                    <a:pt x="12645" y="55439"/>
                    <a:pt x="10760" y="55104"/>
                    <a:pt x="9088" y="54466"/>
                  </a:cubicBezTo>
                  <a:cubicBezTo>
                    <a:pt x="0" y="51001"/>
                    <a:pt x="13678" y="43220"/>
                    <a:pt x="17113" y="41335"/>
                  </a:cubicBezTo>
                  <a:cubicBezTo>
                    <a:pt x="23557" y="37779"/>
                    <a:pt x="29970" y="34405"/>
                    <a:pt x="35563" y="29481"/>
                  </a:cubicBezTo>
                  <a:cubicBezTo>
                    <a:pt x="39332" y="26198"/>
                    <a:pt x="42767" y="22338"/>
                    <a:pt x="45046" y="17870"/>
                  </a:cubicBezTo>
                  <a:cubicBezTo>
                    <a:pt x="47873" y="12338"/>
                    <a:pt x="47721" y="6319"/>
                    <a:pt x="48846" y="362"/>
                  </a:cubicBezTo>
                  <a:cubicBezTo>
                    <a:pt x="48901" y="143"/>
                    <a:pt x="48715" y="1"/>
                    <a:pt x="48544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3"/>
          <p:cNvGrpSpPr/>
          <p:nvPr/>
        </p:nvGrpSpPr>
        <p:grpSpPr>
          <a:xfrm rot="10800000" flipH="1">
            <a:off x="0" y="0"/>
            <a:ext cx="1309400" cy="1584850"/>
            <a:chOff x="235000" y="3649925"/>
            <a:chExt cx="1309400" cy="1584850"/>
          </a:xfrm>
        </p:grpSpPr>
        <p:sp>
          <p:nvSpPr>
            <p:cNvPr id="173" name="Google Shape;173;p13"/>
            <p:cNvSpPr/>
            <p:nvPr/>
          </p:nvSpPr>
          <p:spPr>
            <a:xfrm>
              <a:off x="235525" y="3649925"/>
              <a:ext cx="1308875" cy="1584850"/>
            </a:xfrm>
            <a:custGeom>
              <a:avLst/>
              <a:gdLst/>
              <a:ahLst/>
              <a:cxnLst/>
              <a:rect l="l" t="t" r="r" b="b"/>
              <a:pathLst>
                <a:path w="52355" h="63394" extrusionOk="0">
                  <a:moveTo>
                    <a:pt x="411" y="0"/>
                  </a:moveTo>
                  <a:cubicBezTo>
                    <a:pt x="92" y="0"/>
                    <a:pt x="1" y="468"/>
                    <a:pt x="317" y="583"/>
                  </a:cubicBezTo>
                  <a:cubicBezTo>
                    <a:pt x="3903" y="1646"/>
                    <a:pt x="7338" y="3105"/>
                    <a:pt x="10621" y="4929"/>
                  </a:cubicBezTo>
                  <a:cubicBezTo>
                    <a:pt x="13387" y="6479"/>
                    <a:pt x="16609" y="7756"/>
                    <a:pt x="17582" y="11069"/>
                  </a:cubicBezTo>
                  <a:cubicBezTo>
                    <a:pt x="18463" y="14048"/>
                    <a:pt x="17916" y="17331"/>
                    <a:pt x="18007" y="20370"/>
                  </a:cubicBezTo>
                  <a:cubicBezTo>
                    <a:pt x="18068" y="22923"/>
                    <a:pt x="18797" y="25416"/>
                    <a:pt x="20104" y="27604"/>
                  </a:cubicBezTo>
                  <a:cubicBezTo>
                    <a:pt x="22901" y="32376"/>
                    <a:pt x="27855" y="37027"/>
                    <a:pt x="33144" y="38881"/>
                  </a:cubicBezTo>
                  <a:cubicBezTo>
                    <a:pt x="38311" y="40705"/>
                    <a:pt x="48676" y="39246"/>
                    <a:pt x="50895" y="45690"/>
                  </a:cubicBezTo>
                  <a:cubicBezTo>
                    <a:pt x="51868" y="48577"/>
                    <a:pt x="50530" y="51921"/>
                    <a:pt x="49193" y="54474"/>
                  </a:cubicBezTo>
                  <a:cubicBezTo>
                    <a:pt x="47643" y="57483"/>
                    <a:pt x="45637" y="60249"/>
                    <a:pt x="43539" y="62894"/>
                  </a:cubicBezTo>
                  <a:cubicBezTo>
                    <a:pt x="43356" y="63100"/>
                    <a:pt x="43536" y="63394"/>
                    <a:pt x="43741" y="63394"/>
                  </a:cubicBezTo>
                  <a:cubicBezTo>
                    <a:pt x="43807" y="63394"/>
                    <a:pt x="43875" y="63363"/>
                    <a:pt x="43935" y="63289"/>
                  </a:cubicBezTo>
                  <a:cubicBezTo>
                    <a:pt x="47217" y="59185"/>
                    <a:pt x="51138" y="54231"/>
                    <a:pt x="51716" y="48790"/>
                  </a:cubicBezTo>
                  <a:cubicBezTo>
                    <a:pt x="52354" y="42863"/>
                    <a:pt x="46853" y="40705"/>
                    <a:pt x="41928" y="39945"/>
                  </a:cubicBezTo>
                  <a:cubicBezTo>
                    <a:pt x="38190" y="39337"/>
                    <a:pt x="34390" y="39185"/>
                    <a:pt x="31016" y="37300"/>
                  </a:cubicBezTo>
                  <a:cubicBezTo>
                    <a:pt x="27703" y="35446"/>
                    <a:pt x="24785" y="32954"/>
                    <a:pt x="22414" y="29975"/>
                  </a:cubicBezTo>
                  <a:cubicBezTo>
                    <a:pt x="20013" y="26936"/>
                    <a:pt x="18615" y="23714"/>
                    <a:pt x="18585" y="19823"/>
                  </a:cubicBezTo>
                  <a:cubicBezTo>
                    <a:pt x="18524" y="16814"/>
                    <a:pt x="18980" y="13622"/>
                    <a:pt x="18068" y="10674"/>
                  </a:cubicBezTo>
                  <a:cubicBezTo>
                    <a:pt x="17126" y="7665"/>
                    <a:pt x="14360" y="6327"/>
                    <a:pt x="11776" y="4899"/>
                  </a:cubicBezTo>
                  <a:cubicBezTo>
                    <a:pt x="8189" y="2893"/>
                    <a:pt x="4390" y="1251"/>
                    <a:pt x="469" y="5"/>
                  </a:cubicBezTo>
                  <a:cubicBezTo>
                    <a:pt x="449" y="2"/>
                    <a:pt x="429" y="0"/>
                    <a:pt x="411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35750" y="3951450"/>
              <a:ext cx="942375" cy="1283000"/>
            </a:xfrm>
            <a:custGeom>
              <a:avLst/>
              <a:gdLst/>
              <a:ahLst/>
              <a:cxnLst/>
              <a:rect l="l" t="t" r="r" b="b"/>
              <a:pathLst>
                <a:path w="37695" h="51320" extrusionOk="0">
                  <a:moveTo>
                    <a:pt x="377" y="0"/>
                  </a:moveTo>
                  <a:cubicBezTo>
                    <a:pt x="78" y="0"/>
                    <a:pt x="0" y="446"/>
                    <a:pt x="308" y="558"/>
                  </a:cubicBezTo>
                  <a:cubicBezTo>
                    <a:pt x="5536" y="2078"/>
                    <a:pt x="7512" y="8066"/>
                    <a:pt x="9761" y="12473"/>
                  </a:cubicBezTo>
                  <a:cubicBezTo>
                    <a:pt x="12284" y="17489"/>
                    <a:pt x="14776" y="21987"/>
                    <a:pt x="18819" y="25908"/>
                  </a:cubicBezTo>
                  <a:cubicBezTo>
                    <a:pt x="22284" y="29252"/>
                    <a:pt x="25992" y="31957"/>
                    <a:pt x="29822" y="34844"/>
                  </a:cubicBezTo>
                  <a:cubicBezTo>
                    <a:pt x="31919" y="36425"/>
                    <a:pt x="34108" y="38158"/>
                    <a:pt x="35384" y="40528"/>
                  </a:cubicBezTo>
                  <a:cubicBezTo>
                    <a:pt x="37208" y="43933"/>
                    <a:pt x="36418" y="47580"/>
                    <a:pt x="34868" y="50893"/>
                  </a:cubicBezTo>
                  <a:cubicBezTo>
                    <a:pt x="34765" y="51120"/>
                    <a:pt x="34955" y="51319"/>
                    <a:pt x="35136" y="51319"/>
                  </a:cubicBezTo>
                  <a:cubicBezTo>
                    <a:pt x="35222" y="51319"/>
                    <a:pt x="35305" y="51274"/>
                    <a:pt x="35354" y="51167"/>
                  </a:cubicBezTo>
                  <a:cubicBezTo>
                    <a:pt x="37694" y="46182"/>
                    <a:pt x="37603" y="41288"/>
                    <a:pt x="33561" y="37246"/>
                  </a:cubicBezTo>
                  <a:cubicBezTo>
                    <a:pt x="31676" y="35361"/>
                    <a:pt x="29457" y="33841"/>
                    <a:pt x="27330" y="32322"/>
                  </a:cubicBezTo>
                  <a:cubicBezTo>
                    <a:pt x="24959" y="30619"/>
                    <a:pt x="22709" y="28796"/>
                    <a:pt x="20612" y="26820"/>
                  </a:cubicBezTo>
                  <a:cubicBezTo>
                    <a:pt x="18241" y="24601"/>
                    <a:pt x="15931" y="22321"/>
                    <a:pt x="14199" y="19586"/>
                  </a:cubicBezTo>
                  <a:cubicBezTo>
                    <a:pt x="12375" y="16759"/>
                    <a:pt x="11007" y="13628"/>
                    <a:pt x="9457" y="10619"/>
                  </a:cubicBezTo>
                  <a:cubicBezTo>
                    <a:pt x="7268" y="6364"/>
                    <a:pt x="5475" y="1470"/>
                    <a:pt x="460" y="11"/>
                  </a:cubicBezTo>
                  <a:cubicBezTo>
                    <a:pt x="430" y="4"/>
                    <a:pt x="403" y="0"/>
                    <a:pt x="377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35575" y="4138150"/>
              <a:ext cx="834650" cy="1096200"/>
            </a:xfrm>
            <a:custGeom>
              <a:avLst/>
              <a:gdLst/>
              <a:ahLst/>
              <a:cxnLst/>
              <a:rect l="l" t="t" r="r" b="b"/>
              <a:pathLst>
                <a:path w="33386" h="43848" extrusionOk="0">
                  <a:moveTo>
                    <a:pt x="410" y="0"/>
                  </a:moveTo>
                  <a:cubicBezTo>
                    <a:pt x="170" y="0"/>
                    <a:pt x="0" y="390"/>
                    <a:pt x="254" y="568"/>
                  </a:cubicBezTo>
                  <a:cubicBezTo>
                    <a:pt x="2290" y="1996"/>
                    <a:pt x="2959" y="4063"/>
                    <a:pt x="3780" y="6282"/>
                  </a:cubicBezTo>
                  <a:cubicBezTo>
                    <a:pt x="4479" y="8197"/>
                    <a:pt x="5421" y="10021"/>
                    <a:pt x="6607" y="11692"/>
                  </a:cubicBezTo>
                  <a:cubicBezTo>
                    <a:pt x="9008" y="15036"/>
                    <a:pt x="12169" y="17741"/>
                    <a:pt x="15330" y="20355"/>
                  </a:cubicBezTo>
                  <a:cubicBezTo>
                    <a:pt x="22382" y="26252"/>
                    <a:pt x="32899" y="32848"/>
                    <a:pt x="30467" y="43486"/>
                  </a:cubicBezTo>
                  <a:cubicBezTo>
                    <a:pt x="30413" y="43705"/>
                    <a:pt x="30588" y="43847"/>
                    <a:pt x="30756" y="43847"/>
                  </a:cubicBezTo>
                  <a:cubicBezTo>
                    <a:pt x="30869" y="43847"/>
                    <a:pt x="30978" y="43784"/>
                    <a:pt x="31014" y="43638"/>
                  </a:cubicBezTo>
                  <a:cubicBezTo>
                    <a:pt x="33385" y="33212"/>
                    <a:pt x="24023" y="26921"/>
                    <a:pt x="17032" y="21054"/>
                  </a:cubicBezTo>
                  <a:cubicBezTo>
                    <a:pt x="13294" y="17893"/>
                    <a:pt x="9342" y="14823"/>
                    <a:pt x="6607" y="10689"/>
                  </a:cubicBezTo>
                  <a:cubicBezTo>
                    <a:pt x="4357" y="7285"/>
                    <a:pt x="4023" y="2543"/>
                    <a:pt x="558" y="51"/>
                  </a:cubicBezTo>
                  <a:cubicBezTo>
                    <a:pt x="508" y="16"/>
                    <a:pt x="458" y="0"/>
                    <a:pt x="410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35750" y="4330875"/>
              <a:ext cx="690850" cy="903475"/>
            </a:xfrm>
            <a:custGeom>
              <a:avLst/>
              <a:gdLst/>
              <a:ahLst/>
              <a:cxnLst/>
              <a:rect l="l" t="t" r="r" b="b"/>
              <a:pathLst>
                <a:path w="27634" h="36139" extrusionOk="0">
                  <a:moveTo>
                    <a:pt x="405" y="0"/>
                  </a:moveTo>
                  <a:cubicBezTo>
                    <a:pt x="204" y="0"/>
                    <a:pt x="1" y="279"/>
                    <a:pt x="186" y="488"/>
                  </a:cubicBezTo>
                  <a:cubicBezTo>
                    <a:pt x="2618" y="3406"/>
                    <a:pt x="3408" y="7357"/>
                    <a:pt x="5627" y="10458"/>
                  </a:cubicBezTo>
                  <a:cubicBezTo>
                    <a:pt x="7633" y="13254"/>
                    <a:pt x="10126" y="15655"/>
                    <a:pt x="12770" y="17813"/>
                  </a:cubicBezTo>
                  <a:cubicBezTo>
                    <a:pt x="18545" y="22555"/>
                    <a:pt x="27634" y="26750"/>
                    <a:pt x="25141" y="35777"/>
                  </a:cubicBezTo>
                  <a:cubicBezTo>
                    <a:pt x="25086" y="35996"/>
                    <a:pt x="25261" y="36138"/>
                    <a:pt x="25430" y="36138"/>
                  </a:cubicBezTo>
                  <a:cubicBezTo>
                    <a:pt x="25542" y="36138"/>
                    <a:pt x="25652" y="36075"/>
                    <a:pt x="25688" y="35929"/>
                  </a:cubicBezTo>
                  <a:cubicBezTo>
                    <a:pt x="26661" y="32434"/>
                    <a:pt x="26053" y="28938"/>
                    <a:pt x="23773" y="26081"/>
                  </a:cubicBezTo>
                  <a:cubicBezTo>
                    <a:pt x="21402" y="23163"/>
                    <a:pt x="17998" y="21187"/>
                    <a:pt x="15050" y="18908"/>
                  </a:cubicBezTo>
                  <a:cubicBezTo>
                    <a:pt x="11828" y="16415"/>
                    <a:pt x="8697" y="13710"/>
                    <a:pt x="6296" y="10427"/>
                  </a:cubicBezTo>
                  <a:cubicBezTo>
                    <a:pt x="3955" y="7205"/>
                    <a:pt x="3104" y="3132"/>
                    <a:pt x="581" y="93"/>
                  </a:cubicBezTo>
                  <a:cubicBezTo>
                    <a:pt x="531" y="28"/>
                    <a:pt x="468" y="0"/>
                    <a:pt x="405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35875" y="4576225"/>
              <a:ext cx="530400" cy="658200"/>
            </a:xfrm>
            <a:custGeom>
              <a:avLst/>
              <a:gdLst/>
              <a:ahLst/>
              <a:cxnLst/>
              <a:rect l="l" t="t" r="r" b="b"/>
              <a:pathLst>
                <a:path w="21216" h="26328" extrusionOk="0">
                  <a:moveTo>
                    <a:pt x="404" y="1"/>
                  </a:moveTo>
                  <a:cubicBezTo>
                    <a:pt x="199" y="1"/>
                    <a:pt x="0" y="216"/>
                    <a:pt x="151" y="431"/>
                  </a:cubicBezTo>
                  <a:cubicBezTo>
                    <a:pt x="1762" y="2802"/>
                    <a:pt x="2826" y="5507"/>
                    <a:pt x="4589" y="7787"/>
                  </a:cubicBezTo>
                  <a:cubicBezTo>
                    <a:pt x="6321" y="10036"/>
                    <a:pt x="8418" y="11890"/>
                    <a:pt x="10546" y="13744"/>
                  </a:cubicBezTo>
                  <a:cubicBezTo>
                    <a:pt x="14163" y="16875"/>
                    <a:pt x="20698" y="20492"/>
                    <a:pt x="20303" y="26054"/>
                  </a:cubicBezTo>
                  <a:cubicBezTo>
                    <a:pt x="20303" y="26237"/>
                    <a:pt x="20440" y="26328"/>
                    <a:pt x="20581" y="26328"/>
                  </a:cubicBezTo>
                  <a:cubicBezTo>
                    <a:pt x="20721" y="26328"/>
                    <a:pt x="20865" y="26237"/>
                    <a:pt x="20881" y="26054"/>
                  </a:cubicBezTo>
                  <a:cubicBezTo>
                    <a:pt x="21215" y="20887"/>
                    <a:pt x="16169" y="17817"/>
                    <a:pt x="12765" y="14899"/>
                  </a:cubicBezTo>
                  <a:cubicBezTo>
                    <a:pt x="10455" y="12923"/>
                    <a:pt x="8054" y="10978"/>
                    <a:pt x="6048" y="8668"/>
                  </a:cubicBezTo>
                  <a:cubicBezTo>
                    <a:pt x="3768" y="6084"/>
                    <a:pt x="2552" y="2954"/>
                    <a:pt x="637" y="127"/>
                  </a:cubicBezTo>
                  <a:cubicBezTo>
                    <a:pt x="575" y="38"/>
                    <a:pt x="489" y="1"/>
                    <a:pt x="404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35000" y="3835200"/>
              <a:ext cx="1050275" cy="1398600"/>
            </a:xfrm>
            <a:custGeom>
              <a:avLst/>
              <a:gdLst/>
              <a:ahLst/>
              <a:cxnLst/>
              <a:rect l="l" t="t" r="r" b="b"/>
              <a:pathLst>
                <a:path w="42011" h="55944" extrusionOk="0">
                  <a:moveTo>
                    <a:pt x="410" y="0"/>
                  </a:moveTo>
                  <a:cubicBezTo>
                    <a:pt x="105" y="0"/>
                    <a:pt x="1" y="474"/>
                    <a:pt x="338" y="558"/>
                  </a:cubicBezTo>
                  <a:cubicBezTo>
                    <a:pt x="3833" y="1348"/>
                    <a:pt x="7542" y="2503"/>
                    <a:pt x="10551" y="4540"/>
                  </a:cubicBezTo>
                  <a:cubicBezTo>
                    <a:pt x="13134" y="6302"/>
                    <a:pt x="14137" y="9251"/>
                    <a:pt x="14745" y="12169"/>
                  </a:cubicBezTo>
                  <a:cubicBezTo>
                    <a:pt x="15292" y="14722"/>
                    <a:pt x="15505" y="17366"/>
                    <a:pt x="16296" y="19829"/>
                  </a:cubicBezTo>
                  <a:cubicBezTo>
                    <a:pt x="17147" y="22503"/>
                    <a:pt x="18788" y="24844"/>
                    <a:pt x="20612" y="26941"/>
                  </a:cubicBezTo>
                  <a:cubicBezTo>
                    <a:pt x="24502" y="31318"/>
                    <a:pt x="29396" y="33902"/>
                    <a:pt x="34138" y="37154"/>
                  </a:cubicBezTo>
                  <a:cubicBezTo>
                    <a:pt x="36752" y="38978"/>
                    <a:pt x="39062" y="41136"/>
                    <a:pt x="39883" y="44327"/>
                  </a:cubicBezTo>
                  <a:cubicBezTo>
                    <a:pt x="40855" y="48188"/>
                    <a:pt x="40004" y="52017"/>
                    <a:pt x="38484" y="55604"/>
                  </a:cubicBezTo>
                  <a:cubicBezTo>
                    <a:pt x="38410" y="55808"/>
                    <a:pt x="38584" y="55943"/>
                    <a:pt x="38765" y="55943"/>
                  </a:cubicBezTo>
                  <a:cubicBezTo>
                    <a:pt x="38882" y="55943"/>
                    <a:pt x="39002" y="55887"/>
                    <a:pt x="39062" y="55756"/>
                  </a:cubicBezTo>
                  <a:cubicBezTo>
                    <a:pt x="40946" y="51227"/>
                    <a:pt x="42010" y="45422"/>
                    <a:pt x="39062" y="41045"/>
                  </a:cubicBezTo>
                  <a:cubicBezTo>
                    <a:pt x="36691" y="37458"/>
                    <a:pt x="32496" y="35513"/>
                    <a:pt x="28971" y="33233"/>
                  </a:cubicBezTo>
                  <a:cubicBezTo>
                    <a:pt x="24381" y="30315"/>
                    <a:pt x="19700" y="26242"/>
                    <a:pt x="17420" y="21196"/>
                  </a:cubicBezTo>
                  <a:cubicBezTo>
                    <a:pt x="15566" y="17093"/>
                    <a:pt x="15961" y="12321"/>
                    <a:pt x="14168" y="8187"/>
                  </a:cubicBezTo>
                  <a:cubicBezTo>
                    <a:pt x="11919" y="2989"/>
                    <a:pt x="5566" y="1166"/>
                    <a:pt x="490" y="11"/>
                  </a:cubicBezTo>
                  <a:cubicBezTo>
                    <a:pt x="462" y="4"/>
                    <a:pt x="435" y="0"/>
                    <a:pt x="410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3314050" y="4573000"/>
            <a:ext cx="2515900" cy="566300"/>
            <a:chOff x="2930475" y="4668625"/>
            <a:chExt cx="2515900" cy="566300"/>
          </a:xfrm>
        </p:grpSpPr>
        <p:sp>
          <p:nvSpPr>
            <p:cNvPr id="180" name="Google Shape;180;p13"/>
            <p:cNvSpPr/>
            <p:nvPr/>
          </p:nvSpPr>
          <p:spPr>
            <a:xfrm>
              <a:off x="4579925" y="5038325"/>
              <a:ext cx="357225" cy="196450"/>
            </a:xfrm>
            <a:custGeom>
              <a:avLst/>
              <a:gdLst/>
              <a:ahLst/>
              <a:cxnLst/>
              <a:rect l="l" t="t" r="r" b="b"/>
              <a:pathLst>
                <a:path w="14289" h="7858" extrusionOk="0">
                  <a:moveTo>
                    <a:pt x="8815" y="1"/>
                  </a:moveTo>
                  <a:cubicBezTo>
                    <a:pt x="5181" y="1"/>
                    <a:pt x="2089" y="4918"/>
                    <a:pt x="161" y="7358"/>
                  </a:cubicBezTo>
                  <a:cubicBezTo>
                    <a:pt x="0" y="7564"/>
                    <a:pt x="187" y="7858"/>
                    <a:pt x="379" y="7858"/>
                  </a:cubicBezTo>
                  <a:cubicBezTo>
                    <a:pt x="441" y="7858"/>
                    <a:pt x="504" y="7827"/>
                    <a:pt x="556" y="7753"/>
                  </a:cubicBezTo>
                  <a:cubicBezTo>
                    <a:pt x="2441" y="5382"/>
                    <a:pt x="4751" y="1795"/>
                    <a:pt x="7790" y="762"/>
                  </a:cubicBezTo>
                  <a:cubicBezTo>
                    <a:pt x="8170" y="633"/>
                    <a:pt x="8525" y="574"/>
                    <a:pt x="8858" y="574"/>
                  </a:cubicBezTo>
                  <a:cubicBezTo>
                    <a:pt x="11839" y="574"/>
                    <a:pt x="13058" y="5307"/>
                    <a:pt x="13687" y="7631"/>
                  </a:cubicBezTo>
                  <a:cubicBezTo>
                    <a:pt x="13736" y="7777"/>
                    <a:pt x="13848" y="7840"/>
                    <a:pt x="13958" y="7840"/>
                  </a:cubicBezTo>
                  <a:cubicBezTo>
                    <a:pt x="14125" y="7840"/>
                    <a:pt x="14289" y="7698"/>
                    <a:pt x="14234" y="7479"/>
                  </a:cubicBezTo>
                  <a:cubicBezTo>
                    <a:pt x="13535" y="4895"/>
                    <a:pt x="12350" y="93"/>
                    <a:pt x="8915" y="2"/>
                  </a:cubicBezTo>
                  <a:cubicBezTo>
                    <a:pt x="8882" y="1"/>
                    <a:pt x="8849" y="1"/>
                    <a:pt x="8815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306325" y="4866450"/>
              <a:ext cx="785850" cy="368475"/>
            </a:xfrm>
            <a:custGeom>
              <a:avLst/>
              <a:gdLst/>
              <a:ahLst/>
              <a:cxnLst/>
              <a:rect l="l" t="t" r="r" b="b"/>
              <a:pathLst>
                <a:path w="31434" h="14739" extrusionOk="0">
                  <a:moveTo>
                    <a:pt x="21758" y="1"/>
                  </a:moveTo>
                  <a:cubicBezTo>
                    <a:pt x="21274" y="1"/>
                    <a:pt x="20787" y="46"/>
                    <a:pt x="20315" y="129"/>
                  </a:cubicBezTo>
                  <a:cubicBezTo>
                    <a:pt x="16728" y="707"/>
                    <a:pt x="13202" y="2682"/>
                    <a:pt x="10345" y="4871"/>
                  </a:cubicBezTo>
                  <a:cubicBezTo>
                    <a:pt x="6698" y="7637"/>
                    <a:pt x="4084" y="11588"/>
                    <a:pt x="254" y="14202"/>
                  </a:cubicBezTo>
                  <a:cubicBezTo>
                    <a:pt x="0" y="14354"/>
                    <a:pt x="148" y="14739"/>
                    <a:pt x="381" y="14739"/>
                  </a:cubicBezTo>
                  <a:cubicBezTo>
                    <a:pt x="427" y="14739"/>
                    <a:pt x="477" y="14724"/>
                    <a:pt x="527" y="14688"/>
                  </a:cubicBezTo>
                  <a:cubicBezTo>
                    <a:pt x="3992" y="12318"/>
                    <a:pt x="6485" y="9004"/>
                    <a:pt x="9555" y="6239"/>
                  </a:cubicBezTo>
                  <a:cubicBezTo>
                    <a:pt x="12290" y="3807"/>
                    <a:pt x="15543" y="2014"/>
                    <a:pt x="19069" y="980"/>
                  </a:cubicBezTo>
                  <a:cubicBezTo>
                    <a:pt x="19955" y="729"/>
                    <a:pt x="20928" y="535"/>
                    <a:pt x="21883" y="535"/>
                  </a:cubicBezTo>
                  <a:cubicBezTo>
                    <a:pt x="22891" y="535"/>
                    <a:pt x="23879" y="751"/>
                    <a:pt x="24722" y="1345"/>
                  </a:cubicBezTo>
                  <a:cubicBezTo>
                    <a:pt x="26394" y="2500"/>
                    <a:pt x="26181" y="4658"/>
                    <a:pt x="26364" y="6421"/>
                  </a:cubicBezTo>
                  <a:cubicBezTo>
                    <a:pt x="26728" y="9643"/>
                    <a:pt x="28309" y="12591"/>
                    <a:pt x="30801" y="14628"/>
                  </a:cubicBezTo>
                  <a:cubicBezTo>
                    <a:pt x="30862" y="14681"/>
                    <a:pt x="30930" y="14704"/>
                    <a:pt x="30995" y="14704"/>
                  </a:cubicBezTo>
                  <a:cubicBezTo>
                    <a:pt x="31227" y="14704"/>
                    <a:pt x="31433" y="14422"/>
                    <a:pt x="31197" y="14233"/>
                  </a:cubicBezTo>
                  <a:cubicBezTo>
                    <a:pt x="29373" y="12743"/>
                    <a:pt x="28066" y="10737"/>
                    <a:pt x="27367" y="8488"/>
                  </a:cubicBezTo>
                  <a:cubicBezTo>
                    <a:pt x="26850" y="6755"/>
                    <a:pt x="27032" y="4962"/>
                    <a:pt x="26607" y="3229"/>
                  </a:cubicBezTo>
                  <a:cubicBezTo>
                    <a:pt x="26036" y="895"/>
                    <a:pt x="23922" y="1"/>
                    <a:pt x="21758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930475" y="4668625"/>
              <a:ext cx="2515900" cy="566250"/>
            </a:xfrm>
            <a:custGeom>
              <a:avLst/>
              <a:gdLst/>
              <a:ahLst/>
              <a:cxnLst/>
              <a:rect l="l" t="t" r="r" b="b"/>
              <a:pathLst>
                <a:path w="100636" h="22650" extrusionOk="0">
                  <a:moveTo>
                    <a:pt x="82509" y="0"/>
                  </a:moveTo>
                  <a:cubicBezTo>
                    <a:pt x="79767" y="0"/>
                    <a:pt x="76830" y="928"/>
                    <a:pt x="74589" y="1811"/>
                  </a:cubicBezTo>
                  <a:cubicBezTo>
                    <a:pt x="67051" y="4759"/>
                    <a:pt x="61853" y="10838"/>
                    <a:pt x="54984" y="14881"/>
                  </a:cubicBezTo>
                  <a:cubicBezTo>
                    <a:pt x="47446" y="19349"/>
                    <a:pt x="37871" y="19744"/>
                    <a:pt x="29330" y="19896"/>
                  </a:cubicBezTo>
                  <a:cubicBezTo>
                    <a:pt x="28555" y="19911"/>
                    <a:pt x="27778" y="19917"/>
                    <a:pt x="26999" y="19917"/>
                  </a:cubicBezTo>
                  <a:cubicBezTo>
                    <a:pt x="23929" y="19917"/>
                    <a:pt x="20832" y="19826"/>
                    <a:pt x="17740" y="19826"/>
                  </a:cubicBezTo>
                  <a:cubicBezTo>
                    <a:pt x="11829" y="19826"/>
                    <a:pt x="5938" y="20157"/>
                    <a:pt x="302" y="22085"/>
                  </a:cubicBezTo>
                  <a:cubicBezTo>
                    <a:pt x="1" y="22194"/>
                    <a:pt x="94" y="22649"/>
                    <a:pt x="360" y="22649"/>
                  </a:cubicBezTo>
                  <a:cubicBezTo>
                    <a:pt x="390" y="22649"/>
                    <a:pt x="421" y="22644"/>
                    <a:pt x="454" y="22632"/>
                  </a:cubicBezTo>
                  <a:cubicBezTo>
                    <a:pt x="5960" y="20737"/>
                    <a:pt x="11748" y="20393"/>
                    <a:pt x="17544" y="20393"/>
                  </a:cubicBezTo>
                  <a:cubicBezTo>
                    <a:pt x="20674" y="20393"/>
                    <a:pt x="23807" y="20494"/>
                    <a:pt x="26898" y="20504"/>
                  </a:cubicBezTo>
                  <a:cubicBezTo>
                    <a:pt x="34831" y="20504"/>
                    <a:pt x="43373" y="20231"/>
                    <a:pt x="50880" y="17434"/>
                  </a:cubicBezTo>
                  <a:cubicBezTo>
                    <a:pt x="58722" y="14516"/>
                    <a:pt x="64011" y="7708"/>
                    <a:pt x="71337" y="3878"/>
                  </a:cubicBezTo>
                  <a:cubicBezTo>
                    <a:pt x="74075" y="2453"/>
                    <a:pt x="78547" y="511"/>
                    <a:pt x="82416" y="511"/>
                  </a:cubicBezTo>
                  <a:cubicBezTo>
                    <a:pt x="84904" y="511"/>
                    <a:pt x="87142" y="1314"/>
                    <a:pt x="88510" y="3574"/>
                  </a:cubicBezTo>
                  <a:cubicBezTo>
                    <a:pt x="90820" y="7404"/>
                    <a:pt x="88784" y="12115"/>
                    <a:pt x="91003" y="15945"/>
                  </a:cubicBezTo>
                  <a:cubicBezTo>
                    <a:pt x="92978" y="19349"/>
                    <a:pt x="96687" y="21203"/>
                    <a:pt x="100182" y="22632"/>
                  </a:cubicBezTo>
                  <a:cubicBezTo>
                    <a:pt x="100218" y="22644"/>
                    <a:pt x="100252" y="22649"/>
                    <a:pt x="100283" y="22649"/>
                  </a:cubicBezTo>
                  <a:cubicBezTo>
                    <a:pt x="100567" y="22649"/>
                    <a:pt x="100635" y="22194"/>
                    <a:pt x="100334" y="22085"/>
                  </a:cubicBezTo>
                  <a:cubicBezTo>
                    <a:pt x="95957" y="20291"/>
                    <a:pt x="91033" y="17586"/>
                    <a:pt x="90425" y="12328"/>
                  </a:cubicBezTo>
                  <a:cubicBezTo>
                    <a:pt x="90060" y="9015"/>
                    <a:pt x="90760" y="5519"/>
                    <a:pt x="88571" y="2662"/>
                  </a:cubicBezTo>
                  <a:cubicBezTo>
                    <a:pt x="87069" y="683"/>
                    <a:pt x="84861" y="0"/>
                    <a:pt x="82509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/>
          <p:nvPr/>
        </p:nvSpPr>
        <p:spPr>
          <a:xfrm>
            <a:off x="508050" y="401550"/>
            <a:ext cx="8127900" cy="4340400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650" y="2197950"/>
            <a:ext cx="18474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rgbClr val="FCB85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713601" y="3672225"/>
            <a:ext cx="1847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3"/>
          </p:nvPr>
        </p:nvSpPr>
        <p:spPr>
          <a:xfrm>
            <a:off x="639801" y="3228150"/>
            <a:ext cx="1995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4" hasCustomPrompt="1"/>
          </p:nvPr>
        </p:nvSpPr>
        <p:spPr>
          <a:xfrm>
            <a:off x="2733283" y="2197950"/>
            <a:ext cx="18474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rgbClr val="FCB85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5"/>
          </p:nvPr>
        </p:nvSpPr>
        <p:spPr>
          <a:xfrm>
            <a:off x="2733251" y="3672225"/>
            <a:ext cx="1847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>
            <a:off x="2659451" y="3227150"/>
            <a:ext cx="1995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7" hasCustomPrompt="1"/>
          </p:nvPr>
        </p:nvSpPr>
        <p:spPr>
          <a:xfrm>
            <a:off x="4752917" y="2197950"/>
            <a:ext cx="18474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rgbClr val="FCB85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>
            <a:off x="4752901" y="3672225"/>
            <a:ext cx="1847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9"/>
          </p:nvPr>
        </p:nvSpPr>
        <p:spPr>
          <a:xfrm>
            <a:off x="4679101" y="3227150"/>
            <a:ext cx="1995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772550" y="2197950"/>
            <a:ext cx="18474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rgbClr val="FCB85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4"/>
          </p:nvPr>
        </p:nvSpPr>
        <p:spPr>
          <a:xfrm>
            <a:off x="6772551" y="3672225"/>
            <a:ext cx="1847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5"/>
          </p:nvPr>
        </p:nvSpPr>
        <p:spPr>
          <a:xfrm>
            <a:off x="6698751" y="3227150"/>
            <a:ext cx="1995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 rot="-5400000">
            <a:off x="-1980800" y="1980900"/>
            <a:ext cx="5143286" cy="1181691"/>
          </a:xfrm>
          <a:custGeom>
            <a:avLst/>
            <a:gdLst/>
            <a:ahLst/>
            <a:cxnLst/>
            <a:rect l="l" t="t" r="r" b="b"/>
            <a:pathLst>
              <a:path w="214908" h="49376" extrusionOk="0">
                <a:moveTo>
                  <a:pt x="53" y="48211"/>
                </a:moveTo>
                <a:cubicBezTo>
                  <a:pt x="266" y="46227"/>
                  <a:pt x="4871" y="40914"/>
                  <a:pt x="9405" y="37159"/>
                </a:cubicBezTo>
                <a:cubicBezTo>
                  <a:pt x="13939" y="33404"/>
                  <a:pt x="17836" y="28374"/>
                  <a:pt x="27259" y="25682"/>
                </a:cubicBezTo>
                <a:cubicBezTo>
                  <a:pt x="36682" y="22990"/>
                  <a:pt x="54181" y="23627"/>
                  <a:pt x="65941" y="21006"/>
                </a:cubicBezTo>
                <a:cubicBezTo>
                  <a:pt x="77702" y="18385"/>
                  <a:pt x="89745" y="13001"/>
                  <a:pt x="97822" y="9954"/>
                </a:cubicBezTo>
                <a:cubicBezTo>
                  <a:pt x="105899" y="6908"/>
                  <a:pt x="109513" y="4357"/>
                  <a:pt x="114401" y="2727"/>
                </a:cubicBezTo>
                <a:cubicBezTo>
                  <a:pt x="119290" y="1098"/>
                  <a:pt x="120777" y="-177"/>
                  <a:pt x="127153" y="177"/>
                </a:cubicBezTo>
                <a:cubicBezTo>
                  <a:pt x="133529" y="531"/>
                  <a:pt x="146353" y="673"/>
                  <a:pt x="152658" y="4853"/>
                </a:cubicBezTo>
                <a:cubicBezTo>
                  <a:pt x="158963" y="9033"/>
                  <a:pt x="159530" y="19377"/>
                  <a:pt x="164985" y="25257"/>
                </a:cubicBezTo>
                <a:cubicBezTo>
                  <a:pt x="170440" y="31137"/>
                  <a:pt x="177312" y="36664"/>
                  <a:pt x="185389" y="40135"/>
                </a:cubicBezTo>
                <a:cubicBezTo>
                  <a:pt x="193466" y="43607"/>
                  <a:pt x="210186" y="44669"/>
                  <a:pt x="213445" y="46086"/>
                </a:cubicBezTo>
                <a:cubicBezTo>
                  <a:pt x="216704" y="47503"/>
                  <a:pt x="214366" y="48140"/>
                  <a:pt x="204943" y="48636"/>
                </a:cubicBezTo>
                <a:cubicBezTo>
                  <a:pt x="195520" y="49132"/>
                  <a:pt x="174833" y="49061"/>
                  <a:pt x="156909" y="49061"/>
                </a:cubicBezTo>
                <a:cubicBezTo>
                  <a:pt x="138985" y="49061"/>
                  <a:pt x="117659" y="48707"/>
                  <a:pt x="97397" y="48636"/>
                </a:cubicBezTo>
                <a:cubicBezTo>
                  <a:pt x="77135" y="48565"/>
                  <a:pt x="50213" y="48565"/>
                  <a:pt x="35335" y="48636"/>
                </a:cubicBezTo>
                <a:cubicBezTo>
                  <a:pt x="20457" y="48707"/>
                  <a:pt x="14010" y="49132"/>
                  <a:pt x="8130" y="49061"/>
                </a:cubicBezTo>
                <a:cubicBezTo>
                  <a:pt x="2250" y="48990"/>
                  <a:pt x="-159" y="50195"/>
                  <a:pt x="53" y="48211"/>
                </a:cubicBezTo>
                <a:close/>
              </a:path>
            </a:pathLst>
          </a:custGeom>
          <a:solidFill>
            <a:srgbClr val="FF9900">
              <a:alpha val="55310"/>
            </a:srgbClr>
          </a:solidFill>
          <a:ln>
            <a:noFill/>
          </a:ln>
        </p:spPr>
      </p:sp>
      <p:grpSp>
        <p:nvGrpSpPr>
          <p:cNvPr id="418" name="Google Shape;418;p20"/>
          <p:cNvGrpSpPr/>
          <p:nvPr/>
        </p:nvGrpSpPr>
        <p:grpSpPr>
          <a:xfrm rot="-5400000">
            <a:off x="-1654440" y="2280851"/>
            <a:ext cx="4590950" cy="980675"/>
            <a:chOff x="2042025" y="4162825"/>
            <a:chExt cx="4590950" cy="980675"/>
          </a:xfrm>
        </p:grpSpPr>
        <p:sp>
          <p:nvSpPr>
            <p:cNvPr id="419" name="Google Shape;419;p20"/>
            <p:cNvSpPr/>
            <p:nvPr/>
          </p:nvSpPr>
          <p:spPr>
            <a:xfrm>
              <a:off x="4324875" y="4946825"/>
              <a:ext cx="357225" cy="196450"/>
            </a:xfrm>
            <a:custGeom>
              <a:avLst/>
              <a:gdLst/>
              <a:ahLst/>
              <a:cxnLst/>
              <a:rect l="l" t="t" r="r" b="b"/>
              <a:pathLst>
                <a:path w="14289" h="7858" extrusionOk="0">
                  <a:moveTo>
                    <a:pt x="8815" y="1"/>
                  </a:moveTo>
                  <a:cubicBezTo>
                    <a:pt x="5181" y="1"/>
                    <a:pt x="2089" y="4918"/>
                    <a:pt x="161" y="7358"/>
                  </a:cubicBezTo>
                  <a:cubicBezTo>
                    <a:pt x="0" y="7564"/>
                    <a:pt x="187" y="7858"/>
                    <a:pt x="379" y="7858"/>
                  </a:cubicBezTo>
                  <a:cubicBezTo>
                    <a:pt x="441" y="7858"/>
                    <a:pt x="504" y="7827"/>
                    <a:pt x="556" y="7753"/>
                  </a:cubicBezTo>
                  <a:cubicBezTo>
                    <a:pt x="2441" y="5382"/>
                    <a:pt x="4751" y="1795"/>
                    <a:pt x="7790" y="762"/>
                  </a:cubicBezTo>
                  <a:cubicBezTo>
                    <a:pt x="8170" y="633"/>
                    <a:pt x="8525" y="574"/>
                    <a:pt x="8858" y="574"/>
                  </a:cubicBezTo>
                  <a:cubicBezTo>
                    <a:pt x="11839" y="574"/>
                    <a:pt x="13058" y="5307"/>
                    <a:pt x="13687" y="7631"/>
                  </a:cubicBezTo>
                  <a:cubicBezTo>
                    <a:pt x="13736" y="7777"/>
                    <a:pt x="13848" y="7840"/>
                    <a:pt x="13958" y="7840"/>
                  </a:cubicBezTo>
                  <a:cubicBezTo>
                    <a:pt x="14125" y="7840"/>
                    <a:pt x="14289" y="7698"/>
                    <a:pt x="14234" y="7479"/>
                  </a:cubicBezTo>
                  <a:cubicBezTo>
                    <a:pt x="13535" y="4895"/>
                    <a:pt x="12350" y="93"/>
                    <a:pt x="8915" y="2"/>
                  </a:cubicBezTo>
                  <a:cubicBezTo>
                    <a:pt x="8882" y="1"/>
                    <a:pt x="8849" y="1"/>
                    <a:pt x="8815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051275" y="4774950"/>
              <a:ext cx="785850" cy="368475"/>
            </a:xfrm>
            <a:custGeom>
              <a:avLst/>
              <a:gdLst/>
              <a:ahLst/>
              <a:cxnLst/>
              <a:rect l="l" t="t" r="r" b="b"/>
              <a:pathLst>
                <a:path w="31434" h="14739" extrusionOk="0">
                  <a:moveTo>
                    <a:pt x="21758" y="1"/>
                  </a:moveTo>
                  <a:cubicBezTo>
                    <a:pt x="21274" y="1"/>
                    <a:pt x="20787" y="46"/>
                    <a:pt x="20315" y="129"/>
                  </a:cubicBezTo>
                  <a:cubicBezTo>
                    <a:pt x="16728" y="707"/>
                    <a:pt x="13202" y="2682"/>
                    <a:pt x="10345" y="4871"/>
                  </a:cubicBezTo>
                  <a:cubicBezTo>
                    <a:pt x="6698" y="7637"/>
                    <a:pt x="4084" y="11588"/>
                    <a:pt x="254" y="14202"/>
                  </a:cubicBezTo>
                  <a:cubicBezTo>
                    <a:pt x="0" y="14354"/>
                    <a:pt x="148" y="14739"/>
                    <a:pt x="381" y="14739"/>
                  </a:cubicBezTo>
                  <a:cubicBezTo>
                    <a:pt x="427" y="14739"/>
                    <a:pt x="477" y="14724"/>
                    <a:pt x="527" y="14688"/>
                  </a:cubicBezTo>
                  <a:cubicBezTo>
                    <a:pt x="3992" y="12318"/>
                    <a:pt x="6485" y="9004"/>
                    <a:pt x="9555" y="6239"/>
                  </a:cubicBezTo>
                  <a:cubicBezTo>
                    <a:pt x="12290" y="3807"/>
                    <a:pt x="15543" y="2014"/>
                    <a:pt x="19069" y="980"/>
                  </a:cubicBezTo>
                  <a:cubicBezTo>
                    <a:pt x="19955" y="729"/>
                    <a:pt x="20928" y="535"/>
                    <a:pt x="21883" y="535"/>
                  </a:cubicBezTo>
                  <a:cubicBezTo>
                    <a:pt x="22891" y="535"/>
                    <a:pt x="23879" y="751"/>
                    <a:pt x="24722" y="1345"/>
                  </a:cubicBezTo>
                  <a:cubicBezTo>
                    <a:pt x="26394" y="2500"/>
                    <a:pt x="26181" y="4658"/>
                    <a:pt x="26364" y="6421"/>
                  </a:cubicBezTo>
                  <a:cubicBezTo>
                    <a:pt x="26728" y="9643"/>
                    <a:pt x="28309" y="12591"/>
                    <a:pt x="30801" y="14628"/>
                  </a:cubicBezTo>
                  <a:cubicBezTo>
                    <a:pt x="30862" y="14681"/>
                    <a:pt x="30930" y="14704"/>
                    <a:pt x="30995" y="14704"/>
                  </a:cubicBezTo>
                  <a:cubicBezTo>
                    <a:pt x="31227" y="14704"/>
                    <a:pt x="31433" y="14422"/>
                    <a:pt x="31197" y="14233"/>
                  </a:cubicBezTo>
                  <a:cubicBezTo>
                    <a:pt x="29373" y="12743"/>
                    <a:pt x="28066" y="10737"/>
                    <a:pt x="27367" y="8488"/>
                  </a:cubicBezTo>
                  <a:cubicBezTo>
                    <a:pt x="26850" y="6755"/>
                    <a:pt x="27032" y="4962"/>
                    <a:pt x="26607" y="3229"/>
                  </a:cubicBezTo>
                  <a:cubicBezTo>
                    <a:pt x="26036" y="895"/>
                    <a:pt x="23922" y="1"/>
                    <a:pt x="21758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675425" y="4577125"/>
              <a:ext cx="2515900" cy="566250"/>
            </a:xfrm>
            <a:custGeom>
              <a:avLst/>
              <a:gdLst/>
              <a:ahLst/>
              <a:cxnLst/>
              <a:rect l="l" t="t" r="r" b="b"/>
              <a:pathLst>
                <a:path w="100636" h="22650" extrusionOk="0">
                  <a:moveTo>
                    <a:pt x="82509" y="0"/>
                  </a:moveTo>
                  <a:cubicBezTo>
                    <a:pt x="79767" y="0"/>
                    <a:pt x="76830" y="928"/>
                    <a:pt x="74589" y="1811"/>
                  </a:cubicBezTo>
                  <a:cubicBezTo>
                    <a:pt x="67051" y="4759"/>
                    <a:pt x="61853" y="10838"/>
                    <a:pt x="54984" y="14881"/>
                  </a:cubicBezTo>
                  <a:cubicBezTo>
                    <a:pt x="47446" y="19349"/>
                    <a:pt x="37871" y="19744"/>
                    <a:pt x="29330" y="19896"/>
                  </a:cubicBezTo>
                  <a:cubicBezTo>
                    <a:pt x="28555" y="19911"/>
                    <a:pt x="27778" y="19917"/>
                    <a:pt x="26999" y="19917"/>
                  </a:cubicBezTo>
                  <a:cubicBezTo>
                    <a:pt x="23929" y="19917"/>
                    <a:pt x="20832" y="19826"/>
                    <a:pt x="17740" y="19826"/>
                  </a:cubicBezTo>
                  <a:cubicBezTo>
                    <a:pt x="11829" y="19826"/>
                    <a:pt x="5938" y="20157"/>
                    <a:pt x="302" y="22085"/>
                  </a:cubicBezTo>
                  <a:cubicBezTo>
                    <a:pt x="1" y="22194"/>
                    <a:pt x="94" y="22649"/>
                    <a:pt x="360" y="22649"/>
                  </a:cubicBezTo>
                  <a:cubicBezTo>
                    <a:pt x="390" y="22649"/>
                    <a:pt x="421" y="22644"/>
                    <a:pt x="454" y="22632"/>
                  </a:cubicBezTo>
                  <a:cubicBezTo>
                    <a:pt x="5960" y="20737"/>
                    <a:pt x="11748" y="20393"/>
                    <a:pt x="17544" y="20393"/>
                  </a:cubicBezTo>
                  <a:cubicBezTo>
                    <a:pt x="20674" y="20393"/>
                    <a:pt x="23807" y="20494"/>
                    <a:pt x="26898" y="20504"/>
                  </a:cubicBezTo>
                  <a:cubicBezTo>
                    <a:pt x="34831" y="20504"/>
                    <a:pt x="43373" y="20231"/>
                    <a:pt x="50880" y="17434"/>
                  </a:cubicBezTo>
                  <a:cubicBezTo>
                    <a:pt x="58722" y="14516"/>
                    <a:pt x="64011" y="7708"/>
                    <a:pt x="71337" y="3878"/>
                  </a:cubicBezTo>
                  <a:cubicBezTo>
                    <a:pt x="74075" y="2453"/>
                    <a:pt x="78547" y="511"/>
                    <a:pt x="82416" y="511"/>
                  </a:cubicBezTo>
                  <a:cubicBezTo>
                    <a:pt x="84904" y="511"/>
                    <a:pt x="87142" y="1314"/>
                    <a:pt x="88510" y="3574"/>
                  </a:cubicBezTo>
                  <a:cubicBezTo>
                    <a:pt x="90820" y="7404"/>
                    <a:pt x="88784" y="12115"/>
                    <a:pt x="91003" y="15945"/>
                  </a:cubicBezTo>
                  <a:cubicBezTo>
                    <a:pt x="92978" y="19349"/>
                    <a:pt x="96687" y="21203"/>
                    <a:pt x="100182" y="22632"/>
                  </a:cubicBezTo>
                  <a:cubicBezTo>
                    <a:pt x="100218" y="22644"/>
                    <a:pt x="100252" y="22649"/>
                    <a:pt x="100283" y="22649"/>
                  </a:cubicBezTo>
                  <a:cubicBezTo>
                    <a:pt x="100567" y="22649"/>
                    <a:pt x="100635" y="22194"/>
                    <a:pt x="100334" y="22085"/>
                  </a:cubicBezTo>
                  <a:cubicBezTo>
                    <a:pt x="95957" y="20291"/>
                    <a:pt x="91033" y="17586"/>
                    <a:pt x="90425" y="12328"/>
                  </a:cubicBezTo>
                  <a:cubicBezTo>
                    <a:pt x="90060" y="9015"/>
                    <a:pt x="90760" y="5519"/>
                    <a:pt x="88571" y="2662"/>
                  </a:cubicBezTo>
                  <a:cubicBezTo>
                    <a:pt x="87069" y="683"/>
                    <a:pt x="84861" y="0"/>
                    <a:pt x="82509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2222500" y="4384775"/>
              <a:ext cx="3260050" cy="758425"/>
            </a:xfrm>
            <a:custGeom>
              <a:avLst/>
              <a:gdLst/>
              <a:ahLst/>
              <a:cxnLst/>
              <a:rect l="l" t="t" r="r" b="b"/>
              <a:pathLst>
                <a:path w="130402" h="30337" extrusionOk="0">
                  <a:moveTo>
                    <a:pt x="112363" y="1"/>
                  </a:moveTo>
                  <a:cubicBezTo>
                    <a:pt x="110646" y="1"/>
                    <a:pt x="108934" y="129"/>
                    <a:pt x="107235" y="386"/>
                  </a:cubicBezTo>
                  <a:cubicBezTo>
                    <a:pt x="95867" y="2058"/>
                    <a:pt x="85685" y="8016"/>
                    <a:pt x="75441" y="12848"/>
                  </a:cubicBezTo>
                  <a:cubicBezTo>
                    <a:pt x="63709" y="18380"/>
                    <a:pt x="50730" y="19049"/>
                    <a:pt x="37994" y="19627"/>
                  </a:cubicBezTo>
                  <a:cubicBezTo>
                    <a:pt x="31185" y="19961"/>
                    <a:pt x="24285" y="20174"/>
                    <a:pt x="17568" y="21420"/>
                  </a:cubicBezTo>
                  <a:cubicBezTo>
                    <a:pt x="10942" y="22636"/>
                    <a:pt x="5136" y="25250"/>
                    <a:pt x="212" y="29840"/>
                  </a:cubicBezTo>
                  <a:cubicBezTo>
                    <a:pt x="1" y="30027"/>
                    <a:pt x="188" y="30323"/>
                    <a:pt x="410" y="30323"/>
                  </a:cubicBezTo>
                  <a:cubicBezTo>
                    <a:pt x="476" y="30323"/>
                    <a:pt x="545" y="30297"/>
                    <a:pt x="607" y="30235"/>
                  </a:cubicBezTo>
                  <a:cubicBezTo>
                    <a:pt x="10242" y="21268"/>
                    <a:pt x="23495" y="20903"/>
                    <a:pt x="35957" y="20295"/>
                  </a:cubicBezTo>
                  <a:cubicBezTo>
                    <a:pt x="47872" y="19748"/>
                    <a:pt x="60031" y="19444"/>
                    <a:pt x="71338" y="15219"/>
                  </a:cubicBezTo>
                  <a:cubicBezTo>
                    <a:pt x="81946" y="11237"/>
                    <a:pt x="91429" y="4794"/>
                    <a:pt x="102524" y="1936"/>
                  </a:cubicBezTo>
                  <a:cubicBezTo>
                    <a:pt x="105579" y="1132"/>
                    <a:pt x="109213" y="412"/>
                    <a:pt x="112732" y="412"/>
                  </a:cubicBezTo>
                  <a:cubicBezTo>
                    <a:pt x="115199" y="412"/>
                    <a:pt x="117611" y="766"/>
                    <a:pt x="119728" y="1693"/>
                  </a:cubicBezTo>
                  <a:cubicBezTo>
                    <a:pt x="125837" y="4368"/>
                    <a:pt x="117266" y="9991"/>
                    <a:pt x="115229" y="12544"/>
                  </a:cubicBezTo>
                  <a:cubicBezTo>
                    <a:pt x="112524" y="15979"/>
                    <a:pt x="112798" y="20873"/>
                    <a:pt x="115837" y="23973"/>
                  </a:cubicBezTo>
                  <a:cubicBezTo>
                    <a:pt x="119424" y="27803"/>
                    <a:pt x="125077" y="28988"/>
                    <a:pt x="129941" y="30326"/>
                  </a:cubicBezTo>
                  <a:cubicBezTo>
                    <a:pt x="129966" y="30333"/>
                    <a:pt x="129991" y="30336"/>
                    <a:pt x="130014" y="30336"/>
                  </a:cubicBezTo>
                  <a:cubicBezTo>
                    <a:pt x="130296" y="30336"/>
                    <a:pt x="130402" y="29863"/>
                    <a:pt x="130093" y="29779"/>
                  </a:cubicBezTo>
                  <a:cubicBezTo>
                    <a:pt x="125199" y="28441"/>
                    <a:pt x="119363" y="27256"/>
                    <a:pt x="115928" y="23213"/>
                  </a:cubicBezTo>
                  <a:cubicBezTo>
                    <a:pt x="114044" y="21055"/>
                    <a:pt x="113314" y="17864"/>
                    <a:pt x="114348" y="15128"/>
                  </a:cubicBezTo>
                  <a:cubicBezTo>
                    <a:pt x="115260" y="12788"/>
                    <a:pt x="117357" y="11116"/>
                    <a:pt x="119150" y="9444"/>
                  </a:cubicBezTo>
                  <a:cubicBezTo>
                    <a:pt x="121156" y="7590"/>
                    <a:pt x="124318" y="4186"/>
                    <a:pt x="121156" y="1815"/>
                  </a:cubicBezTo>
                  <a:cubicBezTo>
                    <a:pt x="119485" y="569"/>
                    <a:pt x="117144" y="295"/>
                    <a:pt x="115138" y="113"/>
                  </a:cubicBezTo>
                  <a:cubicBezTo>
                    <a:pt x="114213" y="38"/>
                    <a:pt x="113287" y="1"/>
                    <a:pt x="112363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2042025" y="4162825"/>
              <a:ext cx="4590950" cy="980675"/>
            </a:xfrm>
            <a:custGeom>
              <a:avLst/>
              <a:gdLst/>
              <a:ahLst/>
              <a:cxnLst/>
              <a:rect l="l" t="t" r="r" b="b"/>
              <a:pathLst>
                <a:path w="183638" h="39227" extrusionOk="0">
                  <a:moveTo>
                    <a:pt x="121144" y="1"/>
                  </a:moveTo>
                  <a:cubicBezTo>
                    <a:pt x="114845" y="1"/>
                    <a:pt x="108443" y="1198"/>
                    <a:pt x="102721" y="3580"/>
                  </a:cubicBezTo>
                  <a:cubicBezTo>
                    <a:pt x="94150" y="7137"/>
                    <a:pt x="86034" y="11513"/>
                    <a:pt x="77189" y="14371"/>
                  </a:cubicBezTo>
                  <a:cubicBezTo>
                    <a:pt x="68739" y="17045"/>
                    <a:pt x="60015" y="18839"/>
                    <a:pt x="51201" y="19690"/>
                  </a:cubicBezTo>
                  <a:cubicBezTo>
                    <a:pt x="42143" y="20632"/>
                    <a:pt x="32903" y="20723"/>
                    <a:pt x="24118" y="23398"/>
                  </a:cubicBezTo>
                  <a:cubicBezTo>
                    <a:pt x="14726" y="26255"/>
                    <a:pt x="7856" y="32821"/>
                    <a:pt x="227" y="38687"/>
                  </a:cubicBezTo>
                  <a:cubicBezTo>
                    <a:pt x="1" y="38863"/>
                    <a:pt x="149" y="39226"/>
                    <a:pt x="379" y="39226"/>
                  </a:cubicBezTo>
                  <a:cubicBezTo>
                    <a:pt x="427" y="39226"/>
                    <a:pt x="479" y="39210"/>
                    <a:pt x="531" y="39173"/>
                  </a:cubicBezTo>
                  <a:cubicBezTo>
                    <a:pt x="7552" y="33763"/>
                    <a:pt x="13966" y="27502"/>
                    <a:pt x="22477" y="24523"/>
                  </a:cubicBezTo>
                  <a:cubicBezTo>
                    <a:pt x="30288" y="21787"/>
                    <a:pt x="38617" y="21331"/>
                    <a:pt x="46793" y="20663"/>
                  </a:cubicBezTo>
                  <a:cubicBezTo>
                    <a:pt x="55031" y="19994"/>
                    <a:pt x="63207" y="18808"/>
                    <a:pt x="71201" y="16711"/>
                  </a:cubicBezTo>
                  <a:cubicBezTo>
                    <a:pt x="79742" y="14462"/>
                    <a:pt x="87858" y="11118"/>
                    <a:pt x="95822" y="7349"/>
                  </a:cubicBezTo>
                  <a:cubicBezTo>
                    <a:pt x="100016" y="5343"/>
                    <a:pt x="104302" y="3216"/>
                    <a:pt x="108831" y="2060"/>
                  </a:cubicBezTo>
                  <a:cubicBezTo>
                    <a:pt x="113040" y="1001"/>
                    <a:pt x="117385" y="751"/>
                    <a:pt x="121712" y="751"/>
                  </a:cubicBezTo>
                  <a:cubicBezTo>
                    <a:pt x="121978" y="751"/>
                    <a:pt x="122243" y="752"/>
                    <a:pt x="122509" y="753"/>
                  </a:cubicBezTo>
                  <a:cubicBezTo>
                    <a:pt x="122566" y="753"/>
                    <a:pt x="122623" y="753"/>
                    <a:pt x="122681" y="753"/>
                  </a:cubicBezTo>
                  <a:cubicBezTo>
                    <a:pt x="128336" y="753"/>
                    <a:pt x="133927" y="2241"/>
                    <a:pt x="138862" y="5070"/>
                  </a:cubicBezTo>
                  <a:cubicBezTo>
                    <a:pt x="143360" y="7623"/>
                    <a:pt x="148528" y="11878"/>
                    <a:pt x="148315" y="17623"/>
                  </a:cubicBezTo>
                  <a:cubicBezTo>
                    <a:pt x="148285" y="19082"/>
                    <a:pt x="147889" y="20784"/>
                    <a:pt x="147038" y="21970"/>
                  </a:cubicBezTo>
                  <a:cubicBezTo>
                    <a:pt x="146005" y="23429"/>
                    <a:pt x="144455" y="23733"/>
                    <a:pt x="142844" y="24067"/>
                  </a:cubicBezTo>
                  <a:cubicBezTo>
                    <a:pt x="140898" y="24462"/>
                    <a:pt x="138558" y="25313"/>
                    <a:pt x="138193" y="27593"/>
                  </a:cubicBezTo>
                  <a:cubicBezTo>
                    <a:pt x="137768" y="30146"/>
                    <a:pt x="140746" y="31909"/>
                    <a:pt x="142631" y="32851"/>
                  </a:cubicBezTo>
                  <a:cubicBezTo>
                    <a:pt x="146006" y="34553"/>
                    <a:pt x="149693" y="34980"/>
                    <a:pt x="153391" y="34980"/>
                  </a:cubicBezTo>
                  <a:cubicBezTo>
                    <a:pt x="153523" y="34980"/>
                    <a:pt x="153654" y="34980"/>
                    <a:pt x="153786" y="34979"/>
                  </a:cubicBezTo>
                  <a:cubicBezTo>
                    <a:pt x="155778" y="34967"/>
                    <a:pt x="157734" y="34915"/>
                    <a:pt x="159681" y="34915"/>
                  </a:cubicBezTo>
                  <a:cubicBezTo>
                    <a:pt x="162577" y="34915"/>
                    <a:pt x="165449" y="35029"/>
                    <a:pt x="168376" y="35556"/>
                  </a:cubicBezTo>
                  <a:cubicBezTo>
                    <a:pt x="173361" y="36529"/>
                    <a:pt x="178285" y="37745"/>
                    <a:pt x="183148" y="39204"/>
                  </a:cubicBezTo>
                  <a:cubicBezTo>
                    <a:pt x="183176" y="39211"/>
                    <a:pt x="183203" y="39214"/>
                    <a:pt x="183228" y="39214"/>
                  </a:cubicBezTo>
                  <a:cubicBezTo>
                    <a:pt x="183533" y="39214"/>
                    <a:pt x="183637" y="38741"/>
                    <a:pt x="183300" y="38657"/>
                  </a:cubicBezTo>
                  <a:cubicBezTo>
                    <a:pt x="175461" y="36351"/>
                    <a:pt x="167595" y="34291"/>
                    <a:pt x="159390" y="34291"/>
                  </a:cubicBezTo>
                  <a:cubicBezTo>
                    <a:pt x="158942" y="34291"/>
                    <a:pt x="158492" y="34298"/>
                    <a:pt x="158042" y="34310"/>
                  </a:cubicBezTo>
                  <a:cubicBezTo>
                    <a:pt x="156500" y="34353"/>
                    <a:pt x="154932" y="34418"/>
                    <a:pt x="153366" y="34418"/>
                  </a:cubicBezTo>
                  <a:cubicBezTo>
                    <a:pt x="150454" y="34418"/>
                    <a:pt x="147547" y="34193"/>
                    <a:pt x="144819" y="33186"/>
                  </a:cubicBezTo>
                  <a:cubicBezTo>
                    <a:pt x="142236" y="32243"/>
                    <a:pt x="136339" y="29234"/>
                    <a:pt x="139743" y="25951"/>
                  </a:cubicBezTo>
                  <a:cubicBezTo>
                    <a:pt x="141628" y="24158"/>
                    <a:pt x="144637" y="24888"/>
                    <a:pt x="146613" y="23246"/>
                  </a:cubicBezTo>
                  <a:cubicBezTo>
                    <a:pt x="148376" y="21787"/>
                    <a:pt x="148984" y="19052"/>
                    <a:pt x="148893" y="16863"/>
                  </a:cubicBezTo>
                  <a:cubicBezTo>
                    <a:pt x="148649" y="12000"/>
                    <a:pt x="144819" y="8231"/>
                    <a:pt x="141020" y="5708"/>
                  </a:cubicBezTo>
                  <a:cubicBezTo>
                    <a:pt x="136825" y="2942"/>
                    <a:pt x="131810" y="905"/>
                    <a:pt x="126795" y="328"/>
                  </a:cubicBezTo>
                  <a:cubicBezTo>
                    <a:pt x="124935" y="110"/>
                    <a:pt x="123045" y="1"/>
                    <a:pt x="121144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0"/>
          <p:cNvSpPr/>
          <p:nvPr/>
        </p:nvSpPr>
        <p:spPr>
          <a:xfrm rot="5400000">
            <a:off x="5981512" y="1980910"/>
            <a:ext cx="5143286" cy="1181691"/>
          </a:xfrm>
          <a:custGeom>
            <a:avLst/>
            <a:gdLst/>
            <a:ahLst/>
            <a:cxnLst/>
            <a:rect l="l" t="t" r="r" b="b"/>
            <a:pathLst>
              <a:path w="214908" h="49376" extrusionOk="0">
                <a:moveTo>
                  <a:pt x="53" y="48211"/>
                </a:moveTo>
                <a:cubicBezTo>
                  <a:pt x="266" y="46227"/>
                  <a:pt x="4871" y="40914"/>
                  <a:pt x="9405" y="37159"/>
                </a:cubicBezTo>
                <a:cubicBezTo>
                  <a:pt x="13939" y="33404"/>
                  <a:pt x="17836" y="28374"/>
                  <a:pt x="27259" y="25682"/>
                </a:cubicBezTo>
                <a:cubicBezTo>
                  <a:pt x="36682" y="22990"/>
                  <a:pt x="54181" y="23627"/>
                  <a:pt x="65941" y="21006"/>
                </a:cubicBezTo>
                <a:cubicBezTo>
                  <a:pt x="77702" y="18385"/>
                  <a:pt x="89745" y="13001"/>
                  <a:pt x="97822" y="9954"/>
                </a:cubicBezTo>
                <a:cubicBezTo>
                  <a:pt x="105899" y="6908"/>
                  <a:pt x="109513" y="4357"/>
                  <a:pt x="114401" y="2727"/>
                </a:cubicBezTo>
                <a:cubicBezTo>
                  <a:pt x="119290" y="1098"/>
                  <a:pt x="120777" y="-177"/>
                  <a:pt x="127153" y="177"/>
                </a:cubicBezTo>
                <a:cubicBezTo>
                  <a:pt x="133529" y="531"/>
                  <a:pt x="146353" y="673"/>
                  <a:pt x="152658" y="4853"/>
                </a:cubicBezTo>
                <a:cubicBezTo>
                  <a:pt x="158963" y="9033"/>
                  <a:pt x="159530" y="19377"/>
                  <a:pt x="164985" y="25257"/>
                </a:cubicBezTo>
                <a:cubicBezTo>
                  <a:pt x="170440" y="31137"/>
                  <a:pt x="177312" y="36664"/>
                  <a:pt x="185389" y="40135"/>
                </a:cubicBezTo>
                <a:cubicBezTo>
                  <a:pt x="193466" y="43607"/>
                  <a:pt x="210186" y="44669"/>
                  <a:pt x="213445" y="46086"/>
                </a:cubicBezTo>
                <a:cubicBezTo>
                  <a:pt x="216704" y="47503"/>
                  <a:pt x="214366" y="48140"/>
                  <a:pt x="204943" y="48636"/>
                </a:cubicBezTo>
                <a:cubicBezTo>
                  <a:pt x="195520" y="49132"/>
                  <a:pt x="174833" y="49061"/>
                  <a:pt x="156909" y="49061"/>
                </a:cubicBezTo>
                <a:cubicBezTo>
                  <a:pt x="138985" y="49061"/>
                  <a:pt x="117659" y="48707"/>
                  <a:pt x="97397" y="48636"/>
                </a:cubicBezTo>
                <a:cubicBezTo>
                  <a:pt x="77135" y="48565"/>
                  <a:pt x="50213" y="48565"/>
                  <a:pt x="35335" y="48636"/>
                </a:cubicBezTo>
                <a:cubicBezTo>
                  <a:pt x="20457" y="48707"/>
                  <a:pt x="14010" y="49132"/>
                  <a:pt x="8130" y="49061"/>
                </a:cubicBezTo>
                <a:cubicBezTo>
                  <a:pt x="2250" y="48990"/>
                  <a:pt x="-159" y="50195"/>
                  <a:pt x="53" y="482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425" name="Google Shape;425;p20"/>
          <p:cNvGrpSpPr/>
          <p:nvPr/>
        </p:nvGrpSpPr>
        <p:grpSpPr>
          <a:xfrm rot="5400000">
            <a:off x="6207488" y="1881975"/>
            <a:ext cx="4590950" cy="980675"/>
            <a:chOff x="2042025" y="4162825"/>
            <a:chExt cx="4590950" cy="980675"/>
          </a:xfrm>
        </p:grpSpPr>
        <p:sp>
          <p:nvSpPr>
            <p:cNvPr id="426" name="Google Shape;426;p20"/>
            <p:cNvSpPr/>
            <p:nvPr/>
          </p:nvSpPr>
          <p:spPr>
            <a:xfrm>
              <a:off x="4324875" y="4946825"/>
              <a:ext cx="357225" cy="196450"/>
            </a:xfrm>
            <a:custGeom>
              <a:avLst/>
              <a:gdLst/>
              <a:ahLst/>
              <a:cxnLst/>
              <a:rect l="l" t="t" r="r" b="b"/>
              <a:pathLst>
                <a:path w="14289" h="7858" extrusionOk="0">
                  <a:moveTo>
                    <a:pt x="8815" y="1"/>
                  </a:moveTo>
                  <a:cubicBezTo>
                    <a:pt x="5181" y="1"/>
                    <a:pt x="2089" y="4918"/>
                    <a:pt x="161" y="7358"/>
                  </a:cubicBezTo>
                  <a:cubicBezTo>
                    <a:pt x="0" y="7564"/>
                    <a:pt x="187" y="7858"/>
                    <a:pt x="379" y="7858"/>
                  </a:cubicBezTo>
                  <a:cubicBezTo>
                    <a:pt x="441" y="7858"/>
                    <a:pt x="504" y="7827"/>
                    <a:pt x="556" y="7753"/>
                  </a:cubicBezTo>
                  <a:cubicBezTo>
                    <a:pt x="2441" y="5382"/>
                    <a:pt x="4751" y="1795"/>
                    <a:pt x="7790" y="762"/>
                  </a:cubicBezTo>
                  <a:cubicBezTo>
                    <a:pt x="8170" y="633"/>
                    <a:pt x="8525" y="574"/>
                    <a:pt x="8858" y="574"/>
                  </a:cubicBezTo>
                  <a:cubicBezTo>
                    <a:pt x="11839" y="574"/>
                    <a:pt x="13058" y="5307"/>
                    <a:pt x="13687" y="7631"/>
                  </a:cubicBezTo>
                  <a:cubicBezTo>
                    <a:pt x="13736" y="7777"/>
                    <a:pt x="13848" y="7840"/>
                    <a:pt x="13958" y="7840"/>
                  </a:cubicBezTo>
                  <a:cubicBezTo>
                    <a:pt x="14125" y="7840"/>
                    <a:pt x="14289" y="7698"/>
                    <a:pt x="14234" y="7479"/>
                  </a:cubicBezTo>
                  <a:cubicBezTo>
                    <a:pt x="13535" y="4895"/>
                    <a:pt x="12350" y="93"/>
                    <a:pt x="8915" y="2"/>
                  </a:cubicBezTo>
                  <a:cubicBezTo>
                    <a:pt x="8882" y="1"/>
                    <a:pt x="8849" y="1"/>
                    <a:pt x="8815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051275" y="4774950"/>
              <a:ext cx="785850" cy="368475"/>
            </a:xfrm>
            <a:custGeom>
              <a:avLst/>
              <a:gdLst/>
              <a:ahLst/>
              <a:cxnLst/>
              <a:rect l="l" t="t" r="r" b="b"/>
              <a:pathLst>
                <a:path w="31434" h="14739" extrusionOk="0">
                  <a:moveTo>
                    <a:pt x="21758" y="1"/>
                  </a:moveTo>
                  <a:cubicBezTo>
                    <a:pt x="21274" y="1"/>
                    <a:pt x="20787" y="46"/>
                    <a:pt x="20315" y="129"/>
                  </a:cubicBezTo>
                  <a:cubicBezTo>
                    <a:pt x="16728" y="707"/>
                    <a:pt x="13202" y="2682"/>
                    <a:pt x="10345" y="4871"/>
                  </a:cubicBezTo>
                  <a:cubicBezTo>
                    <a:pt x="6698" y="7637"/>
                    <a:pt x="4084" y="11588"/>
                    <a:pt x="254" y="14202"/>
                  </a:cubicBezTo>
                  <a:cubicBezTo>
                    <a:pt x="0" y="14354"/>
                    <a:pt x="148" y="14739"/>
                    <a:pt x="381" y="14739"/>
                  </a:cubicBezTo>
                  <a:cubicBezTo>
                    <a:pt x="427" y="14739"/>
                    <a:pt x="477" y="14724"/>
                    <a:pt x="527" y="14688"/>
                  </a:cubicBezTo>
                  <a:cubicBezTo>
                    <a:pt x="3992" y="12318"/>
                    <a:pt x="6485" y="9004"/>
                    <a:pt x="9555" y="6239"/>
                  </a:cubicBezTo>
                  <a:cubicBezTo>
                    <a:pt x="12290" y="3807"/>
                    <a:pt x="15543" y="2014"/>
                    <a:pt x="19069" y="980"/>
                  </a:cubicBezTo>
                  <a:cubicBezTo>
                    <a:pt x="19955" y="729"/>
                    <a:pt x="20928" y="535"/>
                    <a:pt x="21883" y="535"/>
                  </a:cubicBezTo>
                  <a:cubicBezTo>
                    <a:pt x="22891" y="535"/>
                    <a:pt x="23879" y="751"/>
                    <a:pt x="24722" y="1345"/>
                  </a:cubicBezTo>
                  <a:cubicBezTo>
                    <a:pt x="26394" y="2500"/>
                    <a:pt x="26181" y="4658"/>
                    <a:pt x="26364" y="6421"/>
                  </a:cubicBezTo>
                  <a:cubicBezTo>
                    <a:pt x="26728" y="9643"/>
                    <a:pt x="28309" y="12591"/>
                    <a:pt x="30801" y="14628"/>
                  </a:cubicBezTo>
                  <a:cubicBezTo>
                    <a:pt x="30862" y="14681"/>
                    <a:pt x="30930" y="14704"/>
                    <a:pt x="30995" y="14704"/>
                  </a:cubicBezTo>
                  <a:cubicBezTo>
                    <a:pt x="31227" y="14704"/>
                    <a:pt x="31433" y="14422"/>
                    <a:pt x="31197" y="14233"/>
                  </a:cubicBezTo>
                  <a:cubicBezTo>
                    <a:pt x="29373" y="12743"/>
                    <a:pt x="28066" y="10737"/>
                    <a:pt x="27367" y="8488"/>
                  </a:cubicBezTo>
                  <a:cubicBezTo>
                    <a:pt x="26850" y="6755"/>
                    <a:pt x="27032" y="4962"/>
                    <a:pt x="26607" y="3229"/>
                  </a:cubicBezTo>
                  <a:cubicBezTo>
                    <a:pt x="26036" y="895"/>
                    <a:pt x="23922" y="1"/>
                    <a:pt x="21758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2675425" y="4577125"/>
              <a:ext cx="2515900" cy="566250"/>
            </a:xfrm>
            <a:custGeom>
              <a:avLst/>
              <a:gdLst/>
              <a:ahLst/>
              <a:cxnLst/>
              <a:rect l="l" t="t" r="r" b="b"/>
              <a:pathLst>
                <a:path w="100636" h="22650" extrusionOk="0">
                  <a:moveTo>
                    <a:pt x="82509" y="0"/>
                  </a:moveTo>
                  <a:cubicBezTo>
                    <a:pt x="79767" y="0"/>
                    <a:pt x="76830" y="928"/>
                    <a:pt x="74589" y="1811"/>
                  </a:cubicBezTo>
                  <a:cubicBezTo>
                    <a:pt x="67051" y="4759"/>
                    <a:pt x="61853" y="10838"/>
                    <a:pt x="54984" y="14881"/>
                  </a:cubicBezTo>
                  <a:cubicBezTo>
                    <a:pt x="47446" y="19349"/>
                    <a:pt x="37871" y="19744"/>
                    <a:pt x="29330" y="19896"/>
                  </a:cubicBezTo>
                  <a:cubicBezTo>
                    <a:pt x="28555" y="19911"/>
                    <a:pt x="27778" y="19917"/>
                    <a:pt x="26999" y="19917"/>
                  </a:cubicBezTo>
                  <a:cubicBezTo>
                    <a:pt x="23929" y="19917"/>
                    <a:pt x="20832" y="19826"/>
                    <a:pt x="17740" y="19826"/>
                  </a:cubicBezTo>
                  <a:cubicBezTo>
                    <a:pt x="11829" y="19826"/>
                    <a:pt x="5938" y="20157"/>
                    <a:pt x="302" y="22085"/>
                  </a:cubicBezTo>
                  <a:cubicBezTo>
                    <a:pt x="1" y="22194"/>
                    <a:pt x="94" y="22649"/>
                    <a:pt x="360" y="22649"/>
                  </a:cubicBezTo>
                  <a:cubicBezTo>
                    <a:pt x="390" y="22649"/>
                    <a:pt x="421" y="22644"/>
                    <a:pt x="454" y="22632"/>
                  </a:cubicBezTo>
                  <a:cubicBezTo>
                    <a:pt x="5960" y="20737"/>
                    <a:pt x="11748" y="20393"/>
                    <a:pt x="17544" y="20393"/>
                  </a:cubicBezTo>
                  <a:cubicBezTo>
                    <a:pt x="20674" y="20393"/>
                    <a:pt x="23807" y="20494"/>
                    <a:pt x="26898" y="20504"/>
                  </a:cubicBezTo>
                  <a:cubicBezTo>
                    <a:pt x="34831" y="20504"/>
                    <a:pt x="43373" y="20231"/>
                    <a:pt x="50880" y="17434"/>
                  </a:cubicBezTo>
                  <a:cubicBezTo>
                    <a:pt x="58722" y="14516"/>
                    <a:pt x="64011" y="7708"/>
                    <a:pt x="71337" y="3878"/>
                  </a:cubicBezTo>
                  <a:cubicBezTo>
                    <a:pt x="74075" y="2453"/>
                    <a:pt x="78547" y="511"/>
                    <a:pt x="82416" y="511"/>
                  </a:cubicBezTo>
                  <a:cubicBezTo>
                    <a:pt x="84904" y="511"/>
                    <a:pt x="87142" y="1314"/>
                    <a:pt x="88510" y="3574"/>
                  </a:cubicBezTo>
                  <a:cubicBezTo>
                    <a:pt x="90820" y="7404"/>
                    <a:pt x="88784" y="12115"/>
                    <a:pt x="91003" y="15945"/>
                  </a:cubicBezTo>
                  <a:cubicBezTo>
                    <a:pt x="92978" y="19349"/>
                    <a:pt x="96687" y="21203"/>
                    <a:pt x="100182" y="22632"/>
                  </a:cubicBezTo>
                  <a:cubicBezTo>
                    <a:pt x="100218" y="22644"/>
                    <a:pt x="100252" y="22649"/>
                    <a:pt x="100283" y="22649"/>
                  </a:cubicBezTo>
                  <a:cubicBezTo>
                    <a:pt x="100567" y="22649"/>
                    <a:pt x="100635" y="22194"/>
                    <a:pt x="100334" y="22085"/>
                  </a:cubicBezTo>
                  <a:cubicBezTo>
                    <a:pt x="95957" y="20291"/>
                    <a:pt x="91033" y="17586"/>
                    <a:pt x="90425" y="12328"/>
                  </a:cubicBezTo>
                  <a:cubicBezTo>
                    <a:pt x="90060" y="9015"/>
                    <a:pt x="90760" y="5519"/>
                    <a:pt x="88571" y="2662"/>
                  </a:cubicBezTo>
                  <a:cubicBezTo>
                    <a:pt x="87069" y="683"/>
                    <a:pt x="84861" y="0"/>
                    <a:pt x="82509" y="0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2222500" y="4384775"/>
              <a:ext cx="3260050" cy="758425"/>
            </a:xfrm>
            <a:custGeom>
              <a:avLst/>
              <a:gdLst/>
              <a:ahLst/>
              <a:cxnLst/>
              <a:rect l="l" t="t" r="r" b="b"/>
              <a:pathLst>
                <a:path w="130402" h="30337" extrusionOk="0">
                  <a:moveTo>
                    <a:pt x="112363" y="1"/>
                  </a:moveTo>
                  <a:cubicBezTo>
                    <a:pt x="110646" y="1"/>
                    <a:pt x="108934" y="129"/>
                    <a:pt x="107235" y="386"/>
                  </a:cubicBezTo>
                  <a:cubicBezTo>
                    <a:pt x="95867" y="2058"/>
                    <a:pt x="85685" y="8016"/>
                    <a:pt x="75441" y="12848"/>
                  </a:cubicBezTo>
                  <a:cubicBezTo>
                    <a:pt x="63709" y="18380"/>
                    <a:pt x="50730" y="19049"/>
                    <a:pt x="37994" y="19627"/>
                  </a:cubicBezTo>
                  <a:cubicBezTo>
                    <a:pt x="31185" y="19961"/>
                    <a:pt x="24285" y="20174"/>
                    <a:pt x="17568" y="21420"/>
                  </a:cubicBezTo>
                  <a:cubicBezTo>
                    <a:pt x="10942" y="22636"/>
                    <a:pt x="5136" y="25250"/>
                    <a:pt x="212" y="29840"/>
                  </a:cubicBezTo>
                  <a:cubicBezTo>
                    <a:pt x="1" y="30027"/>
                    <a:pt x="188" y="30323"/>
                    <a:pt x="410" y="30323"/>
                  </a:cubicBezTo>
                  <a:cubicBezTo>
                    <a:pt x="476" y="30323"/>
                    <a:pt x="545" y="30297"/>
                    <a:pt x="607" y="30235"/>
                  </a:cubicBezTo>
                  <a:cubicBezTo>
                    <a:pt x="10242" y="21268"/>
                    <a:pt x="23495" y="20903"/>
                    <a:pt x="35957" y="20295"/>
                  </a:cubicBezTo>
                  <a:cubicBezTo>
                    <a:pt x="47872" y="19748"/>
                    <a:pt x="60031" y="19444"/>
                    <a:pt x="71338" y="15219"/>
                  </a:cubicBezTo>
                  <a:cubicBezTo>
                    <a:pt x="81946" y="11237"/>
                    <a:pt x="91429" y="4794"/>
                    <a:pt x="102524" y="1936"/>
                  </a:cubicBezTo>
                  <a:cubicBezTo>
                    <a:pt x="105579" y="1132"/>
                    <a:pt x="109213" y="412"/>
                    <a:pt x="112732" y="412"/>
                  </a:cubicBezTo>
                  <a:cubicBezTo>
                    <a:pt x="115199" y="412"/>
                    <a:pt x="117611" y="766"/>
                    <a:pt x="119728" y="1693"/>
                  </a:cubicBezTo>
                  <a:cubicBezTo>
                    <a:pt x="125837" y="4368"/>
                    <a:pt x="117266" y="9991"/>
                    <a:pt x="115229" y="12544"/>
                  </a:cubicBezTo>
                  <a:cubicBezTo>
                    <a:pt x="112524" y="15979"/>
                    <a:pt x="112798" y="20873"/>
                    <a:pt x="115837" y="23973"/>
                  </a:cubicBezTo>
                  <a:cubicBezTo>
                    <a:pt x="119424" y="27803"/>
                    <a:pt x="125077" y="28988"/>
                    <a:pt x="129941" y="30326"/>
                  </a:cubicBezTo>
                  <a:cubicBezTo>
                    <a:pt x="129966" y="30333"/>
                    <a:pt x="129991" y="30336"/>
                    <a:pt x="130014" y="30336"/>
                  </a:cubicBezTo>
                  <a:cubicBezTo>
                    <a:pt x="130296" y="30336"/>
                    <a:pt x="130402" y="29863"/>
                    <a:pt x="130093" y="29779"/>
                  </a:cubicBezTo>
                  <a:cubicBezTo>
                    <a:pt x="125199" y="28441"/>
                    <a:pt x="119363" y="27256"/>
                    <a:pt x="115928" y="23213"/>
                  </a:cubicBezTo>
                  <a:cubicBezTo>
                    <a:pt x="114044" y="21055"/>
                    <a:pt x="113314" y="17864"/>
                    <a:pt x="114348" y="15128"/>
                  </a:cubicBezTo>
                  <a:cubicBezTo>
                    <a:pt x="115260" y="12788"/>
                    <a:pt x="117357" y="11116"/>
                    <a:pt x="119150" y="9444"/>
                  </a:cubicBezTo>
                  <a:cubicBezTo>
                    <a:pt x="121156" y="7590"/>
                    <a:pt x="124318" y="4186"/>
                    <a:pt x="121156" y="1815"/>
                  </a:cubicBezTo>
                  <a:cubicBezTo>
                    <a:pt x="119485" y="569"/>
                    <a:pt x="117144" y="295"/>
                    <a:pt x="115138" y="113"/>
                  </a:cubicBezTo>
                  <a:cubicBezTo>
                    <a:pt x="114213" y="38"/>
                    <a:pt x="113287" y="1"/>
                    <a:pt x="112363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042025" y="4162825"/>
              <a:ext cx="4590950" cy="980675"/>
            </a:xfrm>
            <a:custGeom>
              <a:avLst/>
              <a:gdLst/>
              <a:ahLst/>
              <a:cxnLst/>
              <a:rect l="l" t="t" r="r" b="b"/>
              <a:pathLst>
                <a:path w="183638" h="39227" extrusionOk="0">
                  <a:moveTo>
                    <a:pt x="121144" y="1"/>
                  </a:moveTo>
                  <a:cubicBezTo>
                    <a:pt x="114845" y="1"/>
                    <a:pt x="108443" y="1198"/>
                    <a:pt x="102721" y="3580"/>
                  </a:cubicBezTo>
                  <a:cubicBezTo>
                    <a:pt x="94150" y="7137"/>
                    <a:pt x="86034" y="11513"/>
                    <a:pt x="77189" y="14371"/>
                  </a:cubicBezTo>
                  <a:cubicBezTo>
                    <a:pt x="68739" y="17045"/>
                    <a:pt x="60015" y="18839"/>
                    <a:pt x="51201" y="19690"/>
                  </a:cubicBezTo>
                  <a:cubicBezTo>
                    <a:pt x="42143" y="20632"/>
                    <a:pt x="32903" y="20723"/>
                    <a:pt x="24118" y="23398"/>
                  </a:cubicBezTo>
                  <a:cubicBezTo>
                    <a:pt x="14726" y="26255"/>
                    <a:pt x="7856" y="32821"/>
                    <a:pt x="227" y="38687"/>
                  </a:cubicBezTo>
                  <a:cubicBezTo>
                    <a:pt x="1" y="38863"/>
                    <a:pt x="149" y="39226"/>
                    <a:pt x="379" y="39226"/>
                  </a:cubicBezTo>
                  <a:cubicBezTo>
                    <a:pt x="427" y="39226"/>
                    <a:pt x="479" y="39210"/>
                    <a:pt x="531" y="39173"/>
                  </a:cubicBezTo>
                  <a:cubicBezTo>
                    <a:pt x="7552" y="33763"/>
                    <a:pt x="13966" y="27502"/>
                    <a:pt x="22477" y="24523"/>
                  </a:cubicBezTo>
                  <a:cubicBezTo>
                    <a:pt x="30288" y="21787"/>
                    <a:pt x="38617" y="21331"/>
                    <a:pt x="46793" y="20663"/>
                  </a:cubicBezTo>
                  <a:cubicBezTo>
                    <a:pt x="55031" y="19994"/>
                    <a:pt x="63207" y="18808"/>
                    <a:pt x="71201" y="16711"/>
                  </a:cubicBezTo>
                  <a:cubicBezTo>
                    <a:pt x="79742" y="14462"/>
                    <a:pt x="87858" y="11118"/>
                    <a:pt x="95822" y="7349"/>
                  </a:cubicBezTo>
                  <a:cubicBezTo>
                    <a:pt x="100016" y="5343"/>
                    <a:pt x="104302" y="3216"/>
                    <a:pt x="108831" y="2060"/>
                  </a:cubicBezTo>
                  <a:cubicBezTo>
                    <a:pt x="113040" y="1001"/>
                    <a:pt x="117385" y="751"/>
                    <a:pt x="121712" y="751"/>
                  </a:cubicBezTo>
                  <a:cubicBezTo>
                    <a:pt x="121978" y="751"/>
                    <a:pt x="122243" y="752"/>
                    <a:pt x="122509" y="753"/>
                  </a:cubicBezTo>
                  <a:cubicBezTo>
                    <a:pt x="122566" y="753"/>
                    <a:pt x="122623" y="753"/>
                    <a:pt x="122681" y="753"/>
                  </a:cubicBezTo>
                  <a:cubicBezTo>
                    <a:pt x="128336" y="753"/>
                    <a:pt x="133927" y="2241"/>
                    <a:pt x="138862" y="5070"/>
                  </a:cubicBezTo>
                  <a:cubicBezTo>
                    <a:pt x="143360" y="7623"/>
                    <a:pt x="148528" y="11878"/>
                    <a:pt x="148315" y="17623"/>
                  </a:cubicBezTo>
                  <a:cubicBezTo>
                    <a:pt x="148285" y="19082"/>
                    <a:pt x="147889" y="20784"/>
                    <a:pt x="147038" y="21970"/>
                  </a:cubicBezTo>
                  <a:cubicBezTo>
                    <a:pt x="146005" y="23429"/>
                    <a:pt x="144455" y="23733"/>
                    <a:pt x="142844" y="24067"/>
                  </a:cubicBezTo>
                  <a:cubicBezTo>
                    <a:pt x="140898" y="24462"/>
                    <a:pt x="138558" y="25313"/>
                    <a:pt x="138193" y="27593"/>
                  </a:cubicBezTo>
                  <a:cubicBezTo>
                    <a:pt x="137768" y="30146"/>
                    <a:pt x="140746" y="31909"/>
                    <a:pt x="142631" y="32851"/>
                  </a:cubicBezTo>
                  <a:cubicBezTo>
                    <a:pt x="146006" y="34553"/>
                    <a:pt x="149693" y="34980"/>
                    <a:pt x="153391" y="34980"/>
                  </a:cubicBezTo>
                  <a:cubicBezTo>
                    <a:pt x="153523" y="34980"/>
                    <a:pt x="153654" y="34980"/>
                    <a:pt x="153786" y="34979"/>
                  </a:cubicBezTo>
                  <a:cubicBezTo>
                    <a:pt x="155778" y="34967"/>
                    <a:pt x="157734" y="34915"/>
                    <a:pt x="159681" y="34915"/>
                  </a:cubicBezTo>
                  <a:cubicBezTo>
                    <a:pt x="162577" y="34915"/>
                    <a:pt x="165449" y="35029"/>
                    <a:pt x="168376" y="35556"/>
                  </a:cubicBezTo>
                  <a:cubicBezTo>
                    <a:pt x="173361" y="36529"/>
                    <a:pt x="178285" y="37745"/>
                    <a:pt x="183148" y="39204"/>
                  </a:cubicBezTo>
                  <a:cubicBezTo>
                    <a:pt x="183176" y="39211"/>
                    <a:pt x="183203" y="39214"/>
                    <a:pt x="183228" y="39214"/>
                  </a:cubicBezTo>
                  <a:cubicBezTo>
                    <a:pt x="183533" y="39214"/>
                    <a:pt x="183637" y="38741"/>
                    <a:pt x="183300" y="38657"/>
                  </a:cubicBezTo>
                  <a:cubicBezTo>
                    <a:pt x="175461" y="36351"/>
                    <a:pt x="167595" y="34291"/>
                    <a:pt x="159390" y="34291"/>
                  </a:cubicBezTo>
                  <a:cubicBezTo>
                    <a:pt x="158942" y="34291"/>
                    <a:pt x="158492" y="34298"/>
                    <a:pt x="158042" y="34310"/>
                  </a:cubicBezTo>
                  <a:cubicBezTo>
                    <a:pt x="156500" y="34353"/>
                    <a:pt x="154932" y="34418"/>
                    <a:pt x="153366" y="34418"/>
                  </a:cubicBezTo>
                  <a:cubicBezTo>
                    <a:pt x="150454" y="34418"/>
                    <a:pt x="147547" y="34193"/>
                    <a:pt x="144819" y="33186"/>
                  </a:cubicBezTo>
                  <a:cubicBezTo>
                    <a:pt x="142236" y="32243"/>
                    <a:pt x="136339" y="29234"/>
                    <a:pt x="139743" y="25951"/>
                  </a:cubicBezTo>
                  <a:cubicBezTo>
                    <a:pt x="141628" y="24158"/>
                    <a:pt x="144637" y="24888"/>
                    <a:pt x="146613" y="23246"/>
                  </a:cubicBezTo>
                  <a:cubicBezTo>
                    <a:pt x="148376" y="21787"/>
                    <a:pt x="148984" y="19052"/>
                    <a:pt x="148893" y="16863"/>
                  </a:cubicBezTo>
                  <a:cubicBezTo>
                    <a:pt x="148649" y="12000"/>
                    <a:pt x="144819" y="8231"/>
                    <a:pt x="141020" y="5708"/>
                  </a:cubicBezTo>
                  <a:cubicBezTo>
                    <a:pt x="136825" y="2942"/>
                    <a:pt x="131810" y="905"/>
                    <a:pt x="126795" y="328"/>
                  </a:cubicBezTo>
                  <a:cubicBezTo>
                    <a:pt x="124935" y="110"/>
                    <a:pt x="123045" y="1"/>
                    <a:pt x="121144" y="1"/>
                  </a:cubicBezTo>
                  <a:close/>
                </a:path>
              </a:pathLst>
            </a:custGeom>
            <a:solidFill>
              <a:srgbClr val="683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20"/>
          <p:cNvSpPr/>
          <p:nvPr/>
        </p:nvSpPr>
        <p:spPr>
          <a:xfrm rot="5400000">
            <a:off x="1972800" y="-1265250"/>
            <a:ext cx="5143500" cy="76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2" name="Google Shape;432;p20"/>
          <p:cNvCxnSpPr/>
          <p:nvPr/>
        </p:nvCxnSpPr>
        <p:spPr>
          <a:xfrm rot="5400000">
            <a:off x="5809800" y="2571750"/>
            <a:ext cx="514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0"/>
          <p:cNvCxnSpPr/>
          <p:nvPr/>
        </p:nvCxnSpPr>
        <p:spPr>
          <a:xfrm rot="5400000">
            <a:off x="-1858525" y="2571750"/>
            <a:ext cx="514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0"/>
          <p:cNvSpPr txBox="1">
            <a:spLocks noGrp="1"/>
          </p:cNvSpPr>
          <p:nvPr>
            <p:ph type="title" hasCustomPrompt="1"/>
          </p:nvPr>
        </p:nvSpPr>
        <p:spPr>
          <a:xfrm>
            <a:off x="1702650" y="6639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"/>
          </p:nvPr>
        </p:nvSpPr>
        <p:spPr>
          <a:xfrm>
            <a:off x="2296950" y="1195225"/>
            <a:ext cx="4550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 idx="2" hasCustomPrompt="1"/>
          </p:nvPr>
        </p:nvSpPr>
        <p:spPr>
          <a:xfrm>
            <a:off x="1702650" y="22359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3"/>
          </p:nvPr>
        </p:nvSpPr>
        <p:spPr>
          <a:xfrm>
            <a:off x="2296950" y="2767150"/>
            <a:ext cx="4550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8" name="Google Shape;438;p20"/>
          <p:cNvSpPr txBox="1">
            <a:spLocks noGrp="1"/>
          </p:cNvSpPr>
          <p:nvPr>
            <p:ph type="title" idx="4" hasCustomPrompt="1"/>
          </p:nvPr>
        </p:nvSpPr>
        <p:spPr>
          <a:xfrm>
            <a:off x="1702650" y="36095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39" name="Google Shape;439;p20"/>
          <p:cNvSpPr txBox="1">
            <a:spLocks noGrp="1"/>
          </p:cNvSpPr>
          <p:nvPr>
            <p:ph type="subTitle" idx="5"/>
          </p:nvPr>
        </p:nvSpPr>
        <p:spPr>
          <a:xfrm>
            <a:off x="2296950" y="4146875"/>
            <a:ext cx="4550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1"/>
          <p:cNvSpPr/>
          <p:nvPr/>
        </p:nvSpPr>
        <p:spPr>
          <a:xfrm>
            <a:off x="2924701" y="1793228"/>
            <a:ext cx="3361119" cy="2449073"/>
          </a:xfrm>
          <a:custGeom>
            <a:avLst/>
            <a:gdLst/>
            <a:ahLst/>
            <a:cxnLst/>
            <a:rect l="l" t="t" r="r" b="b"/>
            <a:pathLst>
              <a:path w="124532" h="90740" extrusionOk="0">
                <a:moveTo>
                  <a:pt x="86732" y="738"/>
                </a:moveTo>
                <a:cubicBezTo>
                  <a:pt x="87308" y="738"/>
                  <a:pt x="87891" y="757"/>
                  <a:pt x="88482" y="795"/>
                </a:cubicBezTo>
                <a:cubicBezTo>
                  <a:pt x="95017" y="1190"/>
                  <a:pt x="100853" y="3439"/>
                  <a:pt x="107145" y="5020"/>
                </a:cubicBezTo>
                <a:cubicBezTo>
                  <a:pt x="110185" y="5780"/>
                  <a:pt x="113194" y="6601"/>
                  <a:pt x="115899" y="8212"/>
                </a:cubicBezTo>
                <a:cubicBezTo>
                  <a:pt x="120519" y="11221"/>
                  <a:pt x="123225" y="16753"/>
                  <a:pt x="123559" y="22193"/>
                </a:cubicBezTo>
                <a:cubicBezTo>
                  <a:pt x="123711" y="25020"/>
                  <a:pt x="123133" y="27877"/>
                  <a:pt x="122617" y="30643"/>
                </a:cubicBezTo>
                <a:cubicBezTo>
                  <a:pt x="122070" y="33470"/>
                  <a:pt x="121431" y="36267"/>
                  <a:pt x="120671" y="39033"/>
                </a:cubicBezTo>
                <a:cubicBezTo>
                  <a:pt x="117571" y="50157"/>
                  <a:pt x="112768" y="61890"/>
                  <a:pt x="104562" y="70279"/>
                </a:cubicBezTo>
                <a:cubicBezTo>
                  <a:pt x="100428" y="74474"/>
                  <a:pt x="95504" y="77787"/>
                  <a:pt x="90276" y="80431"/>
                </a:cubicBezTo>
                <a:cubicBezTo>
                  <a:pt x="84500" y="83319"/>
                  <a:pt x="78695" y="85386"/>
                  <a:pt x="72251" y="85811"/>
                </a:cubicBezTo>
                <a:cubicBezTo>
                  <a:pt x="65655" y="86237"/>
                  <a:pt x="59090" y="85872"/>
                  <a:pt x="52494" y="86298"/>
                </a:cubicBezTo>
                <a:cubicBezTo>
                  <a:pt x="45959" y="86754"/>
                  <a:pt x="39515" y="87027"/>
                  <a:pt x="33041" y="88030"/>
                </a:cubicBezTo>
                <a:cubicBezTo>
                  <a:pt x="29697" y="88547"/>
                  <a:pt x="26353" y="89155"/>
                  <a:pt x="23010" y="89732"/>
                </a:cubicBezTo>
                <a:cubicBezTo>
                  <a:pt x="21420" y="89985"/>
                  <a:pt x="19873" y="90249"/>
                  <a:pt x="18325" y="90249"/>
                </a:cubicBezTo>
                <a:cubicBezTo>
                  <a:pt x="17268" y="90249"/>
                  <a:pt x="16210" y="90126"/>
                  <a:pt x="15137" y="89793"/>
                </a:cubicBezTo>
                <a:cubicBezTo>
                  <a:pt x="10791" y="88456"/>
                  <a:pt x="7782" y="84687"/>
                  <a:pt x="5776" y="80827"/>
                </a:cubicBezTo>
                <a:cubicBezTo>
                  <a:pt x="1551" y="72772"/>
                  <a:pt x="274" y="63136"/>
                  <a:pt x="2979" y="54413"/>
                </a:cubicBezTo>
                <a:cubicBezTo>
                  <a:pt x="5892" y="45109"/>
                  <a:pt x="13253" y="37927"/>
                  <a:pt x="23298" y="37927"/>
                </a:cubicBezTo>
                <a:cubicBezTo>
                  <a:pt x="23525" y="37927"/>
                  <a:pt x="23753" y="37931"/>
                  <a:pt x="23983" y="37938"/>
                </a:cubicBezTo>
                <a:cubicBezTo>
                  <a:pt x="27163" y="38057"/>
                  <a:pt x="30285" y="38699"/>
                  <a:pt x="33463" y="38699"/>
                </a:cubicBezTo>
                <a:cubicBezTo>
                  <a:pt x="33535" y="38699"/>
                  <a:pt x="33607" y="38699"/>
                  <a:pt x="33679" y="38698"/>
                </a:cubicBezTo>
                <a:cubicBezTo>
                  <a:pt x="41491" y="38638"/>
                  <a:pt x="48938" y="35355"/>
                  <a:pt x="54287" y="29671"/>
                </a:cubicBezTo>
                <a:cubicBezTo>
                  <a:pt x="60761" y="22619"/>
                  <a:pt x="63983" y="13044"/>
                  <a:pt x="71278" y="6692"/>
                </a:cubicBezTo>
                <a:cubicBezTo>
                  <a:pt x="75816" y="2707"/>
                  <a:pt x="80883" y="738"/>
                  <a:pt x="86732" y="738"/>
                </a:cubicBezTo>
                <a:close/>
                <a:moveTo>
                  <a:pt x="86774" y="0"/>
                </a:moveTo>
                <a:cubicBezTo>
                  <a:pt x="84641" y="0"/>
                  <a:pt x="82538" y="236"/>
                  <a:pt x="80549" y="795"/>
                </a:cubicBezTo>
                <a:cubicBezTo>
                  <a:pt x="69546" y="3895"/>
                  <a:pt x="64318" y="14260"/>
                  <a:pt x="58573" y="23075"/>
                </a:cubicBezTo>
                <a:cubicBezTo>
                  <a:pt x="55594" y="27604"/>
                  <a:pt x="52159" y="31920"/>
                  <a:pt x="47296" y="34504"/>
                </a:cubicBezTo>
                <a:cubicBezTo>
                  <a:pt x="44287" y="36145"/>
                  <a:pt x="41004" y="37270"/>
                  <a:pt x="37630" y="37817"/>
                </a:cubicBezTo>
                <a:cubicBezTo>
                  <a:pt x="36364" y="38005"/>
                  <a:pt x="35117" y="38078"/>
                  <a:pt x="33876" y="38078"/>
                </a:cubicBezTo>
                <a:cubicBezTo>
                  <a:pt x="31511" y="38078"/>
                  <a:pt x="29171" y="37813"/>
                  <a:pt x="26779" y="37574"/>
                </a:cubicBezTo>
                <a:cubicBezTo>
                  <a:pt x="25682" y="37465"/>
                  <a:pt x="24592" y="37405"/>
                  <a:pt x="23512" y="37405"/>
                </a:cubicBezTo>
                <a:cubicBezTo>
                  <a:pt x="19448" y="37405"/>
                  <a:pt x="15537" y="38259"/>
                  <a:pt x="12007" y="40613"/>
                </a:cubicBezTo>
                <a:cubicBezTo>
                  <a:pt x="8359" y="43075"/>
                  <a:pt x="5624" y="46692"/>
                  <a:pt x="3800" y="50705"/>
                </a:cubicBezTo>
                <a:cubicBezTo>
                  <a:pt x="0" y="59063"/>
                  <a:pt x="274" y="68456"/>
                  <a:pt x="3435" y="76966"/>
                </a:cubicBezTo>
                <a:cubicBezTo>
                  <a:pt x="4955" y="81009"/>
                  <a:pt x="7113" y="85052"/>
                  <a:pt x="10457" y="87848"/>
                </a:cubicBezTo>
                <a:cubicBezTo>
                  <a:pt x="12985" y="89933"/>
                  <a:pt x="15724" y="90739"/>
                  <a:pt x="18698" y="90739"/>
                </a:cubicBezTo>
                <a:cubicBezTo>
                  <a:pt x="19799" y="90739"/>
                  <a:pt x="20932" y="90629"/>
                  <a:pt x="22098" y="90432"/>
                </a:cubicBezTo>
                <a:cubicBezTo>
                  <a:pt x="29363" y="89246"/>
                  <a:pt x="36597" y="87818"/>
                  <a:pt x="43953" y="87331"/>
                </a:cubicBezTo>
                <a:cubicBezTo>
                  <a:pt x="51369" y="86875"/>
                  <a:pt x="58786" y="86511"/>
                  <a:pt x="66202" y="86511"/>
                </a:cubicBezTo>
                <a:cubicBezTo>
                  <a:pt x="66350" y="86511"/>
                  <a:pt x="66498" y="86512"/>
                  <a:pt x="66646" y="86512"/>
                </a:cubicBezTo>
                <a:cubicBezTo>
                  <a:pt x="73135" y="86512"/>
                  <a:pt x="79198" y="85845"/>
                  <a:pt x="85260" y="83319"/>
                </a:cubicBezTo>
                <a:cubicBezTo>
                  <a:pt x="90580" y="81131"/>
                  <a:pt x="95716" y="78395"/>
                  <a:pt x="100276" y="74839"/>
                </a:cubicBezTo>
                <a:cubicBezTo>
                  <a:pt x="109881" y="67361"/>
                  <a:pt x="115595" y="56237"/>
                  <a:pt x="119456" y="44899"/>
                </a:cubicBezTo>
                <a:cubicBezTo>
                  <a:pt x="121462" y="39002"/>
                  <a:pt x="122951" y="32893"/>
                  <a:pt x="123833" y="26722"/>
                </a:cubicBezTo>
                <a:cubicBezTo>
                  <a:pt x="124532" y="21768"/>
                  <a:pt x="123711" y="16844"/>
                  <a:pt x="120975" y="12588"/>
                </a:cubicBezTo>
                <a:cubicBezTo>
                  <a:pt x="119769" y="10658"/>
                  <a:pt x="118143" y="8997"/>
                  <a:pt x="116217" y="7754"/>
                </a:cubicBezTo>
                <a:lnTo>
                  <a:pt x="116217" y="7754"/>
                </a:lnTo>
                <a:cubicBezTo>
                  <a:pt x="116204" y="7744"/>
                  <a:pt x="116189" y="7734"/>
                  <a:pt x="116173" y="7725"/>
                </a:cubicBezTo>
                <a:lnTo>
                  <a:pt x="116173" y="7725"/>
                </a:lnTo>
                <a:cubicBezTo>
                  <a:pt x="116173" y="7725"/>
                  <a:pt x="116173" y="7725"/>
                  <a:pt x="116173" y="7725"/>
                </a:cubicBezTo>
                <a:cubicBezTo>
                  <a:pt x="116158" y="7715"/>
                  <a:pt x="116144" y="7706"/>
                  <a:pt x="116129" y="7699"/>
                </a:cubicBezTo>
                <a:lnTo>
                  <a:pt x="116129" y="7699"/>
                </a:lnTo>
                <a:cubicBezTo>
                  <a:pt x="113496" y="6135"/>
                  <a:pt x="110564" y="5289"/>
                  <a:pt x="107601" y="4534"/>
                </a:cubicBezTo>
                <a:cubicBezTo>
                  <a:pt x="104440" y="3743"/>
                  <a:pt x="101370" y="2740"/>
                  <a:pt x="98239" y="1828"/>
                </a:cubicBezTo>
                <a:cubicBezTo>
                  <a:pt x="94664" y="787"/>
                  <a:pt x="90670" y="0"/>
                  <a:pt x="86774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1"/>
          <p:cNvSpPr/>
          <p:nvPr/>
        </p:nvSpPr>
        <p:spPr>
          <a:xfrm>
            <a:off x="3255294" y="1979563"/>
            <a:ext cx="2917295" cy="1980445"/>
          </a:xfrm>
          <a:custGeom>
            <a:avLst/>
            <a:gdLst/>
            <a:ahLst/>
            <a:cxnLst/>
            <a:rect l="l" t="t" r="r" b="b"/>
            <a:pathLst>
              <a:path w="108088" h="73377" extrusionOk="0">
                <a:moveTo>
                  <a:pt x="75919" y="670"/>
                </a:moveTo>
                <a:cubicBezTo>
                  <a:pt x="77089" y="670"/>
                  <a:pt x="78279" y="770"/>
                  <a:pt x="79486" y="973"/>
                </a:cubicBezTo>
                <a:cubicBezTo>
                  <a:pt x="84349" y="1824"/>
                  <a:pt x="89395" y="2736"/>
                  <a:pt x="93984" y="4590"/>
                </a:cubicBezTo>
                <a:cubicBezTo>
                  <a:pt x="98726" y="6505"/>
                  <a:pt x="102982" y="9332"/>
                  <a:pt x="104410" y="14499"/>
                </a:cubicBezTo>
                <a:cubicBezTo>
                  <a:pt x="105535" y="18542"/>
                  <a:pt x="105292" y="23010"/>
                  <a:pt x="104471" y="27083"/>
                </a:cubicBezTo>
                <a:cubicBezTo>
                  <a:pt x="103377" y="32585"/>
                  <a:pt x="101127" y="37813"/>
                  <a:pt x="98605" y="42767"/>
                </a:cubicBezTo>
                <a:cubicBezTo>
                  <a:pt x="96203" y="47448"/>
                  <a:pt x="93589" y="52190"/>
                  <a:pt x="90459" y="56415"/>
                </a:cubicBezTo>
                <a:cubicBezTo>
                  <a:pt x="87541" y="60427"/>
                  <a:pt x="83923" y="63862"/>
                  <a:pt x="79759" y="66536"/>
                </a:cubicBezTo>
                <a:cubicBezTo>
                  <a:pt x="75169" y="69394"/>
                  <a:pt x="70337" y="70488"/>
                  <a:pt x="64987" y="71005"/>
                </a:cubicBezTo>
                <a:cubicBezTo>
                  <a:pt x="62570" y="71248"/>
                  <a:pt x="60175" y="71345"/>
                  <a:pt x="57783" y="71345"/>
                </a:cubicBezTo>
                <a:cubicBezTo>
                  <a:pt x="54490" y="71345"/>
                  <a:pt x="51202" y="71160"/>
                  <a:pt x="47874" y="70913"/>
                </a:cubicBezTo>
                <a:cubicBezTo>
                  <a:pt x="46582" y="70822"/>
                  <a:pt x="45306" y="70780"/>
                  <a:pt x="44038" y="70780"/>
                </a:cubicBezTo>
                <a:cubicBezTo>
                  <a:pt x="40235" y="70780"/>
                  <a:pt x="36514" y="71157"/>
                  <a:pt x="32707" y="71704"/>
                </a:cubicBezTo>
                <a:cubicBezTo>
                  <a:pt x="29083" y="72204"/>
                  <a:pt x="24801" y="72842"/>
                  <a:pt x="20584" y="72842"/>
                </a:cubicBezTo>
                <a:cubicBezTo>
                  <a:pt x="14544" y="72842"/>
                  <a:pt x="8637" y="71532"/>
                  <a:pt x="4986" y="66628"/>
                </a:cubicBezTo>
                <a:cubicBezTo>
                  <a:pt x="1612" y="62129"/>
                  <a:pt x="153" y="55624"/>
                  <a:pt x="1156" y="50062"/>
                </a:cubicBezTo>
                <a:cubicBezTo>
                  <a:pt x="2585" y="42372"/>
                  <a:pt x="8329" y="37691"/>
                  <a:pt x="15898" y="36445"/>
                </a:cubicBezTo>
                <a:cubicBezTo>
                  <a:pt x="15923" y="36441"/>
                  <a:pt x="15946" y="36434"/>
                  <a:pt x="15966" y="36426"/>
                </a:cubicBezTo>
                <a:lnTo>
                  <a:pt x="15966" y="36426"/>
                </a:lnTo>
                <a:cubicBezTo>
                  <a:pt x="16811" y="36327"/>
                  <a:pt x="17655" y="36288"/>
                  <a:pt x="18498" y="36288"/>
                </a:cubicBezTo>
                <a:cubicBezTo>
                  <a:pt x="21760" y="36288"/>
                  <a:pt x="25008" y="36872"/>
                  <a:pt x="28265" y="36872"/>
                </a:cubicBezTo>
                <a:cubicBezTo>
                  <a:pt x="29682" y="36872"/>
                  <a:pt x="31101" y="36762"/>
                  <a:pt x="32524" y="36445"/>
                </a:cubicBezTo>
                <a:cubicBezTo>
                  <a:pt x="37175" y="35411"/>
                  <a:pt x="41369" y="32463"/>
                  <a:pt x="44591" y="29059"/>
                </a:cubicBezTo>
                <a:cubicBezTo>
                  <a:pt x="51461" y="21764"/>
                  <a:pt x="54774" y="11824"/>
                  <a:pt x="62768" y="5441"/>
                </a:cubicBezTo>
                <a:cubicBezTo>
                  <a:pt x="66676" y="2340"/>
                  <a:pt x="71133" y="670"/>
                  <a:pt x="75919" y="670"/>
                </a:cubicBezTo>
                <a:close/>
                <a:moveTo>
                  <a:pt x="75437" y="1"/>
                </a:moveTo>
                <a:cubicBezTo>
                  <a:pt x="65240" y="1"/>
                  <a:pt x="57840" y="8502"/>
                  <a:pt x="52707" y="16505"/>
                </a:cubicBezTo>
                <a:cubicBezTo>
                  <a:pt x="49667" y="21277"/>
                  <a:pt x="46810" y="26353"/>
                  <a:pt x="42585" y="30214"/>
                </a:cubicBezTo>
                <a:cubicBezTo>
                  <a:pt x="40245" y="32402"/>
                  <a:pt x="37479" y="34135"/>
                  <a:pt x="34470" y="35290"/>
                </a:cubicBezTo>
                <a:cubicBezTo>
                  <a:pt x="32192" y="36116"/>
                  <a:pt x="29751" y="36384"/>
                  <a:pt x="27326" y="36384"/>
                </a:cubicBezTo>
                <a:cubicBezTo>
                  <a:pt x="26450" y="36384"/>
                  <a:pt x="25576" y="36349"/>
                  <a:pt x="24713" y="36293"/>
                </a:cubicBezTo>
                <a:cubicBezTo>
                  <a:pt x="22442" y="36107"/>
                  <a:pt x="20206" y="35745"/>
                  <a:pt x="17939" y="35745"/>
                </a:cubicBezTo>
                <a:cubicBezTo>
                  <a:pt x="17232" y="35745"/>
                  <a:pt x="16522" y="35781"/>
                  <a:pt x="15807" y="35867"/>
                </a:cubicBezTo>
                <a:cubicBezTo>
                  <a:pt x="15770" y="35874"/>
                  <a:pt x="15738" y="35887"/>
                  <a:pt x="15709" y="35904"/>
                </a:cubicBezTo>
                <a:lnTo>
                  <a:pt x="15709" y="35904"/>
                </a:lnTo>
                <a:cubicBezTo>
                  <a:pt x="9068" y="37006"/>
                  <a:pt x="3492" y="40712"/>
                  <a:pt x="1308" y="47235"/>
                </a:cubicBezTo>
                <a:cubicBezTo>
                  <a:pt x="1" y="51095"/>
                  <a:pt x="62" y="54986"/>
                  <a:pt x="1004" y="58907"/>
                </a:cubicBezTo>
                <a:cubicBezTo>
                  <a:pt x="2007" y="63011"/>
                  <a:pt x="3800" y="67205"/>
                  <a:pt x="7357" y="69698"/>
                </a:cubicBezTo>
                <a:cubicBezTo>
                  <a:pt x="11217" y="72433"/>
                  <a:pt x="15928" y="73345"/>
                  <a:pt x="20579" y="73375"/>
                </a:cubicBezTo>
                <a:cubicBezTo>
                  <a:pt x="20662" y="73376"/>
                  <a:pt x="20746" y="73376"/>
                  <a:pt x="20830" y="73376"/>
                </a:cubicBezTo>
                <a:cubicBezTo>
                  <a:pt x="25882" y="73376"/>
                  <a:pt x="30905" y="72483"/>
                  <a:pt x="35898" y="71825"/>
                </a:cubicBezTo>
                <a:cubicBezTo>
                  <a:pt x="38142" y="71529"/>
                  <a:pt x="40347" y="71425"/>
                  <a:pt x="42542" y="71425"/>
                </a:cubicBezTo>
                <a:cubicBezTo>
                  <a:pt x="46207" y="71425"/>
                  <a:pt x="49844" y="71715"/>
                  <a:pt x="53589" y="71886"/>
                </a:cubicBezTo>
                <a:cubicBezTo>
                  <a:pt x="55098" y="71965"/>
                  <a:pt x="56632" y="72009"/>
                  <a:pt x="58176" y="72009"/>
                </a:cubicBezTo>
                <a:cubicBezTo>
                  <a:pt x="62600" y="72009"/>
                  <a:pt x="67103" y="71647"/>
                  <a:pt x="71340" y="70701"/>
                </a:cubicBezTo>
                <a:cubicBezTo>
                  <a:pt x="75960" y="69637"/>
                  <a:pt x="80185" y="67296"/>
                  <a:pt x="83832" y="64287"/>
                </a:cubicBezTo>
                <a:cubicBezTo>
                  <a:pt x="87571" y="61126"/>
                  <a:pt x="90793" y="57387"/>
                  <a:pt x="93346" y="53193"/>
                </a:cubicBezTo>
                <a:cubicBezTo>
                  <a:pt x="96446" y="48117"/>
                  <a:pt x="99395" y="42919"/>
                  <a:pt x="101735" y="37448"/>
                </a:cubicBezTo>
                <a:cubicBezTo>
                  <a:pt x="105018" y="29788"/>
                  <a:pt x="108088" y="18998"/>
                  <a:pt x="103650" y="11095"/>
                </a:cubicBezTo>
                <a:cubicBezTo>
                  <a:pt x="101431" y="7174"/>
                  <a:pt x="96811" y="4955"/>
                  <a:pt x="92708" y="3496"/>
                </a:cubicBezTo>
                <a:cubicBezTo>
                  <a:pt x="90215" y="2675"/>
                  <a:pt x="87662" y="2007"/>
                  <a:pt x="85078" y="1490"/>
                </a:cubicBezTo>
                <a:cubicBezTo>
                  <a:pt x="82404" y="943"/>
                  <a:pt x="79668" y="304"/>
                  <a:pt x="76932" y="61"/>
                </a:cubicBezTo>
                <a:cubicBezTo>
                  <a:pt x="76428" y="21"/>
                  <a:pt x="75929" y="1"/>
                  <a:pt x="75437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"/>
          <p:cNvSpPr/>
          <p:nvPr/>
        </p:nvSpPr>
        <p:spPr>
          <a:xfrm>
            <a:off x="3479252" y="2159231"/>
            <a:ext cx="2505482" cy="1541183"/>
          </a:xfrm>
          <a:custGeom>
            <a:avLst/>
            <a:gdLst/>
            <a:ahLst/>
            <a:cxnLst/>
            <a:rect l="l" t="t" r="r" b="b"/>
            <a:pathLst>
              <a:path w="92830" h="57102" extrusionOk="0">
                <a:moveTo>
                  <a:pt x="71918" y="582"/>
                </a:moveTo>
                <a:cubicBezTo>
                  <a:pt x="73019" y="582"/>
                  <a:pt x="74153" y="706"/>
                  <a:pt x="75321" y="973"/>
                </a:cubicBezTo>
                <a:cubicBezTo>
                  <a:pt x="81917" y="2493"/>
                  <a:pt x="89303" y="6535"/>
                  <a:pt x="90945" y="13648"/>
                </a:cubicBezTo>
                <a:cubicBezTo>
                  <a:pt x="92829" y="21763"/>
                  <a:pt x="87541" y="29909"/>
                  <a:pt x="84015" y="36779"/>
                </a:cubicBezTo>
                <a:cubicBezTo>
                  <a:pt x="80641" y="43405"/>
                  <a:pt x="76507" y="50548"/>
                  <a:pt x="69607" y="53983"/>
                </a:cubicBezTo>
                <a:cubicBezTo>
                  <a:pt x="66000" y="55786"/>
                  <a:pt x="61921" y="56533"/>
                  <a:pt x="57892" y="56533"/>
                </a:cubicBezTo>
                <a:cubicBezTo>
                  <a:pt x="57236" y="56533"/>
                  <a:pt x="56581" y="56513"/>
                  <a:pt x="55929" y="56475"/>
                </a:cubicBezTo>
                <a:cubicBezTo>
                  <a:pt x="51461" y="56232"/>
                  <a:pt x="47114" y="54986"/>
                  <a:pt x="42676" y="54469"/>
                </a:cubicBezTo>
                <a:cubicBezTo>
                  <a:pt x="39576" y="54129"/>
                  <a:pt x="36456" y="53958"/>
                  <a:pt x="33336" y="53958"/>
                </a:cubicBezTo>
                <a:cubicBezTo>
                  <a:pt x="28657" y="53958"/>
                  <a:pt x="23977" y="54341"/>
                  <a:pt x="19363" y="55107"/>
                </a:cubicBezTo>
                <a:cubicBezTo>
                  <a:pt x="17252" y="55433"/>
                  <a:pt x="14889" y="55857"/>
                  <a:pt x="12585" y="55857"/>
                </a:cubicBezTo>
                <a:cubicBezTo>
                  <a:pt x="10810" y="55857"/>
                  <a:pt x="9070" y="55605"/>
                  <a:pt x="7509" y="54864"/>
                </a:cubicBezTo>
                <a:cubicBezTo>
                  <a:pt x="4226" y="53284"/>
                  <a:pt x="1916" y="48694"/>
                  <a:pt x="2159" y="45107"/>
                </a:cubicBezTo>
                <a:cubicBezTo>
                  <a:pt x="2585" y="38724"/>
                  <a:pt x="10244" y="34773"/>
                  <a:pt x="15959" y="34682"/>
                </a:cubicBezTo>
                <a:cubicBezTo>
                  <a:pt x="18034" y="34682"/>
                  <a:pt x="20267" y="34857"/>
                  <a:pt x="22468" y="34857"/>
                </a:cubicBezTo>
                <a:cubicBezTo>
                  <a:pt x="24264" y="34857"/>
                  <a:pt x="26039" y="34740"/>
                  <a:pt x="27691" y="34317"/>
                </a:cubicBezTo>
                <a:cubicBezTo>
                  <a:pt x="31187" y="33405"/>
                  <a:pt x="34591" y="31034"/>
                  <a:pt x="37388" y="28815"/>
                </a:cubicBezTo>
                <a:cubicBezTo>
                  <a:pt x="40306" y="26535"/>
                  <a:pt x="42616" y="23618"/>
                  <a:pt x="45017" y="20791"/>
                </a:cubicBezTo>
                <a:cubicBezTo>
                  <a:pt x="47813" y="17478"/>
                  <a:pt x="50792" y="14286"/>
                  <a:pt x="53801" y="11155"/>
                </a:cubicBezTo>
                <a:cubicBezTo>
                  <a:pt x="58792" y="6006"/>
                  <a:pt x="64632" y="582"/>
                  <a:pt x="71918" y="582"/>
                </a:cubicBezTo>
                <a:close/>
                <a:moveTo>
                  <a:pt x="71790" y="0"/>
                </a:moveTo>
                <a:cubicBezTo>
                  <a:pt x="69656" y="0"/>
                  <a:pt x="67538" y="391"/>
                  <a:pt x="65534" y="1277"/>
                </a:cubicBezTo>
                <a:cubicBezTo>
                  <a:pt x="61187" y="3192"/>
                  <a:pt x="57692" y="6414"/>
                  <a:pt x="54379" y="9757"/>
                </a:cubicBezTo>
                <a:cubicBezTo>
                  <a:pt x="50579" y="13617"/>
                  <a:pt x="46932" y="17630"/>
                  <a:pt x="43436" y="21794"/>
                </a:cubicBezTo>
                <a:cubicBezTo>
                  <a:pt x="40062" y="25776"/>
                  <a:pt x="36537" y="28998"/>
                  <a:pt x="32068" y="31703"/>
                </a:cubicBezTo>
                <a:cubicBezTo>
                  <a:pt x="29546" y="33223"/>
                  <a:pt x="27144" y="34104"/>
                  <a:pt x="24196" y="34104"/>
                </a:cubicBezTo>
                <a:cubicBezTo>
                  <a:pt x="23284" y="34114"/>
                  <a:pt x="22369" y="34118"/>
                  <a:pt x="21452" y="34118"/>
                </a:cubicBezTo>
                <a:cubicBezTo>
                  <a:pt x="19620" y="34118"/>
                  <a:pt x="17782" y="34104"/>
                  <a:pt x="15959" y="34104"/>
                </a:cubicBezTo>
                <a:cubicBezTo>
                  <a:pt x="15954" y="34104"/>
                  <a:pt x="15950" y="34104"/>
                  <a:pt x="15946" y="34104"/>
                </a:cubicBezTo>
                <a:lnTo>
                  <a:pt x="15946" y="34104"/>
                </a:lnTo>
                <a:cubicBezTo>
                  <a:pt x="11025" y="34200"/>
                  <a:pt x="5409" y="36813"/>
                  <a:pt x="2858" y="41125"/>
                </a:cubicBezTo>
                <a:cubicBezTo>
                  <a:pt x="1" y="45928"/>
                  <a:pt x="2493" y="53436"/>
                  <a:pt x="7691" y="55563"/>
                </a:cubicBezTo>
                <a:cubicBezTo>
                  <a:pt x="9209" y="56192"/>
                  <a:pt x="10859" y="56403"/>
                  <a:pt x="12527" y="56403"/>
                </a:cubicBezTo>
                <a:cubicBezTo>
                  <a:pt x="14165" y="56403"/>
                  <a:pt x="15821" y="56200"/>
                  <a:pt x="17387" y="55989"/>
                </a:cubicBezTo>
                <a:cubicBezTo>
                  <a:pt x="21491" y="55411"/>
                  <a:pt x="25503" y="54803"/>
                  <a:pt x="29637" y="54621"/>
                </a:cubicBezTo>
                <a:cubicBezTo>
                  <a:pt x="30921" y="54560"/>
                  <a:pt x="32207" y="54530"/>
                  <a:pt x="33493" y="54530"/>
                </a:cubicBezTo>
                <a:cubicBezTo>
                  <a:pt x="37352" y="54530"/>
                  <a:pt x="41210" y="54803"/>
                  <a:pt x="45017" y="55351"/>
                </a:cubicBezTo>
                <a:cubicBezTo>
                  <a:pt x="49378" y="56002"/>
                  <a:pt x="53554" y="57101"/>
                  <a:pt x="57938" y="57101"/>
                </a:cubicBezTo>
                <a:cubicBezTo>
                  <a:pt x="58260" y="57101"/>
                  <a:pt x="58583" y="57096"/>
                  <a:pt x="58908" y="57083"/>
                </a:cubicBezTo>
                <a:cubicBezTo>
                  <a:pt x="63224" y="56931"/>
                  <a:pt x="67662" y="55958"/>
                  <a:pt x="71370" y="53679"/>
                </a:cubicBezTo>
                <a:cubicBezTo>
                  <a:pt x="74531" y="51733"/>
                  <a:pt x="77084" y="48937"/>
                  <a:pt x="79273" y="45958"/>
                </a:cubicBezTo>
                <a:cubicBezTo>
                  <a:pt x="81735" y="42554"/>
                  <a:pt x="83589" y="38815"/>
                  <a:pt x="85534" y="35107"/>
                </a:cubicBezTo>
                <a:cubicBezTo>
                  <a:pt x="87419" y="31520"/>
                  <a:pt x="89334" y="27873"/>
                  <a:pt x="90580" y="24013"/>
                </a:cubicBezTo>
                <a:cubicBezTo>
                  <a:pt x="91796" y="20304"/>
                  <a:pt x="92434" y="16201"/>
                  <a:pt x="91188" y="12402"/>
                </a:cubicBezTo>
                <a:cubicBezTo>
                  <a:pt x="90185" y="9301"/>
                  <a:pt x="87996" y="6748"/>
                  <a:pt x="85382" y="4803"/>
                </a:cubicBezTo>
                <a:cubicBezTo>
                  <a:pt x="81526" y="2000"/>
                  <a:pt x="76617" y="0"/>
                  <a:pt x="71790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3659055" y="2565259"/>
            <a:ext cx="1866251" cy="980115"/>
          </a:xfrm>
          <a:custGeom>
            <a:avLst/>
            <a:gdLst/>
            <a:ahLst/>
            <a:cxnLst/>
            <a:rect l="l" t="t" r="r" b="b"/>
            <a:pathLst>
              <a:path w="69146" h="36314" extrusionOk="0">
                <a:moveTo>
                  <a:pt x="57192" y="587"/>
                </a:moveTo>
                <a:cubicBezTo>
                  <a:pt x="58237" y="587"/>
                  <a:pt x="59271" y="788"/>
                  <a:pt x="60270" y="1248"/>
                </a:cubicBezTo>
                <a:cubicBezTo>
                  <a:pt x="64708" y="3285"/>
                  <a:pt x="69146" y="9820"/>
                  <a:pt x="67687" y="14774"/>
                </a:cubicBezTo>
                <a:cubicBezTo>
                  <a:pt x="66258" y="19577"/>
                  <a:pt x="61030" y="22525"/>
                  <a:pt x="57079" y="24987"/>
                </a:cubicBezTo>
                <a:cubicBezTo>
                  <a:pt x="52854" y="27632"/>
                  <a:pt x="48689" y="30094"/>
                  <a:pt x="43826" y="31431"/>
                </a:cubicBezTo>
                <a:cubicBezTo>
                  <a:pt x="38568" y="32860"/>
                  <a:pt x="33127" y="32920"/>
                  <a:pt x="27716" y="33164"/>
                </a:cubicBezTo>
                <a:cubicBezTo>
                  <a:pt x="24798" y="33316"/>
                  <a:pt x="21880" y="33498"/>
                  <a:pt x="18993" y="33863"/>
                </a:cubicBezTo>
                <a:cubicBezTo>
                  <a:pt x="15649" y="34319"/>
                  <a:pt x="12397" y="35382"/>
                  <a:pt x="9053" y="35747"/>
                </a:cubicBezTo>
                <a:cubicBezTo>
                  <a:pt x="8740" y="35782"/>
                  <a:pt x="8425" y="35800"/>
                  <a:pt x="8112" y="35800"/>
                </a:cubicBezTo>
                <a:cubicBezTo>
                  <a:pt x="5177" y="35800"/>
                  <a:pt x="2377" y="34249"/>
                  <a:pt x="1911" y="31036"/>
                </a:cubicBezTo>
                <a:cubicBezTo>
                  <a:pt x="1515" y="28179"/>
                  <a:pt x="3491" y="26264"/>
                  <a:pt x="5892" y="25048"/>
                </a:cubicBezTo>
                <a:cubicBezTo>
                  <a:pt x="8415" y="23923"/>
                  <a:pt x="11151" y="23346"/>
                  <a:pt x="13886" y="23346"/>
                </a:cubicBezTo>
                <a:cubicBezTo>
                  <a:pt x="14094" y="23343"/>
                  <a:pt x="14300" y="23342"/>
                  <a:pt x="14506" y="23342"/>
                </a:cubicBezTo>
                <a:cubicBezTo>
                  <a:pt x="15288" y="23342"/>
                  <a:pt x="16060" y="23357"/>
                  <a:pt x="16830" y="23357"/>
                </a:cubicBezTo>
                <a:cubicBezTo>
                  <a:pt x="18209" y="23357"/>
                  <a:pt x="19578" y="23309"/>
                  <a:pt x="20969" y="23042"/>
                </a:cubicBezTo>
                <a:cubicBezTo>
                  <a:pt x="25558" y="22221"/>
                  <a:pt x="29601" y="19972"/>
                  <a:pt x="33248" y="17145"/>
                </a:cubicBezTo>
                <a:cubicBezTo>
                  <a:pt x="37534" y="13802"/>
                  <a:pt x="41577" y="10184"/>
                  <a:pt x="45589" y="6537"/>
                </a:cubicBezTo>
                <a:cubicBezTo>
                  <a:pt x="48494" y="3925"/>
                  <a:pt x="52929" y="587"/>
                  <a:pt x="57192" y="587"/>
                </a:cubicBezTo>
                <a:close/>
                <a:moveTo>
                  <a:pt x="57382" y="1"/>
                </a:moveTo>
                <a:cubicBezTo>
                  <a:pt x="57161" y="1"/>
                  <a:pt x="56939" y="11"/>
                  <a:pt x="56714" y="32"/>
                </a:cubicBezTo>
                <a:cubicBezTo>
                  <a:pt x="50969" y="579"/>
                  <a:pt x="46623" y="4865"/>
                  <a:pt x="42580" y="8482"/>
                </a:cubicBezTo>
                <a:cubicBezTo>
                  <a:pt x="37139" y="13346"/>
                  <a:pt x="31486" y="18969"/>
                  <a:pt x="24525" y="21492"/>
                </a:cubicBezTo>
                <a:cubicBezTo>
                  <a:pt x="18301" y="23738"/>
                  <a:pt x="11713" y="21800"/>
                  <a:pt x="5639" y="24552"/>
                </a:cubicBezTo>
                <a:lnTo>
                  <a:pt x="5639" y="24552"/>
                </a:lnTo>
                <a:cubicBezTo>
                  <a:pt x="5632" y="24555"/>
                  <a:pt x="5626" y="24558"/>
                  <a:pt x="5619" y="24562"/>
                </a:cubicBezTo>
                <a:cubicBezTo>
                  <a:pt x="5619" y="24562"/>
                  <a:pt x="5619" y="24562"/>
                  <a:pt x="5619" y="24562"/>
                </a:cubicBezTo>
                <a:lnTo>
                  <a:pt x="5619" y="24562"/>
                </a:lnTo>
                <a:cubicBezTo>
                  <a:pt x="5610" y="24565"/>
                  <a:pt x="5602" y="24569"/>
                  <a:pt x="5595" y="24574"/>
                </a:cubicBezTo>
                <a:lnTo>
                  <a:pt x="5595" y="24574"/>
                </a:lnTo>
                <a:cubicBezTo>
                  <a:pt x="2325" y="26219"/>
                  <a:pt x="0" y="29525"/>
                  <a:pt x="2002" y="33133"/>
                </a:cubicBezTo>
                <a:cubicBezTo>
                  <a:pt x="3343" y="35586"/>
                  <a:pt x="5478" y="36313"/>
                  <a:pt x="7810" y="36313"/>
                </a:cubicBezTo>
                <a:cubicBezTo>
                  <a:pt x="10131" y="36313"/>
                  <a:pt x="12646" y="35594"/>
                  <a:pt x="14768" y="35139"/>
                </a:cubicBezTo>
                <a:cubicBezTo>
                  <a:pt x="21698" y="33680"/>
                  <a:pt x="28750" y="33832"/>
                  <a:pt x="35741" y="33346"/>
                </a:cubicBezTo>
                <a:cubicBezTo>
                  <a:pt x="41303" y="32981"/>
                  <a:pt x="46714" y="31492"/>
                  <a:pt x="51668" y="28939"/>
                </a:cubicBezTo>
                <a:cubicBezTo>
                  <a:pt x="54130" y="27632"/>
                  <a:pt x="56471" y="26051"/>
                  <a:pt x="58811" y="24562"/>
                </a:cubicBezTo>
                <a:cubicBezTo>
                  <a:pt x="60939" y="23224"/>
                  <a:pt x="63097" y="21765"/>
                  <a:pt x="64890" y="20002"/>
                </a:cubicBezTo>
                <a:cubicBezTo>
                  <a:pt x="66593" y="18300"/>
                  <a:pt x="68143" y="16203"/>
                  <a:pt x="68477" y="13771"/>
                </a:cubicBezTo>
                <a:cubicBezTo>
                  <a:pt x="68781" y="11431"/>
                  <a:pt x="67960" y="9181"/>
                  <a:pt x="66836" y="7175"/>
                </a:cubicBezTo>
                <a:cubicBezTo>
                  <a:pt x="64959" y="3739"/>
                  <a:pt x="61573" y="1"/>
                  <a:pt x="57382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1"/>
          <p:cNvSpPr/>
          <p:nvPr/>
        </p:nvSpPr>
        <p:spPr>
          <a:xfrm>
            <a:off x="4654828" y="2722499"/>
            <a:ext cx="700013" cy="573241"/>
          </a:xfrm>
          <a:custGeom>
            <a:avLst/>
            <a:gdLst/>
            <a:ahLst/>
            <a:cxnLst/>
            <a:rect l="l" t="t" r="r" b="b"/>
            <a:pathLst>
              <a:path w="25936" h="21239" extrusionOk="0">
                <a:moveTo>
                  <a:pt x="17215" y="608"/>
                </a:moveTo>
                <a:cubicBezTo>
                  <a:pt x="18668" y="608"/>
                  <a:pt x="20092" y="989"/>
                  <a:pt x="21400" y="1866"/>
                </a:cubicBezTo>
                <a:cubicBezTo>
                  <a:pt x="24105" y="3568"/>
                  <a:pt x="25138" y="7003"/>
                  <a:pt x="23831" y="9951"/>
                </a:cubicBezTo>
                <a:cubicBezTo>
                  <a:pt x="22494" y="12505"/>
                  <a:pt x="20244" y="14237"/>
                  <a:pt x="17965" y="15909"/>
                </a:cubicBezTo>
                <a:cubicBezTo>
                  <a:pt x="15989" y="17459"/>
                  <a:pt x="13831" y="18736"/>
                  <a:pt x="11521" y="19678"/>
                </a:cubicBezTo>
                <a:cubicBezTo>
                  <a:pt x="10038" y="20264"/>
                  <a:pt x="8252" y="20782"/>
                  <a:pt x="6546" y="20782"/>
                </a:cubicBezTo>
                <a:cubicBezTo>
                  <a:pt x="5244" y="20782"/>
                  <a:pt x="3989" y="20480"/>
                  <a:pt x="2949" y="19678"/>
                </a:cubicBezTo>
                <a:cubicBezTo>
                  <a:pt x="244" y="17550"/>
                  <a:pt x="974" y="14328"/>
                  <a:pt x="2463" y="11714"/>
                </a:cubicBezTo>
                <a:cubicBezTo>
                  <a:pt x="4925" y="7489"/>
                  <a:pt x="9150" y="2899"/>
                  <a:pt x="13861" y="1228"/>
                </a:cubicBezTo>
                <a:cubicBezTo>
                  <a:pt x="14970" y="832"/>
                  <a:pt x="16101" y="608"/>
                  <a:pt x="17215" y="608"/>
                </a:cubicBezTo>
                <a:close/>
                <a:moveTo>
                  <a:pt x="17175" y="0"/>
                </a:moveTo>
                <a:cubicBezTo>
                  <a:pt x="13600" y="0"/>
                  <a:pt x="10091" y="2258"/>
                  <a:pt x="7569" y="4662"/>
                </a:cubicBezTo>
                <a:cubicBezTo>
                  <a:pt x="4560" y="7489"/>
                  <a:pt x="1" y="12170"/>
                  <a:pt x="548" y="16729"/>
                </a:cubicBezTo>
                <a:cubicBezTo>
                  <a:pt x="946" y="20104"/>
                  <a:pt x="3788" y="21239"/>
                  <a:pt x="6720" y="21239"/>
                </a:cubicBezTo>
                <a:cubicBezTo>
                  <a:pt x="8039" y="21239"/>
                  <a:pt x="9376" y="21009"/>
                  <a:pt x="10518" y="20651"/>
                </a:cubicBezTo>
                <a:cubicBezTo>
                  <a:pt x="13466" y="19708"/>
                  <a:pt x="16019" y="18067"/>
                  <a:pt x="18482" y="16243"/>
                </a:cubicBezTo>
                <a:cubicBezTo>
                  <a:pt x="20752" y="14578"/>
                  <a:pt x="22993" y="12792"/>
                  <a:pt x="24302" y="10254"/>
                </a:cubicBezTo>
                <a:lnTo>
                  <a:pt x="24302" y="10254"/>
                </a:lnTo>
                <a:cubicBezTo>
                  <a:pt x="24308" y="10245"/>
                  <a:pt x="24313" y="10235"/>
                  <a:pt x="24318" y="10225"/>
                </a:cubicBezTo>
                <a:lnTo>
                  <a:pt x="24318" y="10225"/>
                </a:lnTo>
                <a:cubicBezTo>
                  <a:pt x="24318" y="10225"/>
                  <a:pt x="24318" y="10225"/>
                  <a:pt x="24318" y="10225"/>
                </a:cubicBezTo>
                <a:cubicBezTo>
                  <a:pt x="24333" y="10200"/>
                  <a:pt x="24343" y="10174"/>
                  <a:pt x="24349" y="10150"/>
                </a:cubicBezTo>
                <a:lnTo>
                  <a:pt x="24349" y="10150"/>
                </a:lnTo>
                <a:cubicBezTo>
                  <a:pt x="25935" y="6311"/>
                  <a:pt x="24140" y="2220"/>
                  <a:pt x="20275" y="620"/>
                </a:cubicBezTo>
                <a:cubicBezTo>
                  <a:pt x="19251" y="190"/>
                  <a:pt x="18210" y="0"/>
                  <a:pt x="17175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"/>
          <p:cNvSpPr/>
          <p:nvPr/>
        </p:nvSpPr>
        <p:spPr>
          <a:xfrm>
            <a:off x="666422" y="1529245"/>
            <a:ext cx="2121549" cy="2804207"/>
          </a:xfrm>
          <a:custGeom>
            <a:avLst/>
            <a:gdLst/>
            <a:ahLst/>
            <a:cxnLst/>
            <a:rect l="l" t="t" r="r" b="b"/>
            <a:pathLst>
              <a:path w="78605" h="103898" extrusionOk="0">
                <a:moveTo>
                  <a:pt x="56514" y="553"/>
                </a:moveTo>
                <a:cubicBezTo>
                  <a:pt x="59559" y="553"/>
                  <a:pt x="62620" y="1296"/>
                  <a:pt x="65321" y="2704"/>
                </a:cubicBezTo>
                <a:cubicBezTo>
                  <a:pt x="67692" y="3980"/>
                  <a:pt x="69820" y="5713"/>
                  <a:pt x="71522" y="7840"/>
                </a:cubicBezTo>
                <a:cubicBezTo>
                  <a:pt x="78604" y="16838"/>
                  <a:pt x="75504" y="29330"/>
                  <a:pt x="65625" y="34710"/>
                </a:cubicBezTo>
                <a:cubicBezTo>
                  <a:pt x="61096" y="37172"/>
                  <a:pt x="55959" y="38175"/>
                  <a:pt x="51217" y="40151"/>
                </a:cubicBezTo>
                <a:cubicBezTo>
                  <a:pt x="46901" y="41944"/>
                  <a:pt x="43193" y="44923"/>
                  <a:pt x="40549" y="48783"/>
                </a:cubicBezTo>
                <a:cubicBezTo>
                  <a:pt x="38239" y="52005"/>
                  <a:pt x="37235" y="55987"/>
                  <a:pt x="37752" y="59908"/>
                </a:cubicBezTo>
                <a:cubicBezTo>
                  <a:pt x="38330" y="64559"/>
                  <a:pt x="40366" y="68875"/>
                  <a:pt x="41400" y="73434"/>
                </a:cubicBezTo>
                <a:cubicBezTo>
                  <a:pt x="43436" y="82674"/>
                  <a:pt x="42312" y="92796"/>
                  <a:pt x="34500" y="99088"/>
                </a:cubicBezTo>
                <a:cubicBezTo>
                  <a:pt x="31053" y="101862"/>
                  <a:pt x="27192" y="103215"/>
                  <a:pt x="23154" y="103215"/>
                </a:cubicBezTo>
                <a:cubicBezTo>
                  <a:pt x="20997" y="103215"/>
                  <a:pt x="18789" y="102829"/>
                  <a:pt x="16566" y="102067"/>
                </a:cubicBezTo>
                <a:cubicBezTo>
                  <a:pt x="13588" y="101003"/>
                  <a:pt x="10761" y="99574"/>
                  <a:pt x="8116" y="97872"/>
                </a:cubicBezTo>
                <a:cubicBezTo>
                  <a:pt x="5746" y="96383"/>
                  <a:pt x="3223" y="94681"/>
                  <a:pt x="1976" y="92067"/>
                </a:cubicBezTo>
                <a:cubicBezTo>
                  <a:pt x="1" y="87963"/>
                  <a:pt x="2524" y="83525"/>
                  <a:pt x="4530" y="79969"/>
                </a:cubicBezTo>
                <a:cubicBezTo>
                  <a:pt x="6779" y="75957"/>
                  <a:pt x="9089" y="72036"/>
                  <a:pt x="9575" y="67385"/>
                </a:cubicBezTo>
                <a:cubicBezTo>
                  <a:pt x="10183" y="61337"/>
                  <a:pt x="8542" y="55106"/>
                  <a:pt x="10548" y="49239"/>
                </a:cubicBezTo>
                <a:cubicBezTo>
                  <a:pt x="12037" y="44801"/>
                  <a:pt x="15320" y="41397"/>
                  <a:pt x="18816" y="38479"/>
                </a:cubicBezTo>
                <a:cubicBezTo>
                  <a:pt x="24864" y="33403"/>
                  <a:pt x="31491" y="29239"/>
                  <a:pt x="34925" y="21853"/>
                </a:cubicBezTo>
                <a:cubicBezTo>
                  <a:pt x="37965" y="15257"/>
                  <a:pt x="40640" y="7719"/>
                  <a:pt x="46901" y="3433"/>
                </a:cubicBezTo>
                <a:cubicBezTo>
                  <a:pt x="49738" y="1477"/>
                  <a:pt x="53117" y="553"/>
                  <a:pt x="56514" y="553"/>
                </a:cubicBezTo>
                <a:close/>
                <a:moveTo>
                  <a:pt x="56453" y="1"/>
                </a:moveTo>
                <a:cubicBezTo>
                  <a:pt x="55506" y="1"/>
                  <a:pt x="54549" y="70"/>
                  <a:pt x="53588" y="211"/>
                </a:cubicBezTo>
                <a:cubicBezTo>
                  <a:pt x="45321" y="1397"/>
                  <a:pt x="40457" y="8509"/>
                  <a:pt x="37144" y="15500"/>
                </a:cubicBezTo>
                <a:cubicBezTo>
                  <a:pt x="35746" y="18448"/>
                  <a:pt x="34621" y="21640"/>
                  <a:pt x="32950" y="24436"/>
                </a:cubicBezTo>
                <a:cubicBezTo>
                  <a:pt x="30427" y="28631"/>
                  <a:pt x="26475" y="31731"/>
                  <a:pt x="22676" y="34680"/>
                </a:cubicBezTo>
                <a:cubicBezTo>
                  <a:pt x="19089" y="37476"/>
                  <a:pt x="15381" y="40242"/>
                  <a:pt x="12676" y="43950"/>
                </a:cubicBezTo>
                <a:cubicBezTo>
                  <a:pt x="9393" y="48479"/>
                  <a:pt x="8815" y="53616"/>
                  <a:pt x="8998" y="59087"/>
                </a:cubicBezTo>
                <a:cubicBezTo>
                  <a:pt x="9119" y="62461"/>
                  <a:pt x="9393" y="65896"/>
                  <a:pt x="8724" y="69239"/>
                </a:cubicBezTo>
                <a:cubicBezTo>
                  <a:pt x="8208" y="71945"/>
                  <a:pt x="6931" y="74437"/>
                  <a:pt x="5624" y="76838"/>
                </a:cubicBezTo>
                <a:cubicBezTo>
                  <a:pt x="3679" y="80364"/>
                  <a:pt x="973" y="84133"/>
                  <a:pt x="700" y="88267"/>
                </a:cubicBezTo>
                <a:cubicBezTo>
                  <a:pt x="365" y="93039"/>
                  <a:pt x="4195" y="96079"/>
                  <a:pt x="7843" y="98358"/>
                </a:cubicBezTo>
                <a:cubicBezTo>
                  <a:pt x="12482" y="101261"/>
                  <a:pt x="17840" y="103897"/>
                  <a:pt x="23443" y="103897"/>
                </a:cubicBezTo>
                <a:cubicBezTo>
                  <a:pt x="23825" y="103897"/>
                  <a:pt x="24207" y="103885"/>
                  <a:pt x="24591" y="103860"/>
                </a:cubicBezTo>
                <a:cubicBezTo>
                  <a:pt x="34348" y="103191"/>
                  <a:pt x="41612" y="94255"/>
                  <a:pt x="42707" y="85015"/>
                </a:cubicBezTo>
                <a:cubicBezTo>
                  <a:pt x="43284" y="80243"/>
                  <a:pt x="42585" y="75379"/>
                  <a:pt x="41308" y="70759"/>
                </a:cubicBezTo>
                <a:cubicBezTo>
                  <a:pt x="39941" y="65835"/>
                  <a:pt x="37539" y="60911"/>
                  <a:pt x="38299" y="55653"/>
                </a:cubicBezTo>
                <a:cubicBezTo>
                  <a:pt x="39090" y="50121"/>
                  <a:pt x="43527" y="44984"/>
                  <a:pt x="48239" y="42248"/>
                </a:cubicBezTo>
                <a:cubicBezTo>
                  <a:pt x="52920" y="39543"/>
                  <a:pt x="58391" y="38540"/>
                  <a:pt x="63345" y="36412"/>
                </a:cubicBezTo>
                <a:cubicBezTo>
                  <a:pt x="67874" y="34467"/>
                  <a:pt x="71826" y="31519"/>
                  <a:pt x="74075" y="27050"/>
                </a:cubicBezTo>
                <a:cubicBezTo>
                  <a:pt x="76203" y="22917"/>
                  <a:pt x="76628" y="18114"/>
                  <a:pt x="75291" y="13676"/>
                </a:cubicBezTo>
                <a:cubicBezTo>
                  <a:pt x="74564" y="11406"/>
                  <a:pt x="73446" y="9316"/>
                  <a:pt x="71935" y="7467"/>
                </a:cubicBezTo>
                <a:lnTo>
                  <a:pt x="71935" y="7467"/>
                </a:lnTo>
                <a:cubicBezTo>
                  <a:pt x="71929" y="7460"/>
                  <a:pt x="71923" y="7453"/>
                  <a:pt x="71917" y="7445"/>
                </a:cubicBezTo>
                <a:lnTo>
                  <a:pt x="71917" y="7445"/>
                </a:lnTo>
                <a:cubicBezTo>
                  <a:pt x="71917" y="7445"/>
                  <a:pt x="71917" y="7445"/>
                  <a:pt x="71917" y="7445"/>
                </a:cubicBezTo>
                <a:cubicBezTo>
                  <a:pt x="71905" y="7428"/>
                  <a:pt x="71893" y="7414"/>
                  <a:pt x="71880" y="7401"/>
                </a:cubicBezTo>
                <a:lnTo>
                  <a:pt x="71880" y="7401"/>
                </a:lnTo>
                <a:cubicBezTo>
                  <a:pt x="67973" y="2732"/>
                  <a:pt x="62405" y="1"/>
                  <a:pt x="56453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1"/>
          <p:cNvSpPr/>
          <p:nvPr/>
        </p:nvSpPr>
        <p:spPr>
          <a:xfrm>
            <a:off x="886277" y="1692504"/>
            <a:ext cx="1631761" cy="2373609"/>
          </a:xfrm>
          <a:custGeom>
            <a:avLst/>
            <a:gdLst/>
            <a:ahLst/>
            <a:cxnLst/>
            <a:rect l="l" t="t" r="r" b="b"/>
            <a:pathLst>
              <a:path w="60458" h="87944" extrusionOk="0">
                <a:moveTo>
                  <a:pt x="48256" y="696"/>
                </a:moveTo>
                <a:cubicBezTo>
                  <a:pt x="51234" y="696"/>
                  <a:pt x="54010" y="1898"/>
                  <a:pt x="55959" y="4618"/>
                </a:cubicBezTo>
                <a:cubicBezTo>
                  <a:pt x="57935" y="7354"/>
                  <a:pt x="58968" y="10667"/>
                  <a:pt x="57874" y="13950"/>
                </a:cubicBezTo>
                <a:cubicBezTo>
                  <a:pt x="55868" y="19968"/>
                  <a:pt x="49242" y="23859"/>
                  <a:pt x="44135" y="26929"/>
                </a:cubicBezTo>
                <a:cubicBezTo>
                  <a:pt x="38147" y="30515"/>
                  <a:pt x="31855" y="33737"/>
                  <a:pt x="27296" y="39148"/>
                </a:cubicBezTo>
                <a:cubicBezTo>
                  <a:pt x="22372" y="45014"/>
                  <a:pt x="20062" y="53282"/>
                  <a:pt x="21855" y="60820"/>
                </a:cubicBezTo>
                <a:cubicBezTo>
                  <a:pt x="22919" y="65318"/>
                  <a:pt x="25381" y="69574"/>
                  <a:pt x="25442" y="74285"/>
                </a:cubicBezTo>
                <a:cubicBezTo>
                  <a:pt x="25472" y="78419"/>
                  <a:pt x="23041" y="82279"/>
                  <a:pt x="19788" y="84711"/>
                </a:cubicBezTo>
                <a:cubicBezTo>
                  <a:pt x="17600" y="86344"/>
                  <a:pt x="15020" y="87257"/>
                  <a:pt x="12521" y="87257"/>
                </a:cubicBezTo>
                <a:cubicBezTo>
                  <a:pt x="9814" y="87257"/>
                  <a:pt x="7202" y="86186"/>
                  <a:pt x="5290" y="83799"/>
                </a:cubicBezTo>
                <a:cubicBezTo>
                  <a:pt x="336" y="77629"/>
                  <a:pt x="2037" y="69180"/>
                  <a:pt x="5076" y="62554"/>
                </a:cubicBezTo>
                <a:lnTo>
                  <a:pt x="5076" y="62554"/>
                </a:lnTo>
                <a:cubicBezTo>
                  <a:pt x="5076" y="62554"/>
                  <a:pt x="5077" y="62553"/>
                  <a:pt x="5077" y="62552"/>
                </a:cubicBezTo>
                <a:lnTo>
                  <a:pt x="5077" y="62552"/>
                </a:lnTo>
                <a:cubicBezTo>
                  <a:pt x="5077" y="62552"/>
                  <a:pt x="5077" y="62552"/>
                  <a:pt x="5077" y="62552"/>
                </a:cubicBezTo>
                <a:cubicBezTo>
                  <a:pt x="5077" y="62551"/>
                  <a:pt x="5078" y="62550"/>
                  <a:pt x="5078" y="62549"/>
                </a:cubicBezTo>
                <a:lnTo>
                  <a:pt x="5078" y="62549"/>
                </a:lnTo>
                <a:cubicBezTo>
                  <a:pt x="8815" y="54221"/>
                  <a:pt x="6810" y="44040"/>
                  <a:pt x="14226" y="37476"/>
                </a:cubicBezTo>
                <a:cubicBezTo>
                  <a:pt x="17296" y="34771"/>
                  <a:pt x="20731" y="32795"/>
                  <a:pt x="23193" y="29391"/>
                </a:cubicBezTo>
                <a:cubicBezTo>
                  <a:pt x="25381" y="26381"/>
                  <a:pt x="26871" y="22916"/>
                  <a:pt x="28542" y="19603"/>
                </a:cubicBezTo>
                <a:cubicBezTo>
                  <a:pt x="31947" y="12977"/>
                  <a:pt x="36263" y="4314"/>
                  <a:pt x="43740" y="1548"/>
                </a:cubicBezTo>
                <a:cubicBezTo>
                  <a:pt x="45244" y="993"/>
                  <a:pt x="46775" y="696"/>
                  <a:pt x="48256" y="696"/>
                </a:cubicBezTo>
                <a:close/>
                <a:moveTo>
                  <a:pt x="48258" y="0"/>
                </a:moveTo>
                <a:cubicBezTo>
                  <a:pt x="42454" y="0"/>
                  <a:pt x="37247" y="4759"/>
                  <a:pt x="33983" y="9299"/>
                </a:cubicBezTo>
                <a:cubicBezTo>
                  <a:pt x="31187" y="13159"/>
                  <a:pt x="28998" y="17445"/>
                  <a:pt x="26871" y="21701"/>
                </a:cubicBezTo>
                <a:cubicBezTo>
                  <a:pt x="24469" y="26533"/>
                  <a:pt x="22007" y="30819"/>
                  <a:pt x="17600" y="34132"/>
                </a:cubicBezTo>
                <a:cubicBezTo>
                  <a:pt x="13436" y="37263"/>
                  <a:pt x="10123" y="40303"/>
                  <a:pt x="8542" y="45409"/>
                </a:cubicBezTo>
                <a:cubicBezTo>
                  <a:pt x="6840" y="50941"/>
                  <a:pt x="6961" y="56929"/>
                  <a:pt x="4591" y="62279"/>
                </a:cubicBezTo>
                <a:cubicBezTo>
                  <a:pt x="1733" y="68449"/>
                  <a:pt x="1" y="75957"/>
                  <a:pt x="3557" y="82249"/>
                </a:cubicBezTo>
                <a:cubicBezTo>
                  <a:pt x="5290" y="85318"/>
                  <a:pt x="7873" y="87568"/>
                  <a:pt x="11521" y="87902"/>
                </a:cubicBezTo>
                <a:cubicBezTo>
                  <a:pt x="11834" y="87930"/>
                  <a:pt x="12148" y="87944"/>
                  <a:pt x="12461" y="87944"/>
                </a:cubicBezTo>
                <a:cubicBezTo>
                  <a:pt x="18916" y="87944"/>
                  <a:pt x="25146" y="82094"/>
                  <a:pt x="25928" y="75774"/>
                </a:cubicBezTo>
                <a:cubicBezTo>
                  <a:pt x="26506" y="71154"/>
                  <a:pt x="24226" y="66656"/>
                  <a:pt x="22889" y="62339"/>
                </a:cubicBezTo>
                <a:cubicBezTo>
                  <a:pt x="21369" y="57233"/>
                  <a:pt x="21582" y="51762"/>
                  <a:pt x="23466" y="46777"/>
                </a:cubicBezTo>
                <a:cubicBezTo>
                  <a:pt x="26658" y="38205"/>
                  <a:pt x="34287" y="33312"/>
                  <a:pt x="41825" y="28965"/>
                </a:cubicBezTo>
                <a:cubicBezTo>
                  <a:pt x="47357" y="25743"/>
                  <a:pt x="53862" y="22217"/>
                  <a:pt x="57266" y="16533"/>
                </a:cubicBezTo>
                <a:cubicBezTo>
                  <a:pt x="60458" y="11275"/>
                  <a:pt x="58361" y="3402"/>
                  <a:pt x="52494" y="880"/>
                </a:cubicBezTo>
                <a:cubicBezTo>
                  <a:pt x="51060" y="271"/>
                  <a:pt x="49642" y="0"/>
                  <a:pt x="48258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1707456" y="1821945"/>
            <a:ext cx="641579" cy="586277"/>
          </a:xfrm>
          <a:custGeom>
            <a:avLst/>
            <a:gdLst/>
            <a:ahLst/>
            <a:cxnLst/>
            <a:rect l="l" t="t" r="r" b="b"/>
            <a:pathLst>
              <a:path w="23771" h="21722" extrusionOk="0">
                <a:moveTo>
                  <a:pt x="16470" y="676"/>
                </a:moveTo>
                <a:cubicBezTo>
                  <a:pt x="19459" y="676"/>
                  <a:pt x="22073" y="2201"/>
                  <a:pt x="22494" y="5962"/>
                </a:cubicBezTo>
                <a:cubicBezTo>
                  <a:pt x="23161" y="11699"/>
                  <a:pt x="17071" y="16192"/>
                  <a:pt x="12483" y="18294"/>
                </a:cubicBezTo>
                <a:lnTo>
                  <a:pt x="12483" y="18294"/>
                </a:lnTo>
                <a:cubicBezTo>
                  <a:pt x="12476" y="18296"/>
                  <a:pt x="12470" y="18299"/>
                  <a:pt x="12463" y="18303"/>
                </a:cubicBezTo>
                <a:cubicBezTo>
                  <a:pt x="12463" y="18303"/>
                  <a:pt x="12463" y="18303"/>
                  <a:pt x="12463" y="18303"/>
                </a:cubicBezTo>
                <a:lnTo>
                  <a:pt x="12463" y="18303"/>
                </a:lnTo>
                <a:cubicBezTo>
                  <a:pt x="12442" y="18312"/>
                  <a:pt x="12424" y="18323"/>
                  <a:pt x="12408" y="18335"/>
                </a:cubicBezTo>
                <a:lnTo>
                  <a:pt x="12408" y="18335"/>
                </a:lnTo>
                <a:cubicBezTo>
                  <a:pt x="10643" y="19364"/>
                  <a:pt x="7271" y="21312"/>
                  <a:pt x="4647" y="21312"/>
                </a:cubicBezTo>
                <a:cubicBezTo>
                  <a:pt x="3979" y="21312"/>
                  <a:pt x="3360" y="21186"/>
                  <a:pt x="2828" y="20886"/>
                </a:cubicBezTo>
                <a:cubicBezTo>
                  <a:pt x="761" y="19762"/>
                  <a:pt x="1065" y="16388"/>
                  <a:pt x="1551" y="14503"/>
                </a:cubicBezTo>
                <a:cubicBezTo>
                  <a:pt x="2919" y="9275"/>
                  <a:pt x="7296" y="3622"/>
                  <a:pt x="12402" y="1524"/>
                </a:cubicBezTo>
                <a:cubicBezTo>
                  <a:pt x="13725" y="980"/>
                  <a:pt x="15135" y="676"/>
                  <a:pt x="16470" y="676"/>
                </a:cubicBezTo>
                <a:close/>
                <a:moveTo>
                  <a:pt x="16576" y="1"/>
                </a:moveTo>
                <a:cubicBezTo>
                  <a:pt x="13315" y="1"/>
                  <a:pt x="9971" y="1727"/>
                  <a:pt x="7691" y="3926"/>
                </a:cubicBezTo>
                <a:cubicBezTo>
                  <a:pt x="4074" y="7391"/>
                  <a:pt x="1" y="12832"/>
                  <a:pt x="730" y="18151"/>
                </a:cubicBezTo>
                <a:cubicBezTo>
                  <a:pt x="1072" y="20822"/>
                  <a:pt x="2632" y="21721"/>
                  <a:pt x="4577" y="21721"/>
                </a:cubicBezTo>
                <a:cubicBezTo>
                  <a:pt x="7302" y="21721"/>
                  <a:pt x="10786" y="19955"/>
                  <a:pt x="12737" y="18819"/>
                </a:cubicBezTo>
                <a:cubicBezTo>
                  <a:pt x="16992" y="16844"/>
                  <a:pt x="21886" y="13287"/>
                  <a:pt x="22950" y="8424"/>
                </a:cubicBezTo>
                <a:cubicBezTo>
                  <a:pt x="23770" y="4716"/>
                  <a:pt x="21795" y="673"/>
                  <a:pt x="17874" y="96"/>
                </a:cubicBezTo>
                <a:cubicBezTo>
                  <a:pt x="17444" y="31"/>
                  <a:pt x="17011" y="1"/>
                  <a:pt x="1657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1023275" y="2882978"/>
            <a:ext cx="477507" cy="1022543"/>
          </a:xfrm>
          <a:custGeom>
            <a:avLst/>
            <a:gdLst/>
            <a:ahLst/>
            <a:cxnLst/>
            <a:rect l="l" t="t" r="r" b="b"/>
            <a:pathLst>
              <a:path w="17692" h="37886" extrusionOk="0">
                <a:moveTo>
                  <a:pt x="9541" y="835"/>
                </a:moveTo>
                <a:cubicBezTo>
                  <a:pt x="9985" y="835"/>
                  <a:pt x="10300" y="1324"/>
                  <a:pt x="10487" y="1969"/>
                </a:cubicBezTo>
                <a:cubicBezTo>
                  <a:pt x="11916" y="7866"/>
                  <a:pt x="12190" y="13914"/>
                  <a:pt x="13801" y="19781"/>
                </a:cubicBezTo>
                <a:cubicBezTo>
                  <a:pt x="15168" y="24735"/>
                  <a:pt x="17691" y="32547"/>
                  <a:pt x="12433" y="36164"/>
                </a:cubicBezTo>
                <a:cubicBezTo>
                  <a:pt x="11281" y="36957"/>
                  <a:pt x="10037" y="37308"/>
                  <a:pt x="8811" y="37308"/>
                </a:cubicBezTo>
                <a:cubicBezTo>
                  <a:pt x="5055" y="37308"/>
                  <a:pt x="1469" y="34011"/>
                  <a:pt x="1217" y="30024"/>
                </a:cubicBezTo>
                <a:cubicBezTo>
                  <a:pt x="913" y="25373"/>
                  <a:pt x="3557" y="20996"/>
                  <a:pt x="5168" y="16802"/>
                </a:cubicBezTo>
                <a:cubicBezTo>
                  <a:pt x="6323" y="13853"/>
                  <a:pt x="7053" y="10753"/>
                  <a:pt x="7296" y="7592"/>
                </a:cubicBezTo>
                <a:cubicBezTo>
                  <a:pt x="7326" y="6042"/>
                  <a:pt x="7569" y="4492"/>
                  <a:pt x="8025" y="3002"/>
                </a:cubicBezTo>
                <a:cubicBezTo>
                  <a:pt x="8177" y="2485"/>
                  <a:pt x="8420" y="1574"/>
                  <a:pt x="8846" y="1178"/>
                </a:cubicBezTo>
                <a:cubicBezTo>
                  <a:pt x="9105" y="939"/>
                  <a:pt x="9336" y="835"/>
                  <a:pt x="9541" y="835"/>
                </a:cubicBezTo>
                <a:close/>
                <a:moveTo>
                  <a:pt x="9621" y="0"/>
                </a:moveTo>
                <a:cubicBezTo>
                  <a:pt x="9418" y="0"/>
                  <a:pt x="9191" y="71"/>
                  <a:pt x="8937" y="236"/>
                </a:cubicBezTo>
                <a:cubicBezTo>
                  <a:pt x="7205" y="1330"/>
                  <a:pt x="6931" y="4826"/>
                  <a:pt x="6779" y="6619"/>
                </a:cubicBezTo>
                <a:cubicBezTo>
                  <a:pt x="6414" y="10966"/>
                  <a:pt x="5320" y="15252"/>
                  <a:pt x="3527" y="19264"/>
                </a:cubicBezTo>
                <a:cubicBezTo>
                  <a:pt x="2463" y="21817"/>
                  <a:pt x="1308" y="24370"/>
                  <a:pt x="852" y="27136"/>
                </a:cubicBezTo>
                <a:cubicBezTo>
                  <a:pt x="1" y="31969"/>
                  <a:pt x="2554" y="37228"/>
                  <a:pt x="7904" y="37836"/>
                </a:cubicBezTo>
                <a:cubicBezTo>
                  <a:pt x="8185" y="37869"/>
                  <a:pt x="8466" y="37886"/>
                  <a:pt x="8746" y="37886"/>
                </a:cubicBezTo>
                <a:cubicBezTo>
                  <a:pt x="10728" y="37886"/>
                  <a:pt x="12624" y="37048"/>
                  <a:pt x="13983" y="35556"/>
                </a:cubicBezTo>
                <a:cubicBezTo>
                  <a:pt x="15898" y="33489"/>
                  <a:pt x="16263" y="30662"/>
                  <a:pt x="16080" y="27927"/>
                </a:cubicBezTo>
                <a:cubicBezTo>
                  <a:pt x="15837" y="23762"/>
                  <a:pt x="14226" y="19841"/>
                  <a:pt x="13405" y="15768"/>
                </a:cubicBezTo>
                <a:cubicBezTo>
                  <a:pt x="12463" y="11149"/>
                  <a:pt x="12159" y="6409"/>
                  <a:pt x="11035" y="1820"/>
                </a:cubicBezTo>
                <a:lnTo>
                  <a:pt x="11035" y="1820"/>
                </a:lnTo>
                <a:cubicBezTo>
                  <a:pt x="11035" y="1819"/>
                  <a:pt x="11035" y="1818"/>
                  <a:pt x="11035" y="1817"/>
                </a:cubicBezTo>
                <a:lnTo>
                  <a:pt x="11035" y="1817"/>
                </a:lnTo>
                <a:cubicBezTo>
                  <a:pt x="11035" y="1817"/>
                  <a:pt x="11035" y="1817"/>
                  <a:pt x="11035" y="1817"/>
                </a:cubicBezTo>
                <a:cubicBezTo>
                  <a:pt x="11033" y="1811"/>
                  <a:pt x="11032" y="1806"/>
                  <a:pt x="11030" y="1801"/>
                </a:cubicBezTo>
                <a:lnTo>
                  <a:pt x="11030" y="1801"/>
                </a:lnTo>
                <a:cubicBezTo>
                  <a:pt x="10812" y="1009"/>
                  <a:pt x="10387" y="0"/>
                  <a:pt x="9621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292538" y="2904381"/>
            <a:ext cx="312247" cy="300858"/>
          </a:xfrm>
          <a:custGeom>
            <a:avLst/>
            <a:gdLst/>
            <a:ahLst/>
            <a:cxnLst/>
            <a:rect l="l" t="t" r="r" b="b"/>
            <a:pathLst>
              <a:path w="11569" h="11147" extrusionOk="0">
                <a:moveTo>
                  <a:pt x="6984" y="453"/>
                </a:moveTo>
                <a:cubicBezTo>
                  <a:pt x="8332" y="453"/>
                  <a:pt x="9772" y="932"/>
                  <a:pt x="10480" y="2088"/>
                </a:cubicBezTo>
                <a:cubicBezTo>
                  <a:pt x="11179" y="3243"/>
                  <a:pt x="10997" y="4762"/>
                  <a:pt x="10784" y="6039"/>
                </a:cubicBezTo>
                <a:cubicBezTo>
                  <a:pt x="10466" y="8064"/>
                  <a:pt x="9789" y="10557"/>
                  <a:pt x="7393" y="10557"/>
                </a:cubicBezTo>
                <a:cubicBezTo>
                  <a:pt x="7271" y="10557"/>
                  <a:pt x="7145" y="10551"/>
                  <a:pt x="7015" y="10538"/>
                </a:cubicBezTo>
                <a:cubicBezTo>
                  <a:pt x="4765" y="10355"/>
                  <a:pt x="3002" y="8410"/>
                  <a:pt x="2030" y="6495"/>
                </a:cubicBezTo>
                <a:cubicBezTo>
                  <a:pt x="2027" y="6490"/>
                  <a:pt x="2025" y="6484"/>
                  <a:pt x="2022" y="6479"/>
                </a:cubicBezTo>
                <a:lnTo>
                  <a:pt x="2022" y="6479"/>
                </a:lnTo>
                <a:cubicBezTo>
                  <a:pt x="1081" y="3723"/>
                  <a:pt x="3189" y="1138"/>
                  <a:pt x="5860" y="568"/>
                </a:cubicBezTo>
                <a:cubicBezTo>
                  <a:pt x="6214" y="493"/>
                  <a:pt x="6595" y="453"/>
                  <a:pt x="6984" y="453"/>
                </a:cubicBezTo>
                <a:close/>
                <a:moveTo>
                  <a:pt x="7177" y="1"/>
                </a:moveTo>
                <a:cubicBezTo>
                  <a:pt x="3823" y="1"/>
                  <a:pt x="0" y="2740"/>
                  <a:pt x="1513" y="6738"/>
                </a:cubicBezTo>
                <a:cubicBezTo>
                  <a:pt x="1520" y="6753"/>
                  <a:pt x="1527" y="6767"/>
                  <a:pt x="1535" y="6779"/>
                </a:cubicBezTo>
                <a:lnTo>
                  <a:pt x="1535" y="6779"/>
                </a:lnTo>
                <a:cubicBezTo>
                  <a:pt x="1538" y="6786"/>
                  <a:pt x="1541" y="6792"/>
                  <a:pt x="1543" y="6799"/>
                </a:cubicBezTo>
                <a:cubicBezTo>
                  <a:pt x="2600" y="8884"/>
                  <a:pt x="4774" y="11146"/>
                  <a:pt x="7300" y="11146"/>
                </a:cubicBezTo>
                <a:cubicBezTo>
                  <a:pt x="7537" y="11146"/>
                  <a:pt x="7776" y="11126"/>
                  <a:pt x="8018" y="11085"/>
                </a:cubicBezTo>
                <a:cubicBezTo>
                  <a:pt x="10936" y="10568"/>
                  <a:pt x="11513" y="6799"/>
                  <a:pt x="11544" y="4367"/>
                </a:cubicBezTo>
                <a:cubicBezTo>
                  <a:pt x="11568" y="1296"/>
                  <a:pt x="9484" y="1"/>
                  <a:pt x="7177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474473" y="625614"/>
            <a:ext cx="283881" cy="414108"/>
          </a:xfrm>
          <a:custGeom>
            <a:avLst/>
            <a:gdLst/>
            <a:ahLst/>
            <a:cxnLst/>
            <a:rect l="l" t="t" r="r" b="b"/>
            <a:pathLst>
              <a:path w="10518" h="15343" extrusionOk="0">
                <a:moveTo>
                  <a:pt x="5215" y="572"/>
                </a:moveTo>
                <a:cubicBezTo>
                  <a:pt x="6984" y="572"/>
                  <a:pt x="8331" y="2727"/>
                  <a:pt x="8967" y="4543"/>
                </a:cubicBezTo>
                <a:cubicBezTo>
                  <a:pt x="9636" y="6458"/>
                  <a:pt x="9696" y="8433"/>
                  <a:pt x="9575" y="10440"/>
                </a:cubicBezTo>
                <a:cubicBezTo>
                  <a:pt x="9484" y="11534"/>
                  <a:pt x="9392" y="12780"/>
                  <a:pt x="8815" y="13753"/>
                </a:cubicBezTo>
                <a:cubicBezTo>
                  <a:pt x="8340" y="14561"/>
                  <a:pt x="7675" y="14848"/>
                  <a:pt x="6949" y="14848"/>
                </a:cubicBezTo>
                <a:cubicBezTo>
                  <a:pt x="6282" y="14848"/>
                  <a:pt x="5563" y="14605"/>
                  <a:pt x="4894" y="14300"/>
                </a:cubicBezTo>
                <a:cubicBezTo>
                  <a:pt x="3467" y="13541"/>
                  <a:pt x="2404" y="12600"/>
                  <a:pt x="1735" y="11114"/>
                </a:cubicBezTo>
                <a:lnTo>
                  <a:pt x="1735" y="11114"/>
                </a:lnTo>
                <a:cubicBezTo>
                  <a:pt x="993" y="7993"/>
                  <a:pt x="611" y="3754"/>
                  <a:pt x="3283" y="1412"/>
                </a:cubicBezTo>
                <a:cubicBezTo>
                  <a:pt x="3968" y="819"/>
                  <a:pt x="4616" y="572"/>
                  <a:pt x="5215" y="572"/>
                </a:cubicBezTo>
                <a:close/>
                <a:moveTo>
                  <a:pt x="5213" y="0"/>
                </a:moveTo>
                <a:cubicBezTo>
                  <a:pt x="4614" y="0"/>
                  <a:pt x="3976" y="205"/>
                  <a:pt x="3313" y="683"/>
                </a:cubicBezTo>
                <a:cubicBezTo>
                  <a:pt x="0" y="3053"/>
                  <a:pt x="365" y="7917"/>
                  <a:pt x="1216" y="11382"/>
                </a:cubicBezTo>
                <a:cubicBezTo>
                  <a:pt x="1228" y="11429"/>
                  <a:pt x="1252" y="11466"/>
                  <a:pt x="1284" y="11495"/>
                </a:cubicBezTo>
                <a:lnTo>
                  <a:pt x="1284" y="11495"/>
                </a:lnTo>
                <a:cubicBezTo>
                  <a:pt x="1981" y="13017"/>
                  <a:pt x="3110" y="13995"/>
                  <a:pt x="4587" y="14769"/>
                </a:cubicBezTo>
                <a:lnTo>
                  <a:pt x="4587" y="14769"/>
                </a:lnTo>
                <a:cubicBezTo>
                  <a:pt x="4597" y="14775"/>
                  <a:pt x="4608" y="14781"/>
                  <a:pt x="4620" y="14786"/>
                </a:cubicBezTo>
                <a:cubicBezTo>
                  <a:pt x="4620" y="14786"/>
                  <a:pt x="4620" y="14786"/>
                  <a:pt x="4620" y="14786"/>
                </a:cubicBezTo>
                <a:lnTo>
                  <a:pt x="4620" y="14786"/>
                </a:lnTo>
                <a:cubicBezTo>
                  <a:pt x="4642" y="14799"/>
                  <a:pt x="4664" y="14809"/>
                  <a:pt x="4686" y="14815"/>
                </a:cubicBezTo>
                <a:lnTo>
                  <a:pt x="4686" y="14815"/>
                </a:lnTo>
                <a:cubicBezTo>
                  <a:pt x="5470" y="15163"/>
                  <a:pt x="6198" y="15342"/>
                  <a:pt x="6850" y="15342"/>
                </a:cubicBezTo>
                <a:cubicBezTo>
                  <a:pt x="8345" y="15342"/>
                  <a:pt x="9438" y="14400"/>
                  <a:pt x="9879" y="12385"/>
                </a:cubicBezTo>
                <a:cubicBezTo>
                  <a:pt x="10517" y="9528"/>
                  <a:pt x="10365" y="6245"/>
                  <a:pt x="9180" y="3540"/>
                </a:cubicBezTo>
                <a:cubicBezTo>
                  <a:pt x="8408" y="1770"/>
                  <a:pt x="6976" y="0"/>
                  <a:pt x="5213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>
            <a:off x="5815010" y="1059981"/>
            <a:ext cx="991856" cy="543606"/>
          </a:xfrm>
          <a:custGeom>
            <a:avLst/>
            <a:gdLst/>
            <a:ahLst/>
            <a:cxnLst/>
            <a:rect l="l" t="t" r="r" b="b"/>
            <a:pathLst>
              <a:path w="36749" h="20141" extrusionOk="0">
                <a:moveTo>
                  <a:pt x="23785" y="581"/>
                </a:moveTo>
                <a:cubicBezTo>
                  <a:pt x="24265" y="581"/>
                  <a:pt x="24746" y="590"/>
                  <a:pt x="25229" y="607"/>
                </a:cubicBezTo>
                <a:cubicBezTo>
                  <a:pt x="28633" y="729"/>
                  <a:pt x="32736" y="1732"/>
                  <a:pt x="34651" y="4862"/>
                </a:cubicBezTo>
                <a:cubicBezTo>
                  <a:pt x="36627" y="8175"/>
                  <a:pt x="32250" y="11914"/>
                  <a:pt x="29970" y="13920"/>
                </a:cubicBezTo>
                <a:cubicBezTo>
                  <a:pt x="26262" y="17173"/>
                  <a:pt x="21612" y="19270"/>
                  <a:pt x="16657" y="19422"/>
                </a:cubicBezTo>
                <a:cubicBezTo>
                  <a:pt x="16350" y="19435"/>
                  <a:pt x="16039" y="19441"/>
                  <a:pt x="15726" y="19441"/>
                </a:cubicBezTo>
                <a:cubicBezTo>
                  <a:pt x="13831" y="19441"/>
                  <a:pt x="11838" y="19193"/>
                  <a:pt x="10081" y="18511"/>
                </a:cubicBezTo>
                <a:lnTo>
                  <a:pt x="10081" y="18511"/>
                </a:lnTo>
                <a:cubicBezTo>
                  <a:pt x="10057" y="18498"/>
                  <a:pt x="10031" y="18487"/>
                  <a:pt x="10000" y="18480"/>
                </a:cubicBezTo>
                <a:lnTo>
                  <a:pt x="10000" y="18480"/>
                </a:lnTo>
                <a:cubicBezTo>
                  <a:pt x="10000" y="18480"/>
                  <a:pt x="10000" y="18480"/>
                  <a:pt x="10000" y="18480"/>
                </a:cubicBezTo>
                <a:cubicBezTo>
                  <a:pt x="9983" y="18473"/>
                  <a:pt x="9966" y="18469"/>
                  <a:pt x="9950" y="18466"/>
                </a:cubicBezTo>
                <a:lnTo>
                  <a:pt x="9950" y="18466"/>
                </a:lnTo>
                <a:cubicBezTo>
                  <a:pt x="6690" y="17573"/>
                  <a:pt x="3975" y="15121"/>
                  <a:pt x="2523" y="12097"/>
                </a:cubicBezTo>
                <a:cubicBezTo>
                  <a:pt x="1702" y="10364"/>
                  <a:pt x="821" y="8145"/>
                  <a:pt x="1611" y="6291"/>
                </a:cubicBezTo>
                <a:cubicBezTo>
                  <a:pt x="2280" y="4741"/>
                  <a:pt x="3982" y="4224"/>
                  <a:pt x="5471" y="3799"/>
                </a:cubicBezTo>
                <a:cubicBezTo>
                  <a:pt x="11487" y="2019"/>
                  <a:pt x="17502" y="581"/>
                  <a:pt x="23785" y="581"/>
                </a:cubicBezTo>
                <a:close/>
                <a:moveTo>
                  <a:pt x="23201" y="1"/>
                </a:moveTo>
                <a:cubicBezTo>
                  <a:pt x="20174" y="1"/>
                  <a:pt x="17151" y="314"/>
                  <a:pt x="14195" y="941"/>
                </a:cubicBezTo>
                <a:cubicBezTo>
                  <a:pt x="11946" y="1367"/>
                  <a:pt x="9727" y="1944"/>
                  <a:pt x="7538" y="2613"/>
                </a:cubicBezTo>
                <a:cubicBezTo>
                  <a:pt x="6140" y="3008"/>
                  <a:pt x="4620" y="3312"/>
                  <a:pt x="3313" y="3951"/>
                </a:cubicBezTo>
                <a:cubicBezTo>
                  <a:pt x="0" y="5501"/>
                  <a:pt x="517" y="8905"/>
                  <a:pt x="1763" y="11793"/>
                </a:cubicBezTo>
                <a:cubicBezTo>
                  <a:pt x="3253" y="15227"/>
                  <a:pt x="6201" y="18054"/>
                  <a:pt x="9848" y="19027"/>
                </a:cubicBezTo>
                <a:cubicBezTo>
                  <a:pt x="11794" y="19794"/>
                  <a:pt x="13798" y="20140"/>
                  <a:pt x="15796" y="20140"/>
                </a:cubicBezTo>
                <a:cubicBezTo>
                  <a:pt x="22508" y="20140"/>
                  <a:pt x="29166" y="16234"/>
                  <a:pt x="33405" y="11245"/>
                </a:cubicBezTo>
                <a:cubicBezTo>
                  <a:pt x="35198" y="9087"/>
                  <a:pt x="36749" y="6747"/>
                  <a:pt x="34834" y="4163"/>
                </a:cubicBezTo>
                <a:cubicBezTo>
                  <a:pt x="32888" y="1519"/>
                  <a:pt x="29575" y="394"/>
                  <a:pt x="26444" y="121"/>
                </a:cubicBezTo>
                <a:cubicBezTo>
                  <a:pt x="25365" y="41"/>
                  <a:pt x="24283" y="1"/>
                  <a:pt x="23201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1"/>
          <p:cNvSpPr/>
          <p:nvPr/>
        </p:nvSpPr>
        <p:spPr>
          <a:xfrm>
            <a:off x="5912630" y="1132015"/>
            <a:ext cx="703089" cy="390113"/>
          </a:xfrm>
          <a:custGeom>
            <a:avLst/>
            <a:gdLst/>
            <a:ahLst/>
            <a:cxnLst/>
            <a:rect l="l" t="t" r="r" b="b"/>
            <a:pathLst>
              <a:path w="26050" h="14454" extrusionOk="0">
                <a:moveTo>
                  <a:pt x="17500" y="499"/>
                </a:moveTo>
                <a:cubicBezTo>
                  <a:pt x="19647" y="499"/>
                  <a:pt x="21734" y="874"/>
                  <a:pt x="23162" y="2102"/>
                </a:cubicBezTo>
                <a:cubicBezTo>
                  <a:pt x="25593" y="4199"/>
                  <a:pt x="23800" y="7756"/>
                  <a:pt x="21824" y="9458"/>
                </a:cubicBezTo>
                <a:cubicBezTo>
                  <a:pt x="19210" y="11707"/>
                  <a:pt x="15624" y="13865"/>
                  <a:pt x="12098" y="13926"/>
                </a:cubicBezTo>
                <a:cubicBezTo>
                  <a:pt x="12054" y="13927"/>
                  <a:pt x="12009" y="13927"/>
                  <a:pt x="11965" y="13927"/>
                </a:cubicBezTo>
                <a:cubicBezTo>
                  <a:pt x="7977" y="13927"/>
                  <a:pt x="2949" y="11242"/>
                  <a:pt x="1919" y="7101"/>
                </a:cubicBezTo>
                <a:lnTo>
                  <a:pt x="1919" y="7101"/>
                </a:lnTo>
                <a:cubicBezTo>
                  <a:pt x="1918" y="7097"/>
                  <a:pt x="1917" y="7092"/>
                  <a:pt x="1915" y="7087"/>
                </a:cubicBezTo>
                <a:lnTo>
                  <a:pt x="1915" y="7087"/>
                </a:lnTo>
                <a:cubicBezTo>
                  <a:pt x="1915" y="7087"/>
                  <a:pt x="1915" y="7087"/>
                  <a:pt x="1915" y="7087"/>
                </a:cubicBezTo>
                <a:cubicBezTo>
                  <a:pt x="1912" y="7075"/>
                  <a:pt x="1909" y="7063"/>
                  <a:pt x="1905" y="7052"/>
                </a:cubicBezTo>
                <a:lnTo>
                  <a:pt x="1905" y="7052"/>
                </a:lnTo>
                <a:cubicBezTo>
                  <a:pt x="622" y="2765"/>
                  <a:pt x="8762" y="1615"/>
                  <a:pt x="11581" y="1130"/>
                </a:cubicBezTo>
                <a:cubicBezTo>
                  <a:pt x="13236" y="859"/>
                  <a:pt x="15396" y="499"/>
                  <a:pt x="17500" y="499"/>
                </a:cubicBezTo>
                <a:close/>
                <a:moveTo>
                  <a:pt x="17026" y="1"/>
                </a:moveTo>
                <a:cubicBezTo>
                  <a:pt x="14574" y="1"/>
                  <a:pt x="12075" y="431"/>
                  <a:pt x="9757" y="886"/>
                </a:cubicBezTo>
                <a:cubicBezTo>
                  <a:pt x="6870" y="1464"/>
                  <a:pt x="0" y="2892"/>
                  <a:pt x="1368" y="7239"/>
                </a:cubicBezTo>
                <a:cubicBezTo>
                  <a:pt x="2128" y="10339"/>
                  <a:pt x="5137" y="12680"/>
                  <a:pt x="7994" y="13744"/>
                </a:cubicBezTo>
                <a:cubicBezTo>
                  <a:pt x="9271" y="14216"/>
                  <a:pt x="10605" y="14453"/>
                  <a:pt x="11936" y="14453"/>
                </a:cubicBezTo>
                <a:cubicBezTo>
                  <a:pt x="13518" y="14453"/>
                  <a:pt x="15096" y="14117"/>
                  <a:pt x="16566" y="13440"/>
                </a:cubicBezTo>
                <a:cubicBezTo>
                  <a:pt x="19028" y="12346"/>
                  <a:pt x="21976" y="10613"/>
                  <a:pt x="23618" y="8394"/>
                </a:cubicBezTo>
                <a:cubicBezTo>
                  <a:pt x="26049" y="5081"/>
                  <a:pt x="24742" y="1373"/>
                  <a:pt x="20882" y="430"/>
                </a:cubicBezTo>
                <a:cubicBezTo>
                  <a:pt x="19633" y="124"/>
                  <a:pt x="18336" y="1"/>
                  <a:pt x="1702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1"/>
          <p:cNvSpPr/>
          <p:nvPr/>
        </p:nvSpPr>
        <p:spPr>
          <a:xfrm>
            <a:off x="1982289" y="176214"/>
            <a:ext cx="858120" cy="719661"/>
          </a:xfrm>
          <a:custGeom>
            <a:avLst/>
            <a:gdLst/>
            <a:ahLst/>
            <a:cxnLst/>
            <a:rect l="l" t="t" r="r" b="b"/>
            <a:pathLst>
              <a:path w="31794" h="26664" extrusionOk="0">
                <a:moveTo>
                  <a:pt x="7758" y="556"/>
                </a:moveTo>
                <a:cubicBezTo>
                  <a:pt x="10307" y="556"/>
                  <a:pt x="11982" y="3034"/>
                  <a:pt x="13223" y="5145"/>
                </a:cubicBezTo>
                <a:cubicBezTo>
                  <a:pt x="14347" y="7181"/>
                  <a:pt x="15685" y="9066"/>
                  <a:pt x="17235" y="10798"/>
                </a:cubicBezTo>
                <a:cubicBezTo>
                  <a:pt x="19332" y="13017"/>
                  <a:pt x="22220" y="14172"/>
                  <a:pt x="24864" y="15571"/>
                </a:cubicBezTo>
                <a:cubicBezTo>
                  <a:pt x="26475" y="16422"/>
                  <a:pt x="28572" y="17364"/>
                  <a:pt x="29758" y="18732"/>
                </a:cubicBezTo>
                <a:cubicBezTo>
                  <a:pt x="31490" y="20768"/>
                  <a:pt x="30062" y="22987"/>
                  <a:pt x="28147" y="24173"/>
                </a:cubicBezTo>
                <a:cubicBezTo>
                  <a:pt x="25130" y="25781"/>
                  <a:pt x="22141" y="26060"/>
                  <a:pt x="18819" y="26060"/>
                </a:cubicBezTo>
                <a:cubicBezTo>
                  <a:pt x="18626" y="26060"/>
                  <a:pt x="18433" y="26059"/>
                  <a:pt x="18238" y="26057"/>
                </a:cubicBezTo>
                <a:cubicBezTo>
                  <a:pt x="14864" y="26027"/>
                  <a:pt x="11429" y="25814"/>
                  <a:pt x="8207" y="24659"/>
                </a:cubicBezTo>
                <a:cubicBezTo>
                  <a:pt x="3101" y="22866"/>
                  <a:pt x="943" y="18245"/>
                  <a:pt x="1034" y="13048"/>
                </a:cubicBezTo>
                <a:cubicBezTo>
                  <a:pt x="1125" y="9309"/>
                  <a:pt x="2159" y="1953"/>
                  <a:pt x="6536" y="738"/>
                </a:cubicBezTo>
                <a:cubicBezTo>
                  <a:pt x="6964" y="613"/>
                  <a:pt x="7371" y="556"/>
                  <a:pt x="7758" y="556"/>
                </a:cubicBezTo>
                <a:close/>
                <a:moveTo>
                  <a:pt x="7634" y="0"/>
                </a:moveTo>
                <a:cubicBezTo>
                  <a:pt x="3101" y="0"/>
                  <a:pt x="1362" y="6186"/>
                  <a:pt x="760" y="9856"/>
                </a:cubicBezTo>
                <a:cubicBezTo>
                  <a:pt x="0" y="14689"/>
                  <a:pt x="578" y="20373"/>
                  <a:pt x="4773" y="23534"/>
                </a:cubicBezTo>
                <a:cubicBezTo>
                  <a:pt x="7873" y="25875"/>
                  <a:pt x="12098" y="26391"/>
                  <a:pt x="15867" y="26574"/>
                </a:cubicBezTo>
                <a:cubicBezTo>
                  <a:pt x="16919" y="26625"/>
                  <a:pt x="17963" y="26664"/>
                  <a:pt x="18998" y="26664"/>
                </a:cubicBezTo>
                <a:cubicBezTo>
                  <a:pt x="22262" y="26664"/>
                  <a:pt x="25430" y="26278"/>
                  <a:pt x="28424" y="24673"/>
                </a:cubicBezTo>
                <a:lnTo>
                  <a:pt x="28424" y="24673"/>
                </a:lnTo>
                <a:cubicBezTo>
                  <a:pt x="28433" y="24669"/>
                  <a:pt x="28442" y="24664"/>
                  <a:pt x="28451" y="24659"/>
                </a:cubicBezTo>
                <a:lnTo>
                  <a:pt x="28451" y="24659"/>
                </a:lnTo>
                <a:cubicBezTo>
                  <a:pt x="28451" y="24659"/>
                  <a:pt x="28451" y="24659"/>
                  <a:pt x="28451" y="24659"/>
                </a:cubicBezTo>
                <a:cubicBezTo>
                  <a:pt x="28452" y="24658"/>
                  <a:pt x="28454" y="24657"/>
                  <a:pt x="28455" y="24656"/>
                </a:cubicBezTo>
                <a:lnTo>
                  <a:pt x="28455" y="24656"/>
                </a:lnTo>
                <a:cubicBezTo>
                  <a:pt x="30247" y="23561"/>
                  <a:pt x="31794" y="21587"/>
                  <a:pt x="30852" y="19400"/>
                </a:cubicBezTo>
                <a:cubicBezTo>
                  <a:pt x="30305" y="18215"/>
                  <a:pt x="29180" y="17486"/>
                  <a:pt x="28116" y="16786"/>
                </a:cubicBezTo>
                <a:cubicBezTo>
                  <a:pt x="26202" y="15540"/>
                  <a:pt x="24135" y="14568"/>
                  <a:pt x="22129" y="13504"/>
                </a:cubicBezTo>
                <a:cubicBezTo>
                  <a:pt x="18542" y="11619"/>
                  <a:pt x="16110" y="8975"/>
                  <a:pt x="14074" y="5510"/>
                </a:cubicBezTo>
                <a:cubicBezTo>
                  <a:pt x="12767" y="3200"/>
                  <a:pt x="11368" y="525"/>
                  <a:pt x="8481" y="69"/>
                </a:cubicBezTo>
                <a:cubicBezTo>
                  <a:pt x="8188" y="22"/>
                  <a:pt x="7906" y="0"/>
                  <a:pt x="7634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1"/>
          <p:cNvSpPr/>
          <p:nvPr/>
        </p:nvSpPr>
        <p:spPr>
          <a:xfrm>
            <a:off x="2049735" y="273888"/>
            <a:ext cx="587248" cy="531136"/>
          </a:xfrm>
          <a:custGeom>
            <a:avLst/>
            <a:gdLst/>
            <a:ahLst/>
            <a:cxnLst/>
            <a:rect l="l" t="t" r="r" b="b"/>
            <a:pathLst>
              <a:path w="21758" h="19679" extrusionOk="0">
                <a:moveTo>
                  <a:pt x="4736" y="600"/>
                </a:moveTo>
                <a:cubicBezTo>
                  <a:pt x="6272" y="600"/>
                  <a:pt x="7525" y="2112"/>
                  <a:pt x="8383" y="3289"/>
                </a:cubicBezTo>
                <a:cubicBezTo>
                  <a:pt x="9690" y="5113"/>
                  <a:pt x="10298" y="7362"/>
                  <a:pt x="11696" y="9125"/>
                </a:cubicBezTo>
                <a:cubicBezTo>
                  <a:pt x="12851" y="10553"/>
                  <a:pt x="14523" y="11435"/>
                  <a:pt x="16164" y="12256"/>
                </a:cubicBezTo>
                <a:cubicBezTo>
                  <a:pt x="17046" y="12681"/>
                  <a:pt x="17927" y="13046"/>
                  <a:pt x="18778" y="13532"/>
                </a:cubicBezTo>
                <a:cubicBezTo>
                  <a:pt x="19781" y="14079"/>
                  <a:pt x="20146" y="14262"/>
                  <a:pt x="20389" y="15477"/>
                </a:cubicBezTo>
                <a:cubicBezTo>
                  <a:pt x="20633" y="16602"/>
                  <a:pt x="20450" y="17088"/>
                  <a:pt x="19599" y="17879"/>
                </a:cubicBezTo>
                <a:cubicBezTo>
                  <a:pt x="18566" y="18791"/>
                  <a:pt x="17107" y="19110"/>
                  <a:pt x="15602" y="19110"/>
                </a:cubicBezTo>
                <a:cubicBezTo>
                  <a:pt x="14097" y="19110"/>
                  <a:pt x="12547" y="18791"/>
                  <a:pt x="11331" y="18426"/>
                </a:cubicBezTo>
                <a:cubicBezTo>
                  <a:pt x="7836" y="17362"/>
                  <a:pt x="4523" y="15356"/>
                  <a:pt x="2426" y="12316"/>
                </a:cubicBezTo>
                <a:cubicBezTo>
                  <a:pt x="1058" y="9702"/>
                  <a:pt x="511" y="6754"/>
                  <a:pt x="1453" y="3897"/>
                </a:cubicBezTo>
                <a:cubicBezTo>
                  <a:pt x="1848" y="2772"/>
                  <a:pt x="2456" y="1435"/>
                  <a:pt x="3581" y="888"/>
                </a:cubicBezTo>
                <a:cubicBezTo>
                  <a:pt x="3981" y="687"/>
                  <a:pt x="4366" y="600"/>
                  <a:pt x="4736" y="600"/>
                </a:cubicBezTo>
                <a:close/>
                <a:moveTo>
                  <a:pt x="4898" y="0"/>
                </a:moveTo>
                <a:cubicBezTo>
                  <a:pt x="4539" y="0"/>
                  <a:pt x="4161" y="60"/>
                  <a:pt x="3763" y="188"/>
                </a:cubicBezTo>
                <a:cubicBezTo>
                  <a:pt x="2030" y="736"/>
                  <a:pt x="1149" y="2742"/>
                  <a:pt x="723" y="4383"/>
                </a:cubicBezTo>
                <a:cubicBezTo>
                  <a:pt x="1" y="7184"/>
                  <a:pt x="591" y="10014"/>
                  <a:pt x="1902" y="12520"/>
                </a:cubicBezTo>
                <a:lnTo>
                  <a:pt x="1902" y="12520"/>
                </a:lnTo>
                <a:cubicBezTo>
                  <a:pt x="1911" y="12543"/>
                  <a:pt x="1923" y="12566"/>
                  <a:pt x="1939" y="12590"/>
                </a:cubicBezTo>
                <a:cubicBezTo>
                  <a:pt x="1939" y="12590"/>
                  <a:pt x="1939" y="12590"/>
                  <a:pt x="1939" y="12590"/>
                </a:cubicBezTo>
                <a:lnTo>
                  <a:pt x="1939" y="12590"/>
                </a:lnTo>
                <a:cubicBezTo>
                  <a:pt x="1951" y="12612"/>
                  <a:pt x="1965" y="12632"/>
                  <a:pt x="1979" y="12648"/>
                </a:cubicBezTo>
                <a:lnTo>
                  <a:pt x="1979" y="12648"/>
                </a:lnTo>
                <a:cubicBezTo>
                  <a:pt x="4016" y="15594"/>
                  <a:pt x="7037" y="17522"/>
                  <a:pt x="10359" y="18699"/>
                </a:cubicBezTo>
                <a:cubicBezTo>
                  <a:pt x="11745" y="19198"/>
                  <a:pt x="13775" y="19678"/>
                  <a:pt x="15721" y="19678"/>
                </a:cubicBezTo>
                <a:cubicBezTo>
                  <a:pt x="18043" y="19678"/>
                  <a:pt x="20245" y="18995"/>
                  <a:pt x="21089" y="16845"/>
                </a:cubicBezTo>
                <a:cubicBezTo>
                  <a:pt x="21757" y="15113"/>
                  <a:pt x="20724" y="13958"/>
                  <a:pt x="19295" y="13137"/>
                </a:cubicBezTo>
                <a:cubicBezTo>
                  <a:pt x="17015" y="11860"/>
                  <a:pt x="14310" y="11101"/>
                  <a:pt x="12487" y="9155"/>
                </a:cubicBezTo>
                <a:cubicBezTo>
                  <a:pt x="10455" y="6985"/>
                  <a:pt x="8781" y="0"/>
                  <a:pt x="4898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6640922" y="4516672"/>
            <a:ext cx="644845" cy="403554"/>
          </a:xfrm>
          <a:custGeom>
            <a:avLst/>
            <a:gdLst/>
            <a:ahLst/>
            <a:cxnLst/>
            <a:rect l="l" t="t" r="r" b="b"/>
            <a:pathLst>
              <a:path w="23892" h="14952" extrusionOk="0">
                <a:moveTo>
                  <a:pt x="13733" y="582"/>
                </a:moveTo>
                <a:cubicBezTo>
                  <a:pt x="16829" y="582"/>
                  <a:pt x="20005" y="3001"/>
                  <a:pt x="21460" y="5542"/>
                </a:cubicBezTo>
                <a:cubicBezTo>
                  <a:pt x="22585" y="7548"/>
                  <a:pt x="22828" y="10041"/>
                  <a:pt x="21035" y="11743"/>
                </a:cubicBezTo>
                <a:cubicBezTo>
                  <a:pt x="19363" y="13354"/>
                  <a:pt x="16871" y="13840"/>
                  <a:pt x="14682" y="14022"/>
                </a:cubicBezTo>
                <a:cubicBezTo>
                  <a:pt x="12732" y="14208"/>
                  <a:pt x="10781" y="14287"/>
                  <a:pt x="8831" y="14287"/>
                </a:cubicBezTo>
                <a:cubicBezTo>
                  <a:pt x="8228" y="14287"/>
                  <a:pt x="7625" y="14280"/>
                  <a:pt x="7022" y="14266"/>
                </a:cubicBezTo>
                <a:cubicBezTo>
                  <a:pt x="6949" y="14264"/>
                  <a:pt x="6874" y="14263"/>
                  <a:pt x="6799" y="14263"/>
                </a:cubicBezTo>
                <a:cubicBezTo>
                  <a:pt x="6183" y="14263"/>
                  <a:pt x="5503" y="14309"/>
                  <a:pt x="4828" y="14309"/>
                </a:cubicBezTo>
                <a:cubicBezTo>
                  <a:pt x="3941" y="14309"/>
                  <a:pt x="3062" y="14231"/>
                  <a:pt x="2341" y="13870"/>
                </a:cubicBezTo>
                <a:cubicBezTo>
                  <a:pt x="335" y="12898"/>
                  <a:pt x="882" y="10952"/>
                  <a:pt x="2189" y="9645"/>
                </a:cubicBezTo>
                <a:cubicBezTo>
                  <a:pt x="3618" y="8186"/>
                  <a:pt x="5837" y="8004"/>
                  <a:pt x="7326" y="6606"/>
                </a:cubicBezTo>
                <a:cubicBezTo>
                  <a:pt x="8906" y="5115"/>
                  <a:pt x="9141" y="2806"/>
                  <a:pt x="10842" y="1398"/>
                </a:cubicBezTo>
                <a:lnTo>
                  <a:pt x="10842" y="1398"/>
                </a:lnTo>
                <a:cubicBezTo>
                  <a:pt x="10856" y="1393"/>
                  <a:pt x="10869" y="1386"/>
                  <a:pt x="10883" y="1378"/>
                </a:cubicBezTo>
                <a:cubicBezTo>
                  <a:pt x="11787" y="824"/>
                  <a:pt x="12756" y="582"/>
                  <a:pt x="13733" y="582"/>
                </a:cubicBezTo>
                <a:close/>
                <a:moveTo>
                  <a:pt x="13681" y="1"/>
                </a:moveTo>
                <a:cubicBezTo>
                  <a:pt x="12630" y="1"/>
                  <a:pt x="11585" y="260"/>
                  <a:pt x="10609" y="861"/>
                </a:cubicBezTo>
                <a:cubicBezTo>
                  <a:pt x="10578" y="883"/>
                  <a:pt x="10554" y="907"/>
                  <a:pt x="10534" y="933"/>
                </a:cubicBezTo>
                <a:lnTo>
                  <a:pt x="10534" y="933"/>
                </a:lnTo>
                <a:cubicBezTo>
                  <a:pt x="8450" y="2546"/>
                  <a:pt x="8294" y="5454"/>
                  <a:pt x="5989" y="6879"/>
                </a:cubicBezTo>
                <a:cubicBezTo>
                  <a:pt x="4196" y="7974"/>
                  <a:pt x="2159" y="8308"/>
                  <a:pt x="1004" y="10223"/>
                </a:cubicBezTo>
                <a:cubicBezTo>
                  <a:pt x="335" y="11348"/>
                  <a:pt x="1" y="12928"/>
                  <a:pt x="1126" y="13901"/>
                </a:cubicBezTo>
                <a:cubicBezTo>
                  <a:pt x="2135" y="14761"/>
                  <a:pt x="3650" y="14908"/>
                  <a:pt x="5119" y="14908"/>
                </a:cubicBezTo>
                <a:cubicBezTo>
                  <a:pt x="5884" y="14908"/>
                  <a:pt x="6637" y="14868"/>
                  <a:pt x="7300" y="14868"/>
                </a:cubicBezTo>
                <a:cubicBezTo>
                  <a:pt x="7434" y="14868"/>
                  <a:pt x="7565" y="14870"/>
                  <a:pt x="7691" y="14873"/>
                </a:cubicBezTo>
                <a:cubicBezTo>
                  <a:pt x="8694" y="14911"/>
                  <a:pt x="9803" y="14951"/>
                  <a:pt x="10955" y="14951"/>
                </a:cubicBezTo>
                <a:cubicBezTo>
                  <a:pt x="14516" y="14951"/>
                  <a:pt x="18493" y="14562"/>
                  <a:pt x="21065" y="12472"/>
                </a:cubicBezTo>
                <a:cubicBezTo>
                  <a:pt x="23892" y="10162"/>
                  <a:pt x="23071" y="6454"/>
                  <a:pt x="21004" y="3931"/>
                </a:cubicBezTo>
                <a:cubicBezTo>
                  <a:pt x="19284" y="1814"/>
                  <a:pt x="16460" y="1"/>
                  <a:pt x="13681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3832840" y="2076994"/>
            <a:ext cx="686869" cy="564820"/>
          </a:xfrm>
          <a:custGeom>
            <a:avLst/>
            <a:gdLst/>
            <a:ahLst/>
            <a:cxnLst/>
            <a:rect l="l" t="t" r="r" b="b"/>
            <a:pathLst>
              <a:path w="25449" h="20927" extrusionOk="0">
                <a:moveTo>
                  <a:pt x="20580" y="500"/>
                </a:moveTo>
                <a:cubicBezTo>
                  <a:pt x="20926" y="500"/>
                  <a:pt x="21261" y="535"/>
                  <a:pt x="21581" y="616"/>
                </a:cubicBezTo>
                <a:cubicBezTo>
                  <a:pt x="24803" y="1436"/>
                  <a:pt x="22402" y="6482"/>
                  <a:pt x="21460" y="8184"/>
                </a:cubicBezTo>
                <a:cubicBezTo>
                  <a:pt x="18815" y="12652"/>
                  <a:pt x="13891" y="15509"/>
                  <a:pt x="9332" y="17819"/>
                </a:cubicBezTo>
                <a:cubicBezTo>
                  <a:pt x="7478" y="18762"/>
                  <a:pt x="5502" y="19704"/>
                  <a:pt x="3435" y="20129"/>
                </a:cubicBezTo>
                <a:cubicBezTo>
                  <a:pt x="3055" y="20256"/>
                  <a:pt x="2654" y="20319"/>
                  <a:pt x="2250" y="20319"/>
                </a:cubicBezTo>
                <a:cubicBezTo>
                  <a:pt x="2169" y="20319"/>
                  <a:pt x="2088" y="20317"/>
                  <a:pt x="2007" y="20312"/>
                </a:cubicBezTo>
                <a:cubicBezTo>
                  <a:pt x="487" y="19947"/>
                  <a:pt x="730" y="18640"/>
                  <a:pt x="1277" y="17637"/>
                </a:cubicBezTo>
                <a:cubicBezTo>
                  <a:pt x="1733" y="16725"/>
                  <a:pt x="2311" y="15965"/>
                  <a:pt x="2584" y="14962"/>
                </a:cubicBezTo>
                <a:cubicBezTo>
                  <a:pt x="3466" y="11831"/>
                  <a:pt x="2007" y="7880"/>
                  <a:pt x="4408" y="5266"/>
                </a:cubicBezTo>
                <a:cubicBezTo>
                  <a:pt x="6444" y="3047"/>
                  <a:pt x="10305" y="3260"/>
                  <a:pt x="13071" y="2682"/>
                </a:cubicBezTo>
                <a:cubicBezTo>
                  <a:pt x="15224" y="2230"/>
                  <a:pt x="18168" y="500"/>
                  <a:pt x="20580" y="500"/>
                </a:cubicBezTo>
                <a:close/>
                <a:moveTo>
                  <a:pt x="20798" y="1"/>
                </a:moveTo>
                <a:cubicBezTo>
                  <a:pt x="20707" y="1"/>
                  <a:pt x="20614" y="3"/>
                  <a:pt x="20518" y="8"/>
                </a:cubicBezTo>
                <a:cubicBezTo>
                  <a:pt x="17812" y="129"/>
                  <a:pt x="15259" y="1679"/>
                  <a:pt x="12615" y="2196"/>
                </a:cubicBezTo>
                <a:cubicBezTo>
                  <a:pt x="9940" y="2713"/>
                  <a:pt x="6475" y="2622"/>
                  <a:pt x="4317" y="4537"/>
                </a:cubicBezTo>
                <a:cubicBezTo>
                  <a:pt x="2341" y="6360"/>
                  <a:pt x="2432" y="9065"/>
                  <a:pt x="2402" y="11528"/>
                </a:cubicBezTo>
                <a:cubicBezTo>
                  <a:pt x="2371" y="13442"/>
                  <a:pt x="2098" y="15084"/>
                  <a:pt x="1125" y="16725"/>
                </a:cubicBezTo>
                <a:cubicBezTo>
                  <a:pt x="700" y="17515"/>
                  <a:pt x="0" y="18458"/>
                  <a:pt x="183" y="19430"/>
                </a:cubicBezTo>
                <a:cubicBezTo>
                  <a:pt x="392" y="20536"/>
                  <a:pt x="1205" y="20927"/>
                  <a:pt x="2257" y="20927"/>
                </a:cubicBezTo>
                <a:cubicBezTo>
                  <a:pt x="4416" y="20927"/>
                  <a:pt x="7581" y="19282"/>
                  <a:pt x="8602" y="18792"/>
                </a:cubicBezTo>
                <a:cubicBezTo>
                  <a:pt x="13587" y="16452"/>
                  <a:pt x="19089" y="13321"/>
                  <a:pt x="21977" y="8488"/>
                </a:cubicBezTo>
                <a:cubicBezTo>
                  <a:pt x="21977" y="8487"/>
                  <a:pt x="21977" y="8487"/>
                  <a:pt x="21978" y="8486"/>
                </a:cubicBezTo>
                <a:lnTo>
                  <a:pt x="21978" y="8486"/>
                </a:lnTo>
                <a:cubicBezTo>
                  <a:pt x="23319" y="6011"/>
                  <a:pt x="25448" y="1"/>
                  <a:pt x="20798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2839388" y="4155932"/>
            <a:ext cx="603820" cy="521933"/>
          </a:xfrm>
          <a:custGeom>
            <a:avLst/>
            <a:gdLst/>
            <a:ahLst/>
            <a:cxnLst/>
            <a:rect l="l" t="t" r="r" b="b"/>
            <a:pathLst>
              <a:path w="22372" h="19338" extrusionOk="0">
                <a:moveTo>
                  <a:pt x="4372" y="485"/>
                </a:moveTo>
                <a:cubicBezTo>
                  <a:pt x="5391" y="485"/>
                  <a:pt x="6522" y="1079"/>
                  <a:pt x="7386" y="1674"/>
                </a:cubicBezTo>
                <a:cubicBezTo>
                  <a:pt x="7386" y="1674"/>
                  <a:pt x="7386" y="1674"/>
                  <a:pt x="7386" y="1674"/>
                </a:cubicBezTo>
                <a:lnTo>
                  <a:pt x="7386" y="1674"/>
                </a:lnTo>
                <a:cubicBezTo>
                  <a:pt x="7389" y="1675"/>
                  <a:pt x="7391" y="1677"/>
                  <a:pt x="7393" y="1678"/>
                </a:cubicBezTo>
                <a:lnTo>
                  <a:pt x="7393" y="1678"/>
                </a:lnTo>
                <a:cubicBezTo>
                  <a:pt x="9700" y="3258"/>
                  <a:pt x="11796" y="5079"/>
                  <a:pt x="14256" y="6446"/>
                </a:cubicBezTo>
                <a:cubicBezTo>
                  <a:pt x="16323" y="7601"/>
                  <a:pt x="20578" y="8148"/>
                  <a:pt x="21216" y="10762"/>
                </a:cubicBezTo>
                <a:cubicBezTo>
                  <a:pt x="21916" y="13558"/>
                  <a:pt x="18450" y="15717"/>
                  <a:pt x="16384" y="16780"/>
                </a:cubicBezTo>
                <a:cubicBezTo>
                  <a:pt x="14063" y="17953"/>
                  <a:pt x="11369" y="18792"/>
                  <a:pt x="8712" y="18792"/>
                </a:cubicBezTo>
                <a:cubicBezTo>
                  <a:pt x="8063" y="18792"/>
                  <a:pt x="7417" y="18742"/>
                  <a:pt x="6779" y="18634"/>
                </a:cubicBezTo>
                <a:cubicBezTo>
                  <a:pt x="4347" y="18239"/>
                  <a:pt x="2037" y="17449"/>
                  <a:pt x="1155" y="14896"/>
                </a:cubicBezTo>
                <a:cubicBezTo>
                  <a:pt x="304" y="12495"/>
                  <a:pt x="973" y="10063"/>
                  <a:pt x="1368" y="7631"/>
                </a:cubicBezTo>
                <a:cubicBezTo>
                  <a:pt x="1702" y="5747"/>
                  <a:pt x="1490" y="3224"/>
                  <a:pt x="2554" y="1522"/>
                </a:cubicBezTo>
                <a:cubicBezTo>
                  <a:pt x="3024" y="766"/>
                  <a:pt x="3672" y="485"/>
                  <a:pt x="4372" y="485"/>
                </a:cubicBezTo>
                <a:close/>
                <a:moveTo>
                  <a:pt x="4437" y="1"/>
                </a:moveTo>
                <a:cubicBezTo>
                  <a:pt x="3097" y="1"/>
                  <a:pt x="1988" y="776"/>
                  <a:pt x="1520" y="2646"/>
                </a:cubicBezTo>
                <a:cubicBezTo>
                  <a:pt x="943" y="4956"/>
                  <a:pt x="730" y="7449"/>
                  <a:pt x="365" y="9789"/>
                </a:cubicBezTo>
                <a:cubicBezTo>
                  <a:pt x="61" y="11704"/>
                  <a:pt x="0" y="13862"/>
                  <a:pt x="851" y="15656"/>
                </a:cubicBezTo>
                <a:cubicBezTo>
                  <a:pt x="2153" y="18444"/>
                  <a:pt x="5293" y="19338"/>
                  <a:pt x="8346" y="19338"/>
                </a:cubicBezTo>
                <a:cubicBezTo>
                  <a:pt x="9785" y="19338"/>
                  <a:pt x="11204" y="19139"/>
                  <a:pt x="12402" y="18847"/>
                </a:cubicBezTo>
                <a:cubicBezTo>
                  <a:pt x="15684" y="18027"/>
                  <a:pt x="22372" y="15413"/>
                  <a:pt x="21855" y="10975"/>
                </a:cubicBezTo>
                <a:cubicBezTo>
                  <a:pt x="21551" y="8604"/>
                  <a:pt x="19028" y="7935"/>
                  <a:pt x="17143" y="7206"/>
                </a:cubicBezTo>
                <a:cubicBezTo>
                  <a:pt x="13587" y="5777"/>
                  <a:pt x="10791" y="3315"/>
                  <a:pt x="7690" y="1187"/>
                </a:cubicBezTo>
                <a:cubicBezTo>
                  <a:pt x="7687" y="1185"/>
                  <a:pt x="7684" y="1183"/>
                  <a:pt x="7682" y="1181"/>
                </a:cubicBezTo>
                <a:lnTo>
                  <a:pt x="7682" y="1181"/>
                </a:lnTo>
                <a:cubicBezTo>
                  <a:pt x="6586" y="440"/>
                  <a:pt x="5446" y="1"/>
                  <a:pt x="4437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2906645" y="4281378"/>
            <a:ext cx="314353" cy="276971"/>
          </a:xfrm>
          <a:custGeom>
            <a:avLst/>
            <a:gdLst/>
            <a:ahLst/>
            <a:cxnLst/>
            <a:rect l="l" t="t" r="r" b="b"/>
            <a:pathLst>
              <a:path w="11647" h="10262" extrusionOk="0">
                <a:moveTo>
                  <a:pt x="4459" y="561"/>
                </a:moveTo>
                <a:cubicBezTo>
                  <a:pt x="5016" y="561"/>
                  <a:pt x="5621" y="725"/>
                  <a:pt x="6262" y="1099"/>
                </a:cubicBezTo>
                <a:cubicBezTo>
                  <a:pt x="7843" y="2011"/>
                  <a:pt x="10882" y="4959"/>
                  <a:pt x="11065" y="6813"/>
                </a:cubicBezTo>
                <a:cubicBezTo>
                  <a:pt x="10820" y="9067"/>
                  <a:pt x="7907" y="9695"/>
                  <a:pt x="5858" y="9695"/>
                </a:cubicBezTo>
                <a:cubicBezTo>
                  <a:pt x="5614" y="9695"/>
                  <a:pt x="5382" y="9687"/>
                  <a:pt x="5168" y="9670"/>
                </a:cubicBezTo>
                <a:cubicBezTo>
                  <a:pt x="3739" y="9579"/>
                  <a:pt x="2068" y="9306"/>
                  <a:pt x="1308" y="7907"/>
                </a:cubicBezTo>
                <a:cubicBezTo>
                  <a:pt x="761" y="6904"/>
                  <a:pt x="791" y="5476"/>
                  <a:pt x="973" y="4351"/>
                </a:cubicBezTo>
                <a:cubicBezTo>
                  <a:pt x="1300" y="2366"/>
                  <a:pt x="2614" y="561"/>
                  <a:pt x="4459" y="561"/>
                </a:cubicBezTo>
                <a:close/>
                <a:moveTo>
                  <a:pt x="4379" y="1"/>
                </a:moveTo>
                <a:cubicBezTo>
                  <a:pt x="1918" y="1"/>
                  <a:pt x="622" y="2438"/>
                  <a:pt x="365" y="4716"/>
                </a:cubicBezTo>
                <a:cubicBezTo>
                  <a:pt x="1" y="8120"/>
                  <a:pt x="1764" y="10065"/>
                  <a:pt x="5168" y="10248"/>
                </a:cubicBezTo>
                <a:cubicBezTo>
                  <a:pt x="5347" y="10257"/>
                  <a:pt x="5533" y="10262"/>
                  <a:pt x="5725" y="10262"/>
                </a:cubicBezTo>
                <a:cubicBezTo>
                  <a:pt x="8071" y="10262"/>
                  <a:pt x="11235" y="9536"/>
                  <a:pt x="11626" y="6935"/>
                </a:cubicBezTo>
                <a:lnTo>
                  <a:pt x="11626" y="6935"/>
                </a:lnTo>
                <a:cubicBezTo>
                  <a:pt x="11640" y="6901"/>
                  <a:pt x="11646" y="6860"/>
                  <a:pt x="11642" y="6813"/>
                </a:cubicBezTo>
                <a:lnTo>
                  <a:pt x="11642" y="6813"/>
                </a:lnTo>
                <a:cubicBezTo>
                  <a:pt x="11642" y="6813"/>
                  <a:pt x="11642" y="6813"/>
                  <a:pt x="11642" y="6813"/>
                </a:cubicBezTo>
                <a:cubicBezTo>
                  <a:pt x="11646" y="6770"/>
                  <a:pt x="11641" y="6732"/>
                  <a:pt x="11629" y="6699"/>
                </a:cubicBezTo>
                <a:lnTo>
                  <a:pt x="11629" y="6699"/>
                </a:lnTo>
                <a:cubicBezTo>
                  <a:pt x="11431" y="5178"/>
                  <a:pt x="10249" y="4083"/>
                  <a:pt x="9241" y="3074"/>
                </a:cubicBezTo>
                <a:cubicBezTo>
                  <a:pt x="7964" y="1798"/>
                  <a:pt x="6779" y="278"/>
                  <a:pt x="4894" y="35"/>
                </a:cubicBezTo>
                <a:cubicBezTo>
                  <a:pt x="4717" y="12"/>
                  <a:pt x="4545" y="1"/>
                  <a:pt x="4379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7256637" y="2379005"/>
            <a:ext cx="1889678" cy="2617382"/>
          </a:xfrm>
          <a:custGeom>
            <a:avLst/>
            <a:gdLst/>
            <a:ahLst/>
            <a:cxnLst/>
            <a:rect l="l" t="t" r="r" b="b"/>
            <a:pathLst>
              <a:path w="70014" h="96976" extrusionOk="0">
                <a:moveTo>
                  <a:pt x="19770" y="0"/>
                </a:moveTo>
                <a:cubicBezTo>
                  <a:pt x="19156" y="0"/>
                  <a:pt x="18544" y="40"/>
                  <a:pt x="17934" y="125"/>
                </a:cubicBezTo>
                <a:cubicBezTo>
                  <a:pt x="15594" y="459"/>
                  <a:pt x="13587" y="1766"/>
                  <a:pt x="12706" y="4015"/>
                </a:cubicBezTo>
                <a:cubicBezTo>
                  <a:pt x="11551" y="7025"/>
                  <a:pt x="12493" y="10338"/>
                  <a:pt x="12524" y="13408"/>
                </a:cubicBezTo>
                <a:cubicBezTo>
                  <a:pt x="12584" y="19943"/>
                  <a:pt x="7782" y="25900"/>
                  <a:pt x="4803" y="31371"/>
                </a:cubicBezTo>
                <a:cubicBezTo>
                  <a:pt x="2037" y="36417"/>
                  <a:pt x="1" y="42040"/>
                  <a:pt x="1733" y="47785"/>
                </a:cubicBezTo>
                <a:cubicBezTo>
                  <a:pt x="3557" y="53773"/>
                  <a:pt x="9150" y="56357"/>
                  <a:pt x="14560" y="58484"/>
                </a:cubicBezTo>
                <a:cubicBezTo>
                  <a:pt x="18116" y="59882"/>
                  <a:pt x="21581" y="61281"/>
                  <a:pt x="24530" y="63803"/>
                </a:cubicBezTo>
                <a:cubicBezTo>
                  <a:pt x="27478" y="66357"/>
                  <a:pt x="29150" y="69791"/>
                  <a:pt x="31399" y="72953"/>
                </a:cubicBezTo>
                <a:cubicBezTo>
                  <a:pt x="40488" y="85749"/>
                  <a:pt x="54591" y="93135"/>
                  <a:pt x="69515" y="96965"/>
                </a:cubicBezTo>
                <a:cubicBezTo>
                  <a:pt x="69545" y="96972"/>
                  <a:pt x="69573" y="96976"/>
                  <a:pt x="69599" y="96976"/>
                </a:cubicBezTo>
                <a:cubicBezTo>
                  <a:pt x="69901" y="96976"/>
                  <a:pt x="70003" y="96530"/>
                  <a:pt x="69667" y="96418"/>
                </a:cubicBezTo>
                <a:cubicBezTo>
                  <a:pt x="56567" y="93074"/>
                  <a:pt x="44014" y="87026"/>
                  <a:pt x="35016" y="76661"/>
                </a:cubicBezTo>
                <a:cubicBezTo>
                  <a:pt x="30731" y="71706"/>
                  <a:pt x="28238" y="65414"/>
                  <a:pt x="22645" y="61676"/>
                </a:cubicBezTo>
                <a:cubicBezTo>
                  <a:pt x="17265" y="58120"/>
                  <a:pt x="10274" y="57360"/>
                  <a:pt x="5472" y="52861"/>
                </a:cubicBezTo>
                <a:cubicBezTo>
                  <a:pt x="396" y="48089"/>
                  <a:pt x="1064" y="40581"/>
                  <a:pt x="3709" y="34776"/>
                </a:cubicBezTo>
                <a:cubicBezTo>
                  <a:pt x="6110" y="29487"/>
                  <a:pt x="9727" y="24836"/>
                  <a:pt x="11824" y="19426"/>
                </a:cubicBezTo>
                <a:cubicBezTo>
                  <a:pt x="12858" y="16812"/>
                  <a:pt x="13253" y="14016"/>
                  <a:pt x="12979" y="11219"/>
                </a:cubicBezTo>
                <a:cubicBezTo>
                  <a:pt x="12676" y="7815"/>
                  <a:pt x="12128" y="3407"/>
                  <a:pt x="15654" y="1432"/>
                </a:cubicBezTo>
                <a:cubicBezTo>
                  <a:pt x="16905" y="742"/>
                  <a:pt x="18316" y="461"/>
                  <a:pt x="19795" y="461"/>
                </a:cubicBezTo>
                <a:cubicBezTo>
                  <a:pt x="23852" y="461"/>
                  <a:pt x="28419" y="2570"/>
                  <a:pt x="31582" y="4107"/>
                </a:cubicBezTo>
                <a:cubicBezTo>
                  <a:pt x="36992" y="6721"/>
                  <a:pt x="42342" y="9365"/>
                  <a:pt x="47691" y="12101"/>
                </a:cubicBezTo>
                <a:cubicBezTo>
                  <a:pt x="54713" y="15687"/>
                  <a:pt x="61673" y="19639"/>
                  <a:pt x="69515" y="21007"/>
                </a:cubicBezTo>
                <a:cubicBezTo>
                  <a:pt x="69535" y="21010"/>
                  <a:pt x="69553" y="21011"/>
                  <a:pt x="69571" y="21011"/>
                </a:cubicBezTo>
                <a:cubicBezTo>
                  <a:pt x="69895" y="21011"/>
                  <a:pt x="70013" y="20517"/>
                  <a:pt x="69667" y="20459"/>
                </a:cubicBezTo>
                <a:cubicBezTo>
                  <a:pt x="61856" y="19092"/>
                  <a:pt x="54956" y="15171"/>
                  <a:pt x="47965" y="11584"/>
                </a:cubicBezTo>
                <a:cubicBezTo>
                  <a:pt x="43071" y="9091"/>
                  <a:pt x="38117" y="6660"/>
                  <a:pt x="33162" y="4259"/>
                </a:cubicBezTo>
                <a:cubicBezTo>
                  <a:pt x="29135" y="2272"/>
                  <a:pt x="24419" y="0"/>
                  <a:pt x="19770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8422362" y="3529670"/>
            <a:ext cx="722792" cy="750241"/>
          </a:xfrm>
          <a:custGeom>
            <a:avLst/>
            <a:gdLst/>
            <a:ahLst/>
            <a:cxnLst/>
            <a:rect l="l" t="t" r="r" b="b"/>
            <a:pathLst>
              <a:path w="26780" h="27797" extrusionOk="0">
                <a:moveTo>
                  <a:pt x="5515" y="0"/>
                </a:moveTo>
                <a:cubicBezTo>
                  <a:pt x="4553" y="0"/>
                  <a:pt x="3637" y="270"/>
                  <a:pt x="2888" y="956"/>
                </a:cubicBezTo>
                <a:cubicBezTo>
                  <a:pt x="1" y="3540"/>
                  <a:pt x="2098" y="8586"/>
                  <a:pt x="3436" y="11382"/>
                </a:cubicBezTo>
                <a:cubicBezTo>
                  <a:pt x="5381" y="15486"/>
                  <a:pt x="7721" y="19650"/>
                  <a:pt x="11369" y="22446"/>
                </a:cubicBezTo>
                <a:cubicBezTo>
                  <a:pt x="15685" y="25759"/>
                  <a:pt x="21095" y="27157"/>
                  <a:pt x="26415" y="27796"/>
                </a:cubicBezTo>
                <a:cubicBezTo>
                  <a:pt x="26424" y="27796"/>
                  <a:pt x="26433" y="27797"/>
                  <a:pt x="26442" y="27797"/>
                </a:cubicBezTo>
                <a:cubicBezTo>
                  <a:pt x="26779" y="27797"/>
                  <a:pt x="26770" y="27248"/>
                  <a:pt x="26415" y="27218"/>
                </a:cubicBezTo>
                <a:cubicBezTo>
                  <a:pt x="20883" y="26580"/>
                  <a:pt x="15168" y="25030"/>
                  <a:pt x="10882" y="21321"/>
                </a:cubicBezTo>
                <a:cubicBezTo>
                  <a:pt x="8816" y="19559"/>
                  <a:pt x="7417" y="17400"/>
                  <a:pt x="6050" y="15090"/>
                </a:cubicBezTo>
                <a:cubicBezTo>
                  <a:pt x="4682" y="12720"/>
                  <a:pt x="3344" y="10257"/>
                  <a:pt x="2554" y="7613"/>
                </a:cubicBezTo>
                <a:cubicBezTo>
                  <a:pt x="1916" y="5364"/>
                  <a:pt x="1521" y="1534"/>
                  <a:pt x="4469" y="744"/>
                </a:cubicBezTo>
                <a:cubicBezTo>
                  <a:pt x="4842" y="637"/>
                  <a:pt x="5226" y="589"/>
                  <a:pt x="5615" y="589"/>
                </a:cubicBezTo>
                <a:cubicBezTo>
                  <a:pt x="7223" y="589"/>
                  <a:pt x="8905" y="1407"/>
                  <a:pt x="10153" y="2263"/>
                </a:cubicBezTo>
                <a:cubicBezTo>
                  <a:pt x="12797" y="4026"/>
                  <a:pt x="15047" y="6336"/>
                  <a:pt x="17630" y="8191"/>
                </a:cubicBezTo>
                <a:cubicBezTo>
                  <a:pt x="20123" y="10014"/>
                  <a:pt x="23102" y="10926"/>
                  <a:pt x="25868" y="12172"/>
                </a:cubicBezTo>
                <a:cubicBezTo>
                  <a:pt x="25912" y="12193"/>
                  <a:pt x="25956" y="12201"/>
                  <a:pt x="25997" y="12201"/>
                </a:cubicBezTo>
                <a:cubicBezTo>
                  <a:pt x="26271" y="12201"/>
                  <a:pt x="26462" y="11818"/>
                  <a:pt x="26172" y="11686"/>
                </a:cubicBezTo>
                <a:cubicBezTo>
                  <a:pt x="23497" y="10470"/>
                  <a:pt x="20609" y="9589"/>
                  <a:pt x="18177" y="7887"/>
                </a:cubicBezTo>
                <a:cubicBezTo>
                  <a:pt x="15563" y="6063"/>
                  <a:pt x="13314" y="3814"/>
                  <a:pt x="10731" y="1959"/>
                </a:cubicBezTo>
                <a:cubicBezTo>
                  <a:pt x="9391" y="1000"/>
                  <a:pt x="7366" y="0"/>
                  <a:pt x="5515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8029424" y="2973069"/>
            <a:ext cx="1116873" cy="1453681"/>
          </a:xfrm>
          <a:custGeom>
            <a:avLst/>
            <a:gdLst/>
            <a:ahLst/>
            <a:cxnLst/>
            <a:rect l="l" t="t" r="r" b="b"/>
            <a:pathLst>
              <a:path w="41381" h="53860" extrusionOk="0">
                <a:moveTo>
                  <a:pt x="1991" y="1"/>
                </a:moveTo>
                <a:cubicBezTo>
                  <a:pt x="1785" y="1"/>
                  <a:pt x="1577" y="10"/>
                  <a:pt x="1368" y="29"/>
                </a:cubicBezTo>
                <a:cubicBezTo>
                  <a:pt x="1246" y="29"/>
                  <a:pt x="1125" y="120"/>
                  <a:pt x="1095" y="242"/>
                </a:cubicBezTo>
                <a:cubicBezTo>
                  <a:pt x="0" y="8084"/>
                  <a:pt x="15776" y="10363"/>
                  <a:pt x="12007" y="18844"/>
                </a:cubicBezTo>
                <a:cubicBezTo>
                  <a:pt x="10943" y="21245"/>
                  <a:pt x="7478" y="22127"/>
                  <a:pt x="7234" y="24923"/>
                </a:cubicBezTo>
                <a:cubicBezTo>
                  <a:pt x="7052" y="27324"/>
                  <a:pt x="9362" y="28905"/>
                  <a:pt x="10852" y="30425"/>
                </a:cubicBezTo>
                <a:cubicBezTo>
                  <a:pt x="15806" y="35531"/>
                  <a:pt x="16171" y="43495"/>
                  <a:pt x="21429" y="48419"/>
                </a:cubicBezTo>
                <a:cubicBezTo>
                  <a:pt x="26627" y="53282"/>
                  <a:pt x="34256" y="53586"/>
                  <a:pt x="40974" y="53860"/>
                </a:cubicBezTo>
                <a:cubicBezTo>
                  <a:pt x="41338" y="53860"/>
                  <a:pt x="41338" y="53282"/>
                  <a:pt x="40974" y="53282"/>
                </a:cubicBezTo>
                <a:cubicBezTo>
                  <a:pt x="36293" y="53100"/>
                  <a:pt x="31460" y="52917"/>
                  <a:pt x="27052" y="51215"/>
                </a:cubicBezTo>
                <a:cubicBezTo>
                  <a:pt x="22128" y="49331"/>
                  <a:pt x="19241" y="45501"/>
                  <a:pt x="17143" y="40789"/>
                </a:cubicBezTo>
                <a:cubicBezTo>
                  <a:pt x="15350" y="36716"/>
                  <a:pt x="13861" y="32522"/>
                  <a:pt x="10548" y="29361"/>
                </a:cubicBezTo>
                <a:cubicBezTo>
                  <a:pt x="8693" y="27567"/>
                  <a:pt x="6505" y="25288"/>
                  <a:pt x="8937" y="22886"/>
                </a:cubicBezTo>
                <a:cubicBezTo>
                  <a:pt x="10152" y="21701"/>
                  <a:pt x="11581" y="21002"/>
                  <a:pt x="12371" y="19421"/>
                </a:cubicBezTo>
                <a:cubicBezTo>
                  <a:pt x="15016" y="14224"/>
                  <a:pt x="9666" y="10333"/>
                  <a:pt x="6171" y="7385"/>
                </a:cubicBezTo>
                <a:cubicBezTo>
                  <a:pt x="4803" y="6199"/>
                  <a:pt x="973" y="3312"/>
                  <a:pt x="1611" y="1093"/>
                </a:cubicBezTo>
                <a:cubicBezTo>
                  <a:pt x="1723" y="685"/>
                  <a:pt x="2049" y="512"/>
                  <a:pt x="2526" y="512"/>
                </a:cubicBezTo>
                <a:cubicBezTo>
                  <a:pt x="5034" y="512"/>
                  <a:pt x="11692" y="5331"/>
                  <a:pt x="12918" y="6199"/>
                </a:cubicBezTo>
                <a:cubicBezTo>
                  <a:pt x="17721" y="9725"/>
                  <a:pt x="21672" y="14436"/>
                  <a:pt x="26171" y="18327"/>
                </a:cubicBezTo>
                <a:cubicBezTo>
                  <a:pt x="30396" y="22005"/>
                  <a:pt x="35290" y="25804"/>
                  <a:pt x="40882" y="26868"/>
                </a:cubicBezTo>
                <a:cubicBezTo>
                  <a:pt x="40902" y="26871"/>
                  <a:pt x="40920" y="26873"/>
                  <a:pt x="40938" y="26873"/>
                </a:cubicBezTo>
                <a:cubicBezTo>
                  <a:pt x="41262" y="26873"/>
                  <a:pt x="41380" y="26379"/>
                  <a:pt x="41034" y="26321"/>
                </a:cubicBezTo>
                <a:cubicBezTo>
                  <a:pt x="36445" y="25440"/>
                  <a:pt x="32250" y="22582"/>
                  <a:pt x="28663" y="19695"/>
                </a:cubicBezTo>
                <a:cubicBezTo>
                  <a:pt x="25259" y="16899"/>
                  <a:pt x="22037" y="13920"/>
                  <a:pt x="18937" y="10819"/>
                </a:cubicBezTo>
                <a:cubicBezTo>
                  <a:pt x="16292" y="8205"/>
                  <a:pt x="13435" y="5865"/>
                  <a:pt x="10365" y="3768"/>
                </a:cubicBezTo>
                <a:cubicBezTo>
                  <a:pt x="7915" y="2058"/>
                  <a:pt x="5090" y="1"/>
                  <a:pt x="1991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789866" y="2732701"/>
            <a:ext cx="1355978" cy="1836022"/>
          </a:xfrm>
          <a:custGeom>
            <a:avLst/>
            <a:gdLst/>
            <a:ahLst/>
            <a:cxnLst/>
            <a:rect l="l" t="t" r="r" b="b"/>
            <a:pathLst>
              <a:path w="50240" h="68026" extrusionOk="0">
                <a:moveTo>
                  <a:pt x="4908" y="0"/>
                </a:moveTo>
                <a:cubicBezTo>
                  <a:pt x="2952" y="0"/>
                  <a:pt x="1228" y="657"/>
                  <a:pt x="882" y="2856"/>
                </a:cubicBezTo>
                <a:cubicBezTo>
                  <a:pt x="609" y="4680"/>
                  <a:pt x="1672" y="6564"/>
                  <a:pt x="2524" y="8084"/>
                </a:cubicBezTo>
                <a:cubicBezTo>
                  <a:pt x="3891" y="10424"/>
                  <a:pt x="5046" y="12886"/>
                  <a:pt x="5958" y="15440"/>
                </a:cubicBezTo>
                <a:cubicBezTo>
                  <a:pt x="6992" y="18449"/>
                  <a:pt x="7569" y="21975"/>
                  <a:pt x="5897" y="24893"/>
                </a:cubicBezTo>
                <a:cubicBezTo>
                  <a:pt x="4803" y="26777"/>
                  <a:pt x="3101" y="28327"/>
                  <a:pt x="2250" y="30364"/>
                </a:cubicBezTo>
                <a:cubicBezTo>
                  <a:pt x="548" y="34346"/>
                  <a:pt x="3952" y="36413"/>
                  <a:pt x="7205" y="37628"/>
                </a:cubicBezTo>
                <a:cubicBezTo>
                  <a:pt x="9454" y="38449"/>
                  <a:pt x="11642" y="39087"/>
                  <a:pt x="13709" y="40364"/>
                </a:cubicBezTo>
                <a:cubicBezTo>
                  <a:pt x="16627" y="42097"/>
                  <a:pt x="18876" y="44741"/>
                  <a:pt x="20183" y="47872"/>
                </a:cubicBezTo>
                <a:cubicBezTo>
                  <a:pt x="21369" y="50638"/>
                  <a:pt x="22281" y="53434"/>
                  <a:pt x="24105" y="55835"/>
                </a:cubicBezTo>
                <a:cubicBezTo>
                  <a:pt x="26050" y="58297"/>
                  <a:pt x="28360" y="60455"/>
                  <a:pt x="30974" y="62158"/>
                </a:cubicBezTo>
                <a:cubicBezTo>
                  <a:pt x="36628" y="66018"/>
                  <a:pt x="43193" y="67142"/>
                  <a:pt x="49850" y="68024"/>
                </a:cubicBezTo>
                <a:cubicBezTo>
                  <a:pt x="49860" y="68025"/>
                  <a:pt x="49869" y="68025"/>
                  <a:pt x="49878" y="68025"/>
                </a:cubicBezTo>
                <a:cubicBezTo>
                  <a:pt x="50214" y="68025"/>
                  <a:pt x="50205" y="67506"/>
                  <a:pt x="49850" y="67446"/>
                </a:cubicBezTo>
                <a:cubicBezTo>
                  <a:pt x="43892" y="66656"/>
                  <a:pt x="37783" y="65744"/>
                  <a:pt x="32585" y="62522"/>
                </a:cubicBezTo>
                <a:cubicBezTo>
                  <a:pt x="30062" y="61003"/>
                  <a:pt x="27752" y="59088"/>
                  <a:pt x="25746" y="56899"/>
                </a:cubicBezTo>
                <a:cubicBezTo>
                  <a:pt x="23618" y="54559"/>
                  <a:pt x="22433" y="51945"/>
                  <a:pt x="21278" y="49027"/>
                </a:cubicBezTo>
                <a:cubicBezTo>
                  <a:pt x="19454" y="44407"/>
                  <a:pt x="16658" y="41033"/>
                  <a:pt x="12098" y="38814"/>
                </a:cubicBezTo>
                <a:cubicBezTo>
                  <a:pt x="9119" y="37355"/>
                  <a:pt x="2311" y="36747"/>
                  <a:pt x="2341" y="32370"/>
                </a:cubicBezTo>
                <a:cubicBezTo>
                  <a:pt x="2372" y="30060"/>
                  <a:pt x="4347" y="28115"/>
                  <a:pt x="5594" y="26352"/>
                </a:cubicBezTo>
                <a:cubicBezTo>
                  <a:pt x="6809" y="24771"/>
                  <a:pt x="7478" y="22887"/>
                  <a:pt x="7508" y="20941"/>
                </a:cubicBezTo>
                <a:cubicBezTo>
                  <a:pt x="7630" y="16260"/>
                  <a:pt x="5229" y="11762"/>
                  <a:pt x="3010" y="7810"/>
                </a:cubicBezTo>
                <a:cubicBezTo>
                  <a:pt x="1885" y="5774"/>
                  <a:pt x="1" y="2005"/>
                  <a:pt x="3283" y="789"/>
                </a:cubicBezTo>
                <a:cubicBezTo>
                  <a:pt x="3853" y="581"/>
                  <a:pt x="4468" y="495"/>
                  <a:pt x="5104" y="495"/>
                </a:cubicBezTo>
                <a:cubicBezTo>
                  <a:pt x="6880" y="495"/>
                  <a:pt x="8813" y="1164"/>
                  <a:pt x="10335" y="1701"/>
                </a:cubicBezTo>
                <a:cubicBezTo>
                  <a:pt x="15685" y="3585"/>
                  <a:pt x="20275" y="6990"/>
                  <a:pt x="24560" y="10637"/>
                </a:cubicBezTo>
                <a:cubicBezTo>
                  <a:pt x="28573" y="14072"/>
                  <a:pt x="32372" y="17719"/>
                  <a:pt x="36324" y="21245"/>
                </a:cubicBezTo>
                <a:cubicBezTo>
                  <a:pt x="40336" y="24801"/>
                  <a:pt x="44652" y="28297"/>
                  <a:pt x="49758" y="30090"/>
                </a:cubicBezTo>
                <a:cubicBezTo>
                  <a:pt x="49795" y="30102"/>
                  <a:pt x="49829" y="30108"/>
                  <a:pt x="49860" y="30108"/>
                </a:cubicBezTo>
                <a:cubicBezTo>
                  <a:pt x="50148" y="30108"/>
                  <a:pt x="50239" y="29653"/>
                  <a:pt x="49910" y="29543"/>
                </a:cubicBezTo>
                <a:cubicBezTo>
                  <a:pt x="44348" y="27598"/>
                  <a:pt x="39728" y="23616"/>
                  <a:pt x="35442" y="19695"/>
                </a:cubicBezTo>
                <a:cubicBezTo>
                  <a:pt x="31582" y="16139"/>
                  <a:pt x="27782" y="12582"/>
                  <a:pt x="23740" y="9209"/>
                </a:cubicBezTo>
                <a:cubicBezTo>
                  <a:pt x="19606" y="5804"/>
                  <a:pt x="15168" y="2704"/>
                  <a:pt x="10062" y="1002"/>
                </a:cubicBezTo>
                <a:cubicBezTo>
                  <a:pt x="8769" y="576"/>
                  <a:pt x="6737" y="0"/>
                  <a:pt x="4908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7455981" y="2565421"/>
            <a:ext cx="1690330" cy="2224084"/>
          </a:xfrm>
          <a:custGeom>
            <a:avLst/>
            <a:gdLst/>
            <a:ahLst/>
            <a:cxnLst/>
            <a:rect l="l" t="t" r="r" b="b"/>
            <a:pathLst>
              <a:path w="62628" h="82404" extrusionOk="0">
                <a:moveTo>
                  <a:pt x="13662" y="0"/>
                </a:moveTo>
                <a:cubicBezTo>
                  <a:pt x="12934" y="0"/>
                  <a:pt x="12218" y="124"/>
                  <a:pt x="11551" y="452"/>
                </a:cubicBezTo>
                <a:cubicBezTo>
                  <a:pt x="6900" y="2762"/>
                  <a:pt x="8876" y="10270"/>
                  <a:pt x="8907" y="14221"/>
                </a:cubicBezTo>
                <a:cubicBezTo>
                  <a:pt x="8937" y="17899"/>
                  <a:pt x="7417" y="20817"/>
                  <a:pt x="5259" y="23674"/>
                </a:cubicBezTo>
                <a:cubicBezTo>
                  <a:pt x="3922" y="25437"/>
                  <a:pt x="2432" y="27139"/>
                  <a:pt x="1581" y="29237"/>
                </a:cubicBezTo>
                <a:cubicBezTo>
                  <a:pt x="1" y="33127"/>
                  <a:pt x="335" y="38629"/>
                  <a:pt x="2888" y="42063"/>
                </a:cubicBezTo>
                <a:cubicBezTo>
                  <a:pt x="5837" y="45984"/>
                  <a:pt x="11034" y="47474"/>
                  <a:pt x="15442" y="49054"/>
                </a:cubicBezTo>
                <a:cubicBezTo>
                  <a:pt x="18664" y="50209"/>
                  <a:pt x="21582" y="51668"/>
                  <a:pt x="23952" y="54191"/>
                </a:cubicBezTo>
                <a:cubicBezTo>
                  <a:pt x="26263" y="56653"/>
                  <a:pt x="27965" y="59571"/>
                  <a:pt x="29849" y="62337"/>
                </a:cubicBezTo>
                <a:cubicBezTo>
                  <a:pt x="37357" y="73492"/>
                  <a:pt x="49242" y="79602"/>
                  <a:pt x="62129" y="82398"/>
                </a:cubicBezTo>
                <a:cubicBezTo>
                  <a:pt x="62149" y="82402"/>
                  <a:pt x="62167" y="82403"/>
                  <a:pt x="62185" y="82403"/>
                </a:cubicBezTo>
                <a:cubicBezTo>
                  <a:pt x="62509" y="82403"/>
                  <a:pt x="62627" y="81909"/>
                  <a:pt x="62281" y="81851"/>
                </a:cubicBezTo>
                <a:cubicBezTo>
                  <a:pt x="51157" y="79420"/>
                  <a:pt x="40427" y="74556"/>
                  <a:pt x="33010" y="65650"/>
                </a:cubicBezTo>
                <a:cubicBezTo>
                  <a:pt x="29333" y="61213"/>
                  <a:pt x="26962" y="55589"/>
                  <a:pt x="22372" y="51942"/>
                </a:cubicBezTo>
                <a:cubicBezTo>
                  <a:pt x="18147" y="48598"/>
                  <a:pt x="12524" y="47899"/>
                  <a:pt x="7873" y="45346"/>
                </a:cubicBezTo>
                <a:cubicBezTo>
                  <a:pt x="3283" y="42854"/>
                  <a:pt x="1186" y="39085"/>
                  <a:pt x="1277" y="33826"/>
                </a:cubicBezTo>
                <a:cubicBezTo>
                  <a:pt x="1368" y="28142"/>
                  <a:pt x="5593" y="25133"/>
                  <a:pt x="8056" y="20483"/>
                </a:cubicBezTo>
                <a:cubicBezTo>
                  <a:pt x="10852" y="15163"/>
                  <a:pt x="7843" y="9479"/>
                  <a:pt x="9575" y="4039"/>
                </a:cubicBezTo>
                <a:cubicBezTo>
                  <a:pt x="10384" y="1501"/>
                  <a:pt x="12074" y="679"/>
                  <a:pt x="14075" y="679"/>
                </a:cubicBezTo>
                <a:cubicBezTo>
                  <a:pt x="16964" y="679"/>
                  <a:pt x="20502" y="2391"/>
                  <a:pt x="22980" y="3127"/>
                </a:cubicBezTo>
                <a:cubicBezTo>
                  <a:pt x="26475" y="4130"/>
                  <a:pt x="29880" y="5376"/>
                  <a:pt x="33162" y="6865"/>
                </a:cubicBezTo>
                <a:cubicBezTo>
                  <a:pt x="36354" y="8294"/>
                  <a:pt x="39242" y="10178"/>
                  <a:pt x="42311" y="11850"/>
                </a:cubicBezTo>
                <a:cubicBezTo>
                  <a:pt x="48482" y="15224"/>
                  <a:pt x="55290" y="17261"/>
                  <a:pt x="62129" y="18689"/>
                </a:cubicBezTo>
                <a:cubicBezTo>
                  <a:pt x="62149" y="18692"/>
                  <a:pt x="62167" y="18694"/>
                  <a:pt x="62185" y="18694"/>
                </a:cubicBezTo>
                <a:cubicBezTo>
                  <a:pt x="62509" y="18694"/>
                  <a:pt x="62627" y="18200"/>
                  <a:pt x="62281" y="18142"/>
                </a:cubicBezTo>
                <a:cubicBezTo>
                  <a:pt x="55290" y="16653"/>
                  <a:pt x="48299" y="14586"/>
                  <a:pt x="42038" y="11060"/>
                </a:cubicBezTo>
                <a:cubicBezTo>
                  <a:pt x="39181" y="9449"/>
                  <a:pt x="36445" y="7716"/>
                  <a:pt x="33466" y="6349"/>
                </a:cubicBezTo>
                <a:cubicBezTo>
                  <a:pt x="30609" y="5072"/>
                  <a:pt x="27691" y="3978"/>
                  <a:pt x="24712" y="3066"/>
                </a:cubicBezTo>
                <a:cubicBezTo>
                  <a:pt x="22098" y="2245"/>
                  <a:pt x="19515" y="1364"/>
                  <a:pt x="16901" y="573"/>
                </a:cubicBezTo>
                <a:cubicBezTo>
                  <a:pt x="15878" y="281"/>
                  <a:pt x="14757" y="0"/>
                  <a:pt x="13662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8565946" y="863498"/>
            <a:ext cx="580474" cy="901925"/>
          </a:xfrm>
          <a:custGeom>
            <a:avLst/>
            <a:gdLst/>
            <a:ahLst/>
            <a:cxnLst/>
            <a:rect l="l" t="t" r="r" b="b"/>
            <a:pathLst>
              <a:path w="21507" h="33417" extrusionOk="0">
                <a:moveTo>
                  <a:pt x="21076" y="1"/>
                </a:moveTo>
                <a:cubicBezTo>
                  <a:pt x="21010" y="1"/>
                  <a:pt x="20941" y="31"/>
                  <a:pt x="20882" y="106"/>
                </a:cubicBezTo>
                <a:cubicBezTo>
                  <a:pt x="17386" y="4513"/>
                  <a:pt x="12797" y="7826"/>
                  <a:pt x="8420" y="11352"/>
                </a:cubicBezTo>
                <a:cubicBezTo>
                  <a:pt x="5562" y="13632"/>
                  <a:pt x="1489" y="16276"/>
                  <a:pt x="1064" y="20258"/>
                </a:cubicBezTo>
                <a:cubicBezTo>
                  <a:pt x="638" y="24635"/>
                  <a:pt x="4012" y="28556"/>
                  <a:pt x="7386" y="30866"/>
                </a:cubicBezTo>
                <a:cubicBezTo>
                  <a:pt x="9866" y="32578"/>
                  <a:pt x="12487" y="33416"/>
                  <a:pt x="15173" y="33416"/>
                </a:cubicBezTo>
                <a:cubicBezTo>
                  <a:pt x="17162" y="33416"/>
                  <a:pt x="19186" y="32957"/>
                  <a:pt x="21216" y="32051"/>
                </a:cubicBezTo>
                <a:cubicBezTo>
                  <a:pt x="21506" y="31920"/>
                  <a:pt x="21339" y="31536"/>
                  <a:pt x="21071" y="31536"/>
                </a:cubicBezTo>
                <a:cubicBezTo>
                  <a:pt x="21030" y="31536"/>
                  <a:pt x="20987" y="31545"/>
                  <a:pt x="20943" y="31565"/>
                </a:cubicBezTo>
                <a:cubicBezTo>
                  <a:pt x="19032" y="32408"/>
                  <a:pt x="17121" y="32819"/>
                  <a:pt x="15255" y="32819"/>
                </a:cubicBezTo>
                <a:cubicBezTo>
                  <a:pt x="12074" y="32819"/>
                  <a:pt x="9023" y="31626"/>
                  <a:pt x="6322" y="29346"/>
                </a:cubicBezTo>
                <a:cubicBezTo>
                  <a:pt x="3009" y="26611"/>
                  <a:pt x="0" y="21747"/>
                  <a:pt x="2644" y="17553"/>
                </a:cubicBezTo>
                <a:cubicBezTo>
                  <a:pt x="4681" y="14361"/>
                  <a:pt x="8450" y="12051"/>
                  <a:pt x="11398" y="9741"/>
                </a:cubicBezTo>
                <a:cubicBezTo>
                  <a:pt x="14924" y="6945"/>
                  <a:pt x="18481" y="4057"/>
                  <a:pt x="21277" y="501"/>
                </a:cubicBezTo>
                <a:cubicBezTo>
                  <a:pt x="21461" y="294"/>
                  <a:pt x="21280" y="1"/>
                  <a:pt x="2107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8033526" y="135"/>
            <a:ext cx="1111637" cy="2046868"/>
          </a:xfrm>
          <a:custGeom>
            <a:avLst/>
            <a:gdLst/>
            <a:ahLst/>
            <a:cxnLst/>
            <a:rect l="l" t="t" r="r" b="b"/>
            <a:pathLst>
              <a:path w="41187" h="75838" extrusionOk="0">
                <a:moveTo>
                  <a:pt x="40576" y="1"/>
                </a:moveTo>
                <a:cubicBezTo>
                  <a:pt x="40465" y="1"/>
                  <a:pt x="40354" y="64"/>
                  <a:pt x="40305" y="210"/>
                </a:cubicBezTo>
                <a:cubicBezTo>
                  <a:pt x="38056" y="8964"/>
                  <a:pt x="39120" y="18265"/>
                  <a:pt x="34469" y="26350"/>
                </a:cubicBezTo>
                <a:cubicBezTo>
                  <a:pt x="29727" y="34618"/>
                  <a:pt x="21794" y="39511"/>
                  <a:pt x="13162" y="42916"/>
                </a:cubicBezTo>
                <a:cubicBezTo>
                  <a:pt x="9757" y="44283"/>
                  <a:pt x="6049" y="45590"/>
                  <a:pt x="3344" y="48204"/>
                </a:cubicBezTo>
                <a:cubicBezTo>
                  <a:pt x="1794" y="49724"/>
                  <a:pt x="0" y="52034"/>
                  <a:pt x="2371" y="53615"/>
                </a:cubicBezTo>
                <a:cubicBezTo>
                  <a:pt x="3769" y="54557"/>
                  <a:pt x="5502" y="54952"/>
                  <a:pt x="6991" y="55712"/>
                </a:cubicBezTo>
                <a:cubicBezTo>
                  <a:pt x="8693" y="56624"/>
                  <a:pt x="10031" y="58053"/>
                  <a:pt x="10760" y="59815"/>
                </a:cubicBezTo>
                <a:cubicBezTo>
                  <a:pt x="12280" y="63037"/>
                  <a:pt x="13709" y="66047"/>
                  <a:pt x="16384" y="68509"/>
                </a:cubicBezTo>
                <a:cubicBezTo>
                  <a:pt x="22352" y="73998"/>
                  <a:pt x="30954" y="75838"/>
                  <a:pt x="38929" y="75838"/>
                </a:cubicBezTo>
                <a:cubicBezTo>
                  <a:pt x="39565" y="75838"/>
                  <a:pt x="40196" y="75826"/>
                  <a:pt x="40822" y="75804"/>
                </a:cubicBezTo>
                <a:cubicBezTo>
                  <a:pt x="41186" y="75804"/>
                  <a:pt x="41186" y="75226"/>
                  <a:pt x="40822" y="75226"/>
                </a:cubicBezTo>
                <a:cubicBezTo>
                  <a:pt x="40171" y="75251"/>
                  <a:pt x="39514" y="75264"/>
                  <a:pt x="38854" y="75264"/>
                </a:cubicBezTo>
                <a:cubicBezTo>
                  <a:pt x="31374" y="75264"/>
                  <a:pt x="23406" y="73614"/>
                  <a:pt x="17569" y="68782"/>
                </a:cubicBezTo>
                <a:cubicBezTo>
                  <a:pt x="14621" y="66351"/>
                  <a:pt x="12979" y="63311"/>
                  <a:pt x="11429" y="59907"/>
                </a:cubicBezTo>
                <a:cubicBezTo>
                  <a:pt x="10183" y="57171"/>
                  <a:pt x="8450" y="55651"/>
                  <a:pt x="5684" y="54496"/>
                </a:cubicBezTo>
                <a:cubicBezTo>
                  <a:pt x="4347" y="53949"/>
                  <a:pt x="1459" y="53280"/>
                  <a:pt x="1794" y="51366"/>
                </a:cubicBezTo>
                <a:cubicBezTo>
                  <a:pt x="2098" y="49420"/>
                  <a:pt x="4894" y="47536"/>
                  <a:pt x="6444" y="46593"/>
                </a:cubicBezTo>
                <a:cubicBezTo>
                  <a:pt x="9727" y="44648"/>
                  <a:pt x="13435" y="43554"/>
                  <a:pt x="16900" y="42004"/>
                </a:cubicBezTo>
                <a:cubicBezTo>
                  <a:pt x="24286" y="38660"/>
                  <a:pt x="30882" y="33797"/>
                  <a:pt x="34955" y="26654"/>
                </a:cubicBezTo>
                <a:cubicBezTo>
                  <a:pt x="39636" y="18478"/>
                  <a:pt x="38572" y="9207"/>
                  <a:pt x="40852" y="362"/>
                </a:cubicBezTo>
                <a:cubicBezTo>
                  <a:pt x="40907" y="143"/>
                  <a:pt x="40743" y="1"/>
                  <a:pt x="4057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7319792" y="486"/>
            <a:ext cx="1826521" cy="2556817"/>
          </a:xfrm>
          <a:custGeom>
            <a:avLst/>
            <a:gdLst/>
            <a:ahLst/>
            <a:cxnLst/>
            <a:rect l="l" t="t" r="r" b="b"/>
            <a:pathLst>
              <a:path w="67674" h="94732" extrusionOk="0">
                <a:moveTo>
                  <a:pt x="51678" y="1"/>
                </a:moveTo>
                <a:cubicBezTo>
                  <a:pt x="51563" y="1"/>
                  <a:pt x="51449" y="61"/>
                  <a:pt x="51400" y="197"/>
                </a:cubicBezTo>
                <a:cubicBezTo>
                  <a:pt x="49546" y="6549"/>
                  <a:pt x="46841" y="12173"/>
                  <a:pt x="42251" y="17006"/>
                </a:cubicBezTo>
                <a:cubicBezTo>
                  <a:pt x="38421" y="21018"/>
                  <a:pt x="34014" y="24483"/>
                  <a:pt x="29211" y="27279"/>
                </a:cubicBezTo>
                <a:cubicBezTo>
                  <a:pt x="22220" y="31383"/>
                  <a:pt x="14044" y="33845"/>
                  <a:pt x="7995" y="39468"/>
                </a:cubicBezTo>
                <a:cubicBezTo>
                  <a:pt x="2433" y="44605"/>
                  <a:pt x="1" y="53723"/>
                  <a:pt x="5685" y="59772"/>
                </a:cubicBezTo>
                <a:cubicBezTo>
                  <a:pt x="8968" y="63237"/>
                  <a:pt x="13497" y="65183"/>
                  <a:pt x="17023" y="68374"/>
                </a:cubicBezTo>
                <a:cubicBezTo>
                  <a:pt x="21217" y="72173"/>
                  <a:pt x="24348" y="77006"/>
                  <a:pt x="28786" y="80563"/>
                </a:cubicBezTo>
                <a:cubicBezTo>
                  <a:pt x="33831" y="84605"/>
                  <a:pt x="40123" y="86824"/>
                  <a:pt x="46263" y="88709"/>
                </a:cubicBezTo>
                <a:cubicBezTo>
                  <a:pt x="53163" y="90836"/>
                  <a:pt x="60063" y="93298"/>
                  <a:pt x="67175" y="94727"/>
                </a:cubicBezTo>
                <a:cubicBezTo>
                  <a:pt x="67195" y="94730"/>
                  <a:pt x="67213" y="94732"/>
                  <a:pt x="67231" y="94732"/>
                </a:cubicBezTo>
                <a:cubicBezTo>
                  <a:pt x="67555" y="94732"/>
                  <a:pt x="67673" y="94236"/>
                  <a:pt x="67327" y="94149"/>
                </a:cubicBezTo>
                <a:cubicBezTo>
                  <a:pt x="61248" y="92934"/>
                  <a:pt x="55443" y="90867"/>
                  <a:pt x="49516" y="89104"/>
                </a:cubicBezTo>
                <a:cubicBezTo>
                  <a:pt x="43771" y="87402"/>
                  <a:pt x="37965" y="85669"/>
                  <a:pt x="32798" y="82599"/>
                </a:cubicBezTo>
                <a:cubicBezTo>
                  <a:pt x="27661" y="79590"/>
                  <a:pt x="24196" y="75061"/>
                  <a:pt x="20214" y="70775"/>
                </a:cubicBezTo>
                <a:cubicBezTo>
                  <a:pt x="16931" y="67219"/>
                  <a:pt x="13071" y="64818"/>
                  <a:pt x="9180" y="61991"/>
                </a:cubicBezTo>
                <a:cubicBezTo>
                  <a:pt x="5077" y="59012"/>
                  <a:pt x="2554" y="55243"/>
                  <a:pt x="3071" y="49954"/>
                </a:cubicBezTo>
                <a:cubicBezTo>
                  <a:pt x="3496" y="45760"/>
                  <a:pt x="5746" y="42203"/>
                  <a:pt x="8877" y="39437"/>
                </a:cubicBezTo>
                <a:cubicBezTo>
                  <a:pt x="15016" y="34027"/>
                  <a:pt x="23102" y="31656"/>
                  <a:pt x="30032" y="27462"/>
                </a:cubicBezTo>
                <a:cubicBezTo>
                  <a:pt x="34926" y="24544"/>
                  <a:pt x="39394" y="20927"/>
                  <a:pt x="43284" y="16732"/>
                </a:cubicBezTo>
                <a:cubicBezTo>
                  <a:pt x="47601" y="11990"/>
                  <a:pt x="50154" y="6489"/>
                  <a:pt x="51978" y="349"/>
                </a:cubicBezTo>
                <a:cubicBezTo>
                  <a:pt x="52014" y="132"/>
                  <a:pt x="51845" y="1"/>
                  <a:pt x="51678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7535572" y="135"/>
            <a:ext cx="1609603" cy="2328184"/>
          </a:xfrm>
          <a:custGeom>
            <a:avLst/>
            <a:gdLst/>
            <a:ahLst/>
            <a:cxnLst/>
            <a:rect l="l" t="t" r="r" b="b"/>
            <a:pathLst>
              <a:path w="59637" h="86261" extrusionOk="0">
                <a:moveTo>
                  <a:pt x="48170" y="1"/>
                </a:moveTo>
                <a:cubicBezTo>
                  <a:pt x="48061" y="1"/>
                  <a:pt x="47958" y="64"/>
                  <a:pt x="47934" y="210"/>
                </a:cubicBezTo>
                <a:cubicBezTo>
                  <a:pt x="47509" y="2885"/>
                  <a:pt x="47296" y="5620"/>
                  <a:pt x="46566" y="8204"/>
                </a:cubicBezTo>
                <a:cubicBezTo>
                  <a:pt x="45806" y="10939"/>
                  <a:pt x="44347" y="13523"/>
                  <a:pt x="42706" y="15863"/>
                </a:cubicBezTo>
                <a:cubicBezTo>
                  <a:pt x="39514" y="20453"/>
                  <a:pt x="35289" y="24313"/>
                  <a:pt x="30852" y="27687"/>
                </a:cubicBezTo>
                <a:cubicBezTo>
                  <a:pt x="26323" y="31092"/>
                  <a:pt x="21459" y="33979"/>
                  <a:pt x="16566" y="36806"/>
                </a:cubicBezTo>
                <a:cubicBezTo>
                  <a:pt x="12766" y="38995"/>
                  <a:pt x="8572" y="40727"/>
                  <a:pt x="5167" y="43523"/>
                </a:cubicBezTo>
                <a:cubicBezTo>
                  <a:pt x="3009" y="45256"/>
                  <a:pt x="0" y="48782"/>
                  <a:pt x="882" y="51852"/>
                </a:cubicBezTo>
                <a:cubicBezTo>
                  <a:pt x="1216" y="52916"/>
                  <a:pt x="2037" y="53645"/>
                  <a:pt x="2918" y="54223"/>
                </a:cubicBezTo>
                <a:cubicBezTo>
                  <a:pt x="4772" y="55499"/>
                  <a:pt x="6778" y="56442"/>
                  <a:pt x="8602" y="57749"/>
                </a:cubicBezTo>
                <a:cubicBezTo>
                  <a:pt x="12979" y="60910"/>
                  <a:pt x="16323" y="64983"/>
                  <a:pt x="19393" y="69360"/>
                </a:cubicBezTo>
                <a:cubicBezTo>
                  <a:pt x="21551" y="72399"/>
                  <a:pt x="23921" y="75348"/>
                  <a:pt x="26931" y="77567"/>
                </a:cubicBezTo>
                <a:cubicBezTo>
                  <a:pt x="30821" y="80454"/>
                  <a:pt x="35472" y="81852"/>
                  <a:pt x="40092" y="83038"/>
                </a:cubicBezTo>
                <a:cubicBezTo>
                  <a:pt x="46414" y="84588"/>
                  <a:pt x="52797" y="85652"/>
                  <a:pt x="59272" y="86260"/>
                </a:cubicBezTo>
                <a:cubicBezTo>
                  <a:pt x="59281" y="86260"/>
                  <a:pt x="59290" y="86261"/>
                  <a:pt x="59299" y="86261"/>
                </a:cubicBezTo>
                <a:cubicBezTo>
                  <a:pt x="59636" y="86261"/>
                  <a:pt x="59627" y="85712"/>
                  <a:pt x="59272" y="85682"/>
                </a:cubicBezTo>
                <a:cubicBezTo>
                  <a:pt x="53345" y="85135"/>
                  <a:pt x="47448" y="84193"/>
                  <a:pt x="41642" y="82825"/>
                </a:cubicBezTo>
                <a:cubicBezTo>
                  <a:pt x="37204" y="81761"/>
                  <a:pt x="32645" y="80545"/>
                  <a:pt x="28724" y="78114"/>
                </a:cubicBezTo>
                <a:cubicBezTo>
                  <a:pt x="21490" y="73585"/>
                  <a:pt x="18146" y="65196"/>
                  <a:pt x="11854" y="59633"/>
                </a:cubicBezTo>
                <a:cubicBezTo>
                  <a:pt x="10304" y="58235"/>
                  <a:pt x="8602" y="56989"/>
                  <a:pt x="6809" y="55864"/>
                </a:cubicBezTo>
                <a:cubicBezTo>
                  <a:pt x="5319" y="54952"/>
                  <a:pt x="3404" y="54223"/>
                  <a:pt x="2158" y="52885"/>
                </a:cubicBezTo>
                <a:cubicBezTo>
                  <a:pt x="608" y="51214"/>
                  <a:pt x="1641" y="48903"/>
                  <a:pt x="2644" y="47201"/>
                </a:cubicBezTo>
                <a:cubicBezTo>
                  <a:pt x="3830" y="45165"/>
                  <a:pt x="5714" y="43675"/>
                  <a:pt x="7690" y="42399"/>
                </a:cubicBezTo>
                <a:cubicBezTo>
                  <a:pt x="11490" y="39967"/>
                  <a:pt x="15654" y="38022"/>
                  <a:pt x="19544" y="35712"/>
                </a:cubicBezTo>
                <a:cubicBezTo>
                  <a:pt x="24043" y="33067"/>
                  <a:pt x="28450" y="30301"/>
                  <a:pt x="32554" y="27079"/>
                </a:cubicBezTo>
                <a:cubicBezTo>
                  <a:pt x="36718" y="23797"/>
                  <a:pt x="40578" y="20028"/>
                  <a:pt x="43557" y="15620"/>
                </a:cubicBezTo>
                <a:cubicBezTo>
                  <a:pt x="44955" y="13614"/>
                  <a:pt x="46050" y="11456"/>
                  <a:pt x="46870" y="9176"/>
                </a:cubicBezTo>
                <a:cubicBezTo>
                  <a:pt x="47813" y="6350"/>
                  <a:pt x="48025" y="3280"/>
                  <a:pt x="48481" y="362"/>
                </a:cubicBezTo>
                <a:cubicBezTo>
                  <a:pt x="48518" y="143"/>
                  <a:pt x="48335" y="1"/>
                  <a:pt x="48170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7657807" y="135"/>
            <a:ext cx="1488499" cy="2212613"/>
          </a:xfrm>
          <a:custGeom>
            <a:avLst/>
            <a:gdLst/>
            <a:ahLst/>
            <a:cxnLst/>
            <a:rect l="l" t="t" r="r" b="b"/>
            <a:pathLst>
              <a:path w="55150" h="81979" extrusionOk="0">
                <a:moveTo>
                  <a:pt x="48544" y="1"/>
                </a:moveTo>
                <a:cubicBezTo>
                  <a:pt x="48430" y="1"/>
                  <a:pt x="48323" y="64"/>
                  <a:pt x="48299" y="210"/>
                </a:cubicBezTo>
                <a:cubicBezTo>
                  <a:pt x="47174" y="6107"/>
                  <a:pt x="47326" y="12094"/>
                  <a:pt x="44560" y="17566"/>
                </a:cubicBezTo>
                <a:cubicBezTo>
                  <a:pt x="42250" y="22095"/>
                  <a:pt x="38755" y="25955"/>
                  <a:pt x="34925" y="29268"/>
                </a:cubicBezTo>
                <a:cubicBezTo>
                  <a:pt x="28846" y="34557"/>
                  <a:pt x="21885" y="37870"/>
                  <a:pt x="15015" y="41852"/>
                </a:cubicBezTo>
                <a:cubicBezTo>
                  <a:pt x="12280" y="43463"/>
                  <a:pt x="2462" y="48752"/>
                  <a:pt x="6018" y="53220"/>
                </a:cubicBezTo>
                <a:cubicBezTo>
                  <a:pt x="6991" y="54405"/>
                  <a:pt x="8602" y="54922"/>
                  <a:pt x="10000" y="55378"/>
                </a:cubicBezTo>
                <a:cubicBezTo>
                  <a:pt x="12310" y="56138"/>
                  <a:pt x="14347" y="56746"/>
                  <a:pt x="15836" y="58812"/>
                </a:cubicBezTo>
                <a:cubicBezTo>
                  <a:pt x="18693" y="62764"/>
                  <a:pt x="19332" y="67718"/>
                  <a:pt x="22918" y="71275"/>
                </a:cubicBezTo>
                <a:cubicBezTo>
                  <a:pt x="26505" y="74831"/>
                  <a:pt x="31338" y="76655"/>
                  <a:pt x="36141" y="77962"/>
                </a:cubicBezTo>
                <a:cubicBezTo>
                  <a:pt x="42220" y="79603"/>
                  <a:pt x="48420" y="80940"/>
                  <a:pt x="54651" y="81974"/>
                </a:cubicBezTo>
                <a:cubicBezTo>
                  <a:pt x="54670" y="81977"/>
                  <a:pt x="54687" y="81978"/>
                  <a:pt x="54705" y="81978"/>
                </a:cubicBezTo>
                <a:cubicBezTo>
                  <a:pt x="55030" y="81978"/>
                  <a:pt x="55150" y="81456"/>
                  <a:pt x="54803" y="81427"/>
                </a:cubicBezTo>
                <a:cubicBezTo>
                  <a:pt x="49423" y="80545"/>
                  <a:pt x="44074" y="79329"/>
                  <a:pt x="38785" y="78022"/>
                </a:cubicBezTo>
                <a:cubicBezTo>
                  <a:pt x="34195" y="76928"/>
                  <a:pt x="29484" y="75591"/>
                  <a:pt x="25624" y="72794"/>
                </a:cubicBezTo>
                <a:cubicBezTo>
                  <a:pt x="23557" y="71335"/>
                  <a:pt x="21824" y="69451"/>
                  <a:pt x="20578" y="67262"/>
                </a:cubicBezTo>
                <a:cubicBezTo>
                  <a:pt x="19362" y="65074"/>
                  <a:pt x="18633" y="62673"/>
                  <a:pt x="17478" y="60454"/>
                </a:cubicBezTo>
                <a:cubicBezTo>
                  <a:pt x="16718" y="58934"/>
                  <a:pt x="15684" y="57323"/>
                  <a:pt x="14195" y="56381"/>
                </a:cubicBezTo>
                <a:cubicBezTo>
                  <a:pt x="12645" y="55439"/>
                  <a:pt x="10760" y="55104"/>
                  <a:pt x="9088" y="54466"/>
                </a:cubicBezTo>
                <a:cubicBezTo>
                  <a:pt x="0" y="51001"/>
                  <a:pt x="13678" y="43220"/>
                  <a:pt x="17113" y="41335"/>
                </a:cubicBezTo>
                <a:cubicBezTo>
                  <a:pt x="23557" y="37779"/>
                  <a:pt x="29970" y="34405"/>
                  <a:pt x="35563" y="29481"/>
                </a:cubicBezTo>
                <a:cubicBezTo>
                  <a:pt x="39332" y="26198"/>
                  <a:pt x="42767" y="22338"/>
                  <a:pt x="45046" y="17870"/>
                </a:cubicBezTo>
                <a:cubicBezTo>
                  <a:pt x="47873" y="12338"/>
                  <a:pt x="47721" y="6319"/>
                  <a:pt x="48846" y="362"/>
                </a:cubicBezTo>
                <a:cubicBezTo>
                  <a:pt x="48901" y="143"/>
                  <a:pt x="48715" y="1"/>
                  <a:pt x="48544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4881269" y="648"/>
            <a:ext cx="1227451" cy="195408"/>
          </a:xfrm>
          <a:custGeom>
            <a:avLst/>
            <a:gdLst/>
            <a:ahLst/>
            <a:cxnLst/>
            <a:rect l="l" t="t" r="r" b="b"/>
            <a:pathLst>
              <a:path w="45478" h="7240" extrusionOk="0">
                <a:moveTo>
                  <a:pt x="8138" y="0"/>
                </a:moveTo>
                <a:cubicBezTo>
                  <a:pt x="8092" y="0"/>
                  <a:pt x="8043" y="12"/>
                  <a:pt x="7994" y="39"/>
                </a:cubicBezTo>
                <a:cubicBezTo>
                  <a:pt x="6596" y="707"/>
                  <a:pt x="0" y="4173"/>
                  <a:pt x="2523" y="6543"/>
                </a:cubicBezTo>
                <a:cubicBezTo>
                  <a:pt x="3126" y="7105"/>
                  <a:pt x="4112" y="7239"/>
                  <a:pt x="5026" y="7239"/>
                </a:cubicBezTo>
                <a:cubicBezTo>
                  <a:pt x="5448" y="7239"/>
                  <a:pt x="5855" y="7211"/>
                  <a:pt x="6201" y="7182"/>
                </a:cubicBezTo>
                <a:cubicBezTo>
                  <a:pt x="8785" y="6999"/>
                  <a:pt x="11307" y="6331"/>
                  <a:pt x="13861" y="6118"/>
                </a:cubicBezTo>
                <a:cubicBezTo>
                  <a:pt x="16016" y="5941"/>
                  <a:pt x="18167" y="5925"/>
                  <a:pt x="20315" y="5925"/>
                </a:cubicBezTo>
                <a:cubicBezTo>
                  <a:pt x="20792" y="5925"/>
                  <a:pt x="21269" y="5926"/>
                  <a:pt x="21745" y="5926"/>
                </a:cubicBezTo>
                <a:cubicBezTo>
                  <a:pt x="25023" y="5926"/>
                  <a:pt x="28292" y="5888"/>
                  <a:pt x="31551" y="5297"/>
                </a:cubicBezTo>
                <a:cubicBezTo>
                  <a:pt x="36323" y="4416"/>
                  <a:pt x="41338" y="3534"/>
                  <a:pt x="45259" y="464"/>
                </a:cubicBezTo>
                <a:cubicBezTo>
                  <a:pt x="45478" y="294"/>
                  <a:pt x="45270" y="8"/>
                  <a:pt x="45038" y="8"/>
                </a:cubicBezTo>
                <a:cubicBezTo>
                  <a:pt x="44979" y="8"/>
                  <a:pt x="44919" y="26"/>
                  <a:pt x="44864" y="69"/>
                </a:cubicBezTo>
                <a:cubicBezTo>
                  <a:pt x="41460" y="2714"/>
                  <a:pt x="37144" y="3625"/>
                  <a:pt x="33010" y="4446"/>
                </a:cubicBezTo>
                <a:cubicBezTo>
                  <a:pt x="28731" y="5269"/>
                  <a:pt x="24502" y="5424"/>
                  <a:pt x="20165" y="5424"/>
                </a:cubicBezTo>
                <a:cubicBezTo>
                  <a:pt x="19696" y="5424"/>
                  <a:pt x="19226" y="5422"/>
                  <a:pt x="18754" y="5419"/>
                </a:cubicBezTo>
                <a:cubicBezTo>
                  <a:pt x="18521" y="5416"/>
                  <a:pt x="18288" y="5414"/>
                  <a:pt x="18055" y="5414"/>
                </a:cubicBezTo>
                <a:cubicBezTo>
                  <a:pt x="15984" y="5414"/>
                  <a:pt x="13934" y="5535"/>
                  <a:pt x="11885" y="5753"/>
                </a:cubicBezTo>
                <a:cubicBezTo>
                  <a:pt x="10031" y="5996"/>
                  <a:pt x="8237" y="6422"/>
                  <a:pt x="6383" y="6604"/>
                </a:cubicBezTo>
                <a:cubicBezTo>
                  <a:pt x="6044" y="6634"/>
                  <a:pt x="5624" y="6666"/>
                  <a:pt x="5191" y="6666"/>
                </a:cubicBezTo>
                <a:cubicBezTo>
                  <a:pt x="3881" y="6666"/>
                  <a:pt x="2454" y="6372"/>
                  <a:pt x="2797" y="4841"/>
                </a:cubicBezTo>
                <a:cubicBezTo>
                  <a:pt x="3253" y="2805"/>
                  <a:pt x="6596" y="1346"/>
                  <a:pt x="8298" y="525"/>
                </a:cubicBezTo>
                <a:cubicBezTo>
                  <a:pt x="8583" y="395"/>
                  <a:pt x="8404" y="0"/>
                  <a:pt x="8138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4587571" y="270"/>
            <a:ext cx="1781259" cy="462663"/>
          </a:xfrm>
          <a:custGeom>
            <a:avLst/>
            <a:gdLst/>
            <a:ahLst/>
            <a:cxnLst/>
            <a:rect l="l" t="t" r="r" b="b"/>
            <a:pathLst>
              <a:path w="65997" h="17142" extrusionOk="0">
                <a:moveTo>
                  <a:pt x="9578" y="0"/>
                </a:moveTo>
                <a:cubicBezTo>
                  <a:pt x="9528" y="0"/>
                  <a:pt x="9476" y="16"/>
                  <a:pt x="9423" y="53"/>
                </a:cubicBezTo>
                <a:cubicBezTo>
                  <a:pt x="5229" y="2880"/>
                  <a:pt x="1672" y="7013"/>
                  <a:pt x="1095" y="12181"/>
                </a:cubicBezTo>
                <a:cubicBezTo>
                  <a:pt x="882" y="14004"/>
                  <a:pt x="912" y="16041"/>
                  <a:pt x="2858" y="16862"/>
                </a:cubicBezTo>
                <a:cubicBezTo>
                  <a:pt x="3316" y="17058"/>
                  <a:pt x="3785" y="17141"/>
                  <a:pt x="4256" y="17141"/>
                </a:cubicBezTo>
                <a:cubicBezTo>
                  <a:pt x="5751" y="17141"/>
                  <a:pt x="7263" y="16302"/>
                  <a:pt x="8511" y="15585"/>
                </a:cubicBezTo>
                <a:cubicBezTo>
                  <a:pt x="11156" y="13944"/>
                  <a:pt x="14104" y="12880"/>
                  <a:pt x="17174" y="12393"/>
                </a:cubicBezTo>
                <a:cubicBezTo>
                  <a:pt x="20426" y="11937"/>
                  <a:pt x="23740" y="11968"/>
                  <a:pt x="27022" y="11846"/>
                </a:cubicBezTo>
                <a:cubicBezTo>
                  <a:pt x="33892" y="11664"/>
                  <a:pt x="40731" y="10934"/>
                  <a:pt x="47479" y="9627"/>
                </a:cubicBezTo>
                <a:cubicBezTo>
                  <a:pt x="54530" y="8260"/>
                  <a:pt x="60670" y="5646"/>
                  <a:pt x="65807" y="478"/>
                </a:cubicBezTo>
                <a:cubicBezTo>
                  <a:pt x="65997" y="289"/>
                  <a:pt x="65799" y="7"/>
                  <a:pt x="65572" y="7"/>
                </a:cubicBezTo>
                <a:cubicBezTo>
                  <a:pt x="65508" y="7"/>
                  <a:pt x="65442" y="30"/>
                  <a:pt x="65382" y="83"/>
                </a:cubicBezTo>
                <a:cubicBezTo>
                  <a:pt x="61187" y="4339"/>
                  <a:pt x="56233" y="6983"/>
                  <a:pt x="50457" y="8381"/>
                </a:cubicBezTo>
                <a:cubicBezTo>
                  <a:pt x="44773" y="9779"/>
                  <a:pt x="38968" y="10630"/>
                  <a:pt x="33101" y="11026"/>
                </a:cubicBezTo>
                <a:cubicBezTo>
                  <a:pt x="27661" y="11360"/>
                  <a:pt x="22129" y="11056"/>
                  <a:pt x="16749" y="11907"/>
                </a:cubicBezTo>
                <a:cubicBezTo>
                  <a:pt x="14438" y="12181"/>
                  <a:pt x="12189" y="12910"/>
                  <a:pt x="10092" y="13974"/>
                </a:cubicBezTo>
                <a:cubicBezTo>
                  <a:pt x="8497" y="14846"/>
                  <a:pt x="6392" y="16596"/>
                  <a:pt x="4379" y="16596"/>
                </a:cubicBezTo>
                <a:cubicBezTo>
                  <a:pt x="3936" y="16596"/>
                  <a:pt x="3498" y="16512"/>
                  <a:pt x="3070" y="16314"/>
                </a:cubicBezTo>
                <a:cubicBezTo>
                  <a:pt x="1" y="14886"/>
                  <a:pt x="2098" y="9384"/>
                  <a:pt x="3253" y="7287"/>
                </a:cubicBezTo>
                <a:cubicBezTo>
                  <a:pt x="4803" y="4491"/>
                  <a:pt x="7113" y="2302"/>
                  <a:pt x="9727" y="539"/>
                </a:cubicBezTo>
                <a:cubicBezTo>
                  <a:pt x="9979" y="363"/>
                  <a:pt x="9814" y="0"/>
                  <a:pt x="9578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3806498" y="0"/>
            <a:ext cx="3000370" cy="1111664"/>
          </a:xfrm>
          <a:custGeom>
            <a:avLst/>
            <a:gdLst/>
            <a:ahLst/>
            <a:cxnLst/>
            <a:rect l="l" t="t" r="r" b="b"/>
            <a:pathLst>
              <a:path w="111166" h="41188" extrusionOk="0">
                <a:moveTo>
                  <a:pt x="393" y="1"/>
                </a:moveTo>
                <a:cubicBezTo>
                  <a:pt x="186" y="1"/>
                  <a:pt x="1" y="280"/>
                  <a:pt x="186" y="488"/>
                </a:cubicBezTo>
                <a:cubicBezTo>
                  <a:pt x="5597" y="6841"/>
                  <a:pt x="14928" y="8756"/>
                  <a:pt x="19518" y="15899"/>
                </a:cubicBezTo>
                <a:cubicBezTo>
                  <a:pt x="23044" y="21431"/>
                  <a:pt x="21250" y="27662"/>
                  <a:pt x="20430" y="33650"/>
                </a:cubicBezTo>
                <a:cubicBezTo>
                  <a:pt x="20217" y="35230"/>
                  <a:pt x="19244" y="40398"/>
                  <a:pt x="21494" y="41127"/>
                </a:cubicBezTo>
                <a:cubicBezTo>
                  <a:pt x="21625" y="41169"/>
                  <a:pt x="21759" y="41188"/>
                  <a:pt x="21893" y="41188"/>
                </a:cubicBezTo>
                <a:cubicBezTo>
                  <a:pt x="22937" y="41188"/>
                  <a:pt x="24021" y="40034"/>
                  <a:pt x="24533" y="39334"/>
                </a:cubicBezTo>
                <a:cubicBezTo>
                  <a:pt x="25992" y="37419"/>
                  <a:pt x="26205" y="34683"/>
                  <a:pt x="27238" y="32525"/>
                </a:cubicBezTo>
                <a:cubicBezTo>
                  <a:pt x="30035" y="26720"/>
                  <a:pt x="34503" y="22859"/>
                  <a:pt x="40612" y="20823"/>
                </a:cubicBezTo>
                <a:cubicBezTo>
                  <a:pt x="46448" y="18938"/>
                  <a:pt x="52528" y="17875"/>
                  <a:pt x="58668" y="17753"/>
                </a:cubicBezTo>
                <a:cubicBezTo>
                  <a:pt x="65142" y="17571"/>
                  <a:pt x="71616" y="17814"/>
                  <a:pt x="78060" y="17024"/>
                </a:cubicBezTo>
                <a:cubicBezTo>
                  <a:pt x="84656" y="16203"/>
                  <a:pt x="91130" y="14349"/>
                  <a:pt x="97331" y="12008"/>
                </a:cubicBezTo>
                <a:cubicBezTo>
                  <a:pt x="103380" y="9759"/>
                  <a:pt x="108091" y="6263"/>
                  <a:pt x="111039" y="428"/>
                </a:cubicBezTo>
                <a:cubicBezTo>
                  <a:pt x="111165" y="218"/>
                  <a:pt x="110958" y="8"/>
                  <a:pt x="110768" y="8"/>
                </a:cubicBezTo>
                <a:cubicBezTo>
                  <a:pt x="110682" y="8"/>
                  <a:pt x="110600" y="50"/>
                  <a:pt x="110553" y="154"/>
                </a:cubicBezTo>
                <a:cubicBezTo>
                  <a:pt x="107605" y="5960"/>
                  <a:pt x="102893" y="9364"/>
                  <a:pt x="96905" y="11583"/>
                </a:cubicBezTo>
                <a:cubicBezTo>
                  <a:pt x="91343" y="13619"/>
                  <a:pt x="85568" y="15352"/>
                  <a:pt x="79701" y="16203"/>
                </a:cubicBezTo>
                <a:cubicBezTo>
                  <a:pt x="73409" y="17145"/>
                  <a:pt x="67118" y="17054"/>
                  <a:pt x="60795" y="17145"/>
                </a:cubicBezTo>
                <a:cubicBezTo>
                  <a:pt x="55172" y="17176"/>
                  <a:pt x="49579" y="17875"/>
                  <a:pt x="44108" y="19242"/>
                </a:cubicBezTo>
                <a:cubicBezTo>
                  <a:pt x="39549" y="20367"/>
                  <a:pt x="35080" y="22039"/>
                  <a:pt x="31585" y="25322"/>
                </a:cubicBezTo>
                <a:cubicBezTo>
                  <a:pt x="29700" y="27145"/>
                  <a:pt x="28181" y="29303"/>
                  <a:pt x="27026" y="31644"/>
                </a:cubicBezTo>
                <a:cubicBezTo>
                  <a:pt x="26509" y="32647"/>
                  <a:pt x="26053" y="33650"/>
                  <a:pt x="25688" y="34714"/>
                </a:cubicBezTo>
                <a:cubicBezTo>
                  <a:pt x="25263" y="36021"/>
                  <a:pt x="25050" y="37449"/>
                  <a:pt x="24320" y="38635"/>
                </a:cubicBezTo>
                <a:cubicBezTo>
                  <a:pt x="23925" y="39309"/>
                  <a:pt x="22872" y="40517"/>
                  <a:pt x="21949" y="40517"/>
                </a:cubicBezTo>
                <a:cubicBezTo>
                  <a:pt x="21666" y="40517"/>
                  <a:pt x="21395" y="40403"/>
                  <a:pt x="21159" y="40124"/>
                </a:cubicBezTo>
                <a:cubicBezTo>
                  <a:pt x="20673" y="39516"/>
                  <a:pt x="20734" y="38148"/>
                  <a:pt x="20703" y="37419"/>
                </a:cubicBezTo>
                <a:cubicBezTo>
                  <a:pt x="20673" y="35018"/>
                  <a:pt x="21159" y="32647"/>
                  <a:pt x="21554" y="30306"/>
                </a:cubicBezTo>
                <a:cubicBezTo>
                  <a:pt x="22375" y="25625"/>
                  <a:pt x="22892" y="20732"/>
                  <a:pt x="20460" y="16385"/>
                </a:cubicBezTo>
                <a:cubicBezTo>
                  <a:pt x="16114" y="8543"/>
                  <a:pt x="6174" y="6689"/>
                  <a:pt x="581" y="93"/>
                </a:cubicBezTo>
                <a:cubicBezTo>
                  <a:pt x="523" y="28"/>
                  <a:pt x="457" y="1"/>
                  <a:pt x="393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3495635" y="135"/>
            <a:ext cx="3449916" cy="1589279"/>
          </a:xfrm>
          <a:custGeom>
            <a:avLst/>
            <a:gdLst/>
            <a:ahLst/>
            <a:cxnLst/>
            <a:rect l="l" t="t" r="r" b="b"/>
            <a:pathLst>
              <a:path w="127822" h="58884" extrusionOk="0">
                <a:moveTo>
                  <a:pt x="127475" y="1"/>
                </a:moveTo>
                <a:cubicBezTo>
                  <a:pt x="127365" y="1"/>
                  <a:pt x="127263" y="64"/>
                  <a:pt x="127238" y="210"/>
                </a:cubicBezTo>
                <a:cubicBezTo>
                  <a:pt x="126022" y="7991"/>
                  <a:pt x="120156" y="12854"/>
                  <a:pt x="113408" y="16107"/>
                </a:cubicBezTo>
                <a:cubicBezTo>
                  <a:pt x="106873" y="19207"/>
                  <a:pt x="99882" y="21244"/>
                  <a:pt x="92678" y="22155"/>
                </a:cubicBezTo>
                <a:cubicBezTo>
                  <a:pt x="88464" y="22714"/>
                  <a:pt x="84124" y="22794"/>
                  <a:pt x="79753" y="22794"/>
                </a:cubicBezTo>
                <a:cubicBezTo>
                  <a:pt x="77972" y="22794"/>
                  <a:pt x="76187" y="22781"/>
                  <a:pt x="74402" y="22781"/>
                </a:cubicBezTo>
                <a:cubicBezTo>
                  <a:pt x="65776" y="22781"/>
                  <a:pt x="57173" y="23094"/>
                  <a:pt x="49304" y="26745"/>
                </a:cubicBezTo>
                <a:cubicBezTo>
                  <a:pt x="44440" y="29025"/>
                  <a:pt x="41766" y="33554"/>
                  <a:pt x="39820" y="38356"/>
                </a:cubicBezTo>
                <a:cubicBezTo>
                  <a:pt x="38756" y="41001"/>
                  <a:pt x="37875" y="43706"/>
                  <a:pt x="36720" y="46320"/>
                </a:cubicBezTo>
                <a:cubicBezTo>
                  <a:pt x="35230" y="49694"/>
                  <a:pt x="32738" y="51761"/>
                  <a:pt x="29790" y="53797"/>
                </a:cubicBezTo>
                <a:cubicBezTo>
                  <a:pt x="28756" y="54466"/>
                  <a:pt x="27784" y="55256"/>
                  <a:pt x="26932" y="56107"/>
                </a:cubicBezTo>
                <a:cubicBezTo>
                  <a:pt x="26507" y="56654"/>
                  <a:pt x="26021" y="57141"/>
                  <a:pt x="25504" y="57597"/>
                </a:cubicBezTo>
                <a:cubicBezTo>
                  <a:pt x="25013" y="57994"/>
                  <a:pt x="24332" y="58248"/>
                  <a:pt x="23709" y="58248"/>
                </a:cubicBezTo>
                <a:cubicBezTo>
                  <a:pt x="22904" y="58248"/>
                  <a:pt x="22198" y="57825"/>
                  <a:pt x="22130" y="56746"/>
                </a:cubicBezTo>
                <a:cubicBezTo>
                  <a:pt x="22069" y="55651"/>
                  <a:pt x="22616" y="54405"/>
                  <a:pt x="22920" y="53372"/>
                </a:cubicBezTo>
                <a:cubicBezTo>
                  <a:pt x="23467" y="51518"/>
                  <a:pt x="24045" y="49694"/>
                  <a:pt x="24714" y="47900"/>
                </a:cubicBezTo>
                <a:cubicBezTo>
                  <a:pt x="25990" y="44466"/>
                  <a:pt x="27814" y="41122"/>
                  <a:pt x="28817" y="37596"/>
                </a:cubicBezTo>
                <a:cubicBezTo>
                  <a:pt x="29607" y="34770"/>
                  <a:pt x="29425" y="31669"/>
                  <a:pt x="28969" y="28812"/>
                </a:cubicBezTo>
                <a:cubicBezTo>
                  <a:pt x="27814" y="21851"/>
                  <a:pt x="23437" y="15620"/>
                  <a:pt x="17844" y="11487"/>
                </a:cubicBezTo>
                <a:cubicBezTo>
                  <a:pt x="15230" y="9602"/>
                  <a:pt x="12373" y="8417"/>
                  <a:pt x="9394" y="7231"/>
                </a:cubicBezTo>
                <a:cubicBezTo>
                  <a:pt x="5716" y="5803"/>
                  <a:pt x="2221" y="4070"/>
                  <a:pt x="640" y="210"/>
                </a:cubicBezTo>
                <a:cubicBezTo>
                  <a:pt x="593" y="79"/>
                  <a:pt x="475" y="22"/>
                  <a:pt x="359" y="22"/>
                </a:cubicBezTo>
                <a:cubicBezTo>
                  <a:pt x="178" y="22"/>
                  <a:pt x="1" y="158"/>
                  <a:pt x="93" y="362"/>
                </a:cubicBezTo>
                <a:cubicBezTo>
                  <a:pt x="2464" y="6137"/>
                  <a:pt x="8513" y="7110"/>
                  <a:pt x="13558" y="9572"/>
                </a:cubicBezTo>
                <a:cubicBezTo>
                  <a:pt x="20245" y="12824"/>
                  <a:pt x="25929" y="19298"/>
                  <a:pt x="27875" y="26502"/>
                </a:cubicBezTo>
                <a:cubicBezTo>
                  <a:pt x="28847" y="29997"/>
                  <a:pt x="29273" y="34162"/>
                  <a:pt x="28179" y="37688"/>
                </a:cubicBezTo>
                <a:cubicBezTo>
                  <a:pt x="27054" y="41335"/>
                  <a:pt x="25230" y="44770"/>
                  <a:pt x="23954" y="48356"/>
                </a:cubicBezTo>
                <a:cubicBezTo>
                  <a:pt x="23285" y="50180"/>
                  <a:pt x="22707" y="52034"/>
                  <a:pt x="22191" y="53888"/>
                </a:cubicBezTo>
                <a:cubicBezTo>
                  <a:pt x="21887" y="54861"/>
                  <a:pt x="21492" y="55894"/>
                  <a:pt x="21552" y="56928"/>
                </a:cubicBezTo>
                <a:cubicBezTo>
                  <a:pt x="21641" y="58212"/>
                  <a:pt x="22681" y="58883"/>
                  <a:pt x="23803" y="58883"/>
                </a:cubicBezTo>
                <a:cubicBezTo>
                  <a:pt x="24221" y="58883"/>
                  <a:pt x="24651" y="58790"/>
                  <a:pt x="25048" y="58600"/>
                </a:cubicBezTo>
                <a:cubicBezTo>
                  <a:pt x="25990" y="58144"/>
                  <a:pt x="26628" y="57262"/>
                  <a:pt x="27328" y="56533"/>
                </a:cubicBezTo>
                <a:cubicBezTo>
                  <a:pt x="28574" y="55165"/>
                  <a:pt x="30185" y="54253"/>
                  <a:pt x="31674" y="53189"/>
                </a:cubicBezTo>
                <a:cubicBezTo>
                  <a:pt x="34106" y="51396"/>
                  <a:pt x="35990" y="49390"/>
                  <a:pt x="37206" y="46624"/>
                </a:cubicBezTo>
                <a:cubicBezTo>
                  <a:pt x="39577" y="41274"/>
                  <a:pt x="40823" y="35134"/>
                  <a:pt x="44835" y="30727"/>
                </a:cubicBezTo>
                <a:cubicBezTo>
                  <a:pt x="47419" y="27900"/>
                  <a:pt x="50823" y="26563"/>
                  <a:pt x="54410" y="25560"/>
                </a:cubicBezTo>
                <a:cubicBezTo>
                  <a:pt x="58544" y="24496"/>
                  <a:pt x="62799" y="23827"/>
                  <a:pt x="67085" y="23614"/>
                </a:cubicBezTo>
                <a:cubicBezTo>
                  <a:pt x="74897" y="23098"/>
                  <a:pt x="82800" y="23736"/>
                  <a:pt x="90642" y="22946"/>
                </a:cubicBezTo>
                <a:cubicBezTo>
                  <a:pt x="98545" y="22186"/>
                  <a:pt x="106235" y="20088"/>
                  <a:pt x="113439" y="16715"/>
                </a:cubicBezTo>
                <a:cubicBezTo>
                  <a:pt x="120430" y="13401"/>
                  <a:pt x="126539" y="8386"/>
                  <a:pt x="127785" y="362"/>
                </a:cubicBezTo>
                <a:cubicBezTo>
                  <a:pt x="127822" y="143"/>
                  <a:pt x="127639" y="1"/>
                  <a:pt x="127475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3017032" y="135"/>
            <a:ext cx="4087689" cy="1795159"/>
          </a:xfrm>
          <a:custGeom>
            <a:avLst/>
            <a:gdLst/>
            <a:ahLst/>
            <a:cxnLst/>
            <a:rect l="l" t="t" r="r" b="b"/>
            <a:pathLst>
              <a:path w="151452" h="66512" extrusionOk="0">
                <a:moveTo>
                  <a:pt x="151104" y="1"/>
                </a:moveTo>
                <a:cubicBezTo>
                  <a:pt x="150994" y="1"/>
                  <a:pt x="150892" y="64"/>
                  <a:pt x="150868" y="210"/>
                </a:cubicBezTo>
                <a:cubicBezTo>
                  <a:pt x="150230" y="4070"/>
                  <a:pt x="149439" y="8021"/>
                  <a:pt x="147251" y="11335"/>
                </a:cubicBezTo>
                <a:cubicBezTo>
                  <a:pt x="144485" y="15529"/>
                  <a:pt x="139865" y="17930"/>
                  <a:pt x="135275" y="19724"/>
                </a:cubicBezTo>
                <a:cubicBezTo>
                  <a:pt x="130564" y="21547"/>
                  <a:pt x="125640" y="22915"/>
                  <a:pt x="120776" y="24435"/>
                </a:cubicBezTo>
                <a:cubicBezTo>
                  <a:pt x="115731" y="26046"/>
                  <a:pt x="110654" y="27444"/>
                  <a:pt x="105396" y="28052"/>
                </a:cubicBezTo>
                <a:cubicBezTo>
                  <a:pt x="100077" y="28660"/>
                  <a:pt x="94727" y="29511"/>
                  <a:pt x="89347" y="29633"/>
                </a:cubicBezTo>
                <a:cubicBezTo>
                  <a:pt x="88960" y="29640"/>
                  <a:pt x="88573" y="29643"/>
                  <a:pt x="88185" y="29643"/>
                </a:cubicBezTo>
                <a:cubicBezTo>
                  <a:pt x="86103" y="29643"/>
                  <a:pt x="84008" y="29552"/>
                  <a:pt x="81920" y="29552"/>
                </a:cubicBezTo>
                <a:cubicBezTo>
                  <a:pt x="79688" y="29552"/>
                  <a:pt x="77464" y="29656"/>
                  <a:pt x="75274" y="30089"/>
                </a:cubicBezTo>
                <a:cubicBezTo>
                  <a:pt x="68465" y="31396"/>
                  <a:pt x="61748" y="37353"/>
                  <a:pt x="62082" y="44709"/>
                </a:cubicBezTo>
                <a:cubicBezTo>
                  <a:pt x="62143" y="46472"/>
                  <a:pt x="62842" y="47809"/>
                  <a:pt x="63693" y="49299"/>
                </a:cubicBezTo>
                <a:cubicBezTo>
                  <a:pt x="64362" y="50484"/>
                  <a:pt x="65122" y="52034"/>
                  <a:pt x="64392" y="53372"/>
                </a:cubicBezTo>
                <a:cubicBezTo>
                  <a:pt x="63298" y="55378"/>
                  <a:pt x="60137" y="55864"/>
                  <a:pt x="58131" y="56320"/>
                </a:cubicBezTo>
                <a:cubicBezTo>
                  <a:pt x="53663" y="57323"/>
                  <a:pt x="47188" y="57749"/>
                  <a:pt x="44301" y="61913"/>
                </a:cubicBezTo>
                <a:cubicBezTo>
                  <a:pt x="43541" y="63007"/>
                  <a:pt x="43206" y="65044"/>
                  <a:pt x="41930" y="65712"/>
                </a:cubicBezTo>
                <a:cubicBezTo>
                  <a:pt x="41515" y="65938"/>
                  <a:pt x="41106" y="66037"/>
                  <a:pt x="40711" y="66037"/>
                </a:cubicBezTo>
                <a:cubicBezTo>
                  <a:pt x="38757" y="66037"/>
                  <a:pt x="37121" y="63616"/>
                  <a:pt x="36641" y="61974"/>
                </a:cubicBezTo>
                <a:cubicBezTo>
                  <a:pt x="35364" y="57597"/>
                  <a:pt x="36945" y="52733"/>
                  <a:pt x="38495" y="48660"/>
                </a:cubicBezTo>
                <a:cubicBezTo>
                  <a:pt x="41292" y="41426"/>
                  <a:pt x="44787" y="33766"/>
                  <a:pt x="41413" y="26046"/>
                </a:cubicBezTo>
                <a:cubicBezTo>
                  <a:pt x="38343" y="19116"/>
                  <a:pt x="31018" y="15164"/>
                  <a:pt x="24209" y="12702"/>
                </a:cubicBezTo>
                <a:cubicBezTo>
                  <a:pt x="20136" y="11274"/>
                  <a:pt x="15911" y="10666"/>
                  <a:pt x="11747" y="9632"/>
                </a:cubicBezTo>
                <a:cubicBezTo>
                  <a:pt x="9619" y="9116"/>
                  <a:pt x="7431" y="8447"/>
                  <a:pt x="5546" y="7292"/>
                </a:cubicBezTo>
                <a:cubicBezTo>
                  <a:pt x="2963" y="5651"/>
                  <a:pt x="1564" y="3067"/>
                  <a:pt x="622" y="210"/>
                </a:cubicBezTo>
                <a:cubicBezTo>
                  <a:pt x="574" y="79"/>
                  <a:pt x="462" y="22"/>
                  <a:pt x="349" y="22"/>
                </a:cubicBezTo>
                <a:cubicBezTo>
                  <a:pt x="174" y="22"/>
                  <a:pt x="1" y="158"/>
                  <a:pt x="75" y="362"/>
                </a:cubicBezTo>
                <a:cubicBezTo>
                  <a:pt x="1352" y="4252"/>
                  <a:pt x="3449" y="7140"/>
                  <a:pt x="7248" y="8781"/>
                </a:cubicBezTo>
                <a:cubicBezTo>
                  <a:pt x="10865" y="10331"/>
                  <a:pt x="14817" y="10818"/>
                  <a:pt x="18616" y="11669"/>
                </a:cubicBezTo>
                <a:cubicBezTo>
                  <a:pt x="26063" y="13310"/>
                  <a:pt x="34483" y="16836"/>
                  <a:pt x="39073" y="23189"/>
                </a:cubicBezTo>
                <a:cubicBezTo>
                  <a:pt x="41413" y="26441"/>
                  <a:pt x="42538" y="30423"/>
                  <a:pt x="42234" y="34405"/>
                </a:cubicBezTo>
                <a:cubicBezTo>
                  <a:pt x="41899" y="39298"/>
                  <a:pt x="39802" y="43736"/>
                  <a:pt x="38070" y="48235"/>
                </a:cubicBezTo>
                <a:cubicBezTo>
                  <a:pt x="36550" y="52125"/>
                  <a:pt x="35182" y="56442"/>
                  <a:pt x="35790" y="60667"/>
                </a:cubicBezTo>
                <a:cubicBezTo>
                  <a:pt x="36185" y="63311"/>
                  <a:pt x="37644" y="66290"/>
                  <a:pt x="40653" y="66503"/>
                </a:cubicBezTo>
                <a:cubicBezTo>
                  <a:pt x="40737" y="66509"/>
                  <a:pt x="40818" y="66512"/>
                  <a:pt x="40897" y="66512"/>
                </a:cubicBezTo>
                <a:cubicBezTo>
                  <a:pt x="43558" y="66512"/>
                  <a:pt x="43859" y="63112"/>
                  <a:pt x="45365" y="61518"/>
                </a:cubicBezTo>
                <a:cubicBezTo>
                  <a:pt x="47401" y="59360"/>
                  <a:pt x="50593" y="58569"/>
                  <a:pt x="53389" y="57931"/>
                </a:cubicBezTo>
                <a:cubicBezTo>
                  <a:pt x="56094" y="57293"/>
                  <a:pt x="58951" y="56928"/>
                  <a:pt x="61596" y="55955"/>
                </a:cubicBezTo>
                <a:cubicBezTo>
                  <a:pt x="63116" y="55408"/>
                  <a:pt x="64848" y="54527"/>
                  <a:pt x="65213" y="52764"/>
                </a:cubicBezTo>
                <a:cubicBezTo>
                  <a:pt x="65335" y="51913"/>
                  <a:pt x="65213" y="51062"/>
                  <a:pt x="64848" y="50271"/>
                </a:cubicBezTo>
                <a:cubicBezTo>
                  <a:pt x="63876" y="47900"/>
                  <a:pt x="62477" y="46411"/>
                  <a:pt x="62660" y="43645"/>
                </a:cubicBezTo>
                <a:cubicBezTo>
                  <a:pt x="62933" y="38873"/>
                  <a:pt x="66277" y="34770"/>
                  <a:pt x="70319" y="32490"/>
                </a:cubicBezTo>
                <a:cubicBezTo>
                  <a:pt x="73891" y="30456"/>
                  <a:pt x="77922" y="30133"/>
                  <a:pt x="81941" y="30133"/>
                </a:cubicBezTo>
                <a:cubicBezTo>
                  <a:pt x="83087" y="30133"/>
                  <a:pt x="84232" y="30160"/>
                  <a:pt x="85365" y="30180"/>
                </a:cubicBezTo>
                <a:cubicBezTo>
                  <a:pt x="85754" y="30186"/>
                  <a:pt x="86143" y="30189"/>
                  <a:pt x="86530" y="30189"/>
                </a:cubicBezTo>
                <a:cubicBezTo>
                  <a:pt x="91654" y="30189"/>
                  <a:pt x="96662" y="29646"/>
                  <a:pt x="101749" y="29025"/>
                </a:cubicBezTo>
                <a:cubicBezTo>
                  <a:pt x="107645" y="28326"/>
                  <a:pt x="113269" y="27353"/>
                  <a:pt x="118983" y="25590"/>
                </a:cubicBezTo>
                <a:cubicBezTo>
                  <a:pt x="124576" y="23888"/>
                  <a:pt x="130321" y="22307"/>
                  <a:pt x="135761" y="20149"/>
                </a:cubicBezTo>
                <a:cubicBezTo>
                  <a:pt x="140108" y="18417"/>
                  <a:pt x="144485" y="16137"/>
                  <a:pt x="147312" y="12246"/>
                </a:cubicBezTo>
                <a:cubicBezTo>
                  <a:pt x="149835" y="8751"/>
                  <a:pt x="150746" y="4526"/>
                  <a:pt x="151415" y="362"/>
                </a:cubicBezTo>
                <a:cubicBezTo>
                  <a:pt x="151452" y="143"/>
                  <a:pt x="151269" y="1"/>
                  <a:pt x="151104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2844759" y="729"/>
            <a:ext cx="4494294" cy="2039553"/>
          </a:xfrm>
          <a:custGeom>
            <a:avLst/>
            <a:gdLst/>
            <a:ahLst/>
            <a:cxnLst/>
            <a:rect l="l" t="t" r="r" b="b"/>
            <a:pathLst>
              <a:path w="166517" h="75567" extrusionOk="0">
                <a:moveTo>
                  <a:pt x="349" y="0"/>
                </a:moveTo>
                <a:cubicBezTo>
                  <a:pt x="174" y="0"/>
                  <a:pt x="1" y="136"/>
                  <a:pt x="75" y="340"/>
                </a:cubicBezTo>
                <a:cubicBezTo>
                  <a:pt x="1503" y="4778"/>
                  <a:pt x="2932" y="9154"/>
                  <a:pt x="6671" y="12194"/>
                </a:cubicBezTo>
                <a:cubicBezTo>
                  <a:pt x="9558" y="14565"/>
                  <a:pt x="13054" y="16024"/>
                  <a:pt x="16458" y="17483"/>
                </a:cubicBezTo>
                <a:cubicBezTo>
                  <a:pt x="20714" y="19276"/>
                  <a:pt x="24847" y="21039"/>
                  <a:pt x="28221" y="24231"/>
                </a:cubicBezTo>
                <a:cubicBezTo>
                  <a:pt x="32082" y="27878"/>
                  <a:pt x="35638" y="32954"/>
                  <a:pt x="35972" y="38395"/>
                </a:cubicBezTo>
                <a:cubicBezTo>
                  <a:pt x="36276" y="43653"/>
                  <a:pt x="33996" y="48638"/>
                  <a:pt x="33297" y="53745"/>
                </a:cubicBezTo>
                <a:cubicBezTo>
                  <a:pt x="32781" y="57331"/>
                  <a:pt x="32689" y="60949"/>
                  <a:pt x="33024" y="64535"/>
                </a:cubicBezTo>
                <a:cubicBezTo>
                  <a:pt x="33389" y="67605"/>
                  <a:pt x="34331" y="70797"/>
                  <a:pt x="36641" y="72924"/>
                </a:cubicBezTo>
                <a:cubicBezTo>
                  <a:pt x="38745" y="74872"/>
                  <a:pt x="41509" y="75567"/>
                  <a:pt x="44277" y="75567"/>
                </a:cubicBezTo>
                <a:cubicBezTo>
                  <a:pt x="45267" y="75567"/>
                  <a:pt x="46258" y="75478"/>
                  <a:pt x="47219" y="75326"/>
                </a:cubicBezTo>
                <a:cubicBezTo>
                  <a:pt x="57340" y="73654"/>
                  <a:pt x="63541" y="65538"/>
                  <a:pt x="71718" y="60249"/>
                </a:cubicBezTo>
                <a:cubicBezTo>
                  <a:pt x="74848" y="58213"/>
                  <a:pt x="79225" y="57088"/>
                  <a:pt x="81049" y="53532"/>
                </a:cubicBezTo>
                <a:cubicBezTo>
                  <a:pt x="82234" y="51222"/>
                  <a:pt x="82690" y="48456"/>
                  <a:pt x="79864" y="47392"/>
                </a:cubicBezTo>
                <a:cubicBezTo>
                  <a:pt x="77857" y="46632"/>
                  <a:pt x="75243" y="47574"/>
                  <a:pt x="73936" y="45447"/>
                </a:cubicBezTo>
                <a:cubicBezTo>
                  <a:pt x="72204" y="42650"/>
                  <a:pt x="75578" y="38942"/>
                  <a:pt x="77857" y="37483"/>
                </a:cubicBezTo>
                <a:cubicBezTo>
                  <a:pt x="81444" y="35173"/>
                  <a:pt x="86034" y="35112"/>
                  <a:pt x="90168" y="35112"/>
                </a:cubicBezTo>
                <a:cubicBezTo>
                  <a:pt x="100776" y="35112"/>
                  <a:pt x="111384" y="34018"/>
                  <a:pt x="121779" y="31860"/>
                </a:cubicBezTo>
                <a:cubicBezTo>
                  <a:pt x="131749" y="29793"/>
                  <a:pt x="142023" y="27392"/>
                  <a:pt x="151172" y="22802"/>
                </a:cubicBezTo>
                <a:cubicBezTo>
                  <a:pt x="155123" y="20796"/>
                  <a:pt x="158923" y="18212"/>
                  <a:pt x="161689" y="14686"/>
                </a:cubicBezTo>
                <a:cubicBezTo>
                  <a:pt x="163087" y="12924"/>
                  <a:pt x="164181" y="10887"/>
                  <a:pt x="164880" y="8729"/>
                </a:cubicBezTo>
                <a:cubicBezTo>
                  <a:pt x="165762" y="5993"/>
                  <a:pt x="165731" y="3106"/>
                  <a:pt x="166461" y="340"/>
                </a:cubicBezTo>
                <a:cubicBezTo>
                  <a:pt x="166516" y="136"/>
                  <a:pt x="166336" y="0"/>
                  <a:pt x="166165" y="0"/>
                </a:cubicBezTo>
                <a:cubicBezTo>
                  <a:pt x="166055" y="0"/>
                  <a:pt x="165950" y="57"/>
                  <a:pt x="165914" y="188"/>
                </a:cubicBezTo>
                <a:cubicBezTo>
                  <a:pt x="165275" y="2619"/>
                  <a:pt x="165245" y="5112"/>
                  <a:pt x="164637" y="7543"/>
                </a:cubicBezTo>
                <a:cubicBezTo>
                  <a:pt x="164060" y="9702"/>
                  <a:pt x="163117" y="11768"/>
                  <a:pt x="161810" y="13592"/>
                </a:cubicBezTo>
                <a:cubicBezTo>
                  <a:pt x="159288" y="17149"/>
                  <a:pt x="155640" y="19793"/>
                  <a:pt x="151841" y="21799"/>
                </a:cubicBezTo>
                <a:cubicBezTo>
                  <a:pt x="144211" y="25902"/>
                  <a:pt x="135640" y="28121"/>
                  <a:pt x="127250" y="30067"/>
                </a:cubicBezTo>
                <a:cubicBezTo>
                  <a:pt x="116430" y="32589"/>
                  <a:pt x="105305" y="34504"/>
                  <a:pt x="94119" y="34565"/>
                </a:cubicBezTo>
                <a:cubicBezTo>
                  <a:pt x="92731" y="34565"/>
                  <a:pt x="91273" y="34531"/>
                  <a:pt x="89796" y="34531"/>
                </a:cubicBezTo>
                <a:cubicBezTo>
                  <a:pt x="83994" y="34531"/>
                  <a:pt x="77875" y="35053"/>
                  <a:pt x="74362" y="40188"/>
                </a:cubicBezTo>
                <a:cubicBezTo>
                  <a:pt x="73480" y="41465"/>
                  <a:pt x="72569" y="42894"/>
                  <a:pt x="72903" y="44505"/>
                </a:cubicBezTo>
                <a:cubicBezTo>
                  <a:pt x="73207" y="45933"/>
                  <a:pt x="74301" y="47058"/>
                  <a:pt x="75699" y="47392"/>
                </a:cubicBezTo>
                <a:cubicBezTo>
                  <a:pt x="77462" y="47757"/>
                  <a:pt x="80563" y="47119"/>
                  <a:pt x="81353" y="49307"/>
                </a:cubicBezTo>
                <a:cubicBezTo>
                  <a:pt x="82082" y="51313"/>
                  <a:pt x="80228" y="54231"/>
                  <a:pt x="78830" y="55447"/>
                </a:cubicBezTo>
                <a:cubicBezTo>
                  <a:pt x="77280" y="56754"/>
                  <a:pt x="75335" y="57483"/>
                  <a:pt x="73602" y="58456"/>
                </a:cubicBezTo>
                <a:cubicBezTo>
                  <a:pt x="71566" y="59611"/>
                  <a:pt x="69620" y="60918"/>
                  <a:pt x="67796" y="62377"/>
                </a:cubicBezTo>
                <a:cubicBezTo>
                  <a:pt x="63784" y="65477"/>
                  <a:pt x="60137" y="69186"/>
                  <a:pt x="55669" y="71678"/>
                </a:cubicBezTo>
                <a:cubicBezTo>
                  <a:pt x="52357" y="73518"/>
                  <a:pt x="48332" y="75022"/>
                  <a:pt x="44393" y="75022"/>
                </a:cubicBezTo>
                <a:cubicBezTo>
                  <a:pt x="43452" y="75022"/>
                  <a:pt x="42516" y="74936"/>
                  <a:pt x="41595" y="74748"/>
                </a:cubicBezTo>
                <a:cubicBezTo>
                  <a:pt x="37218" y="73867"/>
                  <a:pt x="34726" y="70462"/>
                  <a:pt x="33875" y="66237"/>
                </a:cubicBezTo>
                <a:cubicBezTo>
                  <a:pt x="33176" y="62803"/>
                  <a:pt x="33389" y="59216"/>
                  <a:pt x="33662" y="55720"/>
                </a:cubicBezTo>
                <a:cubicBezTo>
                  <a:pt x="34057" y="50948"/>
                  <a:pt x="35820" y="46450"/>
                  <a:pt x="36398" y="41739"/>
                </a:cubicBezTo>
                <a:cubicBezTo>
                  <a:pt x="37553" y="32042"/>
                  <a:pt x="30106" y="23228"/>
                  <a:pt x="21808" y="19215"/>
                </a:cubicBezTo>
                <a:cubicBezTo>
                  <a:pt x="17856" y="17300"/>
                  <a:pt x="13631" y="15933"/>
                  <a:pt x="9801" y="13683"/>
                </a:cubicBezTo>
                <a:cubicBezTo>
                  <a:pt x="7735" y="12528"/>
                  <a:pt x="5911" y="10978"/>
                  <a:pt x="4452" y="9094"/>
                </a:cubicBezTo>
                <a:cubicBezTo>
                  <a:pt x="2537" y="6480"/>
                  <a:pt x="1595" y="3258"/>
                  <a:pt x="622" y="188"/>
                </a:cubicBezTo>
                <a:cubicBezTo>
                  <a:pt x="574" y="57"/>
                  <a:pt x="461" y="0"/>
                  <a:pt x="349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1188" y="864"/>
            <a:ext cx="1978313" cy="1279164"/>
          </a:xfrm>
          <a:custGeom>
            <a:avLst/>
            <a:gdLst/>
            <a:ahLst/>
            <a:cxnLst/>
            <a:rect l="l" t="t" r="r" b="b"/>
            <a:pathLst>
              <a:path w="73298" h="47394" extrusionOk="0">
                <a:moveTo>
                  <a:pt x="73027" y="0"/>
                </a:moveTo>
                <a:cubicBezTo>
                  <a:pt x="72887" y="0"/>
                  <a:pt x="72735" y="92"/>
                  <a:pt x="72704" y="274"/>
                </a:cubicBezTo>
                <a:cubicBezTo>
                  <a:pt x="71914" y="6839"/>
                  <a:pt x="69604" y="13162"/>
                  <a:pt x="65987" y="18724"/>
                </a:cubicBezTo>
                <a:cubicBezTo>
                  <a:pt x="62309" y="24286"/>
                  <a:pt x="57506" y="28207"/>
                  <a:pt x="52339" y="32280"/>
                </a:cubicBezTo>
                <a:cubicBezTo>
                  <a:pt x="47476" y="36110"/>
                  <a:pt x="42977" y="40396"/>
                  <a:pt x="37597" y="43496"/>
                </a:cubicBezTo>
                <a:cubicBezTo>
                  <a:pt x="34892" y="45077"/>
                  <a:pt x="31913" y="46354"/>
                  <a:pt x="28752" y="46718"/>
                </a:cubicBezTo>
                <a:cubicBezTo>
                  <a:pt x="28238" y="46775"/>
                  <a:pt x="27731" y="46802"/>
                  <a:pt x="27230" y="46802"/>
                </a:cubicBezTo>
                <a:cubicBezTo>
                  <a:pt x="24797" y="46802"/>
                  <a:pt x="22499" y="46167"/>
                  <a:pt x="20181" y="45259"/>
                </a:cubicBezTo>
                <a:cubicBezTo>
                  <a:pt x="16898" y="43952"/>
                  <a:pt x="13737" y="42463"/>
                  <a:pt x="10484" y="41095"/>
                </a:cubicBezTo>
                <a:cubicBezTo>
                  <a:pt x="7202" y="39697"/>
                  <a:pt x="3828" y="38664"/>
                  <a:pt x="454" y="37478"/>
                </a:cubicBezTo>
                <a:cubicBezTo>
                  <a:pt x="421" y="37466"/>
                  <a:pt x="389" y="37461"/>
                  <a:pt x="360" y="37461"/>
                </a:cubicBezTo>
                <a:cubicBezTo>
                  <a:pt x="94" y="37461"/>
                  <a:pt x="0" y="37916"/>
                  <a:pt x="302" y="38025"/>
                </a:cubicBezTo>
                <a:cubicBezTo>
                  <a:pt x="3493" y="39150"/>
                  <a:pt x="6746" y="40123"/>
                  <a:pt x="9846" y="41430"/>
                </a:cubicBezTo>
                <a:cubicBezTo>
                  <a:pt x="13007" y="42737"/>
                  <a:pt x="16138" y="44226"/>
                  <a:pt x="19329" y="45503"/>
                </a:cubicBezTo>
                <a:cubicBezTo>
                  <a:pt x="21848" y="46545"/>
                  <a:pt x="24366" y="47394"/>
                  <a:pt x="27094" y="47394"/>
                </a:cubicBezTo>
                <a:cubicBezTo>
                  <a:pt x="27231" y="47394"/>
                  <a:pt x="27368" y="47391"/>
                  <a:pt x="27506" y="47387"/>
                </a:cubicBezTo>
                <a:cubicBezTo>
                  <a:pt x="30302" y="47235"/>
                  <a:pt x="33008" y="46506"/>
                  <a:pt x="35530" y="45229"/>
                </a:cubicBezTo>
                <a:cubicBezTo>
                  <a:pt x="41366" y="42463"/>
                  <a:pt x="46230" y="37995"/>
                  <a:pt x="51184" y="33922"/>
                </a:cubicBezTo>
                <a:cubicBezTo>
                  <a:pt x="56321" y="29758"/>
                  <a:pt x="61428" y="26049"/>
                  <a:pt x="65349" y="20639"/>
                </a:cubicBezTo>
                <a:cubicBezTo>
                  <a:pt x="69665" y="14621"/>
                  <a:pt x="72400" y="7599"/>
                  <a:pt x="73282" y="274"/>
                </a:cubicBezTo>
                <a:cubicBezTo>
                  <a:pt x="73297" y="92"/>
                  <a:pt x="73168" y="0"/>
                  <a:pt x="73027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1134" y="243"/>
            <a:ext cx="1781880" cy="881358"/>
          </a:xfrm>
          <a:custGeom>
            <a:avLst/>
            <a:gdLst/>
            <a:ahLst/>
            <a:cxnLst/>
            <a:rect l="l" t="t" r="r" b="b"/>
            <a:pathLst>
              <a:path w="66020" h="32655" extrusionOk="0">
                <a:moveTo>
                  <a:pt x="65746" y="1"/>
                </a:moveTo>
                <a:cubicBezTo>
                  <a:pt x="65609" y="1"/>
                  <a:pt x="65472" y="99"/>
                  <a:pt x="65472" y="297"/>
                </a:cubicBezTo>
                <a:cubicBezTo>
                  <a:pt x="65442" y="4248"/>
                  <a:pt x="65016" y="8352"/>
                  <a:pt x="62281" y="11422"/>
                </a:cubicBezTo>
                <a:cubicBezTo>
                  <a:pt x="60214" y="13762"/>
                  <a:pt x="57508" y="15373"/>
                  <a:pt x="55107" y="17349"/>
                </a:cubicBezTo>
                <a:cubicBezTo>
                  <a:pt x="52098" y="19811"/>
                  <a:pt x="49210" y="22455"/>
                  <a:pt x="46292" y="25069"/>
                </a:cubicBezTo>
                <a:cubicBezTo>
                  <a:pt x="43739" y="27288"/>
                  <a:pt x="40487" y="31270"/>
                  <a:pt x="36809" y="31270"/>
                </a:cubicBezTo>
                <a:cubicBezTo>
                  <a:pt x="33861" y="31270"/>
                  <a:pt x="31885" y="28170"/>
                  <a:pt x="30456" y="25981"/>
                </a:cubicBezTo>
                <a:cubicBezTo>
                  <a:pt x="29028" y="23762"/>
                  <a:pt x="27812" y="21027"/>
                  <a:pt x="25623" y="19446"/>
                </a:cubicBezTo>
                <a:cubicBezTo>
                  <a:pt x="24586" y="18696"/>
                  <a:pt x="23442" y="18366"/>
                  <a:pt x="22299" y="18366"/>
                </a:cubicBezTo>
                <a:cubicBezTo>
                  <a:pt x="19321" y="18366"/>
                  <a:pt x="16352" y="20603"/>
                  <a:pt x="15319" y="23458"/>
                </a:cubicBezTo>
                <a:cubicBezTo>
                  <a:pt x="14377" y="26072"/>
                  <a:pt x="14438" y="30085"/>
                  <a:pt x="11702" y="31635"/>
                </a:cubicBezTo>
                <a:cubicBezTo>
                  <a:pt x="10954" y="32057"/>
                  <a:pt x="10078" y="32226"/>
                  <a:pt x="9138" y="32226"/>
                </a:cubicBezTo>
                <a:cubicBezTo>
                  <a:pt x="6220" y="32226"/>
                  <a:pt x="2686" y="30593"/>
                  <a:pt x="456" y="29811"/>
                </a:cubicBezTo>
                <a:cubicBezTo>
                  <a:pt x="424" y="29800"/>
                  <a:pt x="394" y="29794"/>
                  <a:pt x="366" y="29794"/>
                </a:cubicBezTo>
                <a:cubicBezTo>
                  <a:pt x="97" y="29794"/>
                  <a:pt x="1" y="30278"/>
                  <a:pt x="304" y="30389"/>
                </a:cubicBezTo>
                <a:cubicBezTo>
                  <a:pt x="2811" y="31258"/>
                  <a:pt x="6132" y="32655"/>
                  <a:pt x="9004" y="32655"/>
                </a:cubicBezTo>
                <a:cubicBezTo>
                  <a:pt x="11250" y="32655"/>
                  <a:pt x="13222" y="31801"/>
                  <a:pt x="14316" y="29173"/>
                </a:cubicBezTo>
                <a:cubicBezTo>
                  <a:pt x="15380" y="26589"/>
                  <a:pt x="15258" y="23428"/>
                  <a:pt x="17234" y="21240"/>
                </a:cubicBezTo>
                <a:cubicBezTo>
                  <a:pt x="18602" y="19811"/>
                  <a:pt x="20487" y="18960"/>
                  <a:pt x="22493" y="18929"/>
                </a:cubicBezTo>
                <a:cubicBezTo>
                  <a:pt x="24651" y="18960"/>
                  <a:pt x="26231" y="20540"/>
                  <a:pt x="27417" y="22212"/>
                </a:cubicBezTo>
                <a:cubicBezTo>
                  <a:pt x="29609" y="25414"/>
                  <a:pt x="32184" y="31844"/>
                  <a:pt x="36856" y="31844"/>
                </a:cubicBezTo>
                <a:cubicBezTo>
                  <a:pt x="37108" y="31844"/>
                  <a:pt x="37366" y="31826"/>
                  <a:pt x="37630" y="31787"/>
                </a:cubicBezTo>
                <a:cubicBezTo>
                  <a:pt x="40700" y="31300"/>
                  <a:pt x="43162" y="28565"/>
                  <a:pt x="45350" y="26650"/>
                </a:cubicBezTo>
                <a:cubicBezTo>
                  <a:pt x="48481" y="23914"/>
                  <a:pt x="51521" y="21118"/>
                  <a:pt x="54682" y="18443"/>
                </a:cubicBezTo>
                <a:cubicBezTo>
                  <a:pt x="57508" y="16042"/>
                  <a:pt x="60943" y="14097"/>
                  <a:pt x="63253" y="11148"/>
                </a:cubicBezTo>
                <a:cubicBezTo>
                  <a:pt x="65655" y="8078"/>
                  <a:pt x="66019" y="4066"/>
                  <a:pt x="66019" y="297"/>
                </a:cubicBezTo>
                <a:cubicBezTo>
                  <a:pt x="66019" y="99"/>
                  <a:pt x="65883" y="1"/>
                  <a:pt x="6574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1970" y="864"/>
            <a:ext cx="1605068" cy="675992"/>
          </a:xfrm>
          <a:custGeom>
            <a:avLst/>
            <a:gdLst/>
            <a:ahLst/>
            <a:cxnLst/>
            <a:rect l="l" t="t" r="r" b="b"/>
            <a:pathLst>
              <a:path w="59469" h="25046" extrusionOk="0">
                <a:moveTo>
                  <a:pt x="59187" y="0"/>
                </a:moveTo>
                <a:cubicBezTo>
                  <a:pt x="59043" y="0"/>
                  <a:pt x="58891" y="92"/>
                  <a:pt x="58876" y="274"/>
                </a:cubicBezTo>
                <a:cubicBezTo>
                  <a:pt x="58541" y="4134"/>
                  <a:pt x="57113" y="6900"/>
                  <a:pt x="54073" y="9332"/>
                </a:cubicBezTo>
                <a:cubicBezTo>
                  <a:pt x="52037" y="10943"/>
                  <a:pt x="49727" y="12128"/>
                  <a:pt x="47690" y="13739"/>
                </a:cubicBezTo>
                <a:cubicBezTo>
                  <a:pt x="45065" y="15781"/>
                  <a:pt x="41254" y="20486"/>
                  <a:pt x="37470" y="20486"/>
                </a:cubicBezTo>
                <a:cubicBezTo>
                  <a:pt x="36522" y="20486"/>
                  <a:pt x="35576" y="20190"/>
                  <a:pt x="34650" y="19484"/>
                </a:cubicBezTo>
                <a:cubicBezTo>
                  <a:pt x="32523" y="17873"/>
                  <a:pt x="31824" y="15107"/>
                  <a:pt x="30000" y="13222"/>
                </a:cubicBezTo>
                <a:cubicBezTo>
                  <a:pt x="28389" y="11581"/>
                  <a:pt x="26170" y="11034"/>
                  <a:pt x="23921" y="11034"/>
                </a:cubicBezTo>
                <a:cubicBezTo>
                  <a:pt x="23832" y="11033"/>
                  <a:pt x="23743" y="11032"/>
                  <a:pt x="23655" y="11032"/>
                </a:cubicBezTo>
                <a:cubicBezTo>
                  <a:pt x="19504" y="11032"/>
                  <a:pt x="16421" y="12445"/>
                  <a:pt x="13951" y="15897"/>
                </a:cubicBezTo>
                <a:cubicBezTo>
                  <a:pt x="12613" y="17751"/>
                  <a:pt x="11550" y="19788"/>
                  <a:pt x="9969" y="21460"/>
                </a:cubicBezTo>
                <a:cubicBezTo>
                  <a:pt x="7877" y="23700"/>
                  <a:pt x="5246" y="24465"/>
                  <a:pt x="2400" y="24465"/>
                </a:cubicBezTo>
                <a:cubicBezTo>
                  <a:pt x="1732" y="24465"/>
                  <a:pt x="1052" y="24422"/>
                  <a:pt x="364" y="24347"/>
                </a:cubicBezTo>
                <a:cubicBezTo>
                  <a:pt x="346" y="24344"/>
                  <a:pt x="328" y="24343"/>
                  <a:pt x="312" y="24343"/>
                </a:cubicBezTo>
                <a:cubicBezTo>
                  <a:pt x="0" y="24343"/>
                  <a:pt x="17" y="24865"/>
                  <a:pt x="364" y="24894"/>
                </a:cubicBezTo>
                <a:cubicBezTo>
                  <a:pt x="1148" y="24988"/>
                  <a:pt x="1936" y="25046"/>
                  <a:pt x="2719" y="25046"/>
                </a:cubicBezTo>
                <a:cubicBezTo>
                  <a:pt x="4728" y="25046"/>
                  <a:pt x="6699" y="24664"/>
                  <a:pt x="8449" y="23527"/>
                </a:cubicBezTo>
                <a:cubicBezTo>
                  <a:pt x="10060" y="22463"/>
                  <a:pt x="11246" y="20973"/>
                  <a:pt x="12279" y="19393"/>
                </a:cubicBezTo>
                <a:cubicBezTo>
                  <a:pt x="13556" y="17539"/>
                  <a:pt x="14650" y="15502"/>
                  <a:pt x="16322" y="13952"/>
                </a:cubicBezTo>
                <a:cubicBezTo>
                  <a:pt x="18347" y="12124"/>
                  <a:pt x="20945" y="11571"/>
                  <a:pt x="23586" y="11571"/>
                </a:cubicBezTo>
                <a:cubicBezTo>
                  <a:pt x="23799" y="11571"/>
                  <a:pt x="24012" y="11574"/>
                  <a:pt x="24225" y="11581"/>
                </a:cubicBezTo>
                <a:cubicBezTo>
                  <a:pt x="26231" y="11672"/>
                  <a:pt x="28146" y="12159"/>
                  <a:pt x="29605" y="13618"/>
                </a:cubicBezTo>
                <a:cubicBezTo>
                  <a:pt x="30699" y="14742"/>
                  <a:pt x="31368" y="16201"/>
                  <a:pt x="32188" y="17508"/>
                </a:cubicBezTo>
                <a:cubicBezTo>
                  <a:pt x="33283" y="19180"/>
                  <a:pt x="34741" y="20761"/>
                  <a:pt x="36808" y="21034"/>
                </a:cubicBezTo>
                <a:cubicBezTo>
                  <a:pt x="37029" y="21060"/>
                  <a:pt x="37247" y="21073"/>
                  <a:pt x="37464" y="21073"/>
                </a:cubicBezTo>
                <a:cubicBezTo>
                  <a:pt x="41495" y="21073"/>
                  <a:pt x="44924" y="16687"/>
                  <a:pt x="47751" y="14408"/>
                </a:cubicBezTo>
                <a:cubicBezTo>
                  <a:pt x="50334" y="12311"/>
                  <a:pt x="53374" y="10882"/>
                  <a:pt x="55836" y="8572"/>
                </a:cubicBezTo>
                <a:cubicBezTo>
                  <a:pt x="58237" y="6323"/>
                  <a:pt x="59180" y="3526"/>
                  <a:pt x="59453" y="274"/>
                </a:cubicBezTo>
                <a:cubicBezTo>
                  <a:pt x="59468" y="92"/>
                  <a:pt x="59332" y="0"/>
                  <a:pt x="59187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0" y="135"/>
            <a:ext cx="1457001" cy="529193"/>
          </a:xfrm>
          <a:custGeom>
            <a:avLst/>
            <a:gdLst/>
            <a:ahLst/>
            <a:cxnLst/>
            <a:rect l="l" t="t" r="r" b="b"/>
            <a:pathLst>
              <a:path w="53983" h="19607" extrusionOk="0">
                <a:moveTo>
                  <a:pt x="53625" y="1"/>
                </a:moveTo>
                <a:cubicBezTo>
                  <a:pt x="53513" y="1"/>
                  <a:pt x="53411" y="64"/>
                  <a:pt x="53386" y="210"/>
                </a:cubicBezTo>
                <a:cubicBezTo>
                  <a:pt x="52778" y="3888"/>
                  <a:pt x="50590" y="6471"/>
                  <a:pt x="47702" y="8690"/>
                </a:cubicBezTo>
                <a:cubicBezTo>
                  <a:pt x="45514" y="10362"/>
                  <a:pt x="42322" y="13249"/>
                  <a:pt x="39435" y="13341"/>
                </a:cubicBezTo>
                <a:cubicBezTo>
                  <a:pt x="39362" y="13343"/>
                  <a:pt x="39291" y="13344"/>
                  <a:pt x="39220" y="13344"/>
                </a:cubicBezTo>
                <a:cubicBezTo>
                  <a:pt x="35944" y="13344"/>
                  <a:pt x="34646" y="10625"/>
                  <a:pt x="32474" y="8721"/>
                </a:cubicBezTo>
                <a:cubicBezTo>
                  <a:pt x="30893" y="7383"/>
                  <a:pt x="28948" y="6532"/>
                  <a:pt x="26881" y="6228"/>
                </a:cubicBezTo>
                <a:cubicBezTo>
                  <a:pt x="25929" y="6073"/>
                  <a:pt x="24944" y="5994"/>
                  <a:pt x="23950" y="5994"/>
                </a:cubicBezTo>
                <a:cubicBezTo>
                  <a:pt x="20465" y="5994"/>
                  <a:pt x="16858" y="6961"/>
                  <a:pt x="14115" y="8994"/>
                </a:cubicBezTo>
                <a:cubicBezTo>
                  <a:pt x="12109" y="10483"/>
                  <a:pt x="10589" y="12459"/>
                  <a:pt x="8887" y="14222"/>
                </a:cubicBezTo>
                <a:cubicBezTo>
                  <a:pt x="6425" y="16806"/>
                  <a:pt x="3902" y="18508"/>
                  <a:pt x="346" y="19055"/>
                </a:cubicBezTo>
                <a:cubicBezTo>
                  <a:pt x="0" y="19113"/>
                  <a:pt x="118" y="19607"/>
                  <a:pt x="442" y="19607"/>
                </a:cubicBezTo>
                <a:cubicBezTo>
                  <a:pt x="460" y="19607"/>
                  <a:pt x="479" y="19605"/>
                  <a:pt x="498" y="19602"/>
                </a:cubicBezTo>
                <a:cubicBezTo>
                  <a:pt x="3537" y="19116"/>
                  <a:pt x="5817" y="17900"/>
                  <a:pt x="8066" y="15833"/>
                </a:cubicBezTo>
                <a:cubicBezTo>
                  <a:pt x="10133" y="13918"/>
                  <a:pt x="11805" y="11578"/>
                  <a:pt x="13993" y="9815"/>
                </a:cubicBezTo>
                <a:cubicBezTo>
                  <a:pt x="16600" y="7715"/>
                  <a:pt x="20383" y="6488"/>
                  <a:pt x="24049" y="6488"/>
                </a:cubicBezTo>
                <a:cubicBezTo>
                  <a:pt x="26539" y="6488"/>
                  <a:pt x="28975" y="7054"/>
                  <a:pt x="30954" y="8295"/>
                </a:cubicBezTo>
                <a:cubicBezTo>
                  <a:pt x="33082" y="9602"/>
                  <a:pt x="34176" y="12125"/>
                  <a:pt x="36456" y="13249"/>
                </a:cubicBezTo>
                <a:cubicBezTo>
                  <a:pt x="37344" y="13694"/>
                  <a:pt x="38243" y="13896"/>
                  <a:pt x="39135" y="13896"/>
                </a:cubicBezTo>
                <a:cubicBezTo>
                  <a:pt x="40318" y="13896"/>
                  <a:pt x="41486" y="13539"/>
                  <a:pt x="42596" y="12915"/>
                </a:cubicBezTo>
                <a:cubicBezTo>
                  <a:pt x="47459" y="10149"/>
                  <a:pt x="52961" y="6228"/>
                  <a:pt x="53964" y="362"/>
                </a:cubicBezTo>
                <a:cubicBezTo>
                  <a:pt x="53982" y="143"/>
                  <a:pt x="53792" y="1"/>
                  <a:pt x="53625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216" y="2525909"/>
            <a:ext cx="213410" cy="188012"/>
          </a:xfrm>
          <a:custGeom>
            <a:avLst/>
            <a:gdLst/>
            <a:ahLst/>
            <a:cxnLst/>
            <a:rect l="l" t="t" r="r" b="b"/>
            <a:pathLst>
              <a:path w="7907" h="6966" extrusionOk="0">
                <a:moveTo>
                  <a:pt x="429" y="1"/>
                </a:moveTo>
                <a:cubicBezTo>
                  <a:pt x="34" y="1"/>
                  <a:pt x="34" y="548"/>
                  <a:pt x="429" y="548"/>
                </a:cubicBezTo>
                <a:cubicBezTo>
                  <a:pt x="2921" y="578"/>
                  <a:pt x="7025" y="974"/>
                  <a:pt x="7086" y="4348"/>
                </a:cubicBezTo>
                <a:cubicBezTo>
                  <a:pt x="7120" y="5991"/>
                  <a:pt x="5530" y="6404"/>
                  <a:pt x="3839" y="6404"/>
                </a:cubicBezTo>
                <a:cubicBezTo>
                  <a:pt x="2560" y="6404"/>
                  <a:pt x="1223" y="6168"/>
                  <a:pt x="490" y="6050"/>
                </a:cubicBezTo>
                <a:cubicBezTo>
                  <a:pt x="462" y="6043"/>
                  <a:pt x="435" y="6039"/>
                  <a:pt x="410" y="6039"/>
                </a:cubicBezTo>
                <a:cubicBezTo>
                  <a:pt x="105" y="6039"/>
                  <a:pt x="1" y="6513"/>
                  <a:pt x="338" y="6597"/>
                </a:cubicBezTo>
                <a:cubicBezTo>
                  <a:pt x="1165" y="6735"/>
                  <a:pt x="2514" y="6966"/>
                  <a:pt x="3829" y="6966"/>
                </a:cubicBezTo>
                <a:cubicBezTo>
                  <a:pt x="5703" y="6966"/>
                  <a:pt x="7508" y="6497"/>
                  <a:pt x="7633" y="4621"/>
                </a:cubicBezTo>
                <a:cubicBezTo>
                  <a:pt x="7906" y="700"/>
                  <a:pt x="3286" y="1"/>
                  <a:pt x="429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0" y="2397790"/>
            <a:ext cx="568841" cy="482122"/>
          </a:xfrm>
          <a:custGeom>
            <a:avLst/>
            <a:gdLst/>
            <a:ahLst/>
            <a:cxnLst/>
            <a:rect l="l" t="t" r="r" b="b"/>
            <a:pathLst>
              <a:path w="21076" h="17863" extrusionOk="0">
                <a:moveTo>
                  <a:pt x="4944" y="0"/>
                </a:moveTo>
                <a:cubicBezTo>
                  <a:pt x="3361" y="0"/>
                  <a:pt x="1802" y="167"/>
                  <a:pt x="346" y="493"/>
                </a:cubicBezTo>
                <a:cubicBezTo>
                  <a:pt x="0" y="579"/>
                  <a:pt x="118" y="1075"/>
                  <a:pt x="442" y="1075"/>
                </a:cubicBezTo>
                <a:cubicBezTo>
                  <a:pt x="460" y="1075"/>
                  <a:pt x="479" y="1073"/>
                  <a:pt x="498" y="1070"/>
                </a:cubicBezTo>
                <a:cubicBezTo>
                  <a:pt x="1924" y="737"/>
                  <a:pt x="3455" y="568"/>
                  <a:pt x="5009" y="568"/>
                </a:cubicBezTo>
                <a:cubicBezTo>
                  <a:pt x="8424" y="568"/>
                  <a:pt x="11955" y="1384"/>
                  <a:pt x="14753" y="3076"/>
                </a:cubicBezTo>
                <a:cubicBezTo>
                  <a:pt x="16060" y="3867"/>
                  <a:pt x="17641" y="4961"/>
                  <a:pt x="18340" y="6359"/>
                </a:cubicBezTo>
                <a:cubicBezTo>
                  <a:pt x="19617" y="8882"/>
                  <a:pt x="16304" y="9794"/>
                  <a:pt x="14419" y="10158"/>
                </a:cubicBezTo>
                <a:cubicBezTo>
                  <a:pt x="12230" y="10584"/>
                  <a:pt x="8735" y="10219"/>
                  <a:pt x="7398" y="12438"/>
                </a:cubicBezTo>
                <a:cubicBezTo>
                  <a:pt x="6546" y="13836"/>
                  <a:pt x="7306" y="16146"/>
                  <a:pt x="5726" y="16997"/>
                </a:cubicBezTo>
                <a:cubicBezTo>
                  <a:pt x="5286" y="17236"/>
                  <a:pt x="4754" y="17330"/>
                  <a:pt x="4193" y="17330"/>
                </a:cubicBezTo>
                <a:cubicBezTo>
                  <a:pt x="2892" y="17330"/>
                  <a:pt x="1429" y="16823"/>
                  <a:pt x="559" y="16420"/>
                </a:cubicBezTo>
                <a:cubicBezTo>
                  <a:pt x="512" y="16392"/>
                  <a:pt x="465" y="16380"/>
                  <a:pt x="421" y="16380"/>
                </a:cubicBezTo>
                <a:cubicBezTo>
                  <a:pt x="176" y="16380"/>
                  <a:pt x="2" y="16752"/>
                  <a:pt x="285" y="16906"/>
                </a:cubicBezTo>
                <a:cubicBezTo>
                  <a:pt x="1292" y="17388"/>
                  <a:pt x="2810" y="17862"/>
                  <a:pt x="4184" y="17862"/>
                </a:cubicBezTo>
                <a:cubicBezTo>
                  <a:pt x="5672" y="17862"/>
                  <a:pt x="6990" y="17306"/>
                  <a:pt x="7306" y="15599"/>
                </a:cubicBezTo>
                <a:cubicBezTo>
                  <a:pt x="7580" y="14110"/>
                  <a:pt x="7367" y="12620"/>
                  <a:pt x="8917" y="11769"/>
                </a:cubicBezTo>
                <a:cubicBezTo>
                  <a:pt x="9829" y="11253"/>
                  <a:pt x="10984" y="11192"/>
                  <a:pt x="11987" y="11070"/>
                </a:cubicBezTo>
                <a:cubicBezTo>
                  <a:pt x="14024" y="10827"/>
                  <a:pt x="16425" y="10675"/>
                  <a:pt x="18127" y="9429"/>
                </a:cubicBezTo>
                <a:cubicBezTo>
                  <a:pt x="21076" y="7271"/>
                  <a:pt x="17459" y="4140"/>
                  <a:pt x="15544" y="2894"/>
                </a:cubicBezTo>
                <a:cubicBezTo>
                  <a:pt x="12555" y="930"/>
                  <a:pt x="8681" y="0"/>
                  <a:pt x="4944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729" y="2239848"/>
            <a:ext cx="613240" cy="794505"/>
          </a:xfrm>
          <a:custGeom>
            <a:avLst/>
            <a:gdLst/>
            <a:ahLst/>
            <a:cxnLst/>
            <a:rect l="l" t="t" r="r" b="b"/>
            <a:pathLst>
              <a:path w="22721" h="29437" extrusionOk="0">
                <a:moveTo>
                  <a:pt x="2805" y="0"/>
                </a:moveTo>
                <a:cubicBezTo>
                  <a:pt x="2011" y="0"/>
                  <a:pt x="1212" y="29"/>
                  <a:pt x="410" y="83"/>
                </a:cubicBezTo>
                <a:cubicBezTo>
                  <a:pt x="55" y="83"/>
                  <a:pt x="45" y="631"/>
                  <a:pt x="383" y="631"/>
                </a:cubicBezTo>
                <a:cubicBezTo>
                  <a:pt x="391" y="631"/>
                  <a:pt x="401" y="631"/>
                  <a:pt x="410" y="630"/>
                </a:cubicBezTo>
                <a:cubicBezTo>
                  <a:pt x="1200" y="580"/>
                  <a:pt x="1987" y="552"/>
                  <a:pt x="2770" y="552"/>
                </a:cubicBezTo>
                <a:cubicBezTo>
                  <a:pt x="7196" y="552"/>
                  <a:pt x="11467" y="1435"/>
                  <a:pt x="15213" y="4095"/>
                </a:cubicBezTo>
                <a:cubicBezTo>
                  <a:pt x="18191" y="6223"/>
                  <a:pt x="22204" y="10478"/>
                  <a:pt x="21170" y="14521"/>
                </a:cubicBezTo>
                <a:cubicBezTo>
                  <a:pt x="20471" y="17317"/>
                  <a:pt x="17584" y="18108"/>
                  <a:pt x="15273" y="19111"/>
                </a:cubicBezTo>
                <a:cubicBezTo>
                  <a:pt x="13541" y="19779"/>
                  <a:pt x="12052" y="20965"/>
                  <a:pt x="10988" y="22485"/>
                </a:cubicBezTo>
                <a:cubicBezTo>
                  <a:pt x="9741" y="24278"/>
                  <a:pt x="9286" y="26892"/>
                  <a:pt x="7462" y="28199"/>
                </a:cubicBezTo>
                <a:cubicBezTo>
                  <a:pt x="6826" y="28660"/>
                  <a:pt x="6148" y="28845"/>
                  <a:pt x="5458" y="28845"/>
                </a:cubicBezTo>
                <a:cubicBezTo>
                  <a:pt x="3738" y="28845"/>
                  <a:pt x="1941" y="27699"/>
                  <a:pt x="532" y="26831"/>
                </a:cubicBezTo>
                <a:cubicBezTo>
                  <a:pt x="485" y="26803"/>
                  <a:pt x="439" y="26791"/>
                  <a:pt x="396" y="26791"/>
                </a:cubicBezTo>
                <a:cubicBezTo>
                  <a:pt x="157" y="26791"/>
                  <a:pt x="0" y="27168"/>
                  <a:pt x="258" y="27348"/>
                </a:cubicBezTo>
                <a:cubicBezTo>
                  <a:pt x="1778" y="28271"/>
                  <a:pt x="3639" y="29437"/>
                  <a:pt x="5513" y="29437"/>
                </a:cubicBezTo>
                <a:cubicBezTo>
                  <a:pt x="5737" y="29437"/>
                  <a:pt x="5961" y="29420"/>
                  <a:pt x="6185" y="29384"/>
                </a:cubicBezTo>
                <a:cubicBezTo>
                  <a:pt x="8465" y="29020"/>
                  <a:pt x="9377" y="26801"/>
                  <a:pt x="10289" y="24947"/>
                </a:cubicBezTo>
                <a:cubicBezTo>
                  <a:pt x="10957" y="23548"/>
                  <a:pt x="11717" y="22241"/>
                  <a:pt x="12903" y="21178"/>
                </a:cubicBezTo>
                <a:cubicBezTo>
                  <a:pt x="14301" y="19962"/>
                  <a:pt x="15973" y="19506"/>
                  <a:pt x="17614" y="18807"/>
                </a:cubicBezTo>
                <a:cubicBezTo>
                  <a:pt x="19468" y="17986"/>
                  <a:pt x="21201" y="16709"/>
                  <a:pt x="21717" y="14673"/>
                </a:cubicBezTo>
                <a:cubicBezTo>
                  <a:pt x="22720" y="10813"/>
                  <a:pt x="19346" y="6740"/>
                  <a:pt x="16611" y="4490"/>
                </a:cubicBezTo>
                <a:cubicBezTo>
                  <a:pt x="12622" y="1158"/>
                  <a:pt x="7818" y="0"/>
                  <a:pt x="2805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1943" y="2073135"/>
            <a:ext cx="849942" cy="1257491"/>
          </a:xfrm>
          <a:custGeom>
            <a:avLst/>
            <a:gdLst/>
            <a:ahLst/>
            <a:cxnLst/>
            <a:rect l="l" t="t" r="r" b="b"/>
            <a:pathLst>
              <a:path w="31491" h="46591" extrusionOk="0">
                <a:moveTo>
                  <a:pt x="5526" y="1"/>
                </a:moveTo>
                <a:cubicBezTo>
                  <a:pt x="3776" y="1"/>
                  <a:pt x="2027" y="143"/>
                  <a:pt x="365" y="303"/>
                </a:cubicBezTo>
                <a:cubicBezTo>
                  <a:pt x="10" y="332"/>
                  <a:pt x="0" y="881"/>
                  <a:pt x="338" y="881"/>
                </a:cubicBezTo>
                <a:cubicBezTo>
                  <a:pt x="347" y="881"/>
                  <a:pt x="356" y="881"/>
                  <a:pt x="365" y="880"/>
                </a:cubicBezTo>
                <a:cubicBezTo>
                  <a:pt x="2007" y="717"/>
                  <a:pt x="3707" y="583"/>
                  <a:pt x="5401" y="583"/>
                </a:cubicBezTo>
                <a:cubicBezTo>
                  <a:pt x="7188" y="583"/>
                  <a:pt x="8968" y="732"/>
                  <a:pt x="10669" y="1154"/>
                </a:cubicBezTo>
                <a:cubicBezTo>
                  <a:pt x="14013" y="1974"/>
                  <a:pt x="17052" y="4132"/>
                  <a:pt x="19697" y="6291"/>
                </a:cubicBezTo>
                <a:cubicBezTo>
                  <a:pt x="21794" y="8053"/>
                  <a:pt x="23982" y="9877"/>
                  <a:pt x="25958" y="11792"/>
                </a:cubicBezTo>
                <a:cubicBezTo>
                  <a:pt x="28390" y="14193"/>
                  <a:pt x="30001" y="17233"/>
                  <a:pt x="28207" y="20485"/>
                </a:cubicBezTo>
                <a:cubicBezTo>
                  <a:pt x="27052" y="22522"/>
                  <a:pt x="25229" y="24102"/>
                  <a:pt x="24165" y="26200"/>
                </a:cubicBezTo>
                <a:cubicBezTo>
                  <a:pt x="23010" y="28479"/>
                  <a:pt x="23101" y="30911"/>
                  <a:pt x="23618" y="33373"/>
                </a:cubicBezTo>
                <a:cubicBezTo>
                  <a:pt x="24195" y="36109"/>
                  <a:pt x="25046" y="38935"/>
                  <a:pt x="25077" y="41762"/>
                </a:cubicBezTo>
                <a:cubicBezTo>
                  <a:pt x="25125" y="44656"/>
                  <a:pt x="22801" y="46019"/>
                  <a:pt x="20276" y="46019"/>
                </a:cubicBezTo>
                <a:cubicBezTo>
                  <a:pt x="19618" y="46019"/>
                  <a:pt x="18946" y="45926"/>
                  <a:pt x="18298" y="45744"/>
                </a:cubicBezTo>
                <a:cubicBezTo>
                  <a:pt x="15259" y="44832"/>
                  <a:pt x="12888" y="42461"/>
                  <a:pt x="10122" y="40972"/>
                </a:cubicBezTo>
                <a:cubicBezTo>
                  <a:pt x="7430" y="39504"/>
                  <a:pt x="4471" y="38911"/>
                  <a:pt x="1441" y="38911"/>
                </a:cubicBezTo>
                <a:cubicBezTo>
                  <a:pt x="1083" y="38911"/>
                  <a:pt x="724" y="38919"/>
                  <a:pt x="365" y="38935"/>
                </a:cubicBezTo>
                <a:cubicBezTo>
                  <a:pt x="0" y="38935"/>
                  <a:pt x="0" y="39513"/>
                  <a:pt x="365" y="39513"/>
                </a:cubicBezTo>
                <a:cubicBezTo>
                  <a:pt x="732" y="39491"/>
                  <a:pt x="1099" y="39480"/>
                  <a:pt x="1465" y="39480"/>
                </a:cubicBezTo>
                <a:cubicBezTo>
                  <a:pt x="5100" y="39480"/>
                  <a:pt x="8665" y="40570"/>
                  <a:pt x="11703" y="42613"/>
                </a:cubicBezTo>
                <a:cubicBezTo>
                  <a:pt x="14104" y="44194"/>
                  <a:pt x="16505" y="46200"/>
                  <a:pt x="19423" y="46534"/>
                </a:cubicBezTo>
                <a:cubicBezTo>
                  <a:pt x="19720" y="46571"/>
                  <a:pt x="20030" y="46591"/>
                  <a:pt x="20347" y="46591"/>
                </a:cubicBezTo>
                <a:cubicBezTo>
                  <a:pt x="22106" y="46591"/>
                  <a:pt x="24063" y="45992"/>
                  <a:pt x="25016" y="44498"/>
                </a:cubicBezTo>
                <a:cubicBezTo>
                  <a:pt x="26141" y="42765"/>
                  <a:pt x="25563" y="40425"/>
                  <a:pt x="25259" y="38540"/>
                </a:cubicBezTo>
                <a:cubicBezTo>
                  <a:pt x="24621" y="34710"/>
                  <a:pt x="22767" y="30455"/>
                  <a:pt x="24560" y="26686"/>
                </a:cubicBezTo>
                <a:cubicBezTo>
                  <a:pt x="25715" y="24193"/>
                  <a:pt x="28025" y="22461"/>
                  <a:pt x="29119" y="19938"/>
                </a:cubicBezTo>
                <a:cubicBezTo>
                  <a:pt x="31490" y="14406"/>
                  <a:pt x="25046" y="10272"/>
                  <a:pt x="21581" y="7172"/>
                </a:cubicBezTo>
                <a:cubicBezTo>
                  <a:pt x="18785" y="4649"/>
                  <a:pt x="15654" y="2278"/>
                  <a:pt x="12098" y="971"/>
                </a:cubicBezTo>
                <a:cubicBezTo>
                  <a:pt x="10029" y="236"/>
                  <a:pt x="7777" y="1"/>
                  <a:pt x="5526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27" y="994316"/>
            <a:ext cx="3257207" cy="4148606"/>
          </a:xfrm>
          <a:custGeom>
            <a:avLst/>
            <a:gdLst/>
            <a:ahLst/>
            <a:cxnLst/>
            <a:rect l="l" t="t" r="r" b="b"/>
            <a:pathLst>
              <a:path w="120682" h="153709" extrusionOk="0">
                <a:moveTo>
                  <a:pt x="90992" y="678"/>
                </a:moveTo>
                <a:cubicBezTo>
                  <a:pt x="89416" y="678"/>
                  <a:pt x="87841" y="717"/>
                  <a:pt x="86273" y="760"/>
                </a:cubicBezTo>
                <a:cubicBezTo>
                  <a:pt x="76760" y="1064"/>
                  <a:pt x="66881" y="0"/>
                  <a:pt x="58066" y="4347"/>
                </a:cubicBezTo>
                <a:cubicBezTo>
                  <a:pt x="53173" y="6748"/>
                  <a:pt x="49647" y="10578"/>
                  <a:pt x="46941" y="15259"/>
                </a:cubicBezTo>
                <a:cubicBezTo>
                  <a:pt x="44479" y="19484"/>
                  <a:pt x="42321" y="24043"/>
                  <a:pt x="39008" y="27721"/>
                </a:cubicBezTo>
                <a:cubicBezTo>
                  <a:pt x="36442" y="30565"/>
                  <a:pt x="33277" y="32108"/>
                  <a:pt x="29742" y="32108"/>
                </a:cubicBezTo>
                <a:cubicBezTo>
                  <a:pt x="28630" y="32108"/>
                  <a:pt x="27481" y="31955"/>
                  <a:pt x="26303" y="31642"/>
                </a:cubicBezTo>
                <a:cubicBezTo>
                  <a:pt x="19433" y="29818"/>
                  <a:pt x="13385" y="24955"/>
                  <a:pt x="8004" y="20548"/>
                </a:cubicBezTo>
                <a:cubicBezTo>
                  <a:pt x="5603" y="18572"/>
                  <a:pt x="3324" y="16384"/>
                  <a:pt x="558" y="14864"/>
                </a:cubicBezTo>
                <a:cubicBezTo>
                  <a:pt x="511" y="14836"/>
                  <a:pt x="464" y="14824"/>
                  <a:pt x="420" y="14824"/>
                </a:cubicBezTo>
                <a:cubicBezTo>
                  <a:pt x="175" y="14824"/>
                  <a:pt x="1" y="15196"/>
                  <a:pt x="284" y="15350"/>
                </a:cubicBezTo>
                <a:cubicBezTo>
                  <a:pt x="3354" y="17052"/>
                  <a:pt x="5938" y="19606"/>
                  <a:pt x="8643" y="21794"/>
                </a:cubicBezTo>
                <a:cubicBezTo>
                  <a:pt x="11074" y="23800"/>
                  <a:pt x="13597" y="25654"/>
                  <a:pt x="16211" y="27387"/>
                </a:cubicBezTo>
                <a:cubicBezTo>
                  <a:pt x="20226" y="29970"/>
                  <a:pt x="25019" y="32734"/>
                  <a:pt x="29942" y="32734"/>
                </a:cubicBezTo>
                <a:cubicBezTo>
                  <a:pt x="30349" y="32734"/>
                  <a:pt x="30757" y="32715"/>
                  <a:pt x="31166" y="32676"/>
                </a:cubicBezTo>
                <a:cubicBezTo>
                  <a:pt x="39859" y="31825"/>
                  <a:pt x="43902" y="21581"/>
                  <a:pt x="47671" y="15107"/>
                </a:cubicBezTo>
                <a:cubicBezTo>
                  <a:pt x="50741" y="9818"/>
                  <a:pt x="55118" y="5897"/>
                  <a:pt x="60893" y="3739"/>
                </a:cubicBezTo>
                <a:cubicBezTo>
                  <a:pt x="65741" y="1946"/>
                  <a:pt x="71002" y="1418"/>
                  <a:pt x="76153" y="1418"/>
                </a:cubicBezTo>
                <a:cubicBezTo>
                  <a:pt x="76589" y="1418"/>
                  <a:pt x="77024" y="1422"/>
                  <a:pt x="77459" y="1429"/>
                </a:cubicBezTo>
                <a:cubicBezTo>
                  <a:pt x="77955" y="1440"/>
                  <a:pt x="78453" y="1445"/>
                  <a:pt x="78954" y="1445"/>
                </a:cubicBezTo>
                <a:cubicBezTo>
                  <a:pt x="82900" y="1445"/>
                  <a:pt x="86956" y="1144"/>
                  <a:pt x="90976" y="1144"/>
                </a:cubicBezTo>
                <a:cubicBezTo>
                  <a:pt x="94995" y="1144"/>
                  <a:pt x="98977" y="1445"/>
                  <a:pt x="102778" y="2645"/>
                </a:cubicBezTo>
                <a:cubicBezTo>
                  <a:pt x="107429" y="4104"/>
                  <a:pt x="110651" y="7539"/>
                  <a:pt x="110134" y="12675"/>
                </a:cubicBezTo>
                <a:cubicBezTo>
                  <a:pt x="109617" y="17934"/>
                  <a:pt x="106243" y="22463"/>
                  <a:pt x="105453" y="27660"/>
                </a:cubicBezTo>
                <a:cubicBezTo>
                  <a:pt x="104784" y="31855"/>
                  <a:pt x="106487" y="35290"/>
                  <a:pt x="109161" y="38390"/>
                </a:cubicBezTo>
                <a:cubicBezTo>
                  <a:pt x="111927" y="41612"/>
                  <a:pt x="115696" y="44560"/>
                  <a:pt x="116943" y="48785"/>
                </a:cubicBezTo>
                <a:cubicBezTo>
                  <a:pt x="118310" y="53527"/>
                  <a:pt x="115788" y="58238"/>
                  <a:pt x="111502" y="60366"/>
                </a:cubicBezTo>
                <a:cubicBezTo>
                  <a:pt x="107338" y="62463"/>
                  <a:pt x="102444" y="62950"/>
                  <a:pt x="97854" y="63497"/>
                </a:cubicBezTo>
                <a:cubicBezTo>
                  <a:pt x="90012" y="64409"/>
                  <a:pt x="80407" y="65837"/>
                  <a:pt x="77550" y="74530"/>
                </a:cubicBezTo>
                <a:cubicBezTo>
                  <a:pt x="75969" y="79272"/>
                  <a:pt x="77367" y="84014"/>
                  <a:pt x="78644" y="88604"/>
                </a:cubicBezTo>
                <a:cubicBezTo>
                  <a:pt x="80529" y="95260"/>
                  <a:pt x="82413" y="101978"/>
                  <a:pt x="83234" y="108847"/>
                </a:cubicBezTo>
                <a:cubicBezTo>
                  <a:pt x="84055" y="115564"/>
                  <a:pt x="84146" y="122434"/>
                  <a:pt x="82079" y="128938"/>
                </a:cubicBezTo>
                <a:cubicBezTo>
                  <a:pt x="80012" y="135352"/>
                  <a:pt x="76364" y="141157"/>
                  <a:pt x="72079" y="146325"/>
                </a:cubicBezTo>
                <a:cubicBezTo>
                  <a:pt x="70073" y="148756"/>
                  <a:pt x="67945" y="151036"/>
                  <a:pt x="65665" y="153225"/>
                </a:cubicBezTo>
                <a:cubicBezTo>
                  <a:pt x="65478" y="153412"/>
                  <a:pt x="65670" y="153708"/>
                  <a:pt x="65893" y="153708"/>
                </a:cubicBezTo>
                <a:cubicBezTo>
                  <a:pt x="65959" y="153708"/>
                  <a:pt x="66028" y="153682"/>
                  <a:pt x="66091" y="153620"/>
                </a:cubicBezTo>
                <a:cubicBezTo>
                  <a:pt x="74814" y="145139"/>
                  <a:pt x="82869" y="134379"/>
                  <a:pt x="84146" y="121887"/>
                </a:cubicBezTo>
                <a:cubicBezTo>
                  <a:pt x="84845" y="115200"/>
                  <a:pt x="83994" y="108330"/>
                  <a:pt x="82626" y="101795"/>
                </a:cubicBezTo>
                <a:cubicBezTo>
                  <a:pt x="81927" y="98513"/>
                  <a:pt x="81076" y="95260"/>
                  <a:pt x="80194" y="92038"/>
                </a:cubicBezTo>
                <a:cubicBezTo>
                  <a:pt x="79343" y="88908"/>
                  <a:pt x="78249" y="85777"/>
                  <a:pt x="77702" y="82585"/>
                </a:cubicBezTo>
                <a:cubicBezTo>
                  <a:pt x="76820" y="77540"/>
                  <a:pt x="77945" y="72403"/>
                  <a:pt x="81988" y="68998"/>
                </a:cubicBezTo>
                <a:cubicBezTo>
                  <a:pt x="85878" y="65746"/>
                  <a:pt x="90863" y="64895"/>
                  <a:pt x="95726" y="64317"/>
                </a:cubicBezTo>
                <a:cubicBezTo>
                  <a:pt x="102748" y="63497"/>
                  <a:pt x="114055" y="63223"/>
                  <a:pt x="117064" y="55351"/>
                </a:cubicBezTo>
                <a:cubicBezTo>
                  <a:pt x="120681" y="45959"/>
                  <a:pt x="110590" y="41430"/>
                  <a:pt x="106973" y="34287"/>
                </a:cubicBezTo>
                <a:cubicBezTo>
                  <a:pt x="102201" y="24864"/>
                  <a:pt x="115696" y="14773"/>
                  <a:pt x="108979" y="5928"/>
                </a:cubicBezTo>
                <a:cubicBezTo>
                  <a:pt x="106760" y="3010"/>
                  <a:pt x="102961" y="1855"/>
                  <a:pt x="99526" y="1277"/>
                </a:cubicBezTo>
                <a:cubicBezTo>
                  <a:pt x="96706" y="807"/>
                  <a:pt x="93847" y="678"/>
                  <a:pt x="90992" y="678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756" y="1153904"/>
            <a:ext cx="3062852" cy="3988663"/>
          </a:xfrm>
          <a:custGeom>
            <a:avLst/>
            <a:gdLst/>
            <a:ahLst/>
            <a:cxnLst/>
            <a:rect l="l" t="t" r="r" b="b"/>
            <a:pathLst>
              <a:path w="113481" h="147783" extrusionOk="0">
                <a:moveTo>
                  <a:pt x="89272" y="0"/>
                </a:moveTo>
                <a:cubicBezTo>
                  <a:pt x="87830" y="0"/>
                  <a:pt x="86389" y="54"/>
                  <a:pt x="84970" y="106"/>
                </a:cubicBezTo>
                <a:cubicBezTo>
                  <a:pt x="79316" y="288"/>
                  <a:pt x="73602" y="45"/>
                  <a:pt x="68161" y="1869"/>
                </a:cubicBezTo>
                <a:cubicBezTo>
                  <a:pt x="63936" y="3297"/>
                  <a:pt x="59468" y="5851"/>
                  <a:pt x="57036" y="9711"/>
                </a:cubicBezTo>
                <a:cubicBezTo>
                  <a:pt x="54027" y="14483"/>
                  <a:pt x="53510" y="20380"/>
                  <a:pt x="50349" y="25121"/>
                </a:cubicBezTo>
                <a:cubicBezTo>
                  <a:pt x="47310" y="29650"/>
                  <a:pt x="42629" y="33237"/>
                  <a:pt x="37218" y="34362"/>
                </a:cubicBezTo>
                <a:cubicBezTo>
                  <a:pt x="36120" y="34586"/>
                  <a:pt x="35041" y="34688"/>
                  <a:pt x="33980" y="34688"/>
                </a:cubicBezTo>
                <a:cubicBezTo>
                  <a:pt x="29139" y="34688"/>
                  <a:pt x="24667" y="32560"/>
                  <a:pt x="20379" y="30167"/>
                </a:cubicBezTo>
                <a:cubicBezTo>
                  <a:pt x="16124" y="27766"/>
                  <a:pt x="11990" y="24757"/>
                  <a:pt x="7096" y="23845"/>
                </a:cubicBezTo>
                <a:cubicBezTo>
                  <a:pt x="6098" y="23656"/>
                  <a:pt x="5088" y="23563"/>
                  <a:pt x="4080" y="23563"/>
                </a:cubicBezTo>
                <a:cubicBezTo>
                  <a:pt x="2815" y="23563"/>
                  <a:pt x="1552" y="23709"/>
                  <a:pt x="318" y="23997"/>
                </a:cubicBezTo>
                <a:cubicBezTo>
                  <a:pt x="1" y="24083"/>
                  <a:pt x="94" y="24579"/>
                  <a:pt x="414" y="24579"/>
                </a:cubicBezTo>
                <a:cubicBezTo>
                  <a:pt x="432" y="24579"/>
                  <a:pt x="451" y="24577"/>
                  <a:pt x="470" y="24574"/>
                </a:cubicBezTo>
                <a:cubicBezTo>
                  <a:pt x="1679" y="24284"/>
                  <a:pt x="2854" y="24154"/>
                  <a:pt x="4000" y="24154"/>
                </a:cubicBezTo>
                <a:cubicBezTo>
                  <a:pt x="13196" y="24154"/>
                  <a:pt x="20565" y="32564"/>
                  <a:pt x="29376" y="34726"/>
                </a:cubicBezTo>
                <a:cubicBezTo>
                  <a:pt x="30796" y="35080"/>
                  <a:pt x="32217" y="35247"/>
                  <a:pt x="33619" y="35247"/>
                </a:cubicBezTo>
                <a:cubicBezTo>
                  <a:pt x="41129" y="35247"/>
                  <a:pt x="48120" y="30448"/>
                  <a:pt x="51808" y="23814"/>
                </a:cubicBezTo>
                <a:cubicBezTo>
                  <a:pt x="54513" y="18981"/>
                  <a:pt x="54939" y="12750"/>
                  <a:pt x="58647" y="8495"/>
                </a:cubicBezTo>
                <a:cubicBezTo>
                  <a:pt x="62173" y="4422"/>
                  <a:pt x="67705" y="2142"/>
                  <a:pt x="72903" y="1291"/>
                </a:cubicBezTo>
                <a:cubicBezTo>
                  <a:pt x="75912" y="805"/>
                  <a:pt x="78921" y="805"/>
                  <a:pt x="81961" y="744"/>
                </a:cubicBezTo>
                <a:cubicBezTo>
                  <a:pt x="84388" y="718"/>
                  <a:pt x="86816" y="580"/>
                  <a:pt x="89244" y="580"/>
                </a:cubicBezTo>
                <a:cubicBezTo>
                  <a:pt x="89643" y="580"/>
                  <a:pt x="90042" y="584"/>
                  <a:pt x="90441" y="592"/>
                </a:cubicBezTo>
                <a:cubicBezTo>
                  <a:pt x="95456" y="714"/>
                  <a:pt x="101809" y="1929"/>
                  <a:pt x="104575" y="6732"/>
                </a:cubicBezTo>
                <a:cubicBezTo>
                  <a:pt x="107371" y="11595"/>
                  <a:pt x="103298" y="16945"/>
                  <a:pt x="102478" y="21778"/>
                </a:cubicBezTo>
                <a:cubicBezTo>
                  <a:pt x="101748" y="26064"/>
                  <a:pt x="102873" y="30623"/>
                  <a:pt x="105061" y="34301"/>
                </a:cubicBezTo>
                <a:cubicBezTo>
                  <a:pt x="107371" y="38131"/>
                  <a:pt x="113481" y="43176"/>
                  <a:pt x="110715" y="48192"/>
                </a:cubicBezTo>
                <a:cubicBezTo>
                  <a:pt x="108587" y="52052"/>
                  <a:pt x="103329" y="53116"/>
                  <a:pt x="99317" y="53602"/>
                </a:cubicBezTo>
                <a:cubicBezTo>
                  <a:pt x="95213" y="54088"/>
                  <a:pt x="91079" y="53936"/>
                  <a:pt x="87006" y="54787"/>
                </a:cubicBezTo>
                <a:cubicBezTo>
                  <a:pt x="83055" y="55638"/>
                  <a:pt x="79134" y="57189"/>
                  <a:pt x="75942" y="59742"/>
                </a:cubicBezTo>
                <a:cubicBezTo>
                  <a:pt x="73389" y="61748"/>
                  <a:pt x="71322" y="64453"/>
                  <a:pt x="70501" y="67645"/>
                </a:cubicBezTo>
                <a:cubicBezTo>
                  <a:pt x="69407" y="71931"/>
                  <a:pt x="70258" y="77037"/>
                  <a:pt x="71049" y="81323"/>
                </a:cubicBezTo>
                <a:cubicBezTo>
                  <a:pt x="72112" y="87128"/>
                  <a:pt x="74453" y="92569"/>
                  <a:pt x="75517" y="98375"/>
                </a:cubicBezTo>
                <a:cubicBezTo>
                  <a:pt x="76550" y="104059"/>
                  <a:pt x="76915" y="110077"/>
                  <a:pt x="75456" y="115700"/>
                </a:cubicBezTo>
                <a:cubicBezTo>
                  <a:pt x="72812" y="126156"/>
                  <a:pt x="65365" y="134545"/>
                  <a:pt x="57522" y="141597"/>
                </a:cubicBezTo>
                <a:cubicBezTo>
                  <a:pt x="55395" y="143512"/>
                  <a:pt x="53237" y="145397"/>
                  <a:pt x="51109" y="147312"/>
                </a:cubicBezTo>
                <a:cubicBezTo>
                  <a:pt x="50896" y="147501"/>
                  <a:pt x="51107" y="147783"/>
                  <a:pt x="51340" y="147783"/>
                </a:cubicBezTo>
                <a:cubicBezTo>
                  <a:pt x="51406" y="147783"/>
                  <a:pt x="51474" y="147760"/>
                  <a:pt x="51535" y="147707"/>
                </a:cubicBezTo>
                <a:cubicBezTo>
                  <a:pt x="59589" y="140473"/>
                  <a:pt x="67948" y="133482"/>
                  <a:pt x="72994" y="123664"/>
                </a:cubicBezTo>
                <a:cubicBezTo>
                  <a:pt x="78040" y="113907"/>
                  <a:pt x="77675" y="103116"/>
                  <a:pt x="74787" y="92751"/>
                </a:cubicBezTo>
                <a:cubicBezTo>
                  <a:pt x="73024" y="86460"/>
                  <a:pt x="71079" y="80532"/>
                  <a:pt x="70775" y="73937"/>
                </a:cubicBezTo>
                <a:cubicBezTo>
                  <a:pt x="70562" y="69438"/>
                  <a:pt x="71079" y="65547"/>
                  <a:pt x="74240" y="62082"/>
                </a:cubicBezTo>
                <a:cubicBezTo>
                  <a:pt x="77310" y="58708"/>
                  <a:pt x="81657" y="56702"/>
                  <a:pt x="86034" y="55608"/>
                </a:cubicBezTo>
                <a:cubicBezTo>
                  <a:pt x="90593" y="54483"/>
                  <a:pt x="95183" y="54727"/>
                  <a:pt x="99803" y="54119"/>
                </a:cubicBezTo>
                <a:cubicBezTo>
                  <a:pt x="103359" y="53632"/>
                  <a:pt x="107402" y="52751"/>
                  <a:pt x="110016" y="50076"/>
                </a:cubicBezTo>
                <a:cubicBezTo>
                  <a:pt x="112964" y="47006"/>
                  <a:pt x="111870" y="43085"/>
                  <a:pt x="109803" y="39833"/>
                </a:cubicBezTo>
                <a:cubicBezTo>
                  <a:pt x="108526" y="37796"/>
                  <a:pt x="106794" y="36064"/>
                  <a:pt x="105578" y="33997"/>
                </a:cubicBezTo>
                <a:cubicBezTo>
                  <a:pt x="104119" y="31626"/>
                  <a:pt x="103238" y="28951"/>
                  <a:pt x="102934" y="26155"/>
                </a:cubicBezTo>
                <a:cubicBezTo>
                  <a:pt x="102660" y="23267"/>
                  <a:pt x="103207" y="20623"/>
                  <a:pt x="104149" y="17918"/>
                </a:cubicBezTo>
                <a:cubicBezTo>
                  <a:pt x="105001" y="15547"/>
                  <a:pt x="106034" y="13145"/>
                  <a:pt x="106125" y="10623"/>
                </a:cubicBezTo>
                <a:cubicBezTo>
                  <a:pt x="106277" y="6641"/>
                  <a:pt x="103298" y="3601"/>
                  <a:pt x="99894" y="1960"/>
                </a:cubicBezTo>
                <a:cubicBezTo>
                  <a:pt x="96581" y="347"/>
                  <a:pt x="92925" y="0"/>
                  <a:pt x="89272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783" y="3432293"/>
            <a:ext cx="1413061" cy="1711004"/>
          </a:xfrm>
          <a:custGeom>
            <a:avLst/>
            <a:gdLst/>
            <a:ahLst/>
            <a:cxnLst/>
            <a:rect l="l" t="t" r="r" b="b"/>
            <a:pathLst>
              <a:path w="52355" h="63394" extrusionOk="0">
                <a:moveTo>
                  <a:pt x="411" y="0"/>
                </a:moveTo>
                <a:cubicBezTo>
                  <a:pt x="92" y="0"/>
                  <a:pt x="1" y="468"/>
                  <a:pt x="317" y="583"/>
                </a:cubicBezTo>
                <a:cubicBezTo>
                  <a:pt x="3903" y="1646"/>
                  <a:pt x="7338" y="3105"/>
                  <a:pt x="10621" y="4929"/>
                </a:cubicBezTo>
                <a:cubicBezTo>
                  <a:pt x="13387" y="6479"/>
                  <a:pt x="16609" y="7756"/>
                  <a:pt x="17582" y="11069"/>
                </a:cubicBezTo>
                <a:cubicBezTo>
                  <a:pt x="18463" y="14048"/>
                  <a:pt x="17916" y="17331"/>
                  <a:pt x="18007" y="20370"/>
                </a:cubicBezTo>
                <a:cubicBezTo>
                  <a:pt x="18068" y="22923"/>
                  <a:pt x="18797" y="25416"/>
                  <a:pt x="20104" y="27604"/>
                </a:cubicBezTo>
                <a:cubicBezTo>
                  <a:pt x="22901" y="32376"/>
                  <a:pt x="27855" y="37027"/>
                  <a:pt x="33144" y="38881"/>
                </a:cubicBezTo>
                <a:cubicBezTo>
                  <a:pt x="38311" y="40705"/>
                  <a:pt x="48676" y="39246"/>
                  <a:pt x="50895" y="45690"/>
                </a:cubicBezTo>
                <a:cubicBezTo>
                  <a:pt x="51868" y="48577"/>
                  <a:pt x="50530" y="51921"/>
                  <a:pt x="49193" y="54474"/>
                </a:cubicBezTo>
                <a:cubicBezTo>
                  <a:pt x="47643" y="57483"/>
                  <a:pt x="45637" y="60249"/>
                  <a:pt x="43539" y="62894"/>
                </a:cubicBezTo>
                <a:cubicBezTo>
                  <a:pt x="43356" y="63100"/>
                  <a:pt x="43536" y="63394"/>
                  <a:pt x="43741" y="63394"/>
                </a:cubicBezTo>
                <a:cubicBezTo>
                  <a:pt x="43807" y="63394"/>
                  <a:pt x="43875" y="63363"/>
                  <a:pt x="43935" y="63289"/>
                </a:cubicBezTo>
                <a:cubicBezTo>
                  <a:pt x="47217" y="59185"/>
                  <a:pt x="51138" y="54231"/>
                  <a:pt x="51716" y="48790"/>
                </a:cubicBezTo>
                <a:cubicBezTo>
                  <a:pt x="52354" y="42863"/>
                  <a:pt x="46853" y="40705"/>
                  <a:pt x="41928" y="39945"/>
                </a:cubicBezTo>
                <a:cubicBezTo>
                  <a:pt x="38190" y="39337"/>
                  <a:pt x="34390" y="39185"/>
                  <a:pt x="31016" y="37300"/>
                </a:cubicBezTo>
                <a:cubicBezTo>
                  <a:pt x="27703" y="35446"/>
                  <a:pt x="24785" y="32954"/>
                  <a:pt x="22414" y="29975"/>
                </a:cubicBezTo>
                <a:cubicBezTo>
                  <a:pt x="20013" y="26936"/>
                  <a:pt x="18615" y="23714"/>
                  <a:pt x="18585" y="19823"/>
                </a:cubicBezTo>
                <a:cubicBezTo>
                  <a:pt x="18524" y="16814"/>
                  <a:pt x="18980" y="13622"/>
                  <a:pt x="18068" y="10674"/>
                </a:cubicBezTo>
                <a:cubicBezTo>
                  <a:pt x="17126" y="7665"/>
                  <a:pt x="14360" y="6327"/>
                  <a:pt x="11776" y="4899"/>
                </a:cubicBezTo>
                <a:cubicBezTo>
                  <a:pt x="8189" y="2893"/>
                  <a:pt x="4390" y="1251"/>
                  <a:pt x="469" y="5"/>
                </a:cubicBezTo>
                <a:cubicBezTo>
                  <a:pt x="449" y="2"/>
                  <a:pt x="429" y="0"/>
                  <a:pt x="411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1026" y="3757812"/>
            <a:ext cx="1017388" cy="1385127"/>
          </a:xfrm>
          <a:custGeom>
            <a:avLst/>
            <a:gdLst/>
            <a:ahLst/>
            <a:cxnLst/>
            <a:rect l="l" t="t" r="r" b="b"/>
            <a:pathLst>
              <a:path w="37695" h="51320" extrusionOk="0">
                <a:moveTo>
                  <a:pt x="377" y="0"/>
                </a:moveTo>
                <a:cubicBezTo>
                  <a:pt x="78" y="0"/>
                  <a:pt x="0" y="446"/>
                  <a:pt x="308" y="558"/>
                </a:cubicBezTo>
                <a:cubicBezTo>
                  <a:pt x="5536" y="2078"/>
                  <a:pt x="7512" y="8066"/>
                  <a:pt x="9761" y="12473"/>
                </a:cubicBezTo>
                <a:cubicBezTo>
                  <a:pt x="12284" y="17489"/>
                  <a:pt x="14776" y="21987"/>
                  <a:pt x="18819" y="25908"/>
                </a:cubicBezTo>
                <a:cubicBezTo>
                  <a:pt x="22284" y="29252"/>
                  <a:pt x="25992" y="31957"/>
                  <a:pt x="29822" y="34844"/>
                </a:cubicBezTo>
                <a:cubicBezTo>
                  <a:pt x="31919" y="36425"/>
                  <a:pt x="34108" y="38158"/>
                  <a:pt x="35384" y="40528"/>
                </a:cubicBezTo>
                <a:cubicBezTo>
                  <a:pt x="37208" y="43933"/>
                  <a:pt x="36418" y="47580"/>
                  <a:pt x="34868" y="50893"/>
                </a:cubicBezTo>
                <a:cubicBezTo>
                  <a:pt x="34765" y="51120"/>
                  <a:pt x="34955" y="51319"/>
                  <a:pt x="35136" y="51319"/>
                </a:cubicBezTo>
                <a:cubicBezTo>
                  <a:pt x="35222" y="51319"/>
                  <a:pt x="35305" y="51274"/>
                  <a:pt x="35354" y="51167"/>
                </a:cubicBezTo>
                <a:cubicBezTo>
                  <a:pt x="37694" y="46182"/>
                  <a:pt x="37603" y="41288"/>
                  <a:pt x="33561" y="37246"/>
                </a:cubicBezTo>
                <a:cubicBezTo>
                  <a:pt x="31676" y="35361"/>
                  <a:pt x="29457" y="33841"/>
                  <a:pt x="27330" y="32322"/>
                </a:cubicBezTo>
                <a:cubicBezTo>
                  <a:pt x="24959" y="30619"/>
                  <a:pt x="22709" y="28796"/>
                  <a:pt x="20612" y="26820"/>
                </a:cubicBezTo>
                <a:cubicBezTo>
                  <a:pt x="18241" y="24601"/>
                  <a:pt x="15931" y="22321"/>
                  <a:pt x="14199" y="19586"/>
                </a:cubicBezTo>
                <a:cubicBezTo>
                  <a:pt x="12375" y="16759"/>
                  <a:pt x="11007" y="13628"/>
                  <a:pt x="9457" y="10619"/>
                </a:cubicBezTo>
                <a:cubicBezTo>
                  <a:pt x="7268" y="6364"/>
                  <a:pt x="5475" y="1470"/>
                  <a:pt x="460" y="11"/>
                </a:cubicBezTo>
                <a:cubicBezTo>
                  <a:pt x="430" y="4"/>
                  <a:pt x="403" y="0"/>
                  <a:pt x="377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837" y="3959368"/>
            <a:ext cx="901088" cy="1183458"/>
          </a:xfrm>
          <a:custGeom>
            <a:avLst/>
            <a:gdLst/>
            <a:ahLst/>
            <a:cxnLst/>
            <a:rect l="l" t="t" r="r" b="b"/>
            <a:pathLst>
              <a:path w="33386" h="43848" extrusionOk="0">
                <a:moveTo>
                  <a:pt x="410" y="0"/>
                </a:moveTo>
                <a:cubicBezTo>
                  <a:pt x="170" y="0"/>
                  <a:pt x="0" y="390"/>
                  <a:pt x="254" y="568"/>
                </a:cubicBezTo>
                <a:cubicBezTo>
                  <a:pt x="2290" y="1996"/>
                  <a:pt x="2959" y="4063"/>
                  <a:pt x="3780" y="6282"/>
                </a:cubicBezTo>
                <a:cubicBezTo>
                  <a:pt x="4479" y="8197"/>
                  <a:pt x="5421" y="10021"/>
                  <a:pt x="6607" y="11692"/>
                </a:cubicBezTo>
                <a:cubicBezTo>
                  <a:pt x="9008" y="15036"/>
                  <a:pt x="12169" y="17741"/>
                  <a:pt x="15330" y="20355"/>
                </a:cubicBezTo>
                <a:cubicBezTo>
                  <a:pt x="22382" y="26252"/>
                  <a:pt x="32899" y="32848"/>
                  <a:pt x="30467" y="43486"/>
                </a:cubicBezTo>
                <a:cubicBezTo>
                  <a:pt x="30413" y="43705"/>
                  <a:pt x="30588" y="43847"/>
                  <a:pt x="30756" y="43847"/>
                </a:cubicBezTo>
                <a:cubicBezTo>
                  <a:pt x="30869" y="43847"/>
                  <a:pt x="30978" y="43784"/>
                  <a:pt x="31014" y="43638"/>
                </a:cubicBezTo>
                <a:cubicBezTo>
                  <a:pt x="33385" y="33212"/>
                  <a:pt x="24023" y="26921"/>
                  <a:pt x="17032" y="21054"/>
                </a:cubicBezTo>
                <a:cubicBezTo>
                  <a:pt x="13294" y="17893"/>
                  <a:pt x="9342" y="14823"/>
                  <a:pt x="6607" y="10689"/>
                </a:cubicBezTo>
                <a:cubicBezTo>
                  <a:pt x="4357" y="7285"/>
                  <a:pt x="4023" y="2543"/>
                  <a:pt x="558" y="51"/>
                </a:cubicBezTo>
                <a:cubicBezTo>
                  <a:pt x="508" y="16"/>
                  <a:pt x="458" y="0"/>
                  <a:pt x="410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1026" y="4167429"/>
            <a:ext cx="745842" cy="975392"/>
          </a:xfrm>
          <a:custGeom>
            <a:avLst/>
            <a:gdLst/>
            <a:ahLst/>
            <a:cxnLst/>
            <a:rect l="l" t="t" r="r" b="b"/>
            <a:pathLst>
              <a:path w="27634" h="36139" extrusionOk="0">
                <a:moveTo>
                  <a:pt x="405" y="0"/>
                </a:moveTo>
                <a:cubicBezTo>
                  <a:pt x="204" y="0"/>
                  <a:pt x="1" y="279"/>
                  <a:pt x="186" y="488"/>
                </a:cubicBezTo>
                <a:cubicBezTo>
                  <a:pt x="2618" y="3406"/>
                  <a:pt x="3408" y="7357"/>
                  <a:pt x="5627" y="10458"/>
                </a:cubicBezTo>
                <a:cubicBezTo>
                  <a:pt x="7633" y="13254"/>
                  <a:pt x="10126" y="15655"/>
                  <a:pt x="12770" y="17813"/>
                </a:cubicBezTo>
                <a:cubicBezTo>
                  <a:pt x="18545" y="22555"/>
                  <a:pt x="27634" y="26750"/>
                  <a:pt x="25141" y="35777"/>
                </a:cubicBezTo>
                <a:cubicBezTo>
                  <a:pt x="25086" y="35996"/>
                  <a:pt x="25261" y="36138"/>
                  <a:pt x="25430" y="36138"/>
                </a:cubicBezTo>
                <a:cubicBezTo>
                  <a:pt x="25542" y="36138"/>
                  <a:pt x="25652" y="36075"/>
                  <a:pt x="25688" y="35929"/>
                </a:cubicBezTo>
                <a:cubicBezTo>
                  <a:pt x="26661" y="32434"/>
                  <a:pt x="26053" y="28938"/>
                  <a:pt x="23773" y="26081"/>
                </a:cubicBezTo>
                <a:cubicBezTo>
                  <a:pt x="21402" y="23163"/>
                  <a:pt x="17998" y="21187"/>
                  <a:pt x="15050" y="18908"/>
                </a:cubicBezTo>
                <a:cubicBezTo>
                  <a:pt x="11828" y="16415"/>
                  <a:pt x="8697" y="13710"/>
                  <a:pt x="6296" y="10427"/>
                </a:cubicBezTo>
                <a:cubicBezTo>
                  <a:pt x="3955" y="7205"/>
                  <a:pt x="3104" y="3132"/>
                  <a:pt x="581" y="93"/>
                </a:cubicBezTo>
                <a:cubicBezTo>
                  <a:pt x="531" y="28"/>
                  <a:pt x="468" y="0"/>
                  <a:pt x="405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1161" y="4432303"/>
            <a:ext cx="572620" cy="710593"/>
          </a:xfrm>
          <a:custGeom>
            <a:avLst/>
            <a:gdLst/>
            <a:ahLst/>
            <a:cxnLst/>
            <a:rect l="l" t="t" r="r" b="b"/>
            <a:pathLst>
              <a:path w="21216" h="26328" extrusionOk="0">
                <a:moveTo>
                  <a:pt x="404" y="1"/>
                </a:moveTo>
                <a:cubicBezTo>
                  <a:pt x="199" y="1"/>
                  <a:pt x="0" y="216"/>
                  <a:pt x="151" y="431"/>
                </a:cubicBezTo>
                <a:cubicBezTo>
                  <a:pt x="1762" y="2802"/>
                  <a:pt x="2826" y="5507"/>
                  <a:pt x="4589" y="7787"/>
                </a:cubicBezTo>
                <a:cubicBezTo>
                  <a:pt x="6321" y="10036"/>
                  <a:pt x="8418" y="11890"/>
                  <a:pt x="10546" y="13744"/>
                </a:cubicBezTo>
                <a:cubicBezTo>
                  <a:pt x="14163" y="16875"/>
                  <a:pt x="20698" y="20492"/>
                  <a:pt x="20303" y="26054"/>
                </a:cubicBezTo>
                <a:cubicBezTo>
                  <a:pt x="20303" y="26237"/>
                  <a:pt x="20440" y="26328"/>
                  <a:pt x="20581" y="26328"/>
                </a:cubicBezTo>
                <a:cubicBezTo>
                  <a:pt x="20721" y="26328"/>
                  <a:pt x="20865" y="26237"/>
                  <a:pt x="20881" y="26054"/>
                </a:cubicBezTo>
                <a:cubicBezTo>
                  <a:pt x="21215" y="20887"/>
                  <a:pt x="16169" y="17817"/>
                  <a:pt x="12765" y="14899"/>
                </a:cubicBezTo>
                <a:cubicBezTo>
                  <a:pt x="10455" y="12923"/>
                  <a:pt x="8054" y="10978"/>
                  <a:pt x="6048" y="8668"/>
                </a:cubicBezTo>
                <a:cubicBezTo>
                  <a:pt x="3768" y="6084"/>
                  <a:pt x="2552" y="2954"/>
                  <a:pt x="637" y="127"/>
                </a:cubicBezTo>
                <a:cubicBezTo>
                  <a:pt x="575" y="38"/>
                  <a:pt x="489" y="1"/>
                  <a:pt x="404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216" y="3632311"/>
            <a:ext cx="1133877" cy="1509929"/>
          </a:xfrm>
          <a:custGeom>
            <a:avLst/>
            <a:gdLst/>
            <a:ahLst/>
            <a:cxnLst/>
            <a:rect l="l" t="t" r="r" b="b"/>
            <a:pathLst>
              <a:path w="42011" h="55944" extrusionOk="0">
                <a:moveTo>
                  <a:pt x="410" y="0"/>
                </a:moveTo>
                <a:cubicBezTo>
                  <a:pt x="105" y="0"/>
                  <a:pt x="1" y="474"/>
                  <a:pt x="338" y="558"/>
                </a:cubicBezTo>
                <a:cubicBezTo>
                  <a:pt x="3833" y="1348"/>
                  <a:pt x="7542" y="2503"/>
                  <a:pt x="10551" y="4540"/>
                </a:cubicBezTo>
                <a:cubicBezTo>
                  <a:pt x="13134" y="6302"/>
                  <a:pt x="14137" y="9251"/>
                  <a:pt x="14745" y="12169"/>
                </a:cubicBezTo>
                <a:cubicBezTo>
                  <a:pt x="15292" y="14722"/>
                  <a:pt x="15505" y="17366"/>
                  <a:pt x="16296" y="19829"/>
                </a:cubicBezTo>
                <a:cubicBezTo>
                  <a:pt x="17147" y="22503"/>
                  <a:pt x="18788" y="24844"/>
                  <a:pt x="20612" y="26941"/>
                </a:cubicBezTo>
                <a:cubicBezTo>
                  <a:pt x="24502" y="31318"/>
                  <a:pt x="29396" y="33902"/>
                  <a:pt x="34138" y="37154"/>
                </a:cubicBezTo>
                <a:cubicBezTo>
                  <a:pt x="36752" y="38978"/>
                  <a:pt x="39062" y="41136"/>
                  <a:pt x="39883" y="44327"/>
                </a:cubicBezTo>
                <a:cubicBezTo>
                  <a:pt x="40855" y="48188"/>
                  <a:pt x="40004" y="52017"/>
                  <a:pt x="38484" y="55604"/>
                </a:cubicBezTo>
                <a:cubicBezTo>
                  <a:pt x="38410" y="55808"/>
                  <a:pt x="38584" y="55943"/>
                  <a:pt x="38765" y="55943"/>
                </a:cubicBezTo>
                <a:cubicBezTo>
                  <a:pt x="38882" y="55943"/>
                  <a:pt x="39002" y="55887"/>
                  <a:pt x="39062" y="55756"/>
                </a:cubicBezTo>
                <a:cubicBezTo>
                  <a:pt x="40946" y="51227"/>
                  <a:pt x="42010" y="45422"/>
                  <a:pt x="39062" y="41045"/>
                </a:cubicBezTo>
                <a:cubicBezTo>
                  <a:pt x="36691" y="37458"/>
                  <a:pt x="32496" y="35513"/>
                  <a:pt x="28971" y="33233"/>
                </a:cubicBezTo>
                <a:cubicBezTo>
                  <a:pt x="24381" y="30315"/>
                  <a:pt x="19700" y="26242"/>
                  <a:pt x="17420" y="21196"/>
                </a:cubicBezTo>
                <a:cubicBezTo>
                  <a:pt x="15566" y="17093"/>
                  <a:pt x="15961" y="12321"/>
                  <a:pt x="14168" y="8187"/>
                </a:cubicBezTo>
                <a:cubicBezTo>
                  <a:pt x="11919" y="2989"/>
                  <a:pt x="5566" y="1166"/>
                  <a:pt x="490" y="11"/>
                </a:cubicBezTo>
                <a:cubicBezTo>
                  <a:pt x="462" y="4"/>
                  <a:pt x="435" y="0"/>
                  <a:pt x="410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133701" y="4931175"/>
            <a:ext cx="385660" cy="212087"/>
          </a:xfrm>
          <a:custGeom>
            <a:avLst/>
            <a:gdLst/>
            <a:ahLst/>
            <a:cxnLst/>
            <a:rect l="l" t="t" r="r" b="b"/>
            <a:pathLst>
              <a:path w="14289" h="7858" extrusionOk="0">
                <a:moveTo>
                  <a:pt x="8815" y="1"/>
                </a:moveTo>
                <a:cubicBezTo>
                  <a:pt x="5181" y="1"/>
                  <a:pt x="2089" y="4918"/>
                  <a:pt x="161" y="7358"/>
                </a:cubicBezTo>
                <a:cubicBezTo>
                  <a:pt x="0" y="7564"/>
                  <a:pt x="187" y="7858"/>
                  <a:pt x="379" y="7858"/>
                </a:cubicBezTo>
                <a:cubicBezTo>
                  <a:pt x="441" y="7858"/>
                  <a:pt x="504" y="7827"/>
                  <a:pt x="556" y="7753"/>
                </a:cubicBezTo>
                <a:cubicBezTo>
                  <a:pt x="2441" y="5382"/>
                  <a:pt x="4751" y="1795"/>
                  <a:pt x="7790" y="762"/>
                </a:cubicBezTo>
                <a:cubicBezTo>
                  <a:pt x="8170" y="633"/>
                  <a:pt x="8525" y="574"/>
                  <a:pt x="8858" y="574"/>
                </a:cubicBezTo>
                <a:cubicBezTo>
                  <a:pt x="11839" y="574"/>
                  <a:pt x="13058" y="5307"/>
                  <a:pt x="13687" y="7631"/>
                </a:cubicBezTo>
                <a:cubicBezTo>
                  <a:pt x="13736" y="7777"/>
                  <a:pt x="13848" y="7840"/>
                  <a:pt x="13958" y="7840"/>
                </a:cubicBezTo>
                <a:cubicBezTo>
                  <a:pt x="14125" y="7840"/>
                  <a:pt x="14289" y="7698"/>
                  <a:pt x="14234" y="7479"/>
                </a:cubicBezTo>
                <a:cubicBezTo>
                  <a:pt x="13535" y="4895"/>
                  <a:pt x="12350" y="93"/>
                  <a:pt x="8915" y="2"/>
                </a:cubicBezTo>
                <a:cubicBezTo>
                  <a:pt x="8882" y="1"/>
                  <a:pt x="8849" y="1"/>
                  <a:pt x="8815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4838329" y="4745623"/>
            <a:ext cx="848404" cy="397806"/>
          </a:xfrm>
          <a:custGeom>
            <a:avLst/>
            <a:gdLst/>
            <a:ahLst/>
            <a:cxnLst/>
            <a:rect l="l" t="t" r="r" b="b"/>
            <a:pathLst>
              <a:path w="31434" h="14739" extrusionOk="0">
                <a:moveTo>
                  <a:pt x="21758" y="1"/>
                </a:moveTo>
                <a:cubicBezTo>
                  <a:pt x="21274" y="1"/>
                  <a:pt x="20787" y="46"/>
                  <a:pt x="20315" y="129"/>
                </a:cubicBezTo>
                <a:cubicBezTo>
                  <a:pt x="16728" y="707"/>
                  <a:pt x="13202" y="2682"/>
                  <a:pt x="10345" y="4871"/>
                </a:cubicBezTo>
                <a:cubicBezTo>
                  <a:pt x="6698" y="7637"/>
                  <a:pt x="4084" y="11588"/>
                  <a:pt x="254" y="14202"/>
                </a:cubicBezTo>
                <a:cubicBezTo>
                  <a:pt x="0" y="14354"/>
                  <a:pt x="148" y="14739"/>
                  <a:pt x="381" y="14739"/>
                </a:cubicBezTo>
                <a:cubicBezTo>
                  <a:pt x="427" y="14739"/>
                  <a:pt x="477" y="14724"/>
                  <a:pt x="527" y="14688"/>
                </a:cubicBezTo>
                <a:cubicBezTo>
                  <a:pt x="3992" y="12318"/>
                  <a:pt x="6485" y="9004"/>
                  <a:pt x="9555" y="6239"/>
                </a:cubicBezTo>
                <a:cubicBezTo>
                  <a:pt x="12290" y="3807"/>
                  <a:pt x="15543" y="2014"/>
                  <a:pt x="19069" y="980"/>
                </a:cubicBezTo>
                <a:cubicBezTo>
                  <a:pt x="19955" y="729"/>
                  <a:pt x="20928" y="535"/>
                  <a:pt x="21883" y="535"/>
                </a:cubicBezTo>
                <a:cubicBezTo>
                  <a:pt x="22891" y="535"/>
                  <a:pt x="23879" y="751"/>
                  <a:pt x="24722" y="1345"/>
                </a:cubicBezTo>
                <a:cubicBezTo>
                  <a:pt x="26394" y="2500"/>
                  <a:pt x="26181" y="4658"/>
                  <a:pt x="26364" y="6421"/>
                </a:cubicBezTo>
                <a:cubicBezTo>
                  <a:pt x="26728" y="9643"/>
                  <a:pt x="28309" y="12591"/>
                  <a:pt x="30801" y="14628"/>
                </a:cubicBezTo>
                <a:cubicBezTo>
                  <a:pt x="30862" y="14681"/>
                  <a:pt x="30930" y="14704"/>
                  <a:pt x="30995" y="14704"/>
                </a:cubicBezTo>
                <a:cubicBezTo>
                  <a:pt x="31227" y="14704"/>
                  <a:pt x="31433" y="14422"/>
                  <a:pt x="31197" y="14233"/>
                </a:cubicBezTo>
                <a:cubicBezTo>
                  <a:pt x="29373" y="12743"/>
                  <a:pt x="28066" y="10737"/>
                  <a:pt x="27367" y="8488"/>
                </a:cubicBezTo>
                <a:cubicBezTo>
                  <a:pt x="26850" y="6755"/>
                  <a:pt x="27032" y="4962"/>
                  <a:pt x="26607" y="3229"/>
                </a:cubicBezTo>
                <a:cubicBezTo>
                  <a:pt x="26036" y="895"/>
                  <a:pt x="23922" y="1"/>
                  <a:pt x="21758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3352996" y="4532056"/>
            <a:ext cx="2716166" cy="611324"/>
          </a:xfrm>
          <a:custGeom>
            <a:avLst/>
            <a:gdLst/>
            <a:ahLst/>
            <a:cxnLst/>
            <a:rect l="l" t="t" r="r" b="b"/>
            <a:pathLst>
              <a:path w="100636" h="22650" extrusionOk="0">
                <a:moveTo>
                  <a:pt x="82509" y="0"/>
                </a:moveTo>
                <a:cubicBezTo>
                  <a:pt x="79767" y="0"/>
                  <a:pt x="76830" y="928"/>
                  <a:pt x="74589" y="1811"/>
                </a:cubicBezTo>
                <a:cubicBezTo>
                  <a:pt x="67051" y="4759"/>
                  <a:pt x="61853" y="10838"/>
                  <a:pt x="54984" y="14881"/>
                </a:cubicBezTo>
                <a:cubicBezTo>
                  <a:pt x="47446" y="19349"/>
                  <a:pt x="37871" y="19744"/>
                  <a:pt x="29330" y="19896"/>
                </a:cubicBezTo>
                <a:cubicBezTo>
                  <a:pt x="28555" y="19911"/>
                  <a:pt x="27778" y="19917"/>
                  <a:pt x="26999" y="19917"/>
                </a:cubicBezTo>
                <a:cubicBezTo>
                  <a:pt x="23929" y="19917"/>
                  <a:pt x="20832" y="19826"/>
                  <a:pt x="17740" y="19826"/>
                </a:cubicBezTo>
                <a:cubicBezTo>
                  <a:pt x="11829" y="19826"/>
                  <a:pt x="5938" y="20157"/>
                  <a:pt x="302" y="22085"/>
                </a:cubicBezTo>
                <a:cubicBezTo>
                  <a:pt x="1" y="22194"/>
                  <a:pt x="94" y="22649"/>
                  <a:pt x="360" y="22649"/>
                </a:cubicBezTo>
                <a:cubicBezTo>
                  <a:pt x="390" y="22649"/>
                  <a:pt x="421" y="22644"/>
                  <a:pt x="454" y="22632"/>
                </a:cubicBezTo>
                <a:cubicBezTo>
                  <a:pt x="5960" y="20737"/>
                  <a:pt x="11748" y="20393"/>
                  <a:pt x="17544" y="20393"/>
                </a:cubicBezTo>
                <a:cubicBezTo>
                  <a:pt x="20674" y="20393"/>
                  <a:pt x="23807" y="20494"/>
                  <a:pt x="26898" y="20504"/>
                </a:cubicBezTo>
                <a:cubicBezTo>
                  <a:pt x="34831" y="20504"/>
                  <a:pt x="43373" y="20231"/>
                  <a:pt x="50880" y="17434"/>
                </a:cubicBezTo>
                <a:cubicBezTo>
                  <a:pt x="58722" y="14516"/>
                  <a:pt x="64011" y="7708"/>
                  <a:pt x="71337" y="3878"/>
                </a:cubicBezTo>
                <a:cubicBezTo>
                  <a:pt x="74075" y="2453"/>
                  <a:pt x="78547" y="511"/>
                  <a:pt x="82416" y="511"/>
                </a:cubicBezTo>
                <a:cubicBezTo>
                  <a:pt x="84904" y="511"/>
                  <a:pt x="87142" y="1314"/>
                  <a:pt x="88510" y="3574"/>
                </a:cubicBezTo>
                <a:cubicBezTo>
                  <a:pt x="90820" y="7404"/>
                  <a:pt x="88784" y="12115"/>
                  <a:pt x="91003" y="15945"/>
                </a:cubicBezTo>
                <a:cubicBezTo>
                  <a:pt x="92978" y="19349"/>
                  <a:pt x="96687" y="21203"/>
                  <a:pt x="100182" y="22632"/>
                </a:cubicBezTo>
                <a:cubicBezTo>
                  <a:pt x="100218" y="22644"/>
                  <a:pt x="100252" y="22649"/>
                  <a:pt x="100283" y="22649"/>
                </a:cubicBezTo>
                <a:cubicBezTo>
                  <a:pt x="100567" y="22649"/>
                  <a:pt x="100635" y="22194"/>
                  <a:pt x="100334" y="22085"/>
                </a:cubicBezTo>
                <a:cubicBezTo>
                  <a:pt x="95957" y="20291"/>
                  <a:pt x="91033" y="17586"/>
                  <a:pt x="90425" y="12328"/>
                </a:cubicBezTo>
                <a:cubicBezTo>
                  <a:pt x="90060" y="9015"/>
                  <a:pt x="90760" y="5519"/>
                  <a:pt x="88571" y="2662"/>
                </a:cubicBezTo>
                <a:cubicBezTo>
                  <a:pt x="87069" y="683"/>
                  <a:pt x="84861" y="0"/>
                  <a:pt x="82509" y="0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2864029" y="4324399"/>
            <a:ext cx="3519550" cy="818796"/>
          </a:xfrm>
          <a:custGeom>
            <a:avLst/>
            <a:gdLst/>
            <a:ahLst/>
            <a:cxnLst/>
            <a:rect l="l" t="t" r="r" b="b"/>
            <a:pathLst>
              <a:path w="130402" h="30337" extrusionOk="0">
                <a:moveTo>
                  <a:pt x="112363" y="1"/>
                </a:moveTo>
                <a:cubicBezTo>
                  <a:pt x="110646" y="1"/>
                  <a:pt x="108934" y="129"/>
                  <a:pt x="107235" y="386"/>
                </a:cubicBezTo>
                <a:cubicBezTo>
                  <a:pt x="95867" y="2058"/>
                  <a:pt x="85685" y="8016"/>
                  <a:pt x="75441" y="12848"/>
                </a:cubicBezTo>
                <a:cubicBezTo>
                  <a:pt x="63709" y="18380"/>
                  <a:pt x="50730" y="19049"/>
                  <a:pt x="37994" y="19627"/>
                </a:cubicBezTo>
                <a:cubicBezTo>
                  <a:pt x="31185" y="19961"/>
                  <a:pt x="24285" y="20174"/>
                  <a:pt x="17568" y="21420"/>
                </a:cubicBezTo>
                <a:cubicBezTo>
                  <a:pt x="10942" y="22636"/>
                  <a:pt x="5136" y="25250"/>
                  <a:pt x="212" y="29840"/>
                </a:cubicBezTo>
                <a:cubicBezTo>
                  <a:pt x="1" y="30027"/>
                  <a:pt x="188" y="30323"/>
                  <a:pt x="410" y="30323"/>
                </a:cubicBezTo>
                <a:cubicBezTo>
                  <a:pt x="476" y="30323"/>
                  <a:pt x="545" y="30297"/>
                  <a:pt x="607" y="30235"/>
                </a:cubicBezTo>
                <a:cubicBezTo>
                  <a:pt x="10242" y="21268"/>
                  <a:pt x="23495" y="20903"/>
                  <a:pt x="35957" y="20295"/>
                </a:cubicBezTo>
                <a:cubicBezTo>
                  <a:pt x="47872" y="19748"/>
                  <a:pt x="60031" y="19444"/>
                  <a:pt x="71338" y="15219"/>
                </a:cubicBezTo>
                <a:cubicBezTo>
                  <a:pt x="81946" y="11237"/>
                  <a:pt x="91429" y="4794"/>
                  <a:pt x="102524" y="1936"/>
                </a:cubicBezTo>
                <a:cubicBezTo>
                  <a:pt x="105579" y="1132"/>
                  <a:pt x="109213" y="412"/>
                  <a:pt x="112732" y="412"/>
                </a:cubicBezTo>
                <a:cubicBezTo>
                  <a:pt x="115199" y="412"/>
                  <a:pt x="117611" y="766"/>
                  <a:pt x="119728" y="1693"/>
                </a:cubicBezTo>
                <a:cubicBezTo>
                  <a:pt x="125837" y="4368"/>
                  <a:pt x="117266" y="9991"/>
                  <a:pt x="115229" y="12544"/>
                </a:cubicBezTo>
                <a:cubicBezTo>
                  <a:pt x="112524" y="15979"/>
                  <a:pt x="112798" y="20873"/>
                  <a:pt x="115837" y="23973"/>
                </a:cubicBezTo>
                <a:cubicBezTo>
                  <a:pt x="119424" y="27803"/>
                  <a:pt x="125077" y="28988"/>
                  <a:pt x="129941" y="30326"/>
                </a:cubicBezTo>
                <a:cubicBezTo>
                  <a:pt x="129966" y="30333"/>
                  <a:pt x="129991" y="30336"/>
                  <a:pt x="130014" y="30336"/>
                </a:cubicBezTo>
                <a:cubicBezTo>
                  <a:pt x="130296" y="30336"/>
                  <a:pt x="130402" y="29863"/>
                  <a:pt x="130093" y="29779"/>
                </a:cubicBezTo>
                <a:cubicBezTo>
                  <a:pt x="125199" y="28441"/>
                  <a:pt x="119363" y="27256"/>
                  <a:pt x="115928" y="23213"/>
                </a:cubicBezTo>
                <a:cubicBezTo>
                  <a:pt x="114044" y="21055"/>
                  <a:pt x="113314" y="17864"/>
                  <a:pt x="114348" y="15128"/>
                </a:cubicBezTo>
                <a:cubicBezTo>
                  <a:pt x="115260" y="12788"/>
                  <a:pt x="117357" y="11116"/>
                  <a:pt x="119150" y="9444"/>
                </a:cubicBezTo>
                <a:cubicBezTo>
                  <a:pt x="121156" y="7590"/>
                  <a:pt x="124318" y="4186"/>
                  <a:pt x="121156" y="1815"/>
                </a:cubicBezTo>
                <a:cubicBezTo>
                  <a:pt x="119485" y="569"/>
                  <a:pt x="117144" y="295"/>
                  <a:pt x="115138" y="113"/>
                </a:cubicBezTo>
                <a:cubicBezTo>
                  <a:pt x="114213" y="38"/>
                  <a:pt x="113287" y="1"/>
                  <a:pt x="112363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2669193" y="4084788"/>
            <a:ext cx="4956390" cy="1058737"/>
          </a:xfrm>
          <a:custGeom>
            <a:avLst/>
            <a:gdLst/>
            <a:ahLst/>
            <a:cxnLst/>
            <a:rect l="l" t="t" r="r" b="b"/>
            <a:pathLst>
              <a:path w="183638" h="39227" extrusionOk="0">
                <a:moveTo>
                  <a:pt x="121144" y="1"/>
                </a:moveTo>
                <a:cubicBezTo>
                  <a:pt x="114845" y="1"/>
                  <a:pt x="108443" y="1198"/>
                  <a:pt x="102721" y="3580"/>
                </a:cubicBezTo>
                <a:cubicBezTo>
                  <a:pt x="94150" y="7137"/>
                  <a:pt x="86034" y="11513"/>
                  <a:pt x="77189" y="14371"/>
                </a:cubicBezTo>
                <a:cubicBezTo>
                  <a:pt x="68739" y="17045"/>
                  <a:pt x="60015" y="18839"/>
                  <a:pt x="51201" y="19690"/>
                </a:cubicBezTo>
                <a:cubicBezTo>
                  <a:pt x="42143" y="20632"/>
                  <a:pt x="32903" y="20723"/>
                  <a:pt x="24118" y="23398"/>
                </a:cubicBezTo>
                <a:cubicBezTo>
                  <a:pt x="14726" y="26255"/>
                  <a:pt x="7856" y="32821"/>
                  <a:pt x="227" y="38687"/>
                </a:cubicBezTo>
                <a:cubicBezTo>
                  <a:pt x="1" y="38863"/>
                  <a:pt x="149" y="39226"/>
                  <a:pt x="379" y="39226"/>
                </a:cubicBezTo>
                <a:cubicBezTo>
                  <a:pt x="427" y="39226"/>
                  <a:pt x="479" y="39210"/>
                  <a:pt x="531" y="39173"/>
                </a:cubicBezTo>
                <a:cubicBezTo>
                  <a:pt x="7552" y="33763"/>
                  <a:pt x="13966" y="27502"/>
                  <a:pt x="22477" y="24523"/>
                </a:cubicBezTo>
                <a:cubicBezTo>
                  <a:pt x="30288" y="21787"/>
                  <a:pt x="38617" y="21331"/>
                  <a:pt x="46793" y="20663"/>
                </a:cubicBezTo>
                <a:cubicBezTo>
                  <a:pt x="55031" y="19994"/>
                  <a:pt x="63207" y="18808"/>
                  <a:pt x="71201" y="16711"/>
                </a:cubicBezTo>
                <a:cubicBezTo>
                  <a:pt x="79742" y="14462"/>
                  <a:pt x="87858" y="11118"/>
                  <a:pt x="95822" y="7349"/>
                </a:cubicBezTo>
                <a:cubicBezTo>
                  <a:pt x="100016" y="5343"/>
                  <a:pt x="104302" y="3216"/>
                  <a:pt x="108831" y="2060"/>
                </a:cubicBezTo>
                <a:cubicBezTo>
                  <a:pt x="113040" y="1001"/>
                  <a:pt x="117385" y="751"/>
                  <a:pt x="121712" y="751"/>
                </a:cubicBezTo>
                <a:cubicBezTo>
                  <a:pt x="121978" y="751"/>
                  <a:pt x="122243" y="752"/>
                  <a:pt x="122509" y="753"/>
                </a:cubicBezTo>
                <a:cubicBezTo>
                  <a:pt x="122566" y="753"/>
                  <a:pt x="122623" y="753"/>
                  <a:pt x="122681" y="753"/>
                </a:cubicBezTo>
                <a:cubicBezTo>
                  <a:pt x="128336" y="753"/>
                  <a:pt x="133927" y="2241"/>
                  <a:pt x="138862" y="5070"/>
                </a:cubicBezTo>
                <a:cubicBezTo>
                  <a:pt x="143360" y="7623"/>
                  <a:pt x="148528" y="11878"/>
                  <a:pt x="148315" y="17623"/>
                </a:cubicBezTo>
                <a:cubicBezTo>
                  <a:pt x="148285" y="19082"/>
                  <a:pt x="147889" y="20784"/>
                  <a:pt x="147038" y="21970"/>
                </a:cubicBezTo>
                <a:cubicBezTo>
                  <a:pt x="146005" y="23429"/>
                  <a:pt x="144455" y="23733"/>
                  <a:pt x="142844" y="24067"/>
                </a:cubicBezTo>
                <a:cubicBezTo>
                  <a:pt x="140898" y="24462"/>
                  <a:pt x="138558" y="25313"/>
                  <a:pt x="138193" y="27593"/>
                </a:cubicBezTo>
                <a:cubicBezTo>
                  <a:pt x="137768" y="30146"/>
                  <a:pt x="140746" y="31909"/>
                  <a:pt x="142631" y="32851"/>
                </a:cubicBezTo>
                <a:cubicBezTo>
                  <a:pt x="146006" y="34553"/>
                  <a:pt x="149693" y="34980"/>
                  <a:pt x="153391" y="34980"/>
                </a:cubicBezTo>
                <a:cubicBezTo>
                  <a:pt x="153523" y="34980"/>
                  <a:pt x="153654" y="34980"/>
                  <a:pt x="153786" y="34979"/>
                </a:cubicBezTo>
                <a:cubicBezTo>
                  <a:pt x="155778" y="34967"/>
                  <a:pt x="157734" y="34915"/>
                  <a:pt x="159681" y="34915"/>
                </a:cubicBezTo>
                <a:cubicBezTo>
                  <a:pt x="162577" y="34915"/>
                  <a:pt x="165449" y="35029"/>
                  <a:pt x="168376" y="35556"/>
                </a:cubicBezTo>
                <a:cubicBezTo>
                  <a:pt x="173361" y="36529"/>
                  <a:pt x="178285" y="37745"/>
                  <a:pt x="183148" y="39204"/>
                </a:cubicBezTo>
                <a:cubicBezTo>
                  <a:pt x="183176" y="39211"/>
                  <a:pt x="183203" y="39214"/>
                  <a:pt x="183228" y="39214"/>
                </a:cubicBezTo>
                <a:cubicBezTo>
                  <a:pt x="183533" y="39214"/>
                  <a:pt x="183637" y="38741"/>
                  <a:pt x="183300" y="38657"/>
                </a:cubicBezTo>
                <a:cubicBezTo>
                  <a:pt x="175461" y="36351"/>
                  <a:pt x="167595" y="34291"/>
                  <a:pt x="159390" y="34291"/>
                </a:cubicBezTo>
                <a:cubicBezTo>
                  <a:pt x="158942" y="34291"/>
                  <a:pt x="158492" y="34298"/>
                  <a:pt x="158042" y="34310"/>
                </a:cubicBezTo>
                <a:cubicBezTo>
                  <a:pt x="156500" y="34353"/>
                  <a:pt x="154932" y="34418"/>
                  <a:pt x="153366" y="34418"/>
                </a:cubicBezTo>
                <a:cubicBezTo>
                  <a:pt x="150454" y="34418"/>
                  <a:pt x="147547" y="34193"/>
                  <a:pt x="144819" y="33186"/>
                </a:cubicBezTo>
                <a:cubicBezTo>
                  <a:pt x="142236" y="32243"/>
                  <a:pt x="136339" y="29234"/>
                  <a:pt x="139743" y="25951"/>
                </a:cubicBezTo>
                <a:cubicBezTo>
                  <a:pt x="141628" y="24158"/>
                  <a:pt x="144637" y="24888"/>
                  <a:pt x="146613" y="23246"/>
                </a:cubicBezTo>
                <a:cubicBezTo>
                  <a:pt x="148376" y="21787"/>
                  <a:pt x="148984" y="19052"/>
                  <a:pt x="148893" y="16863"/>
                </a:cubicBezTo>
                <a:cubicBezTo>
                  <a:pt x="148649" y="12000"/>
                  <a:pt x="144819" y="8231"/>
                  <a:pt x="141020" y="5708"/>
                </a:cubicBezTo>
                <a:cubicBezTo>
                  <a:pt x="136825" y="2942"/>
                  <a:pt x="131810" y="905"/>
                  <a:pt x="126795" y="328"/>
                </a:cubicBezTo>
                <a:cubicBezTo>
                  <a:pt x="124935" y="110"/>
                  <a:pt x="123045" y="1"/>
                  <a:pt x="121144" y="1"/>
                </a:cubicBezTo>
                <a:close/>
              </a:path>
            </a:pathLst>
          </a:custGeom>
          <a:solidFill>
            <a:srgbClr val="683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5" y="0"/>
            <a:ext cx="9144089" cy="5168255"/>
          </a:xfrm>
          <a:custGeom>
            <a:avLst/>
            <a:gdLst/>
            <a:ahLst/>
            <a:cxnLst/>
            <a:rect l="l" t="t" r="r" b="b"/>
            <a:pathLst>
              <a:path w="285307" h="161256" extrusionOk="0">
                <a:moveTo>
                  <a:pt x="11263" y="0"/>
                </a:moveTo>
                <a:lnTo>
                  <a:pt x="11263" y="1304"/>
                </a:lnTo>
                <a:lnTo>
                  <a:pt x="11602" y="1304"/>
                </a:lnTo>
                <a:lnTo>
                  <a:pt x="11602" y="0"/>
                </a:lnTo>
                <a:close/>
                <a:moveTo>
                  <a:pt x="31652" y="0"/>
                </a:moveTo>
                <a:lnTo>
                  <a:pt x="31652" y="1304"/>
                </a:lnTo>
                <a:lnTo>
                  <a:pt x="31964" y="1304"/>
                </a:lnTo>
                <a:lnTo>
                  <a:pt x="31964" y="0"/>
                </a:lnTo>
                <a:close/>
                <a:moveTo>
                  <a:pt x="52014" y="0"/>
                </a:moveTo>
                <a:lnTo>
                  <a:pt x="52014" y="1304"/>
                </a:lnTo>
                <a:lnTo>
                  <a:pt x="52327" y="1304"/>
                </a:lnTo>
                <a:lnTo>
                  <a:pt x="52327" y="0"/>
                </a:lnTo>
                <a:close/>
                <a:moveTo>
                  <a:pt x="72376" y="0"/>
                </a:moveTo>
                <a:lnTo>
                  <a:pt x="72376" y="1304"/>
                </a:lnTo>
                <a:lnTo>
                  <a:pt x="72715" y="1304"/>
                </a:lnTo>
                <a:lnTo>
                  <a:pt x="72715" y="0"/>
                </a:lnTo>
                <a:close/>
                <a:moveTo>
                  <a:pt x="92738" y="0"/>
                </a:moveTo>
                <a:lnTo>
                  <a:pt x="92738" y="1304"/>
                </a:lnTo>
                <a:lnTo>
                  <a:pt x="93077" y="1304"/>
                </a:lnTo>
                <a:lnTo>
                  <a:pt x="93077" y="0"/>
                </a:lnTo>
                <a:close/>
                <a:moveTo>
                  <a:pt x="113127" y="0"/>
                </a:moveTo>
                <a:lnTo>
                  <a:pt x="113127" y="1304"/>
                </a:lnTo>
                <a:lnTo>
                  <a:pt x="113440" y="1304"/>
                </a:lnTo>
                <a:lnTo>
                  <a:pt x="113440" y="0"/>
                </a:lnTo>
                <a:close/>
                <a:moveTo>
                  <a:pt x="133489" y="0"/>
                </a:moveTo>
                <a:lnTo>
                  <a:pt x="133489" y="1304"/>
                </a:lnTo>
                <a:lnTo>
                  <a:pt x="133802" y="1304"/>
                </a:lnTo>
                <a:lnTo>
                  <a:pt x="133802" y="0"/>
                </a:lnTo>
                <a:close/>
                <a:moveTo>
                  <a:pt x="153851" y="0"/>
                </a:moveTo>
                <a:lnTo>
                  <a:pt x="153851" y="1304"/>
                </a:lnTo>
                <a:lnTo>
                  <a:pt x="154190" y="1304"/>
                </a:lnTo>
                <a:lnTo>
                  <a:pt x="154190" y="0"/>
                </a:lnTo>
                <a:close/>
                <a:moveTo>
                  <a:pt x="174214" y="0"/>
                </a:moveTo>
                <a:lnTo>
                  <a:pt x="174214" y="1304"/>
                </a:lnTo>
                <a:lnTo>
                  <a:pt x="174553" y="1304"/>
                </a:lnTo>
                <a:lnTo>
                  <a:pt x="174553" y="0"/>
                </a:lnTo>
                <a:close/>
                <a:moveTo>
                  <a:pt x="194576" y="0"/>
                </a:moveTo>
                <a:lnTo>
                  <a:pt x="194576" y="1304"/>
                </a:lnTo>
                <a:lnTo>
                  <a:pt x="194915" y="1304"/>
                </a:lnTo>
                <a:lnTo>
                  <a:pt x="194915" y="0"/>
                </a:lnTo>
                <a:close/>
                <a:moveTo>
                  <a:pt x="214938" y="0"/>
                </a:moveTo>
                <a:lnTo>
                  <a:pt x="214938" y="1304"/>
                </a:lnTo>
                <a:lnTo>
                  <a:pt x="215277" y="1304"/>
                </a:lnTo>
                <a:lnTo>
                  <a:pt x="215277" y="0"/>
                </a:lnTo>
                <a:close/>
                <a:moveTo>
                  <a:pt x="235327" y="0"/>
                </a:moveTo>
                <a:lnTo>
                  <a:pt x="235327" y="1304"/>
                </a:lnTo>
                <a:lnTo>
                  <a:pt x="235639" y="1304"/>
                </a:lnTo>
                <a:lnTo>
                  <a:pt x="235639" y="0"/>
                </a:lnTo>
                <a:close/>
                <a:moveTo>
                  <a:pt x="255689" y="0"/>
                </a:moveTo>
                <a:lnTo>
                  <a:pt x="255689" y="1304"/>
                </a:lnTo>
                <a:lnTo>
                  <a:pt x="256002" y="1304"/>
                </a:lnTo>
                <a:lnTo>
                  <a:pt x="256002" y="0"/>
                </a:lnTo>
                <a:close/>
                <a:moveTo>
                  <a:pt x="276051" y="0"/>
                </a:moveTo>
                <a:lnTo>
                  <a:pt x="276051" y="1304"/>
                </a:lnTo>
                <a:lnTo>
                  <a:pt x="276390" y="1304"/>
                </a:lnTo>
                <a:lnTo>
                  <a:pt x="276390" y="0"/>
                </a:lnTo>
                <a:close/>
                <a:moveTo>
                  <a:pt x="11263" y="3259"/>
                </a:moveTo>
                <a:lnTo>
                  <a:pt x="11263" y="4563"/>
                </a:lnTo>
                <a:lnTo>
                  <a:pt x="11602" y="4563"/>
                </a:lnTo>
                <a:lnTo>
                  <a:pt x="11602" y="3259"/>
                </a:lnTo>
                <a:close/>
                <a:moveTo>
                  <a:pt x="31652" y="3259"/>
                </a:moveTo>
                <a:lnTo>
                  <a:pt x="31652" y="4563"/>
                </a:lnTo>
                <a:lnTo>
                  <a:pt x="31964" y="4563"/>
                </a:lnTo>
                <a:lnTo>
                  <a:pt x="31964" y="3259"/>
                </a:lnTo>
                <a:close/>
                <a:moveTo>
                  <a:pt x="52014" y="3259"/>
                </a:moveTo>
                <a:lnTo>
                  <a:pt x="52014" y="4563"/>
                </a:lnTo>
                <a:lnTo>
                  <a:pt x="52327" y="4563"/>
                </a:lnTo>
                <a:lnTo>
                  <a:pt x="52327" y="3259"/>
                </a:lnTo>
                <a:close/>
                <a:moveTo>
                  <a:pt x="72376" y="3259"/>
                </a:moveTo>
                <a:lnTo>
                  <a:pt x="72376" y="4563"/>
                </a:lnTo>
                <a:lnTo>
                  <a:pt x="72715" y="4563"/>
                </a:lnTo>
                <a:lnTo>
                  <a:pt x="72715" y="3259"/>
                </a:lnTo>
                <a:close/>
                <a:moveTo>
                  <a:pt x="92738" y="3259"/>
                </a:moveTo>
                <a:lnTo>
                  <a:pt x="92738" y="4563"/>
                </a:lnTo>
                <a:lnTo>
                  <a:pt x="93077" y="4563"/>
                </a:lnTo>
                <a:lnTo>
                  <a:pt x="93077" y="3259"/>
                </a:lnTo>
                <a:close/>
                <a:moveTo>
                  <a:pt x="113127" y="3259"/>
                </a:moveTo>
                <a:lnTo>
                  <a:pt x="113127" y="4563"/>
                </a:lnTo>
                <a:lnTo>
                  <a:pt x="113440" y="4563"/>
                </a:lnTo>
                <a:lnTo>
                  <a:pt x="113440" y="3259"/>
                </a:lnTo>
                <a:close/>
                <a:moveTo>
                  <a:pt x="133489" y="3259"/>
                </a:moveTo>
                <a:lnTo>
                  <a:pt x="133489" y="4563"/>
                </a:lnTo>
                <a:lnTo>
                  <a:pt x="133802" y="4563"/>
                </a:lnTo>
                <a:lnTo>
                  <a:pt x="133802" y="3259"/>
                </a:lnTo>
                <a:close/>
                <a:moveTo>
                  <a:pt x="153851" y="3259"/>
                </a:moveTo>
                <a:lnTo>
                  <a:pt x="153851" y="4563"/>
                </a:lnTo>
                <a:lnTo>
                  <a:pt x="154190" y="4563"/>
                </a:lnTo>
                <a:lnTo>
                  <a:pt x="154190" y="3259"/>
                </a:lnTo>
                <a:close/>
                <a:moveTo>
                  <a:pt x="174214" y="3259"/>
                </a:moveTo>
                <a:lnTo>
                  <a:pt x="174214" y="4563"/>
                </a:lnTo>
                <a:lnTo>
                  <a:pt x="174553" y="4563"/>
                </a:lnTo>
                <a:lnTo>
                  <a:pt x="174553" y="3259"/>
                </a:lnTo>
                <a:close/>
                <a:moveTo>
                  <a:pt x="194576" y="3259"/>
                </a:moveTo>
                <a:lnTo>
                  <a:pt x="194576" y="4563"/>
                </a:lnTo>
                <a:lnTo>
                  <a:pt x="194915" y="4563"/>
                </a:lnTo>
                <a:lnTo>
                  <a:pt x="194915" y="3259"/>
                </a:lnTo>
                <a:close/>
                <a:moveTo>
                  <a:pt x="214938" y="3259"/>
                </a:moveTo>
                <a:lnTo>
                  <a:pt x="214938" y="4563"/>
                </a:lnTo>
                <a:lnTo>
                  <a:pt x="215277" y="4563"/>
                </a:lnTo>
                <a:lnTo>
                  <a:pt x="215277" y="3259"/>
                </a:lnTo>
                <a:close/>
                <a:moveTo>
                  <a:pt x="235327" y="3259"/>
                </a:moveTo>
                <a:lnTo>
                  <a:pt x="235327" y="4563"/>
                </a:lnTo>
                <a:lnTo>
                  <a:pt x="235639" y="4563"/>
                </a:lnTo>
                <a:lnTo>
                  <a:pt x="235639" y="3259"/>
                </a:lnTo>
                <a:close/>
                <a:moveTo>
                  <a:pt x="255689" y="3259"/>
                </a:moveTo>
                <a:lnTo>
                  <a:pt x="255689" y="4563"/>
                </a:lnTo>
                <a:lnTo>
                  <a:pt x="256002" y="4563"/>
                </a:lnTo>
                <a:lnTo>
                  <a:pt x="256002" y="3259"/>
                </a:lnTo>
                <a:close/>
                <a:moveTo>
                  <a:pt x="276051" y="3259"/>
                </a:moveTo>
                <a:lnTo>
                  <a:pt x="276051" y="4563"/>
                </a:lnTo>
                <a:lnTo>
                  <a:pt x="276390" y="4563"/>
                </a:lnTo>
                <a:lnTo>
                  <a:pt x="276390" y="3259"/>
                </a:lnTo>
                <a:close/>
                <a:moveTo>
                  <a:pt x="11263" y="6518"/>
                </a:moveTo>
                <a:lnTo>
                  <a:pt x="11263" y="7848"/>
                </a:lnTo>
                <a:lnTo>
                  <a:pt x="11602" y="7848"/>
                </a:lnTo>
                <a:lnTo>
                  <a:pt x="11602" y="6518"/>
                </a:lnTo>
                <a:close/>
                <a:moveTo>
                  <a:pt x="31652" y="6518"/>
                </a:moveTo>
                <a:lnTo>
                  <a:pt x="31652" y="7848"/>
                </a:lnTo>
                <a:lnTo>
                  <a:pt x="31964" y="7848"/>
                </a:lnTo>
                <a:lnTo>
                  <a:pt x="31964" y="6518"/>
                </a:lnTo>
                <a:close/>
                <a:moveTo>
                  <a:pt x="52014" y="6518"/>
                </a:moveTo>
                <a:lnTo>
                  <a:pt x="52014" y="7848"/>
                </a:lnTo>
                <a:lnTo>
                  <a:pt x="52327" y="7848"/>
                </a:lnTo>
                <a:lnTo>
                  <a:pt x="52327" y="6518"/>
                </a:lnTo>
                <a:close/>
                <a:moveTo>
                  <a:pt x="72376" y="6518"/>
                </a:moveTo>
                <a:lnTo>
                  <a:pt x="72376" y="7848"/>
                </a:lnTo>
                <a:lnTo>
                  <a:pt x="72715" y="7848"/>
                </a:lnTo>
                <a:lnTo>
                  <a:pt x="72715" y="6518"/>
                </a:lnTo>
                <a:close/>
                <a:moveTo>
                  <a:pt x="92738" y="6518"/>
                </a:moveTo>
                <a:lnTo>
                  <a:pt x="92738" y="7848"/>
                </a:lnTo>
                <a:lnTo>
                  <a:pt x="93077" y="7848"/>
                </a:lnTo>
                <a:lnTo>
                  <a:pt x="93077" y="6518"/>
                </a:lnTo>
                <a:close/>
                <a:moveTo>
                  <a:pt x="113127" y="6518"/>
                </a:moveTo>
                <a:lnTo>
                  <a:pt x="113127" y="7848"/>
                </a:lnTo>
                <a:lnTo>
                  <a:pt x="113440" y="7848"/>
                </a:lnTo>
                <a:lnTo>
                  <a:pt x="113440" y="6518"/>
                </a:lnTo>
                <a:close/>
                <a:moveTo>
                  <a:pt x="133489" y="6518"/>
                </a:moveTo>
                <a:lnTo>
                  <a:pt x="133489" y="7848"/>
                </a:lnTo>
                <a:lnTo>
                  <a:pt x="133802" y="7848"/>
                </a:lnTo>
                <a:lnTo>
                  <a:pt x="133802" y="6518"/>
                </a:lnTo>
                <a:close/>
                <a:moveTo>
                  <a:pt x="153851" y="6518"/>
                </a:moveTo>
                <a:lnTo>
                  <a:pt x="153851" y="7848"/>
                </a:lnTo>
                <a:lnTo>
                  <a:pt x="154190" y="7848"/>
                </a:lnTo>
                <a:lnTo>
                  <a:pt x="154190" y="6518"/>
                </a:lnTo>
                <a:close/>
                <a:moveTo>
                  <a:pt x="174214" y="6518"/>
                </a:moveTo>
                <a:lnTo>
                  <a:pt x="174214" y="7848"/>
                </a:lnTo>
                <a:lnTo>
                  <a:pt x="174553" y="7848"/>
                </a:lnTo>
                <a:lnTo>
                  <a:pt x="174553" y="6518"/>
                </a:lnTo>
                <a:close/>
                <a:moveTo>
                  <a:pt x="194576" y="6518"/>
                </a:moveTo>
                <a:lnTo>
                  <a:pt x="194576" y="7848"/>
                </a:lnTo>
                <a:lnTo>
                  <a:pt x="194915" y="7848"/>
                </a:lnTo>
                <a:lnTo>
                  <a:pt x="194915" y="6518"/>
                </a:lnTo>
                <a:close/>
                <a:moveTo>
                  <a:pt x="214938" y="6518"/>
                </a:moveTo>
                <a:lnTo>
                  <a:pt x="214938" y="7848"/>
                </a:lnTo>
                <a:lnTo>
                  <a:pt x="215277" y="7848"/>
                </a:lnTo>
                <a:lnTo>
                  <a:pt x="215277" y="6518"/>
                </a:lnTo>
                <a:close/>
                <a:moveTo>
                  <a:pt x="235327" y="6518"/>
                </a:moveTo>
                <a:lnTo>
                  <a:pt x="235327" y="7848"/>
                </a:lnTo>
                <a:lnTo>
                  <a:pt x="235639" y="7848"/>
                </a:lnTo>
                <a:lnTo>
                  <a:pt x="235639" y="6518"/>
                </a:lnTo>
                <a:close/>
                <a:moveTo>
                  <a:pt x="255689" y="6518"/>
                </a:moveTo>
                <a:lnTo>
                  <a:pt x="255689" y="7848"/>
                </a:lnTo>
                <a:lnTo>
                  <a:pt x="256002" y="7848"/>
                </a:lnTo>
                <a:lnTo>
                  <a:pt x="256002" y="6518"/>
                </a:lnTo>
                <a:close/>
                <a:moveTo>
                  <a:pt x="276051" y="6518"/>
                </a:moveTo>
                <a:lnTo>
                  <a:pt x="276051" y="7848"/>
                </a:lnTo>
                <a:lnTo>
                  <a:pt x="276390" y="7848"/>
                </a:lnTo>
                <a:lnTo>
                  <a:pt x="276390" y="6518"/>
                </a:lnTo>
                <a:close/>
                <a:moveTo>
                  <a:pt x="11263" y="9803"/>
                </a:moveTo>
                <a:lnTo>
                  <a:pt x="11263" y="11107"/>
                </a:lnTo>
                <a:lnTo>
                  <a:pt x="11602" y="11107"/>
                </a:lnTo>
                <a:lnTo>
                  <a:pt x="11602" y="9803"/>
                </a:lnTo>
                <a:close/>
                <a:moveTo>
                  <a:pt x="31652" y="9803"/>
                </a:moveTo>
                <a:lnTo>
                  <a:pt x="31652" y="11107"/>
                </a:lnTo>
                <a:lnTo>
                  <a:pt x="31964" y="11107"/>
                </a:lnTo>
                <a:lnTo>
                  <a:pt x="31964" y="9803"/>
                </a:lnTo>
                <a:close/>
                <a:moveTo>
                  <a:pt x="52014" y="9803"/>
                </a:moveTo>
                <a:lnTo>
                  <a:pt x="52014" y="11107"/>
                </a:lnTo>
                <a:lnTo>
                  <a:pt x="52327" y="11107"/>
                </a:lnTo>
                <a:lnTo>
                  <a:pt x="52327" y="9803"/>
                </a:lnTo>
                <a:close/>
                <a:moveTo>
                  <a:pt x="72376" y="9803"/>
                </a:moveTo>
                <a:lnTo>
                  <a:pt x="72376" y="11107"/>
                </a:lnTo>
                <a:lnTo>
                  <a:pt x="72715" y="11107"/>
                </a:lnTo>
                <a:lnTo>
                  <a:pt x="72715" y="9803"/>
                </a:lnTo>
                <a:close/>
                <a:moveTo>
                  <a:pt x="92738" y="9803"/>
                </a:moveTo>
                <a:lnTo>
                  <a:pt x="92738" y="11107"/>
                </a:lnTo>
                <a:lnTo>
                  <a:pt x="93077" y="11107"/>
                </a:lnTo>
                <a:lnTo>
                  <a:pt x="93077" y="9803"/>
                </a:lnTo>
                <a:close/>
                <a:moveTo>
                  <a:pt x="113127" y="9803"/>
                </a:moveTo>
                <a:lnTo>
                  <a:pt x="113127" y="11107"/>
                </a:lnTo>
                <a:lnTo>
                  <a:pt x="113440" y="11107"/>
                </a:lnTo>
                <a:lnTo>
                  <a:pt x="113440" y="9803"/>
                </a:lnTo>
                <a:close/>
                <a:moveTo>
                  <a:pt x="133489" y="9803"/>
                </a:moveTo>
                <a:lnTo>
                  <a:pt x="133489" y="11107"/>
                </a:lnTo>
                <a:lnTo>
                  <a:pt x="133802" y="11107"/>
                </a:lnTo>
                <a:lnTo>
                  <a:pt x="133802" y="9803"/>
                </a:lnTo>
                <a:close/>
                <a:moveTo>
                  <a:pt x="153851" y="9803"/>
                </a:moveTo>
                <a:lnTo>
                  <a:pt x="153851" y="11107"/>
                </a:lnTo>
                <a:lnTo>
                  <a:pt x="154190" y="11107"/>
                </a:lnTo>
                <a:lnTo>
                  <a:pt x="154190" y="9803"/>
                </a:lnTo>
                <a:close/>
                <a:moveTo>
                  <a:pt x="174214" y="9803"/>
                </a:moveTo>
                <a:lnTo>
                  <a:pt x="174214" y="11107"/>
                </a:lnTo>
                <a:lnTo>
                  <a:pt x="174553" y="11107"/>
                </a:lnTo>
                <a:lnTo>
                  <a:pt x="174553" y="9803"/>
                </a:lnTo>
                <a:close/>
                <a:moveTo>
                  <a:pt x="194576" y="9803"/>
                </a:moveTo>
                <a:lnTo>
                  <a:pt x="194576" y="11107"/>
                </a:lnTo>
                <a:lnTo>
                  <a:pt x="194915" y="11107"/>
                </a:lnTo>
                <a:lnTo>
                  <a:pt x="194915" y="9803"/>
                </a:lnTo>
                <a:close/>
                <a:moveTo>
                  <a:pt x="214938" y="9803"/>
                </a:moveTo>
                <a:lnTo>
                  <a:pt x="214938" y="11107"/>
                </a:lnTo>
                <a:lnTo>
                  <a:pt x="215277" y="11107"/>
                </a:lnTo>
                <a:lnTo>
                  <a:pt x="215277" y="9803"/>
                </a:lnTo>
                <a:close/>
                <a:moveTo>
                  <a:pt x="235327" y="9803"/>
                </a:moveTo>
                <a:lnTo>
                  <a:pt x="235327" y="11107"/>
                </a:lnTo>
                <a:lnTo>
                  <a:pt x="235639" y="11107"/>
                </a:lnTo>
                <a:lnTo>
                  <a:pt x="235639" y="9803"/>
                </a:lnTo>
                <a:close/>
                <a:moveTo>
                  <a:pt x="255689" y="9803"/>
                </a:moveTo>
                <a:lnTo>
                  <a:pt x="255689" y="11107"/>
                </a:lnTo>
                <a:lnTo>
                  <a:pt x="256002" y="11107"/>
                </a:lnTo>
                <a:lnTo>
                  <a:pt x="256002" y="9803"/>
                </a:lnTo>
                <a:close/>
                <a:moveTo>
                  <a:pt x="276051" y="9803"/>
                </a:moveTo>
                <a:lnTo>
                  <a:pt x="276051" y="11107"/>
                </a:lnTo>
                <a:lnTo>
                  <a:pt x="276390" y="11107"/>
                </a:lnTo>
                <a:lnTo>
                  <a:pt x="276390" y="9803"/>
                </a:lnTo>
                <a:close/>
                <a:moveTo>
                  <a:pt x="11263" y="13062"/>
                </a:moveTo>
                <a:lnTo>
                  <a:pt x="11263" y="14366"/>
                </a:lnTo>
                <a:lnTo>
                  <a:pt x="11602" y="14366"/>
                </a:lnTo>
                <a:lnTo>
                  <a:pt x="11602" y="13062"/>
                </a:lnTo>
                <a:close/>
                <a:moveTo>
                  <a:pt x="31652" y="13062"/>
                </a:moveTo>
                <a:lnTo>
                  <a:pt x="31652" y="14366"/>
                </a:lnTo>
                <a:lnTo>
                  <a:pt x="31964" y="14366"/>
                </a:lnTo>
                <a:lnTo>
                  <a:pt x="31964" y="13062"/>
                </a:lnTo>
                <a:close/>
                <a:moveTo>
                  <a:pt x="52014" y="13062"/>
                </a:moveTo>
                <a:lnTo>
                  <a:pt x="52014" y="14366"/>
                </a:lnTo>
                <a:lnTo>
                  <a:pt x="52327" y="14366"/>
                </a:lnTo>
                <a:lnTo>
                  <a:pt x="52327" y="13062"/>
                </a:lnTo>
                <a:close/>
                <a:moveTo>
                  <a:pt x="72376" y="13062"/>
                </a:moveTo>
                <a:lnTo>
                  <a:pt x="72376" y="14366"/>
                </a:lnTo>
                <a:lnTo>
                  <a:pt x="72715" y="14366"/>
                </a:lnTo>
                <a:lnTo>
                  <a:pt x="72715" y="13062"/>
                </a:lnTo>
                <a:close/>
                <a:moveTo>
                  <a:pt x="92738" y="13062"/>
                </a:moveTo>
                <a:lnTo>
                  <a:pt x="92738" y="14366"/>
                </a:lnTo>
                <a:lnTo>
                  <a:pt x="93077" y="14366"/>
                </a:lnTo>
                <a:lnTo>
                  <a:pt x="93077" y="13062"/>
                </a:lnTo>
                <a:close/>
                <a:moveTo>
                  <a:pt x="113127" y="13062"/>
                </a:moveTo>
                <a:lnTo>
                  <a:pt x="113127" y="14366"/>
                </a:lnTo>
                <a:lnTo>
                  <a:pt x="113440" y="14366"/>
                </a:lnTo>
                <a:lnTo>
                  <a:pt x="113440" y="13062"/>
                </a:lnTo>
                <a:close/>
                <a:moveTo>
                  <a:pt x="133489" y="13062"/>
                </a:moveTo>
                <a:lnTo>
                  <a:pt x="133489" y="14366"/>
                </a:lnTo>
                <a:lnTo>
                  <a:pt x="133802" y="14366"/>
                </a:lnTo>
                <a:lnTo>
                  <a:pt x="133802" y="13062"/>
                </a:lnTo>
                <a:close/>
                <a:moveTo>
                  <a:pt x="153851" y="13062"/>
                </a:moveTo>
                <a:lnTo>
                  <a:pt x="153851" y="14366"/>
                </a:lnTo>
                <a:lnTo>
                  <a:pt x="154190" y="14366"/>
                </a:lnTo>
                <a:lnTo>
                  <a:pt x="154190" y="13062"/>
                </a:lnTo>
                <a:close/>
                <a:moveTo>
                  <a:pt x="174214" y="13062"/>
                </a:moveTo>
                <a:lnTo>
                  <a:pt x="174214" y="14366"/>
                </a:lnTo>
                <a:lnTo>
                  <a:pt x="174553" y="14366"/>
                </a:lnTo>
                <a:lnTo>
                  <a:pt x="174553" y="13062"/>
                </a:lnTo>
                <a:close/>
                <a:moveTo>
                  <a:pt x="194576" y="13062"/>
                </a:moveTo>
                <a:lnTo>
                  <a:pt x="194576" y="14366"/>
                </a:lnTo>
                <a:lnTo>
                  <a:pt x="194915" y="14366"/>
                </a:lnTo>
                <a:lnTo>
                  <a:pt x="194915" y="13062"/>
                </a:lnTo>
                <a:close/>
                <a:moveTo>
                  <a:pt x="214938" y="13062"/>
                </a:moveTo>
                <a:lnTo>
                  <a:pt x="214938" y="14366"/>
                </a:lnTo>
                <a:lnTo>
                  <a:pt x="215277" y="14366"/>
                </a:lnTo>
                <a:lnTo>
                  <a:pt x="215277" y="13062"/>
                </a:lnTo>
                <a:close/>
                <a:moveTo>
                  <a:pt x="235327" y="13062"/>
                </a:moveTo>
                <a:lnTo>
                  <a:pt x="235327" y="14366"/>
                </a:lnTo>
                <a:lnTo>
                  <a:pt x="235639" y="14366"/>
                </a:lnTo>
                <a:lnTo>
                  <a:pt x="235639" y="13062"/>
                </a:lnTo>
                <a:close/>
                <a:moveTo>
                  <a:pt x="255689" y="13062"/>
                </a:moveTo>
                <a:lnTo>
                  <a:pt x="255689" y="14366"/>
                </a:lnTo>
                <a:lnTo>
                  <a:pt x="256002" y="14366"/>
                </a:lnTo>
                <a:lnTo>
                  <a:pt x="256002" y="13062"/>
                </a:lnTo>
                <a:close/>
                <a:moveTo>
                  <a:pt x="276051" y="13062"/>
                </a:moveTo>
                <a:lnTo>
                  <a:pt x="276051" y="14366"/>
                </a:lnTo>
                <a:lnTo>
                  <a:pt x="276390" y="14366"/>
                </a:lnTo>
                <a:lnTo>
                  <a:pt x="276390" y="13062"/>
                </a:lnTo>
                <a:close/>
                <a:moveTo>
                  <a:pt x="11263" y="16321"/>
                </a:moveTo>
                <a:lnTo>
                  <a:pt x="11263" y="17625"/>
                </a:lnTo>
                <a:lnTo>
                  <a:pt x="11602" y="17625"/>
                </a:lnTo>
                <a:lnTo>
                  <a:pt x="11602" y="16321"/>
                </a:lnTo>
                <a:close/>
                <a:moveTo>
                  <a:pt x="31652" y="16321"/>
                </a:moveTo>
                <a:lnTo>
                  <a:pt x="31652" y="17625"/>
                </a:lnTo>
                <a:lnTo>
                  <a:pt x="31964" y="17625"/>
                </a:lnTo>
                <a:lnTo>
                  <a:pt x="31964" y="16321"/>
                </a:lnTo>
                <a:close/>
                <a:moveTo>
                  <a:pt x="52014" y="16321"/>
                </a:moveTo>
                <a:lnTo>
                  <a:pt x="52014" y="17625"/>
                </a:lnTo>
                <a:lnTo>
                  <a:pt x="52327" y="17625"/>
                </a:lnTo>
                <a:lnTo>
                  <a:pt x="52327" y="16321"/>
                </a:lnTo>
                <a:close/>
                <a:moveTo>
                  <a:pt x="72376" y="16321"/>
                </a:moveTo>
                <a:lnTo>
                  <a:pt x="72376" y="17625"/>
                </a:lnTo>
                <a:lnTo>
                  <a:pt x="72715" y="17625"/>
                </a:lnTo>
                <a:lnTo>
                  <a:pt x="72715" y="16321"/>
                </a:lnTo>
                <a:close/>
                <a:moveTo>
                  <a:pt x="92738" y="16321"/>
                </a:moveTo>
                <a:lnTo>
                  <a:pt x="92738" y="17625"/>
                </a:lnTo>
                <a:lnTo>
                  <a:pt x="93077" y="17625"/>
                </a:lnTo>
                <a:lnTo>
                  <a:pt x="93077" y="16321"/>
                </a:lnTo>
                <a:close/>
                <a:moveTo>
                  <a:pt x="113127" y="16321"/>
                </a:moveTo>
                <a:lnTo>
                  <a:pt x="113127" y="17625"/>
                </a:lnTo>
                <a:lnTo>
                  <a:pt x="113440" y="17625"/>
                </a:lnTo>
                <a:lnTo>
                  <a:pt x="113440" y="16321"/>
                </a:lnTo>
                <a:close/>
                <a:moveTo>
                  <a:pt x="133489" y="16321"/>
                </a:moveTo>
                <a:lnTo>
                  <a:pt x="133489" y="17625"/>
                </a:lnTo>
                <a:lnTo>
                  <a:pt x="133802" y="17625"/>
                </a:lnTo>
                <a:lnTo>
                  <a:pt x="133802" y="16321"/>
                </a:lnTo>
                <a:close/>
                <a:moveTo>
                  <a:pt x="153851" y="16321"/>
                </a:moveTo>
                <a:lnTo>
                  <a:pt x="153851" y="17625"/>
                </a:lnTo>
                <a:lnTo>
                  <a:pt x="154190" y="17625"/>
                </a:lnTo>
                <a:lnTo>
                  <a:pt x="154190" y="16321"/>
                </a:lnTo>
                <a:close/>
                <a:moveTo>
                  <a:pt x="174214" y="16321"/>
                </a:moveTo>
                <a:lnTo>
                  <a:pt x="174214" y="17625"/>
                </a:lnTo>
                <a:lnTo>
                  <a:pt x="174553" y="17625"/>
                </a:lnTo>
                <a:lnTo>
                  <a:pt x="174553" y="16321"/>
                </a:lnTo>
                <a:close/>
                <a:moveTo>
                  <a:pt x="194576" y="16321"/>
                </a:moveTo>
                <a:lnTo>
                  <a:pt x="194576" y="17625"/>
                </a:lnTo>
                <a:lnTo>
                  <a:pt x="194915" y="17625"/>
                </a:lnTo>
                <a:lnTo>
                  <a:pt x="194915" y="16321"/>
                </a:lnTo>
                <a:close/>
                <a:moveTo>
                  <a:pt x="214938" y="16321"/>
                </a:moveTo>
                <a:lnTo>
                  <a:pt x="214938" y="17625"/>
                </a:lnTo>
                <a:lnTo>
                  <a:pt x="215277" y="17625"/>
                </a:lnTo>
                <a:lnTo>
                  <a:pt x="215277" y="16321"/>
                </a:lnTo>
                <a:close/>
                <a:moveTo>
                  <a:pt x="235327" y="16321"/>
                </a:moveTo>
                <a:lnTo>
                  <a:pt x="235327" y="17625"/>
                </a:lnTo>
                <a:lnTo>
                  <a:pt x="235639" y="17625"/>
                </a:lnTo>
                <a:lnTo>
                  <a:pt x="235639" y="16321"/>
                </a:lnTo>
                <a:close/>
                <a:moveTo>
                  <a:pt x="255689" y="16321"/>
                </a:moveTo>
                <a:lnTo>
                  <a:pt x="255689" y="17625"/>
                </a:lnTo>
                <a:lnTo>
                  <a:pt x="256002" y="17625"/>
                </a:lnTo>
                <a:lnTo>
                  <a:pt x="256002" y="16321"/>
                </a:lnTo>
                <a:close/>
                <a:moveTo>
                  <a:pt x="276051" y="16321"/>
                </a:moveTo>
                <a:lnTo>
                  <a:pt x="276051" y="17625"/>
                </a:lnTo>
                <a:lnTo>
                  <a:pt x="276390" y="17625"/>
                </a:lnTo>
                <a:lnTo>
                  <a:pt x="276390" y="16321"/>
                </a:lnTo>
                <a:close/>
                <a:moveTo>
                  <a:pt x="0" y="19372"/>
                </a:moveTo>
                <a:lnTo>
                  <a:pt x="0" y="19684"/>
                </a:lnTo>
                <a:lnTo>
                  <a:pt x="1304" y="19684"/>
                </a:lnTo>
                <a:lnTo>
                  <a:pt x="1304" y="19372"/>
                </a:lnTo>
                <a:close/>
                <a:moveTo>
                  <a:pt x="3259" y="19372"/>
                </a:moveTo>
                <a:lnTo>
                  <a:pt x="3259" y="19684"/>
                </a:lnTo>
                <a:lnTo>
                  <a:pt x="4563" y="19684"/>
                </a:lnTo>
                <a:lnTo>
                  <a:pt x="4563" y="19372"/>
                </a:lnTo>
                <a:close/>
                <a:moveTo>
                  <a:pt x="6518" y="19372"/>
                </a:moveTo>
                <a:lnTo>
                  <a:pt x="6518" y="19684"/>
                </a:lnTo>
                <a:lnTo>
                  <a:pt x="7848" y="19684"/>
                </a:lnTo>
                <a:lnTo>
                  <a:pt x="7848" y="19372"/>
                </a:lnTo>
                <a:close/>
                <a:moveTo>
                  <a:pt x="9803" y="19372"/>
                </a:moveTo>
                <a:lnTo>
                  <a:pt x="9803" y="19684"/>
                </a:lnTo>
                <a:lnTo>
                  <a:pt x="11107" y="19684"/>
                </a:lnTo>
                <a:lnTo>
                  <a:pt x="11107" y="19372"/>
                </a:lnTo>
                <a:close/>
                <a:moveTo>
                  <a:pt x="13062" y="19372"/>
                </a:moveTo>
                <a:lnTo>
                  <a:pt x="13062" y="19684"/>
                </a:lnTo>
                <a:lnTo>
                  <a:pt x="14366" y="19684"/>
                </a:lnTo>
                <a:lnTo>
                  <a:pt x="14366" y="19372"/>
                </a:lnTo>
                <a:close/>
                <a:moveTo>
                  <a:pt x="16321" y="19372"/>
                </a:moveTo>
                <a:lnTo>
                  <a:pt x="16321" y="19684"/>
                </a:lnTo>
                <a:lnTo>
                  <a:pt x="17625" y="19684"/>
                </a:lnTo>
                <a:lnTo>
                  <a:pt x="17625" y="19372"/>
                </a:lnTo>
                <a:close/>
                <a:moveTo>
                  <a:pt x="19580" y="19372"/>
                </a:moveTo>
                <a:lnTo>
                  <a:pt x="19580" y="19684"/>
                </a:lnTo>
                <a:lnTo>
                  <a:pt x="20884" y="19684"/>
                </a:lnTo>
                <a:lnTo>
                  <a:pt x="20884" y="19372"/>
                </a:lnTo>
                <a:close/>
                <a:moveTo>
                  <a:pt x="22839" y="19372"/>
                </a:moveTo>
                <a:lnTo>
                  <a:pt x="22839" y="19684"/>
                </a:lnTo>
                <a:lnTo>
                  <a:pt x="24169" y="19684"/>
                </a:lnTo>
                <a:lnTo>
                  <a:pt x="24169" y="19372"/>
                </a:lnTo>
                <a:close/>
                <a:moveTo>
                  <a:pt x="26124" y="19372"/>
                </a:moveTo>
                <a:lnTo>
                  <a:pt x="26124" y="19684"/>
                </a:lnTo>
                <a:lnTo>
                  <a:pt x="27428" y="19684"/>
                </a:lnTo>
                <a:lnTo>
                  <a:pt x="27428" y="19372"/>
                </a:lnTo>
                <a:close/>
                <a:moveTo>
                  <a:pt x="29383" y="19372"/>
                </a:moveTo>
                <a:lnTo>
                  <a:pt x="29383" y="19684"/>
                </a:lnTo>
                <a:lnTo>
                  <a:pt x="30687" y="19684"/>
                </a:lnTo>
                <a:lnTo>
                  <a:pt x="30687" y="19372"/>
                </a:lnTo>
                <a:close/>
                <a:moveTo>
                  <a:pt x="32642" y="19372"/>
                </a:moveTo>
                <a:lnTo>
                  <a:pt x="32642" y="19684"/>
                </a:lnTo>
                <a:lnTo>
                  <a:pt x="33946" y="19684"/>
                </a:lnTo>
                <a:lnTo>
                  <a:pt x="33946" y="19372"/>
                </a:lnTo>
                <a:close/>
                <a:moveTo>
                  <a:pt x="35901" y="19372"/>
                </a:moveTo>
                <a:lnTo>
                  <a:pt x="35901" y="19684"/>
                </a:lnTo>
                <a:lnTo>
                  <a:pt x="37205" y="19684"/>
                </a:lnTo>
                <a:lnTo>
                  <a:pt x="37205" y="19372"/>
                </a:lnTo>
                <a:close/>
                <a:moveTo>
                  <a:pt x="39186" y="19372"/>
                </a:moveTo>
                <a:lnTo>
                  <a:pt x="39186" y="19684"/>
                </a:lnTo>
                <a:lnTo>
                  <a:pt x="40490" y="19684"/>
                </a:lnTo>
                <a:lnTo>
                  <a:pt x="40490" y="19372"/>
                </a:lnTo>
                <a:close/>
                <a:moveTo>
                  <a:pt x="42445" y="19372"/>
                </a:moveTo>
                <a:lnTo>
                  <a:pt x="42445" y="19684"/>
                </a:lnTo>
                <a:lnTo>
                  <a:pt x="43749" y="19684"/>
                </a:lnTo>
                <a:lnTo>
                  <a:pt x="43749" y="19372"/>
                </a:lnTo>
                <a:close/>
                <a:moveTo>
                  <a:pt x="45704" y="19372"/>
                </a:moveTo>
                <a:lnTo>
                  <a:pt x="45704" y="19684"/>
                </a:lnTo>
                <a:lnTo>
                  <a:pt x="47008" y="19684"/>
                </a:lnTo>
                <a:lnTo>
                  <a:pt x="47008" y="19372"/>
                </a:lnTo>
                <a:close/>
                <a:moveTo>
                  <a:pt x="48963" y="19372"/>
                </a:moveTo>
                <a:lnTo>
                  <a:pt x="48963" y="19684"/>
                </a:lnTo>
                <a:lnTo>
                  <a:pt x="50267" y="19684"/>
                </a:lnTo>
                <a:lnTo>
                  <a:pt x="50267" y="19372"/>
                </a:lnTo>
                <a:close/>
                <a:moveTo>
                  <a:pt x="55507" y="19372"/>
                </a:moveTo>
                <a:lnTo>
                  <a:pt x="55507" y="19684"/>
                </a:lnTo>
                <a:lnTo>
                  <a:pt x="56811" y="19684"/>
                </a:lnTo>
                <a:lnTo>
                  <a:pt x="56811" y="19372"/>
                </a:lnTo>
                <a:close/>
                <a:moveTo>
                  <a:pt x="58766" y="19372"/>
                </a:moveTo>
                <a:lnTo>
                  <a:pt x="58766" y="19684"/>
                </a:lnTo>
                <a:lnTo>
                  <a:pt x="60070" y="19684"/>
                </a:lnTo>
                <a:lnTo>
                  <a:pt x="60070" y="19372"/>
                </a:lnTo>
                <a:close/>
                <a:moveTo>
                  <a:pt x="62025" y="19372"/>
                </a:moveTo>
                <a:lnTo>
                  <a:pt x="62025" y="19684"/>
                </a:lnTo>
                <a:lnTo>
                  <a:pt x="63329" y="19684"/>
                </a:lnTo>
                <a:lnTo>
                  <a:pt x="63329" y="19372"/>
                </a:lnTo>
                <a:close/>
                <a:moveTo>
                  <a:pt x="65284" y="19372"/>
                </a:moveTo>
                <a:lnTo>
                  <a:pt x="65284" y="19684"/>
                </a:lnTo>
                <a:lnTo>
                  <a:pt x="66588" y="19684"/>
                </a:lnTo>
                <a:lnTo>
                  <a:pt x="66588" y="19372"/>
                </a:lnTo>
                <a:close/>
                <a:moveTo>
                  <a:pt x="68544" y="19372"/>
                </a:moveTo>
                <a:lnTo>
                  <a:pt x="68544" y="19684"/>
                </a:lnTo>
                <a:lnTo>
                  <a:pt x="69873" y="19684"/>
                </a:lnTo>
                <a:lnTo>
                  <a:pt x="69873" y="19372"/>
                </a:lnTo>
                <a:close/>
                <a:moveTo>
                  <a:pt x="75088" y="19372"/>
                </a:moveTo>
                <a:lnTo>
                  <a:pt x="75088" y="19684"/>
                </a:lnTo>
                <a:lnTo>
                  <a:pt x="76391" y="19684"/>
                </a:lnTo>
                <a:lnTo>
                  <a:pt x="76391" y="19372"/>
                </a:lnTo>
                <a:close/>
                <a:moveTo>
                  <a:pt x="78347" y="19372"/>
                </a:moveTo>
                <a:lnTo>
                  <a:pt x="78347" y="19684"/>
                </a:lnTo>
                <a:lnTo>
                  <a:pt x="79650" y="19684"/>
                </a:lnTo>
                <a:lnTo>
                  <a:pt x="79650" y="19372"/>
                </a:lnTo>
                <a:close/>
                <a:moveTo>
                  <a:pt x="81606" y="19372"/>
                </a:moveTo>
                <a:lnTo>
                  <a:pt x="81606" y="19684"/>
                </a:lnTo>
                <a:lnTo>
                  <a:pt x="82909" y="19684"/>
                </a:lnTo>
                <a:lnTo>
                  <a:pt x="82909" y="19372"/>
                </a:lnTo>
                <a:close/>
                <a:moveTo>
                  <a:pt x="84865" y="19372"/>
                </a:moveTo>
                <a:lnTo>
                  <a:pt x="84865" y="19684"/>
                </a:lnTo>
                <a:lnTo>
                  <a:pt x="86194" y="19684"/>
                </a:lnTo>
                <a:lnTo>
                  <a:pt x="86194" y="19372"/>
                </a:lnTo>
                <a:close/>
                <a:moveTo>
                  <a:pt x="88150" y="19372"/>
                </a:moveTo>
                <a:lnTo>
                  <a:pt x="88150" y="19684"/>
                </a:lnTo>
                <a:lnTo>
                  <a:pt x="89453" y="19684"/>
                </a:lnTo>
                <a:lnTo>
                  <a:pt x="89453" y="19372"/>
                </a:lnTo>
                <a:close/>
                <a:moveTo>
                  <a:pt x="91409" y="19372"/>
                </a:moveTo>
                <a:lnTo>
                  <a:pt x="91409" y="19684"/>
                </a:lnTo>
                <a:lnTo>
                  <a:pt x="92712" y="19684"/>
                </a:lnTo>
                <a:lnTo>
                  <a:pt x="92712" y="19372"/>
                </a:lnTo>
                <a:close/>
                <a:moveTo>
                  <a:pt x="94668" y="19372"/>
                </a:moveTo>
                <a:lnTo>
                  <a:pt x="94668" y="19684"/>
                </a:lnTo>
                <a:lnTo>
                  <a:pt x="95971" y="19684"/>
                </a:lnTo>
                <a:lnTo>
                  <a:pt x="95971" y="19372"/>
                </a:lnTo>
                <a:close/>
                <a:moveTo>
                  <a:pt x="97927" y="19372"/>
                </a:moveTo>
                <a:lnTo>
                  <a:pt x="97927" y="19684"/>
                </a:lnTo>
                <a:lnTo>
                  <a:pt x="99230" y="19684"/>
                </a:lnTo>
                <a:lnTo>
                  <a:pt x="99230" y="19372"/>
                </a:lnTo>
                <a:close/>
                <a:moveTo>
                  <a:pt x="101212" y="19372"/>
                </a:moveTo>
                <a:lnTo>
                  <a:pt x="101212" y="19684"/>
                </a:lnTo>
                <a:lnTo>
                  <a:pt x="102515" y="19684"/>
                </a:lnTo>
                <a:lnTo>
                  <a:pt x="102515" y="19372"/>
                </a:lnTo>
                <a:close/>
                <a:moveTo>
                  <a:pt x="104471" y="19372"/>
                </a:moveTo>
                <a:lnTo>
                  <a:pt x="104471" y="19684"/>
                </a:lnTo>
                <a:lnTo>
                  <a:pt x="105774" y="19684"/>
                </a:lnTo>
                <a:lnTo>
                  <a:pt x="105774" y="19372"/>
                </a:lnTo>
                <a:close/>
                <a:moveTo>
                  <a:pt x="107730" y="19372"/>
                </a:moveTo>
                <a:lnTo>
                  <a:pt x="107730" y="19684"/>
                </a:lnTo>
                <a:lnTo>
                  <a:pt x="109033" y="19684"/>
                </a:lnTo>
                <a:lnTo>
                  <a:pt x="109033" y="19372"/>
                </a:lnTo>
                <a:close/>
                <a:moveTo>
                  <a:pt x="110989" y="19372"/>
                </a:moveTo>
                <a:lnTo>
                  <a:pt x="110989" y="19684"/>
                </a:lnTo>
                <a:lnTo>
                  <a:pt x="112292" y="19684"/>
                </a:lnTo>
                <a:lnTo>
                  <a:pt x="112292" y="19372"/>
                </a:lnTo>
                <a:close/>
                <a:moveTo>
                  <a:pt x="114248" y="19372"/>
                </a:moveTo>
                <a:lnTo>
                  <a:pt x="114248" y="19684"/>
                </a:lnTo>
                <a:lnTo>
                  <a:pt x="115551" y="19684"/>
                </a:lnTo>
                <a:lnTo>
                  <a:pt x="115551" y="19372"/>
                </a:lnTo>
                <a:close/>
                <a:moveTo>
                  <a:pt x="117533" y="19372"/>
                </a:moveTo>
                <a:lnTo>
                  <a:pt x="117533" y="19684"/>
                </a:lnTo>
                <a:lnTo>
                  <a:pt x="118837" y="19684"/>
                </a:lnTo>
                <a:lnTo>
                  <a:pt x="118837" y="19372"/>
                </a:lnTo>
                <a:close/>
                <a:moveTo>
                  <a:pt x="120792" y="19372"/>
                </a:moveTo>
                <a:lnTo>
                  <a:pt x="120792" y="19684"/>
                </a:lnTo>
                <a:lnTo>
                  <a:pt x="122096" y="19684"/>
                </a:lnTo>
                <a:lnTo>
                  <a:pt x="122096" y="19372"/>
                </a:lnTo>
                <a:close/>
                <a:moveTo>
                  <a:pt x="124051" y="19372"/>
                </a:moveTo>
                <a:lnTo>
                  <a:pt x="124051" y="19684"/>
                </a:lnTo>
                <a:lnTo>
                  <a:pt x="125355" y="19684"/>
                </a:lnTo>
                <a:lnTo>
                  <a:pt x="125355" y="19372"/>
                </a:lnTo>
                <a:close/>
                <a:moveTo>
                  <a:pt x="127310" y="19372"/>
                </a:moveTo>
                <a:lnTo>
                  <a:pt x="127310" y="19684"/>
                </a:lnTo>
                <a:lnTo>
                  <a:pt x="128614" y="19684"/>
                </a:lnTo>
                <a:lnTo>
                  <a:pt x="128614" y="19372"/>
                </a:lnTo>
                <a:close/>
                <a:moveTo>
                  <a:pt x="130569" y="19372"/>
                </a:moveTo>
                <a:lnTo>
                  <a:pt x="130569" y="19684"/>
                </a:lnTo>
                <a:lnTo>
                  <a:pt x="131899" y="19684"/>
                </a:lnTo>
                <a:lnTo>
                  <a:pt x="131899" y="19372"/>
                </a:lnTo>
                <a:close/>
                <a:moveTo>
                  <a:pt x="133854" y="19372"/>
                </a:moveTo>
                <a:lnTo>
                  <a:pt x="133854" y="19684"/>
                </a:lnTo>
                <a:lnTo>
                  <a:pt x="135158" y="19684"/>
                </a:lnTo>
                <a:lnTo>
                  <a:pt x="135158" y="19372"/>
                </a:lnTo>
                <a:close/>
                <a:moveTo>
                  <a:pt x="137113" y="19372"/>
                </a:moveTo>
                <a:lnTo>
                  <a:pt x="137113" y="19684"/>
                </a:lnTo>
                <a:lnTo>
                  <a:pt x="138417" y="19684"/>
                </a:lnTo>
                <a:lnTo>
                  <a:pt x="138417" y="19372"/>
                </a:lnTo>
                <a:close/>
                <a:moveTo>
                  <a:pt x="140372" y="19372"/>
                </a:moveTo>
                <a:lnTo>
                  <a:pt x="140372" y="19684"/>
                </a:lnTo>
                <a:lnTo>
                  <a:pt x="141676" y="19684"/>
                </a:lnTo>
                <a:lnTo>
                  <a:pt x="141676" y="19372"/>
                </a:lnTo>
                <a:close/>
                <a:moveTo>
                  <a:pt x="143631" y="19372"/>
                </a:moveTo>
                <a:lnTo>
                  <a:pt x="143631" y="19684"/>
                </a:lnTo>
                <a:lnTo>
                  <a:pt x="144935" y="19684"/>
                </a:lnTo>
                <a:lnTo>
                  <a:pt x="144935" y="19372"/>
                </a:lnTo>
                <a:close/>
                <a:moveTo>
                  <a:pt x="146890" y="19372"/>
                </a:moveTo>
                <a:lnTo>
                  <a:pt x="146890" y="19684"/>
                </a:lnTo>
                <a:lnTo>
                  <a:pt x="148220" y="19684"/>
                </a:lnTo>
                <a:lnTo>
                  <a:pt x="148220" y="19372"/>
                </a:lnTo>
                <a:close/>
                <a:moveTo>
                  <a:pt x="150175" y="19372"/>
                </a:moveTo>
                <a:lnTo>
                  <a:pt x="150175" y="19684"/>
                </a:lnTo>
                <a:lnTo>
                  <a:pt x="151479" y="19684"/>
                </a:lnTo>
                <a:lnTo>
                  <a:pt x="151479" y="19372"/>
                </a:lnTo>
                <a:close/>
                <a:moveTo>
                  <a:pt x="156693" y="19372"/>
                </a:moveTo>
                <a:lnTo>
                  <a:pt x="156693" y="19684"/>
                </a:lnTo>
                <a:lnTo>
                  <a:pt x="157997" y="19684"/>
                </a:lnTo>
                <a:lnTo>
                  <a:pt x="157997" y="19372"/>
                </a:lnTo>
                <a:close/>
                <a:moveTo>
                  <a:pt x="159952" y="19372"/>
                </a:moveTo>
                <a:lnTo>
                  <a:pt x="159952" y="19684"/>
                </a:lnTo>
                <a:lnTo>
                  <a:pt x="161256" y="19684"/>
                </a:lnTo>
                <a:lnTo>
                  <a:pt x="161256" y="19372"/>
                </a:lnTo>
                <a:close/>
                <a:moveTo>
                  <a:pt x="163237" y="19372"/>
                </a:moveTo>
                <a:lnTo>
                  <a:pt x="163237" y="19684"/>
                </a:lnTo>
                <a:lnTo>
                  <a:pt x="164541" y="19684"/>
                </a:lnTo>
                <a:lnTo>
                  <a:pt x="164541" y="19372"/>
                </a:lnTo>
                <a:close/>
                <a:moveTo>
                  <a:pt x="166496" y="19372"/>
                </a:moveTo>
                <a:lnTo>
                  <a:pt x="166496" y="19684"/>
                </a:lnTo>
                <a:lnTo>
                  <a:pt x="167800" y="19684"/>
                </a:lnTo>
                <a:lnTo>
                  <a:pt x="167800" y="19372"/>
                </a:lnTo>
                <a:close/>
                <a:moveTo>
                  <a:pt x="169755" y="19372"/>
                </a:moveTo>
                <a:lnTo>
                  <a:pt x="169755" y="19684"/>
                </a:lnTo>
                <a:lnTo>
                  <a:pt x="171059" y="19684"/>
                </a:lnTo>
                <a:lnTo>
                  <a:pt x="171059" y="19372"/>
                </a:lnTo>
                <a:close/>
                <a:moveTo>
                  <a:pt x="176273" y="19372"/>
                </a:moveTo>
                <a:lnTo>
                  <a:pt x="176273" y="19684"/>
                </a:lnTo>
                <a:lnTo>
                  <a:pt x="177577" y="19684"/>
                </a:lnTo>
                <a:lnTo>
                  <a:pt x="177577" y="19372"/>
                </a:lnTo>
                <a:close/>
                <a:moveTo>
                  <a:pt x="179558" y="19372"/>
                </a:moveTo>
                <a:lnTo>
                  <a:pt x="179558" y="19684"/>
                </a:lnTo>
                <a:lnTo>
                  <a:pt x="180862" y="19684"/>
                </a:lnTo>
                <a:lnTo>
                  <a:pt x="180862" y="19372"/>
                </a:lnTo>
                <a:close/>
                <a:moveTo>
                  <a:pt x="182817" y="19372"/>
                </a:moveTo>
                <a:lnTo>
                  <a:pt x="182817" y="19684"/>
                </a:lnTo>
                <a:lnTo>
                  <a:pt x="184121" y="19684"/>
                </a:lnTo>
                <a:lnTo>
                  <a:pt x="184121" y="19372"/>
                </a:lnTo>
                <a:close/>
                <a:moveTo>
                  <a:pt x="186076" y="19372"/>
                </a:moveTo>
                <a:lnTo>
                  <a:pt x="186076" y="19684"/>
                </a:lnTo>
                <a:lnTo>
                  <a:pt x="187380" y="19684"/>
                </a:lnTo>
                <a:lnTo>
                  <a:pt x="187380" y="19372"/>
                </a:lnTo>
                <a:close/>
                <a:moveTo>
                  <a:pt x="189335" y="19372"/>
                </a:moveTo>
                <a:lnTo>
                  <a:pt x="189335" y="19684"/>
                </a:lnTo>
                <a:lnTo>
                  <a:pt x="190639" y="19684"/>
                </a:lnTo>
                <a:lnTo>
                  <a:pt x="190639" y="19372"/>
                </a:lnTo>
                <a:close/>
                <a:moveTo>
                  <a:pt x="192594" y="19372"/>
                </a:moveTo>
                <a:lnTo>
                  <a:pt x="192594" y="19684"/>
                </a:lnTo>
                <a:lnTo>
                  <a:pt x="193924" y="19684"/>
                </a:lnTo>
                <a:lnTo>
                  <a:pt x="193924" y="19372"/>
                </a:lnTo>
                <a:close/>
                <a:moveTo>
                  <a:pt x="195880" y="19372"/>
                </a:moveTo>
                <a:lnTo>
                  <a:pt x="195880" y="19684"/>
                </a:lnTo>
                <a:lnTo>
                  <a:pt x="197183" y="19684"/>
                </a:lnTo>
                <a:lnTo>
                  <a:pt x="197183" y="19372"/>
                </a:lnTo>
                <a:close/>
                <a:moveTo>
                  <a:pt x="199139" y="19372"/>
                </a:moveTo>
                <a:lnTo>
                  <a:pt x="199139" y="19684"/>
                </a:lnTo>
                <a:lnTo>
                  <a:pt x="200442" y="19684"/>
                </a:lnTo>
                <a:lnTo>
                  <a:pt x="200442" y="19372"/>
                </a:lnTo>
                <a:close/>
                <a:moveTo>
                  <a:pt x="202398" y="19372"/>
                </a:moveTo>
                <a:lnTo>
                  <a:pt x="202398" y="19684"/>
                </a:lnTo>
                <a:lnTo>
                  <a:pt x="203701" y="19684"/>
                </a:lnTo>
                <a:lnTo>
                  <a:pt x="203701" y="19372"/>
                </a:lnTo>
                <a:close/>
                <a:moveTo>
                  <a:pt x="205657" y="19372"/>
                </a:moveTo>
                <a:lnTo>
                  <a:pt x="205657" y="19684"/>
                </a:lnTo>
                <a:lnTo>
                  <a:pt x="206960" y="19684"/>
                </a:lnTo>
                <a:lnTo>
                  <a:pt x="206960" y="19372"/>
                </a:lnTo>
                <a:close/>
                <a:moveTo>
                  <a:pt x="208916" y="19372"/>
                </a:moveTo>
                <a:lnTo>
                  <a:pt x="208916" y="19684"/>
                </a:lnTo>
                <a:lnTo>
                  <a:pt x="210245" y="19684"/>
                </a:lnTo>
                <a:lnTo>
                  <a:pt x="210245" y="19372"/>
                </a:lnTo>
                <a:close/>
                <a:moveTo>
                  <a:pt x="212201" y="19372"/>
                </a:moveTo>
                <a:lnTo>
                  <a:pt x="212201" y="19684"/>
                </a:lnTo>
                <a:lnTo>
                  <a:pt x="213504" y="19684"/>
                </a:lnTo>
                <a:lnTo>
                  <a:pt x="213504" y="19372"/>
                </a:lnTo>
                <a:close/>
                <a:moveTo>
                  <a:pt x="215460" y="19372"/>
                </a:moveTo>
                <a:lnTo>
                  <a:pt x="215460" y="19684"/>
                </a:lnTo>
                <a:lnTo>
                  <a:pt x="216763" y="19684"/>
                </a:lnTo>
                <a:lnTo>
                  <a:pt x="216763" y="19372"/>
                </a:lnTo>
                <a:close/>
                <a:moveTo>
                  <a:pt x="218719" y="19372"/>
                </a:moveTo>
                <a:lnTo>
                  <a:pt x="218719" y="19684"/>
                </a:lnTo>
                <a:lnTo>
                  <a:pt x="220022" y="19684"/>
                </a:lnTo>
                <a:lnTo>
                  <a:pt x="220022" y="19372"/>
                </a:lnTo>
                <a:close/>
                <a:moveTo>
                  <a:pt x="221978" y="19372"/>
                </a:moveTo>
                <a:lnTo>
                  <a:pt x="221978" y="19684"/>
                </a:lnTo>
                <a:lnTo>
                  <a:pt x="223281" y="19684"/>
                </a:lnTo>
                <a:lnTo>
                  <a:pt x="223281" y="19372"/>
                </a:lnTo>
                <a:close/>
                <a:moveTo>
                  <a:pt x="225263" y="19372"/>
                </a:moveTo>
                <a:lnTo>
                  <a:pt x="225263" y="19684"/>
                </a:lnTo>
                <a:lnTo>
                  <a:pt x="226566" y="19684"/>
                </a:lnTo>
                <a:lnTo>
                  <a:pt x="226566" y="19372"/>
                </a:lnTo>
                <a:close/>
                <a:moveTo>
                  <a:pt x="228522" y="19372"/>
                </a:moveTo>
                <a:lnTo>
                  <a:pt x="228522" y="19684"/>
                </a:lnTo>
                <a:lnTo>
                  <a:pt x="229825" y="19684"/>
                </a:lnTo>
                <a:lnTo>
                  <a:pt x="229825" y="19372"/>
                </a:lnTo>
                <a:close/>
                <a:moveTo>
                  <a:pt x="231781" y="19372"/>
                </a:moveTo>
                <a:lnTo>
                  <a:pt x="231781" y="19684"/>
                </a:lnTo>
                <a:lnTo>
                  <a:pt x="233084" y="19684"/>
                </a:lnTo>
                <a:lnTo>
                  <a:pt x="233084" y="19372"/>
                </a:lnTo>
                <a:close/>
                <a:moveTo>
                  <a:pt x="238299" y="19372"/>
                </a:moveTo>
                <a:lnTo>
                  <a:pt x="238299" y="19684"/>
                </a:lnTo>
                <a:lnTo>
                  <a:pt x="239602" y="19684"/>
                </a:lnTo>
                <a:lnTo>
                  <a:pt x="239602" y="19372"/>
                </a:lnTo>
                <a:close/>
                <a:moveTo>
                  <a:pt x="241584" y="19372"/>
                </a:moveTo>
                <a:lnTo>
                  <a:pt x="241584" y="19684"/>
                </a:lnTo>
                <a:lnTo>
                  <a:pt x="242888" y="19684"/>
                </a:lnTo>
                <a:lnTo>
                  <a:pt x="242888" y="19372"/>
                </a:lnTo>
                <a:close/>
                <a:moveTo>
                  <a:pt x="244843" y="19372"/>
                </a:moveTo>
                <a:lnTo>
                  <a:pt x="244843" y="19684"/>
                </a:lnTo>
                <a:lnTo>
                  <a:pt x="246147" y="19684"/>
                </a:lnTo>
                <a:lnTo>
                  <a:pt x="246147" y="19372"/>
                </a:lnTo>
                <a:close/>
                <a:moveTo>
                  <a:pt x="248102" y="19372"/>
                </a:moveTo>
                <a:lnTo>
                  <a:pt x="248102" y="19684"/>
                </a:lnTo>
                <a:lnTo>
                  <a:pt x="249406" y="19684"/>
                </a:lnTo>
                <a:lnTo>
                  <a:pt x="249406" y="19372"/>
                </a:lnTo>
                <a:close/>
                <a:moveTo>
                  <a:pt x="251361" y="19372"/>
                </a:moveTo>
                <a:lnTo>
                  <a:pt x="251361" y="19684"/>
                </a:lnTo>
                <a:lnTo>
                  <a:pt x="252665" y="19684"/>
                </a:lnTo>
                <a:lnTo>
                  <a:pt x="252665" y="19372"/>
                </a:lnTo>
                <a:close/>
                <a:moveTo>
                  <a:pt x="257905" y="19372"/>
                </a:moveTo>
                <a:lnTo>
                  <a:pt x="257905" y="19684"/>
                </a:lnTo>
                <a:lnTo>
                  <a:pt x="259209" y="19684"/>
                </a:lnTo>
                <a:lnTo>
                  <a:pt x="259209" y="19372"/>
                </a:lnTo>
                <a:close/>
                <a:moveTo>
                  <a:pt x="261164" y="19372"/>
                </a:moveTo>
                <a:lnTo>
                  <a:pt x="261164" y="19684"/>
                </a:lnTo>
                <a:lnTo>
                  <a:pt x="262468" y="19684"/>
                </a:lnTo>
                <a:lnTo>
                  <a:pt x="262468" y="19372"/>
                </a:lnTo>
                <a:close/>
                <a:moveTo>
                  <a:pt x="264423" y="19372"/>
                </a:moveTo>
                <a:lnTo>
                  <a:pt x="264423" y="19684"/>
                </a:lnTo>
                <a:lnTo>
                  <a:pt x="265727" y="19684"/>
                </a:lnTo>
                <a:lnTo>
                  <a:pt x="265727" y="19372"/>
                </a:lnTo>
                <a:close/>
                <a:moveTo>
                  <a:pt x="267682" y="19372"/>
                </a:moveTo>
                <a:lnTo>
                  <a:pt x="267682" y="19684"/>
                </a:lnTo>
                <a:lnTo>
                  <a:pt x="268986" y="19684"/>
                </a:lnTo>
                <a:lnTo>
                  <a:pt x="268986" y="19372"/>
                </a:lnTo>
                <a:close/>
                <a:moveTo>
                  <a:pt x="270941" y="19372"/>
                </a:moveTo>
                <a:lnTo>
                  <a:pt x="270941" y="19684"/>
                </a:lnTo>
                <a:lnTo>
                  <a:pt x="272271" y="19684"/>
                </a:lnTo>
                <a:lnTo>
                  <a:pt x="272271" y="19372"/>
                </a:lnTo>
                <a:close/>
                <a:moveTo>
                  <a:pt x="274226" y="19372"/>
                </a:moveTo>
                <a:lnTo>
                  <a:pt x="274226" y="19684"/>
                </a:lnTo>
                <a:lnTo>
                  <a:pt x="275530" y="19684"/>
                </a:lnTo>
                <a:lnTo>
                  <a:pt x="275530" y="19372"/>
                </a:lnTo>
                <a:close/>
                <a:moveTo>
                  <a:pt x="277485" y="19372"/>
                </a:moveTo>
                <a:lnTo>
                  <a:pt x="277485" y="19684"/>
                </a:lnTo>
                <a:lnTo>
                  <a:pt x="278789" y="19684"/>
                </a:lnTo>
                <a:lnTo>
                  <a:pt x="278789" y="19372"/>
                </a:lnTo>
                <a:close/>
                <a:moveTo>
                  <a:pt x="280744" y="19372"/>
                </a:moveTo>
                <a:lnTo>
                  <a:pt x="280744" y="19684"/>
                </a:lnTo>
                <a:lnTo>
                  <a:pt x="282048" y="19684"/>
                </a:lnTo>
                <a:lnTo>
                  <a:pt x="282048" y="19372"/>
                </a:lnTo>
                <a:close/>
                <a:moveTo>
                  <a:pt x="284003" y="19372"/>
                </a:moveTo>
                <a:lnTo>
                  <a:pt x="284003" y="19684"/>
                </a:lnTo>
                <a:lnTo>
                  <a:pt x="285307" y="19684"/>
                </a:lnTo>
                <a:lnTo>
                  <a:pt x="285307" y="19372"/>
                </a:lnTo>
                <a:close/>
                <a:moveTo>
                  <a:pt x="11263" y="19580"/>
                </a:moveTo>
                <a:lnTo>
                  <a:pt x="11263" y="20884"/>
                </a:lnTo>
                <a:lnTo>
                  <a:pt x="11602" y="20884"/>
                </a:lnTo>
                <a:lnTo>
                  <a:pt x="11602" y="19580"/>
                </a:lnTo>
                <a:close/>
                <a:moveTo>
                  <a:pt x="31652" y="19580"/>
                </a:moveTo>
                <a:lnTo>
                  <a:pt x="31652" y="20884"/>
                </a:lnTo>
                <a:lnTo>
                  <a:pt x="31964" y="20884"/>
                </a:lnTo>
                <a:lnTo>
                  <a:pt x="31964" y="19580"/>
                </a:lnTo>
                <a:close/>
                <a:moveTo>
                  <a:pt x="52222" y="19372"/>
                </a:moveTo>
                <a:lnTo>
                  <a:pt x="52222" y="19580"/>
                </a:lnTo>
                <a:lnTo>
                  <a:pt x="52014" y="19580"/>
                </a:lnTo>
                <a:lnTo>
                  <a:pt x="52014" y="20884"/>
                </a:lnTo>
                <a:lnTo>
                  <a:pt x="52327" y="20884"/>
                </a:lnTo>
                <a:lnTo>
                  <a:pt x="52327" y="19684"/>
                </a:lnTo>
                <a:lnTo>
                  <a:pt x="53526" y="19684"/>
                </a:lnTo>
                <a:lnTo>
                  <a:pt x="53526" y="19372"/>
                </a:lnTo>
                <a:close/>
                <a:moveTo>
                  <a:pt x="71829" y="19372"/>
                </a:moveTo>
                <a:lnTo>
                  <a:pt x="71829" y="19684"/>
                </a:lnTo>
                <a:lnTo>
                  <a:pt x="72376" y="19684"/>
                </a:lnTo>
                <a:lnTo>
                  <a:pt x="72376" y="20884"/>
                </a:lnTo>
                <a:lnTo>
                  <a:pt x="72715" y="20884"/>
                </a:lnTo>
                <a:lnTo>
                  <a:pt x="72715" y="19684"/>
                </a:lnTo>
                <a:lnTo>
                  <a:pt x="73132" y="19684"/>
                </a:lnTo>
                <a:lnTo>
                  <a:pt x="73132" y="19372"/>
                </a:lnTo>
                <a:close/>
                <a:moveTo>
                  <a:pt x="92738" y="19580"/>
                </a:moveTo>
                <a:lnTo>
                  <a:pt x="92738" y="20884"/>
                </a:lnTo>
                <a:lnTo>
                  <a:pt x="93077" y="20884"/>
                </a:lnTo>
                <a:lnTo>
                  <a:pt x="93077" y="19580"/>
                </a:lnTo>
                <a:close/>
                <a:moveTo>
                  <a:pt x="113127" y="19580"/>
                </a:moveTo>
                <a:lnTo>
                  <a:pt x="113127" y="20884"/>
                </a:lnTo>
                <a:lnTo>
                  <a:pt x="113440" y="20884"/>
                </a:lnTo>
                <a:lnTo>
                  <a:pt x="113440" y="19580"/>
                </a:lnTo>
                <a:close/>
                <a:moveTo>
                  <a:pt x="133489" y="19580"/>
                </a:moveTo>
                <a:lnTo>
                  <a:pt x="133489" y="20884"/>
                </a:lnTo>
                <a:lnTo>
                  <a:pt x="133802" y="20884"/>
                </a:lnTo>
                <a:lnTo>
                  <a:pt x="133802" y="19580"/>
                </a:lnTo>
                <a:close/>
                <a:moveTo>
                  <a:pt x="153434" y="19372"/>
                </a:moveTo>
                <a:lnTo>
                  <a:pt x="153434" y="19684"/>
                </a:lnTo>
                <a:lnTo>
                  <a:pt x="153851" y="19684"/>
                </a:lnTo>
                <a:lnTo>
                  <a:pt x="153851" y="20884"/>
                </a:lnTo>
                <a:lnTo>
                  <a:pt x="154190" y="20884"/>
                </a:lnTo>
                <a:lnTo>
                  <a:pt x="154190" y="19684"/>
                </a:lnTo>
                <a:lnTo>
                  <a:pt x="154738" y="19684"/>
                </a:lnTo>
                <a:lnTo>
                  <a:pt x="154738" y="19372"/>
                </a:lnTo>
                <a:close/>
                <a:moveTo>
                  <a:pt x="173014" y="19372"/>
                </a:moveTo>
                <a:lnTo>
                  <a:pt x="173014" y="19684"/>
                </a:lnTo>
                <a:lnTo>
                  <a:pt x="174214" y="19684"/>
                </a:lnTo>
                <a:lnTo>
                  <a:pt x="174214" y="20884"/>
                </a:lnTo>
                <a:lnTo>
                  <a:pt x="174553" y="20884"/>
                </a:lnTo>
                <a:lnTo>
                  <a:pt x="174553" y="19580"/>
                </a:lnTo>
                <a:lnTo>
                  <a:pt x="174318" y="19580"/>
                </a:lnTo>
                <a:lnTo>
                  <a:pt x="174318" y="19372"/>
                </a:lnTo>
                <a:close/>
                <a:moveTo>
                  <a:pt x="194576" y="19580"/>
                </a:moveTo>
                <a:lnTo>
                  <a:pt x="194576" y="20884"/>
                </a:lnTo>
                <a:lnTo>
                  <a:pt x="194915" y="20884"/>
                </a:lnTo>
                <a:lnTo>
                  <a:pt x="194915" y="19580"/>
                </a:lnTo>
                <a:close/>
                <a:moveTo>
                  <a:pt x="214938" y="19580"/>
                </a:moveTo>
                <a:lnTo>
                  <a:pt x="214938" y="20884"/>
                </a:lnTo>
                <a:lnTo>
                  <a:pt x="215277" y="20884"/>
                </a:lnTo>
                <a:lnTo>
                  <a:pt x="215277" y="19580"/>
                </a:lnTo>
                <a:close/>
                <a:moveTo>
                  <a:pt x="235040" y="19372"/>
                </a:moveTo>
                <a:lnTo>
                  <a:pt x="235040" y="19684"/>
                </a:lnTo>
                <a:lnTo>
                  <a:pt x="235327" y="19684"/>
                </a:lnTo>
                <a:lnTo>
                  <a:pt x="235327" y="20884"/>
                </a:lnTo>
                <a:lnTo>
                  <a:pt x="235639" y="20884"/>
                </a:lnTo>
                <a:lnTo>
                  <a:pt x="235639" y="19684"/>
                </a:lnTo>
                <a:lnTo>
                  <a:pt x="236343" y="19684"/>
                </a:lnTo>
                <a:lnTo>
                  <a:pt x="236343" y="19372"/>
                </a:lnTo>
                <a:close/>
                <a:moveTo>
                  <a:pt x="254620" y="19372"/>
                </a:moveTo>
                <a:lnTo>
                  <a:pt x="254620" y="19684"/>
                </a:lnTo>
                <a:lnTo>
                  <a:pt x="255689" y="19684"/>
                </a:lnTo>
                <a:lnTo>
                  <a:pt x="255689" y="20884"/>
                </a:lnTo>
                <a:lnTo>
                  <a:pt x="256002" y="20884"/>
                </a:lnTo>
                <a:lnTo>
                  <a:pt x="256002" y="19580"/>
                </a:lnTo>
                <a:lnTo>
                  <a:pt x="255950" y="19580"/>
                </a:lnTo>
                <a:lnTo>
                  <a:pt x="255950" y="19372"/>
                </a:lnTo>
                <a:close/>
                <a:moveTo>
                  <a:pt x="276051" y="19580"/>
                </a:moveTo>
                <a:lnTo>
                  <a:pt x="276051" y="20884"/>
                </a:lnTo>
                <a:lnTo>
                  <a:pt x="276390" y="20884"/>
                </a:lnTo>
                <a:lnTo>
                  <a:pt x="276390" y="19580"/>
                </a:lnTo>
                <a:close/>
                <a:moveTo>
                  <a:pt x="11263" y="22839"/>
                </a:moveTo>
                <a:lnTo>
                  <a:pt x="11263" y="24169"/>
                </a:lnTo>
                <a:lnTo>
                  <a:pt x="11602" y="24169"/>
                </a:lnTo>
                <a:lnTo>
                  <a:pt x="11602" y="22839"/>
                </a:lnTo>
                <a:close/>
                <a:moveTo>
                  <a:pt x="31652" y="22839"/>
                </a:moveTo>
                <a:lnTo>
                  <a:pt x="31652" y="24169"/>
                </a:lnTo>
                <a:lnTo>
                  <a:pt x="31964" y="24169"/>
                </a:lnTo>
                <a:lnTo>
                  <a:pt x="31964" y="22839"/>
                </a:lnTo>
                <a:close/>
                <a:moveTo>
                  <a:pt x="52014" y="22839"/>
                </a:moveTo>
                <a:lnTo>
                  <a:pt x="52014" y="24169"/>
                </a:lnTo>
                <a:lnTo>
                  <a:pt x="52327" y="24169"/>
                </a:lnTo>
                <a:lnTo>
                  <a:pt x="52327" y="22839"/>
                </a:lnTo>
                <a:close/>
                <a:moveTo>
                  <a:pt x="72376" y="22839"/>
                </a:moveTo>
                <a:lnTo>
                  <a:pt x="72376" y="24169"/>
                </a:lnTo>
                <a:lnTo>
                  <a:pt x="72715" y="24169"/>
                </a:lnTo>
                <a:lnTo>
                  <a:pt x="72715" y="22839"/>
                </a:lnTo>
                <a:close/>
                <a:moveTo>
                  <a:pt x="92738" y="22839"/>
                </a:moveTo>
                <a:lnTo>
                  <a:pt x="92738" y="24169"/>
                </a:lnTo>
                <a:lnTo>
                  <a:pt x="93077" y="24169"/>
                </a:lnTo>
                <a:lnTo>
                  <a:pt x="93077" y="22839"/>
                </a:lnTo>
                <a:close/>
                <a:moveTo>
                  <a:pt x="113127" y="22839"/>
                </a:moveTo>
                <a:lnTo>
                  <a:pt x="113127" y="24169"/>
                </a:lnTo>
                <a:lnTo>
                  <a:pt x="113440" y="24169"/>
                </a:lnTo>
                <a:lnTo>
                  <a:pt x="113440" y="22839"/>
                </a:lnTo>
                <a:close/>
                <a:moveTo>
                  <a:pt x="133489" y="22839"/>
                </a:moveTo>
                <a:lnTo>
                  <a:pt x="133489" y="24169"/>
                </a:lnTo>
                <a:lnTo>
                  <a:pt x="133802" y="24169"/>
                </a:lnTo>
                <a:lnTo>
                  <a:pt x="133802" y="22839"/>
                </a:lnTo>
                <a:close/>
                <a:moveTo>
                  <a:pt x="153851" y="22839"/>
                </a:moveTo>
                <a:lnTo>
                  <a:pt x="153851" y="24169"/>
                </a:lnTo>
                <a:lnTo>
                  <a:pt x="154190" y="24169"/>
                </a:lnTo>
                <a:lnTo>
                  <a:pt x="154190" y="22839"/>
                </a:lnTo>
                <a:close/>
                <a:moveTo>
                  <a:pt x="174214" y="22839"/>
                </a:moveTo>
                <a:lnTo>
                  <a:pt x="174214" y="24169"/>
                </a:lnTo>
                <a:lnTo>
                  <a:pt x="174553" y="24169"/>
                </a:lnTo>
                <a:lnTo>
                  <a:pt x="174553" y="22839"/>
                </a:lnTo>
                <a:close/>
                <a:moveTo>
                  <a:pt x="194576" y="22839"/>
                </a:moveTo>
                <a:lnTo>
                  <a:pt x="194576" y="24169"/>
                </a:lnTo>
                <a:lnTo>
                  <a:pt x="194915" y="24169"/>
                </a:lnTo>
                <a:lnTo>
                  <a:pt x="194915" y="22839"/>
                </a:lnTo>
                <a:close/>
                <a:moveTo>
                  <a:pt x="214938" y="22839"/>
                </a:moveTo>
                <a:lnTo>
                  <a:pt x="214938" y="24169"/>
                </a:lnTo>
                <a:lnTo>
                  <a:pt x="215277" y="24169"/>
                </a:lnTo>
                <a:lnTo>
                  <a:pt x="215277" y="22839"/>
                </a:lnTo>
                <a:close/>
                <a:moveTo>
                  <a:pt x="235327" y="22839"/>
                </a:moveTo>
                <a:lnTo>
                  <a:pt x="235327" y="24169"/>
                </a:lnTo>
                <a:lnTo>
                  <a:pt x="235639" y="24169"/>
                </a:lnTo>
                <a:lnTo>
                  <a:pt x="235639" y="22839"/>
                </a:lnTo>
                <a:close/>
                <a:moveTo>
                  <a:pt x="255689" y="22839"/>
                </a:moveTo>
                <a:lnTo>
                  <a:pt x="255689" y="24169"/>
                </a:lnTo>
                <a:lnTo>
                  <a:pt x="256002" y="24169"/>
                </a:lnTo>
                <a:lnTo>
                  <a:pt x="256002" y="22839"/>
                </a:lnTo>
                <a:close/>
                <a:moveTo>
                  <a:pt x="276051" y="22839"/>
                </a:moveTo>
                <a:lnTo>
                  <a:pt x="276051" y="24169"/>
                </a:lnTo>
                <a:lnTo>
                  <a:pt x="276390" y="24169"/>
                </a:lnTo>
                <a:lnTo>
                  <a:pt x="276390" y="22839"/>
                </a:lnTo>
                <a:close/>
                <a:moveTo>
                  <a:pt x="11263" y="26124"/>
                </a:moveTo>
                <a:lnTo>
                  <a:pt x="11263" y="27428"/>
                </a:lnTo>
                <a:lnTo>
                  <a:pt x="11602" y="27428"/>
                </a:lnTo>
                <a:lnTo>
                  <a:pt x="11602" y="26124"/>
                </a:lnTo>
                <a:close/>
                <a:moveTo>
                  <a:pt x="31652" y="26124"/>
                </a:moveTo>
                <a:lnTo>
                  <a:pt x="31652" y="27428"/>
                </a:lnTo>
                <a:lnTo>
                  <a:pt x="31964" y="27428"/>
                </a:lnTo>
                <a:lnTo>
                  <a:pt x="31964" y="26124"/>
                </a:lnTo>
                <a:close/>
                <a:moveTo>
                  <a:pt x="52014" y="26124"/>
                </a:moveTo>
                <a:lnTo>
                  <a:pt x="52014" y="27428"/>
                </a:lnTo>
                <a:lnTo>
                  <a:pt x="52327" y="27428"/>
                </a:lnTo>
                <a:lnTo>
                  <a:pt x="52327" y="26124"/>
                </a:lnTo>
                <a:close/>
                <a:moveTo>
                  <a:pt x="72376" y="26124"/>
                </a:moveTo>
                <a:lnTo>
                  <a:pt x="72376" y="27428"/>
                </a:lnTo>
                <a:lnTo>
                  <a:pt x="72715" y="27428"/>
                </a:lnTo>
                <a:lnTo>
                  <a:pt x="72715" y="26124"/>
                </a:lnTo>
                <a:close/>
                <a:moveTo>
                  <a:pt x="92738" y="26124"/>
                </a:moveTo>
                <a:lnTo>
                  <a:pt x="92738" y="27428"/>
                </a:lnTo>
                <a:lnTo>
                  <a:pt x="93077" y="27428"/>
                </a:lnTo>
                <a:lnTo>
                  <a:pt x="93077" y="26124"/>
                </a:lnTo>
                <a:close/>
                <a:moveTo>
                  <a:pt x="113127" y="26124"/>
                </a:moveTo>
                <a:lnTo>
                  <a:pt x="113127" y="27428"/>
                </a:lnTo>
                <a:lnTo>
                  <a:pt x="113440" y="27428"/>
                </a:lnTo>
                <a:lnTo>
                  <a:pt x="113440" y="26124"/>
                </a:lnTo>
                <a:close/>
                <a:moveTo>
                  <a:pt x="133489" y="26124"/>
                </a:moveTo>
                <a:lnTo>
                  <a:pt x="133489" y="27428"/>
                </a:lnTo>
                <a:lnTo>
                  <a:pt x="133802" y="27428"/>
                </a:lnTo>
                <a:lnTo>
                  <a:pt x="133802" y="26124"/>
                </a:lnTo>
                <a:close/>
                <a:moveTo>
                  <a:pt x="153851" y="26124"/>
                </a:moveTo>
                <a:lnTo>
                  <a:pt x="153851" y="27428"/>
                </a:lnTo>
                <a:lnTo>
                  <a:pt x="154190" y="27428"/>
                </a:lnTo>
                <a:lnTo>
                  <a:pt x="154190" y="26124"/>
                </a:lnTo>
                <a:close/>
                <a:moveTo>
                  <a:pt x="174214" y="26124"/>
                </a:moveTo>
                <a:lnTo>
                  <a:pt x="174214" y="27428"/>
                </a:lnTo>
                <a:lnTo>
                  <a:pt x="174553" y="27428"/>
                </a:lnTo>
                <a:lnTo>
                  <a:pt x="174553" y="26124"/>
                </a:lnTo>
                <a:close/>
                <a:moveTo>
                  <a:pt x="194576" y="26124"/>
                </a:moveTo>
                <a:lnTo>
                  <a:pt x="194576" y="27428"/>
                </a:lnTo>
                <a:lnTo>
                  <a:pt x="194915" y="27428"/>
                </a:lnTo>
                <a:lnTo>
                  <a:pt x="194915" y="26124"/>
                </a:lnTo>
                <a:close/>
                <a:moveTo>
                  <a:pt x="214938" y="26124"/>
                </a:moveTo>
                <a:lnTo>
                  <a:pt x="214938" y="27428"/>
                </a:lnTo>
                <a:lnTo>
                  <a:pt x="215277" y="27428"/>
                </a:lnTo>
                <a:lnTo>
                  <a:pt x="215277" y="26124"/>
                </a:lnTo>
                <a:close/>
                <a:moveTo>
                  <a:pt x="235327" y="26124"/>
                </a:moveTo>
                <a:lnTo>
                  <a:pt x="235327" y="27428"/>
                </a:lnTo>
                <a:lnTo>
                  <a:pt x="235639" y="27428"/>
                </a:lnTo>
                <a:lnTo>
                  <a:pt x="235639" y="26124"/>
                </a:lnTo>
                <a:close/>
                <a:moveTo>
                  <a:pt x="255689" y="26124"/>
                </a:moveTo>
                <a:lnTo>
                  <a:pt x="255689" y="27428"/>
                </a:lnTo>
                <a:lnTo>
                  <a:pt x="256002" y="27428"/>
                </a:lnTo>
                <a:lnTo>
                  <a:pt x="256002" y="26124"/>
                </a:lnTo>
                <a:close/>
                <a:moveTo>
                  <a:pt x="276051" y="26124"/>
                </a:moveTo>
                <a:lnTo>
                  <a:pt x="276051" y="27428"/>
                </a:lnTo>
                <a:lnTo>
                  <a:pt x="276390" y="27428"/>
                </a:lnTo>
                <a:lnTo>
                  <a:pt x="276390" y="26124"/>
                </a:lnTo>
                <a:close/>
                <a:moveTo>
                  <a:pt x="11263" y="29383"/>
                </a:moveTo>
                <a:lnTo>
                  <a:pt x="11263" y="30687"/>
                </a:lnTo>
                <a:lnTo>
                  <a:pt x="11602" y="30687"/>
                </a:lnTo>
                <a:lnTo>
                  <a:pt x="11602" y="29383"/>
                </a:lnTo>
                <a:close/>
                <a:moveTo>
                  <a:pt x="31652" y="29383"/>
                </a:moveTo>
                <a:lnTo>
                  <a:pt x="31652" y="30687"/>
                </a:lnTo>
                <a:lnTo>
                  <a:pt x="31964" y="30687"/>
                </a:lnTo>
                <a:lnTo>
                  <a:pt x="31964" y="29383"/>
                </a:lnTo>
                <a:close/>
                <a:moveTo>
                  <a:pt x="52014" y="29383"/>
                </a:moveTo>
                <a:lnTo>
                  <a:pt x="52014" y="30687"/>
                </a:lnTo>
                <a:lnTo>
                  <a:pt x="52327" y="30687"/>
                </a:lnTo>
                <a:lnTo>
                  <a:pt x="52327" y="29383"/>
                </a:lnTo>
                <a:close/>
                <a:moveTo>
                  <a:pt x="72376" y="29383"/>
                </a:moveTo>
                <a:lnTo>
                  <a:pt x="72376" y="30687"/>
                </a:lnTo>
                <a:lnTo>
                  <a:pt x="72715" y="30687"/>
                </a:lnTo>
                <a:lnTo>
                  <a:pt x="72715" y="29383"/>
                </a:lnTo>
                <a:close/>
                <a:moveTo>
                  <a:pt x="92738" y="29383"/>
                </a:moveTo>
                <a:lnTo>
                  <a:pt x="92738" y="30687"/>
                </a:lnTo>
                <a:lnTo>
                  <a:pt x="93077" y="30687"/>
                </a:lnTo>
                <a:lnTo>
                  <a:pt x="93077" y="29383"/>
                </a:lnTo>
                <a:close/>
                <a:moveTo>
                  <a:pt x="113127" y="29383"/>
                </a:moveTo>
                <a:lnTo>
                  <a:pt x="113127" y="30687"/>
                </a:lnTo>
                <a:lnTo>
                  <a:pt x="113440" y="30687"/>
                </a:lnTo>
                <a:lnTo>
                  <a:pt x="113440" y="29383"/>
                </a:lnTo>
                <a:close/>
                <a:moveTo>
                  <a:pt x="133489" y="29383"/>
                </a:moveTo>
                <a:lnTo>
                  <a:pt x="133489" y="30687"/>
                </a:lnTo>
                <a:lnTo>
                  <a:pt x="133802" y="30687"/>
                </a:lnTo>
                <a:lnTo>
                  <a:pt x="133802" y="29383"/>
                </a:lnTo>
                <a:close/>
                <a:moveTo>
                  <a:pt x="153851" y="29383"/>
                </a:moveTo>
                <a:lnTo>
                  <a:pt x="153851" y="30687"/>
                </a:lnTo>
                <a:lnTo>
                  <a:pt x="154190" y="30687"/>
                </a:lnTo>
                <a:lnTo>
                  <a:pt x="154190" y="29383"/>
                </a:lnTo>
                <a:close/>
                <a:moveTo>
                  <a:pt x="174214" y="29383"/>
                </a:moveTo>
                <a:lnTo>
                  <a:pt x="174214" y="30687"/>
                </a:lnTo>
                <a:lnTo>
                  <a:pt x="174553" y="30687"/>
                </a:lnTo>
                <a:lnTo>
                  <a:pt x="174553" y="29383"/>
                </a:lnTo>
                <a:close/>
                <a:moveTo>
                  <a:pt x="194576" y="29383"/>
                </a:moveTo>
                <a:lnTo>
                  <a:pt x="194576" y="30687"/>
                </a:lnTo>
                <a:lnTo>
                  <a:pt x="194915" y="30687"/>
                </a:lnTo>
                <a:lnTo>
                  <a:pt x="194915" y="29383"/>
                </a:lnTo>
                <a:close/>
                <a:moveTo>
                  <a:pt x="214938" y="29383"/>
                </a:moveTo>
                <a:lnTo>
                  <a:pt x="214938" y="30687"/>
                </a:lnTo>
                <a:lnTo>
                  <a:pt x="215277" y="30687"/>
                </a:lnTo>
                <a:lnTo>
                  <a:pt x="215277" y="29383"/>
                </a:lnTo>
                <a:close/>
                <a:moveTo>
                  <a:pt x="235327" y="29383"/>
                </a:moveTo>
                <a:lnTo>
                  <a:pt x="235327" y="30687"/>
                </a:lnTo>
                <a:lnTo>
                  <a:pt x="235639" y="30687"/>
                </a:lnTo>
                <a:lnTo>
                  <a:pt x="235639" y="29383"/>
                </a:lnTo>
                <a:close/>
                <a:moveTo>
                  <a:pt x="255689" y="29383"/>
                </a:moveTo>
                <a:lnTo>
                  <a:pt x="255689" y="30687"/>
                </a:lnTo>
                <a:lnTo>
                  <a:pt x="256002" y="30687"/>
                </a:lnTo>
                <a:lnTo>
                  <a:pt x="256002" y="29383"/>
                </a:lnTo>
                <a:close/>
                <a:moveTo>
                  <a:pt x="276051" y="29383"/>
                </a:moveTo>
                <a:lnTo>
                  <a:pt x="276051" y="30687"/>
                </a:lnTo>
                <a:lnTo>
                  <a:pt x="276390" y="30687"/>
                </a:lnTo>
                <a:lnTo>
                  <a:pt x="276390" y="29383"/>
                </a:lnTo>
                <a:close/>
                <a:moveTo>
                  <a:pt x="11263" y="32642"/>
                </a:moveTo>
                <a:lnTo>
                  <a:pt x="11263" y="33946"/>
                </a:lnTo>
                <a:lnTo>
                  <a:pt x="11602" y="33946"/>
                </a:lnTo>
                <a:lnTo>
                  <a:pt x="11602" y="32642"/>
                </a:lnTo>
                <a:close/>
                <a:moveTo>
                  <a:pt x="31652" y="32642"/>
                </a:moveTo>
                <a:lnTo>
                  <a:pt x="31652" y="33946"/>
                </a:lnTo>
                <a:lnTo>
                  <a:pt x="31964" y="33946"/>
                </a:lnTo>
                <a:lnTo>
                  <a:pt x="31964" y="32642"/>
                </a:lnTo>
                <a:close/>
                <a:moveTo>
                  <a:pt x="52014" y="32642"/>
                </a:moveTo>
                <a:lnTo>
                  <a:pt x="52014" y="33946"/>
                </a:lnTo>
                <a:lnTo>
                  <a:pt x="52327" y="33946"/>
                </a:lnTo>
                <a:lnTo>
                  <a:pt x="52327" y="32642"/>
                </a:lnTo>
                <a:close/>
                <a:moveTo>
                  <a:pt x="72376" y="32642"/>
                </a:moveTo>
                <a:lnTo>
                  <a:pt x="72376" y="33946"/>
                </a:lnTo>
                <a:lnTo>
                  <a:pt x="72715" y="33946"/>
                </a:lnTo>
                <a:lnTo>
                  <a:pt x="72715" y="32642"/>
                </a:lnTo>
                <a:close/>
                <a:moveTo>
                  <a:pt x="92738" y="32642"/>
                </a:moveTo>
                <a:lnTo>
                  <a:pt x="92738" y="33946"/>
                </a:lnTo>
                <a:lnTo>
                  <a:pt x="93077" y="33946"/>
                </a:lnTo>
                <a:lnTo>
                  <a:pt x="93077" y="32642"/>
                </a:lnTo>
                <a:close/>
                <a:moveTo>
                  <a:pt x="113127" y="32642"/>
                </a:moveTo>
                <a:lnTo>
                  <a:pt x="113127" y="33946"/>
                </a:lnTo>
                <a:lnTo>
                  <a:pt x="113440" y="33946"/>
                </a:lnTo>
                <a:lnTo>
                  <a:pt x="113440" y="32642"/>
                </a:lnTo>
                <a:close/>
                <a:moveTo>
                  <a:pt x="133489" y="32642"/>
                </a:moveTo>
                <a:lnTo>
                  <a:pt x="133489" y="33946"/>
                </a:lnTo>
                <a:lnTo>
                  <a:pt x="133802" y="33946"/>
                </a:lnTo>
                <a:lnTo>
                  <a:pt x="133802" y="32642"/>
                </a:lnTo>
                <a:close/>
                <a:moveTo>
                  <a:pt x="153851" y="32642"/>
                </a:moveTo>
                <a:lnTo>
                  <a:pt x="153851" y="33946"/>
                </a:lnTo>
                <a:lnTo>
                  <a:pt x="154190" y="33946"/>
                </a:lnTo>
                <a:lnTo>
                  <a:pt x="154190" y="32642"/>
                </a:lnTo>
                <a:close/>
                <a:moveTo>
                  <a:pt x="174214" y="32642"/>
                </a:moveTo>
                <a:lnTo>
                  <a:pt x="174214" y="33946"/>
                </a:lnTo>
                <a:lnTo>
                  <a:pt x="174553" y="33946"/>
                </a:lnTo>
                <a:lnTo>
                  <a:pt x="174553" y="32642"/>
                </a:lnTo>
                <a:close/>
                <a:moveTo>
                  <a:pt x="194576" y="32642"/>
                </a:moveTo>
                <a:lnTo>
                  <a:pt x="194576" y="33946"/>
                </a:lnTo>
                <a:lnTo>
                  <a:pt x="194915" y="33946"/>
                </a:lnTo>
                <a:lnTo>
                  <a:pt x="194915" y="32642"/>
                </a:lnTo>
                <a:close/>
                <a:moveTo>
                  <a:pt x="214938" y="32642"/>
                </a:moveTo>
                <a:lnTo>
                  <a:pt x="214938" y="33946"/>
                </a:lnTo>
                <a:lnTo>
                  <a:pt x="215277" y="33946"/>
                </a:lnTo>
                <a:lnTo>
                  <a:pt x="215277" y="32642"/>
                </a:lnTo>
                <a:close/>
                <a:moveTo>
                  <a:pt x="235327" y="32642"/>
                </a:moveTo>
                <a:lnTo>
                  <a:pt x="235327" y="33946"/>
                </a:lnTo>
                <a:lnTo>
                  <a:pt x="235639" y="33946"/>
                </a:lnTo>
                <a:lnTo>
                  <a:pt x="235639" y="32642"/>
                </a:lnTo>
                <a:close/>
                <a:moveTo>
                  <a:pt x="255689" y="32642"/>
                </a:moveTo>
                <a:lnTo>
                  <a:pt x="255689" y="33946"/>
                </a:lnTo>
                <a:lnTo>
                  <a:pt x="256002" y="33946"/>
                </a:lnTo>
                <a:lnTo>
                  <a:pt x="256002" y="32642"/>
                </a:lnTo>
                <a:close/>
                <a:moveTo>
                  <a:pt x="276051" y="32642"/>
                </a:moveTo>
                <a:lnTo>
                  <a:pt x="276051" y="33946"/>
                </a:lnTo>
                <a:lnTo>
                  <a:pt x="276390" y="33946"/>
                </a:lnTo>
                <a:lnTo>
                  <a:pt x="276390" y="32642"/>
                </a:lnTo>
                <a:close/>
                <a:moveTo>
                  <a:pt x="11263" y="35901"/>
                </a:moveTo>
                <a:lnTo>
                  <a:pt x="11263" y="37205"/>
                </a:lnTo>
                <a:lnTo>
                  <a:pt x="11602" y="37205"/>
                </a:lnTo>
                <a:lnTo>
                  <a:pt x="11602" y="35901"/>
                </a:lnTo>
                <a:close/>
                <a:moveTo>
                  <a:pt x="31652" y="35901"/>
                </a:moveTo>
                <a:lnTo>
                  <a:pt x="31652" y="37205"/>
                </a:lnTo>
                <a:lnTo>
                  <a:pt x="31964" y="37205"/>
                </a:lnTo>
                <a:lnTo>
                  <a:pt x="31964" y="35901"/>
                </a:lnTo>
                <a:close/>
                <a:moveTo>
                  <a:pt x="52014" y="35901"/>
                </a:moveTo>
                <a:lnTo>
                  <a:pt x="52014" y="37205"/>
                </a:lnTo>
                <a:lnTo>
                  <a:pt x="52327" y="37205"/>
                </a:lnTo>
                <a:lnTo>
                  <a:pt x="52327" y="35901"/>
                </a:lnTo>
                <a:close/>
                <a:moveTo>
                  <a:pt x="72376" y="35901"/>
                </a:moveTo>
                <a:lnTo>
                  <a:pt x="72376" y="37205"/>
                </a:lnTo>
                <a:lnTo>
                  <a:pt x="72715" y="37205"/>
                </a:lnTo>
                <a:lnTo>
                  <a:pt x="72715" y="35901"/>
                </a:lnTo>
                <a:close/>
                <a:moveTo>
                  <a:pt x="92738" y="35901"/>
                </a:moveTo>
                <a:lnTo>
                  <a:pt x="92738" y="37205"/>
                </a:lnTo>
                <a:lnTo>
                  <a:pt x="93077" y="37205"/>
                </a:lnTo>
                <a:lnTo>
                  <a:pt x="93077" y="35901"/>
                </a:lnTo>
                <a:close/>
                <a:moveTo>
                  <a:pt x="113127" y="35901"/>
                </a:moveTo>
                <a:lnTo>
                  <a:pt x="113127" y="37205"/>
                </a:lnTo>
                <a:lnTo>
                  <a:pt x="113440" y="37205"/>
                </a:lnTo>
                <a:lnTo>
                  <a:pt x="113440" y="35901"/>
                </a:lnTo>
                <a:close/>
                <a:moveTo>
                  <a:pt x="133489" y="35901"/>
                </a:moveTo>
                <a:lnTo>
                  <a:pt x="133489" y="37205"/>
                </a:lnTo>
                <a:lnTo>
                  <a:pt x="133802" y="37205"/>
                </a:lnTo>
                <a:lnTo>
                  <a:pt x="133802" y="35901"/>
                </a:lnTo>
                <a:close/>
                <a:moveTo>
                  <a:pt x="153851" y="35901"/>
                </a:moveTo>
                <a:lnTo>
                  <a:pt x="153851" y="37205"/>
                </a:lnTo>
                <a:lnTo>
                  <a:pt x="154190" y="37205"/>
                </a:lnTo>
                <a:lnTo>
                  <a:pt x="154190" y="35901"/>
                </a:lnTo>
                <a:close/>
                <a:moveTo>
                  <a:pt x="174214" y="35901"/>
                </a:moveTo>
                <a:lnTo>
                  <a:pt x="174214" y="37205"/>
                </a:lnTo>
                <a:lnTo>
                  <a:pt x="174553" y="37205"/>
                </a:lnTo>
                <a:lnTo>
                  <a:pt x="174553" y="35901"/>
                </a:lnTo>
                <a:close/>
                <a:moveTo>
                  <a:pt x="194576" y="35901"/>
                </a:moveTo>
                <a:lnTo>
                  <a:pt x="194576" y="37205"/>
                </a:lnTo>
                <a:lnTo>
                  <a:pt x="194915" y="37205"/>
                </a:lnTo>
                <a:lnTo>
                  <a:pt x="194915" y="35901"/>
                </a:lnTo>
                <a:close/>
                <a:moveTo>
                  <a:pt x="214938" y="35901"/>
                </a:moveTo>
                <a:lnTo>
                  <a:pt x="214938" y="37205"/>
                </a:lnTo>
                <a:lnTo>
                  <a:pt x="215277" y="37205"/>
                </a:lnTo>
                <a:lnTo>
                  <a:pt x="215277" y="35901"/>
                </a:lnTo>
                <a:close/>
                <a:moveTo>
                  <a:pt x="235327" y="35901"/>
                </a:moveTo>
                <a:lnTo>
                  <a:pt x="235327" y="37205"/>
                </a:lnTo>
                <a:lnTo>
                  <a:pt x="235639" y="37205"/>
                </a:lnTo>
                <a:lnTo>
                  <a:pt x="235639" y="35901"/>
                </a:lnTo>
                <a:close/>
                <a:moveTo>
                  <a:pt x="255689" y="35901"/>
                </a:moveTo>
                <a:lnTo>
                  <a:pt x="255689" y="37205"/>
                </a:lnTo>
                <a:lnTo>
                  <a:pt x="256002" y="37205"/>
                </a:lnTo>
                <a:lnTo>
                  <a:pt x="256002" y="35901"/>
                </a:lnTo>
                <a:close/>
                <a:moveTo>
                  <a:pt x="276051" y="35901"/>
                </a:moveTo>
                <a:lnTo>
                  <a:pt x="276051" y="37205"/>
                </a:lnTo>
                <a:lnTo>
                  <a:pt x="276390" y="37205"/>
                </a:lnTo>
                <a:lnTo>
                  <a:pt x="276390" y="35901"/>
                </a:lnTo>
                <a:close/>
                <a:moveTo>
                  <a:pt x="0" y="39734"/>
                </a:moveTo>
                <a:lnTo>
                  <a:pt x="0" y="40047"/>
                </a:lnTo>
                <a:lnTo>
                  <a:pt x="1304" y="40047"/>
                </a:lnTo>
                <a:lnTo>
                  <a:pt x="1304" y="39734"/>
                </a:lnTo>
                <a:close/>
                <a:moveTo>
                  <a:pt x="3259" y="39734"/>
                </a:moveTo>
                <a:lnTo>
                  <a:pt x="3259" y="40047"/>
                </a:lnTo>
                <a:lnTo>
                  <a:pt x="4563" y="40047"/>
                </a:lnTo>
                <a:lnTo>
                  <a:pt x="4563" y="39734"/>
                </a:lnTo>
                <a:close/>
                <a:moveTo>
                  <a:pt x="6518" y="39734"/>
                </a:moveTo>
                <a:lnTo>
                  <a:pt x="6518" y="40047"/>
                </a:lnTo>
                <a:lnTo>
                  <a:pt x="7848" y="40047"/>
                </a:lnTo>
                <a:lnTo>
                  <a:pt x="7848" y="39734"/>
                </a:lnTo>
                <a:close/>
                <a:moveTo>
                  <a:pt x="9803" y="39734"/>
                </a:moveTo>
                <a:lnTo>
                  <a:pt x="9803" y="40047"/>
                </a:lnTo>
                <a:lnTo>
                  <a:pt x="11107" y="40047"/>
                </a:lnTo>
                <a:lnTo>
                  <a:pt x="11107" y="39734"/>
                </a:lnTo>
                <a:close/>
                <a:moveTo>
                  <a:pt x="13062" y="39734"/>
                </a:moveTo>
                <a:lnTo>
                  <a:pt x="13062" y="40047"/>
                </a:lnTo>
                <a:lnTo>
                  <a:pt x="14366" y="40047"/>
                </a:lnTo>
                <a:lnTo>
                  <a:pt x="14366" y="39734"/>
                </a:lnTo>
                <a:close/>
                <a:moveTo>
                  <a:pt x="16321" y="39734"/>
                </a:moveTo>
                <a:lnTo>
                  <a:pt x="16321" y="40047"/>
                </a:lnTo>
                <a:lnTo>
                  <a:pt x="17625" y="40047"/>
                </a:lnTo>
                <a:lnTo>
                  <a:pt x="17625" y="39734"/>
                </a:lnTo>
                <a:close/>
                <a:moveTo>
                  <a:pt x="19580" y="39734"/>
                </a:moveTo>
                <a:lnTo>
                  <a:pt x="19580" y="40047"/>
                </a:lnTo>
                <a:lnTo>
                  <a:pt x="20884" y="40047"/>
                </a:lnTo>
                <a:lnTo>
                  <a:pt x="20884" y="39734"/>
                </a:lnTo>
                <a:close/>
                <a:moveTo>
                  <a:pt x="22839" y="39734"/>
                </a:moveTo>
                <a:lnTo>
                  <a:pt x="22839" y="40047"/>
                </a:lnTo>
                <a:lnTo>
                  <a:pt x="24169" y="40047"/>
                </a:lnTo>
                <a:lnTo>
                  <a:pt x="24169" y="39734"/>
                </a:lnTo>
                <a:close/>
                <a:moveTo>
                  <a:pt x="26124" y="39734"/>
                </a:moveTo>
                <a:lnTo>
                  <a:pt x="26124" y="40047"/>
                </a:lnTo>
                <a:lnTo>
                  <a:pt x="27428" y="40047"/>
                </a:lnTo>
                <a:lnTo>
                  <a:pt x="27428" y="39734"/>
                </a:lnTo>
                <a:close/>
                <a:moveTo>
                  <a:pt x="29383" y="39734"/>
                </a:moveTo>
                <a:lnTo>
                  <a:pt x="29383" y="40047"/>
                </a:lnTo>
                <a:lnTo>
                  <a:pt x="30687" y="40047"/>
                </a:lnTo>
                <a:lnTo>
                  <a:pt x="30687" y="39734"/>
                </a:lnTo>
                <a:close/>
                <a:moveTo>
                  <a:pt x="32642" y="39734"/>
                </a:moveTo>
                <a:lnTo>
                  <a:pt x="32642" y="40047"/>
                </a:lnTo>
                <a:lnTo>
                  <a:pt x="33946" y="40047"/>
                </a:lnTo>
                <a:lnTo>
                  <a:pt x="33946" y="39734"/>
                </a:lnTo>
                <a:close/>
                <a:moveTo>
                  <a:pt x="35901" y="39734"/>
                </a:moveTo>
                <a:lnTo>
                  <a:pt x="35901" y="40047"/>
                </a:lnTo>
                <a:lnTo>
                  <a:pt x="37205" y="40047"/>
                </a:lnTo>
                <a:lnTo>
                  <a:pt x="37205" y="39734"/>
                </a:lnTo>
                <a:close/>
                <a:moveTo>
                  <a:pt x="39186" y="39734"/>
                </a:moveTo>
                <a:lnTo>
                  <a:pt x="39186" y="40047"/>
                </a:lnTo>
                <a:lnTo>
                  <a:pt x="40490" y="40047"/>
                </a:lnTo>
                <a:lnTo>
                  <a:pt x="40490" y="39734"/>
                </a:lnTo>
                <a:close/>
                <a:moveTo>
                  <a:pt x="42445" y="39734"/>
                </a:moveTo>
                <a:lnTo>
                  <a:pt x="42445" y="40047"/>
                </a:lnTo>
                <a:lnTo>
                  <a:pt x="43749" y="40047"/>
                </a:lnTo>
                <a:lnTo>
                  <a:pt x="43749" y="39734"/>
                </a:lnTo>
                <a:close/>
                <a:moveTo>
                  <a:pt x="45704" y="39734"/>
                </a:moveTo>
                <a:lnTo>
                  <a:pt x="45704" y="40047"/>
                </a:lnTo>
                <a:lnTo>
                  <a:pt x="47008" y="40047"/>
                </a:lnTo>
                <a:lnTo>
                  <a:pt x="47008" y="39734"/>
                </a:lnTo>
                <a:close/>
                <a:moveTo>
                  <a:pt x="48963" y="39734"/>
                </a:moveTo>
                <a:lnTo>
                  <a:pt x="48963" y="40047"/>
                </a:lnTo>
                <a:lnTo>
                  <a:pt x="50267" y="40047"/>
                </a:lnTo>
                <a:lnTo>
                  <a:pt x="50267" y="39734"/>
                </a:lnTo>
                <a:close/>
                <a:moveTo>
                  <a:pt x="55507" y="39734"/>
                </a:moveTo>
                <a:lnTo>
                  <a:pt x="55507" y="40047"/>
                </a:lnTo>
                <a:lnTo>
                  <a:pt x="56811" y="40047"/>
                </a:lnTo>
                <a:lnTo>
                  <a:pt x="56811" y="39734"/>
                </a:lnTo>
                <a:close/>
                <a:moveTo>
                  <a:pt x="58766" y="39734"/>
                </a:moveTo>
                <a:lnTo>
                  <a:pt x="58766" y="40047"/>
                </a:lnTo>
                <a:lnTo>
                  <a:pt x="60070" y="40047"/>
                </a:lnTo>
                <a:lnTo>
                  <a:pt x="60070" y="39734"/>
                </a:lnTo>
                <a:close/>
                <a:moveTo>
                  <a:pt x="62025" y="39734"/>
                </a:moveTo>
                <a:lnTo>
                  <a:pt x="62025" y="40047"/>
                </a:lnTo>
                <a:lnTo>
                  <a:pt x="63329" y="40047"/>
                </a:lnTo>
                <a:lnTo>
                  <a:pt x="63329" y="39734"/>
                </a:lnTo>
                <a:close/>
                <a:moveTo>
                  <a:pt x="65284" y="39734"/>
                </a:moveTo>
                <a:lnTo>
                  <a:pt x="65284" y="40047"/>
                </a:lnTo>
                <a:lnTo>
                  <a:pt x="66588" y="40047"/>
                </a:lnTo>
                <a:lnTo>
                  <a:pt x="66588" y="39734"/>
                </a:lnTo>
                <a:close/>
                <a:moveTo>
                  <a:pt x="68544" y="39734"/>
                </a:moveTo>
                <a:lnTo>
                  <a:pt x="68544" y="40047"/>
                </a:lnTo>
                <a:lnTo>
                  <a:pt x="69873" y="40047"/>
                </a:lnTo>
                <a:lnTo>
                  <a:pt x="69873" y="39734"/>
                </a:lnTo>
                <a:close/>
                <a:moveTo>
                  <a:pt x="75088" y="39734"/>
                </a:moveTo>
                <a:lnTo>
                  <a:pt x="75088" y="40047"/>
                </a:lnTo>
                <a:lnTo>
                  <a:pt x="76391" y="40047"/>
                </a:lnTo>
                <a:lnTo>
                  <a:pt x="76391" y="39734"/>
                </a:lnTo>
                <a:close/>
                <a:moveTo>
                  <a:pt x="78347" y="39734"/>
                </a:moveTo>
                <a:lnTo>
                  <a:pt x="78347" y="40047"/>
                </a:lnTo>
                <a:lnTo>
                  <a:pt x="79650" y="40047"/>
                </a:lnTo>
                <a:lnTo>
                  <a:pt x="79650" y="39734"/>
                </a:lnTo>
                <a:close/>
                <a:moveTo>
                  <a:pt x="81606" y="39734"/>
                </a:moveTo>
                <a:lnTo>
                  <a:pt x="81606" y="40047"/>
                </a:lnTo>
                <a:lnTo>
                  <a:pt x="82909" y="40047"/>
                </a:lnTo>
                <a:lnTo>
                  <a:pt x="82909" y="39734"/>
                </a:lnTo>
                <a:close/>
                <a:moveTo>
                  <a:pt x="84865" y="39734"/>
                </a:moveTo>
                <a:lnTo>
                  <a:pt x="84865" y="40047"/>
                </a:lnTo>
                <a:lnTo>
                  <a:pt x="86194" y="40047"/>
                </a:lnTo>
                <a:lnTo>
                  <a:pt x="86194" y="39734"/>
                </a:lnTo>
                <a:close/>
                <a:moveTo>
                  <a:pt x="88150" y="39734"/>
                </a:moveTo>
                <a:lnTo>
                  <a:pt x="88150" y="40047"/>
                </a:lnTo>
                <a:lnTo>
                  <a:pt x="89453" y="40047"/>
                </a:lnTo>
                <a:lnTo>
                  <a:pt x="89453" y="39734"/>
                </a:lnTo>
                <a:close/>
                <a:moveTo>
                  <a:pt x="91409" y="39734"/>
                </a:moveTo>
                <a:lnTo>
                  <a:pt x="91409" y="40047"/>
                </a:lnTo>
                <a:lnTo>
                  <a:pt x="92712" y="40047"/>
                </a:lnTo>
                <a:lnTo>
                  <a:pt x="92712" y="39734"/>
                </a:lnTo>
                <a:close/>
                <a:moveTo>
                  <a:pt x="94668" y="39734"/>
                </a:moveTo>
                <a:lnTo>
                  <a:pt x="94668" y="40047"/>
                </a:lnTo>
                <a:lnTo>
                  <a:pt x="95971" y="40047"/>
                </a:lnTo>
                <a:lnTo>
                  <a:pt x="95971" y="39734"/>
                </a:lnTo>
                <a:close/>
                <a:moveTo>
                  <a:pt x="97927" y="39734"/>
                </a:moveTo>
                <a:lnTo>
                  <a:pt x="97927" y="40047"/>
                </a:lnTo>
                <a:lnTo>
                  <a:pt x="99230" y="40047"/>
                </a:lnTo>
                <a:lnTo>
                  <a:pt x="99230" y="39734"/>
                </a:lnTo>
                <a:close/>
                <a:moveTo>
                  <a:pt x="101212" y="39734"/>
                </a:moveTo>
                <a:lnTo>
                  <a:pt x="101212" y="40047"/>
                </a:lnTo>
                <a:lnTo>
                  <a:pt x="102515" y="40047"/>
                </a:lnTo>
                <a:lnTo>
                  <a:pt x="102515" y="39734"/>
                </a:lnTo>
                <a:close/>
                <a:moveTo>
                  <a:pt x="104471" y="39734"/>
                </a:moveTo>
                <a:lnTo>
                  <a:pt x="104471" y="40047"/>
                </a:lnTo>
                <a:lnTo>
                  <a:pt x="105774" y="40047"/>
                </a:lnTo>
                <a:lnTo>
                  <a:pt x="105774" y="39734"/>
                </a:lnTo>
                <a:close/>
                <a:moveTo>
                  <a:pt x="107730" y="39734"/>
                </a:moveTo>
                <a:lnTo>
                  <a:pt x="107730" y="40047"/>
                </a:lnTo>
                <a:lnTo>
                  <a:pt x="109033" y="40047"/>
                </a:lnTo>
                <a:lnTo>
                  <a:pt x="109033" y="39734"/>
                </a:lnTo>
                <a:close/>
                <a:moveTo>
                  <a:pt x="110989" y="39734"/>
                </a:moveTo>
                <a:lnTo>
                  <a:pt x="110989" y="40047"/>
                </a:lnTo>
                <a:lnTo>
                  <a:pt x="112292" y="40047"/>
                </a:lnTo>
                <a:lnTo>
                  <a:pt x="112292" y="39734"/>
                </a:lnTo>
                <a:close/>
                <a:moveTo>
                  <a:pt x="114248" y="39734"/>
                </a:moveTo>
                <a:lnTo>
                  <a:pt x="114248" y="40047"/>
                </a:lnTo>
                <a:lnTo>
                  <a:pt x="115551" y="40047"/>
                </a:lnTo>
                <a:lnTo>
                  <a:pt x="115551" y="39734"/>
                </a:lnTo>
                <a:close/>
                <a:moveTo>
                  <a:pt x="117533" y="39734"/>
                </a:moveTo>
                <a:lnTo>
                  <a:pt x="117533" y="40047"/>
                </a:lnTo>
                <a:lnTo>
                  <a:pt x="118837" y="40047"/>
                </a:lnTo>
                <a:lnTo>
                  <a:pt x="118837" y="39734"/>
                </a:lnTo>
                <a:close/>
                <a:moveTo>
                  <a:pt x="120792" y="39734"/>
                </a:moveTo>
                <a:lnTo>
                  <a:pt x="120792" y="40047"/>
                </a:lnTo>
                <a:lnTo>
                  <a:pt x="122096" y="40047"/>
                </a:lnTo>
                <a:lnTo>
                  <a:pt x="122096" y="39734"/>
                </a:lnTo>
                <a:close/>
                <a:moveTo>
                  <a:pt x="124051" y="39734"/>
                </a:moveTo>
                <a:lnTo>
                  <a:pt x="124051" y="40047"/>
                </a:lnTo>
                <a:lnTo>
                  <a:pt x="125355" y="40047"/>
                </a:lnTo>
                <a:lnTo>
                  <a:pt x="125355" y="39734"/>
                </a:lnTo>
                <a:close/>
                <a:moveTo>
                  <a:pt x="127310" y="39734"/>
                </a:moveTo>
                <a:lnTo>
                  <a:pt x="127310" y="40047"/>
                </a:lnTo>
                <a:lnTo>
                  <a:pt x="128614" y="40047"/>
                </a:lnTo>
                <a:lnTo>
                  <a:pt x="128614" y="39734"/>
                </a:lnTo>
                <a:close/>
                <a:moveTo>
                  <a:pt x="130569" y="39734"/>
                </a:moveTo>
                <a:lnTo>
                  <a:pt x="130569" y="40047"/>
                </a:lnTo>
                <a:lnTo>
                  <a:pt x="131899" y="40047"/>
                </a:lnTo>
                <a:lnTo>
                  <a:pt x="131899" y="39734"/>
                </a:lnTo>
                <a:close/>
                <a:moveTo>
                  <a:pt x="133854" y="39734"/>
                </a:moveTo>
                <a:lnTo>
                  <a:pt x="133854" y="40047"/>
                </a:lnTo>
                <a:lnTo>
                  <a:pt x="135158" y="40047"/>
                </a:lnTo>
                <a:lnTo>
                  <a:pt x="135158" y="39734"/>
                </a:lnTo>
                <a:close/>
                <a:moveTo>
                  <a:pt x="137113" y="39734"/>
                </a:moveTo>
                <a:lnTo>
                  <a:pt x="137113" y="40047"/>
                </a:lnTo>
                <a:lnTo>
                  <a:pt x="138417" y="40047"/>
                </a:lnTo>
                <a:lnTo>
                  <a:pt x="138417" y="39734"/>
                </a:lnTo>
                <a:close/>
                <a:moveTo>
                  <a:pt x="140372" y="39734"/>
                </a:moveTo>
                <a:lnTo>
                  <a:pt x="140372" y="40047"/>
                </a:lnTo>
                <a:lnTo>
                  <a:pt x="141676" y="40047"/>
                </a:lnTo>
                <a:lnTo>
                  <a:pt x="141676" y="39734"/>
                </a:lnTo>
                <a:close/>
                <a:moveTo>
                  <a:pt x="143631" y="39734"/>
                </a:moveTo>
                <a:lnTo>
                  <a:pt x="143631" y="40047"/>
                </a:lnTo>
                <a:lnTo>
                  <a:pt x="144935" y="40047"/>
                </a:lnTo>
                <a:lnTo>
                  <a:pt x="144935" y="39734"/>
                </a:lnTo>
                <a:close/>
                <a:moveTo>
                  <a:pt x="146890" y="39734"/>
                </a:moveTo>
                <a:lnTo>
                  <a:pt x="146890" y="40047"/>
                </a:lnTo>
                <a:lnTo>
                  <a:pt x="148220" y="40047"/>
                </a:lnTo>
                <a:lnTo>
                  <a:pt x="148220" y="39734"/>
                </a:lnTo>
                <a:close/>
                <a:moveTo>
                  <a:pt x="150175" y="39734"/>
                </a:moveTo>
                <a:lnTo>
                  <a:pt x="150175" y="40047"/>
                </a:lnTo>
                <a:lnTo>
                  <a:pt x="151479" y="40047"/>
                </a:lnTo>
                <a:lnTo>
                  <a:pt x="151479" y="39734"/>
                </a:lnTo>
                <a:close/>
                <a:moveTo>
                  <a:pt x="156693" y="39734"/>
                </a:moveTo>
                <a:lnTo>
                  <a:pt x="156693" y="40047"/>
                </a:lnTo>
                <a:lnTo>
                  <a:pt x="157997" y="40047"/>
                </a:lnTo>
                <a:lnTo>
                  <a:pt x="157997" y="39734"/>
                </a:lnTo>
                <a:close/>
                <a:moveTo>
                  <a:pt x="159952" y="39734"/>
                </a:moveTo>
                <a:lnTo>
                  <a:pt x="159952" y="40047"/>
                </a:lnTo>
                <a:lnTo>
                  <a:pt x="161256" y="40047"/>
                </a:lnTo>
                <a:lnTo>
                  <a:pt x="161256" y="39734"/>
                </a:lnTo>
                <a:close/>
                <a:moveTo>
                  <a:pt x="163237" y="39734"/>
                </a:moveTo>
                <a:lnTo>
                  <a:pt x="163237" y="40047"/>
                </a:lnTo>
                <a:lnTo>
                  <a:pt x="164541" y="40047"/>
                </a:lnTo>
                <a:lnTo>
                  <a:pt x="164541" y="39734"/>
                </a:lnTo>
                <a:close/>
                <a:moveTo>
                  <a:pt x="166496" y="39734"/>
                </a:moveTo>
                <a:lnTo>
                  <a:pt x="166496" y="40047"/>
                </a:lnTo>
                <a:lnTo>
                  <a:pt x="167800" y="40047"/>
                </a:lnTo>
                <a:lnTo>
                  <a:pt x="167800" y="39734"/>
                </a:lnTo>
                <a:close/>
                <a:moveTo>
                  <a:pt x="169755" y="39734"/>
                </a:moveTo>
                <a:lnTo>
                  <a:pt x="169755" y="40047"/>
                </a:lnTo>
                <a:lnTo>
                  <a:pt x="171059" y="40047"/>
                </a:lnTo>
                <a:lnTo>
                  <a:pt x="171059" y="39734"/>
                </a:lnTo>
                <a:close/>
                <a:moveTo>
                  <a:pt x="176273" y="39734"/>
                </a:moveTo>
                <a:lnTo>
                  <a:pt x="176273" y="40047"/>
                </a:lnTo>
                <a:lnTo>
                  <a:pt x="177577" y="40047"/>
                </a:lnTo>
                <a:lnTo>
                  <a:pt x="177577" y="39734"/>
                </a:lnTo>
                <a:close/>
                <a:moveTo>
                  <a:pt x="179558" y="39734"/>
                </a:moveTo>
                <a:lnTo>
                  <a:pt x="179558" y="40047"/>
                </a:lnTo>
                <a:lnTo>
                  <a:pt x="180862" y="40047"/>
                </a:lnTo>
                <a:lnTo>
                  <a:pt x="180862" y="39734"/>
                </a:lnTo>
                <a:close/>
                <a:moveTo>
                  <a:pt x="182817" y="39734"/>
                </a:moveTo>
                <a:lnTo>
                  <a:pt x="182817" y="40047"/>
                </a:lnTo>
                <a:lnTo>
                  <a:pt x="184121" y="40047"/>
                </a:lnTo>
                <a:lnTo>
                  <a:pt x="184121" y="39734"/>
                </a:lnTo>
                <a:close/>
                <a:moveTo>
                  <a:pt x="186076" y="39734"/>
                </a:moveTo>
                <a:lnTo>
                  <a:pt x="186076" y="40047"/>
                </a:lnTo>
                <a:lnTo>
                  <a:pt x="187380" y="40047"/>
                </a:lnTo>
                <a:lnTo>
                  <a:pt x="187380" y="39734"/>
                </a:lnTo>
                <a:close/>
                <a:moveTo>
                  <a:pt x="189335" y="39734"/>
                </a:moveTo>
                <a:lnTo>
                  <a:pt x="189335" y="40047"/>
                </a:lnTo>
                <a:lnTo>
                  <a:pt x="190639" y="40047"/>
                </a:lnTo>
                <a:lnTo>
                  <a:pt x="190639" y="39734"/>
                </a:lnTo>
                <a:close/>
                <a:moveTo>
                  <a:pt x="192594" y="39734"/>
                </a:moveTo>
                <a:lnTo>
                  <a:pt x="192594" y="40047"/>
                </a:lnTo>
                <a:lnTo>
                  <a:pt x="193924" y="40047"/>
                </a:lnTo>
                <a:lnTo>
                  <a:pt x="193924" y="39734"/>
                </a:lnTo>
                <a:close/>
                <a:moveTo>
                  <a:pt x="195880" y="39734"/>
                </a:moveTo>
                <a:lnTo>
                  <a:pt x="195880" y="40047"/>
                </a:lnTo>
                <a:lnTo>
                  <a:pt x="197183" y="40047"/>
                </a:lnTo>
                <a:lnTo>
                  <a:pt x="197183" y="39734"/>
                </a:lnTo>
                <a:close/>
                <a:moveTo>
                  <a:pt x="199139" y="39734"/>
                </a:moveTo>
                <a:lnTo>
                  <a:pt x="199139" y="40047"/>
                </a:lnTo>
                <a:lnTo>
                  <a:pt x="200442" y="40047"/>
                </a:lnTo>
                <a:lnTo>
                  <a:pt x="200442" y="39734"/>
                </a:lnTo>
                <a:close/>
                <a:moveTo>
                  <a:pt x="202398" y="39734"/>
                </a:moveTo>
                <a:lnTo>
                  <a:pt x="202398" y="40047"/>
                </a:lnTo>
                <a:lnTo>
                  <a:pt x="203701" y="40047"/>
                </a:lnTo>
                <a:lnTo>
                  <a:pt x="203701" y="39734"/>
                </a:lnTo>
                <a:close/>
                <a:moveTo>
                  <a:pt x="205657" y="39734"/>
                </a:moveTo>
                <a:lnTo>
                  <a:pt x="205657" y="40047"/>
                </a:lnTo>
                <a:lnTo>
                  <a:pt x="206960" y="40047"/>
                </a:lnTo>
                <a:lnTo>
                  <a:pt x="206960" y="39734"/>
                </a:lnTo>
                <a:close/>
                <a:moveTo>
                  <a:pt x="208916" y="39734"/>
                </a:moveTo>
                <a:lnTo>
                  <a:pt x="208916" y="40047"/>
                </a:lnTo>
                <a:lnTo>
                  <a:pt x="210245" y="40047"/>
                </a:lnTo>
                <a:lnTo>
                  <a:pt x="210245" y="39734"/>
                </a:lnTo>
                <a:close/>
                <a:moveTo>
                  <a:pt x="212201" y="39734"/>
                </a:moveTo>
                <a:lnTo>
                  <a:pt x="212201" y="40047"/>
                </a:lnTo>
                <a:lnTo>
                  <a:pt x="213504" y="40047"/>
                </a:lnTo>
                <a:lnTo>
                  <a:pt x="213504" y="39734"/>
                </a:lnTo>
                <a:close/>
                <a:moveTo>
                  <a:pt x="215460" y="39734"/>
                </a:moveTo>
                <a:lnTo>
                  <a:pt x="215460" y="40047"/>
                </a:lnTo>
                <a:lnTo>
                  <a:pt x="216763" y="40047"/>
                </a:lnTo>
                <a:lnTo>
                  <a:pt x="216763" y="39734"/>
                </a:lnTo>
                <a:close/>
                <a:moveTo>
                  <a:pt x="218719" y="39734"/>
                </a:moveTo>
                <a:lnTo>
                  <a:pt x="218719" y="40047"/>
                </a:lnTo>
                <a:lnTo>
                  <a:pt x="220022" y="40047"/>
                </a:lnTo>
                <a:lnTo>
                  <a:pt x="220022" y="39734"/>
                </a:lnTo>
                <a:close/>
                <a:moveTo>
                  <a:pt x="221978" y="39734"/>
                </a:moveTo>
                <a:lnTo>
                  <a:pt x="221978" y="40047"/>
                </a:lnTo>
                <a:lnTo>
                  <a:pt x="223281" y="40047"/>
                </a:lnTo>
                <a:lnTo>
                  <a:pt x="223281" y="39734"/>
                </a:lnTo>
                <a:close/>
                <a:moveTo>
                  <a:pt x="225263" y="39734"/>
                </a:moveTo>
                <a:lnTo>
                  <a:pt x="225263" y="40047"/>
                </a:lnTo>
                <a:lnTo>
                  <a:pt x="226566" y="40047"/>
                </a:lnTo>
                <a:lnTo>
                  <a:pt x="226566" y="39734"/>
                </a:lnTo>
                <a:close/>
                <a:moveTo>
                  <a:pt x="228522" y="39734"/>
                </a:moveTo>
                <a:lnTo>
                  <a:pt x="228522" y="40047"/>
                </a:lnTo>
                <a:lnTo>
                  <a:pt x="229825" y="40047"/>
                </a:lnTo>
                <a:lnTo>
                  <a:pt x="229825" y="39734"/>
                </a:lnTo>
                <a:close/>
                <a:moveTo>
                  <a:pt x="231781" y="39734"/>
                </a:moveTo>
                <a:lnTo>
                  <a:pt x="231781" y="40047"/>
                </a:lnTo>
                <a:lnTo>
                  <a:pt x="233084" y="40047"/>
                </a:lnTo>
                <a:lnTo>
                  <a:pt x="233084" y="39734"/>
                </a:lnTo>
                <a:close/>
                <a:moveTo>
                  <a:pt x="238299" y="39734"/>
                </a:moveTo>
                <a:lnTo>
                  <a:pt x="238299" y="40047"/>
                </a:lnTo>
                <a:lnTo>
                  <a:pt x="239602" y="40047"/>
                </a:lnTo>
                <a:lnTo>
                  <a:pt x="239602" y="39734"/>
                </a:lnTo>
                <a:close/>
                <a:moveTo>
                  <a:pt x="241584" y="39734"/>
                </a:moveTo>
                <a:lnTo>
                  <a:pt x="241584" y="40047"/>
                </a:lnTo>
                <a:lnTo>
                  <a:pt x="242888" y="40047"/>
                </a:lnTo>
                <a:lnTo>
                  <a:pt x="242888" y="39734"/>
                </a:lnTo>
                <a:close/>
                <a:moveTo>
                  <a:pt x="244843" y="39734"/>
                </a:moveTo>
                <a:lnTo>
                  <a:pt x="244843" y="40047"/>
                </a:lnTo>
                <a:lnTo>
                  <a:pt x="246147" y="40047"/>
                </a:lnTo>
                <a:lnTo>
                  <a:pt x="246147" y="39734"/>
                </a:lnTo>
                <a:close/>
                <a:moveTo>
                  <a:pt x="248102" y="39734"/>
                </a:moveTo>
                <a:lnTo>
                  <a:pt x="248102" y="40047"/>
                </a:lnTo>
                <a:lnTo>
                  <a:pt x="249406" y="40047"/>
                </a:lnTo>
                <a:lnTo>
                  <a:pt x="249406" y="39734"/>
                </a:lnTo>
                <a:close/>
                <a:moveTo>
                  <a:pt x="251361" y="39734"/>
                </a:moveTo>
                <a:lnTo>
                  <a:pt x="251361" y="40047"/>
                </a:lnTo>
                <a:lnTo>
                  <a:pt x="252665" y="40047"/>
                </a:lnTo>
                <a:lnTo>
                  <a:pt x="252665" y="39734"/>
                </a:lnTo>
                <a:close/>
                <a:moveTo>
                  <a:pt x="257905" y="39734"/>
                </a:moveTo>
                <a:lnTo>
                  <a:pt x="257905" y="40047"/>
                </a:lnTo>
                <a:lnTo>
                  <a:pt x="259209" y="40047"/>
                </a:lnTo>
                <a:lnTo>
                  <a:pt x="259209" y="39734"/>
                </a:lnTo>
                <a:close/>
                <a:moveTo>
                  <a:pt x="261164" y="39734"/>
                </a:moveTo>
                <a:lnTo>
                  <a:pt x="261164" y="40047"/>
                </a:lnTo>
                <a:lnTo>
                  <a:pt x="262468" y="40047"/>
                </a:lnTo>
                <a:lnTo>
                  <a:pt x="262468" y="39734"/>
                </a:lnTo>
                <a:close/>
                <a:moveTo>
                  <a:pt x="264423" y="39734"/>
                </a:moveTo>
                <a:lnTo>
                  <a:pt x="264423" y="40047"/>
                </a:lnTo>
                <a:lnTo>
                  <a:pt x="265727" y="40047"/>
                </a:lnTo>
                <a:lnTo>
                  <a:pt x="265727" y="39734"/>
                </a:lnTo>
                <a:close/>
                <a:moveTo>
                  <a:pt x="267682" y="39734"/>
                </a:moveTo>
                <a:lnTo>
                  <a:pt x="267682" y="40047"/>
                </a:lnTo>
                <a:lnTo>
                  <a:pt x="268986" y="40047"/>
                </a:lnTo>
                <a:lnTo>
                  <a:pt x="268986" y="39734"/>
                </a:lnTo>
                <a:close/>
                <a:moveTo>
                  <a:pt x="270941" y="39734"/>
                </a:moveTo>
                <a:lnTo>
                  <a:pt x="270941" y="40047"/>
                </a:lnTo>
                <a:lnTo>
                  <a:pt x="272271" y="40047"/>
                </a:lnTo>
                <a:lnTo>
                  <a:pt x="272271" y="39734"/>
                </a:lnTo>
                <a:close/>
                <a:moveTo>
                  <a:pt x="274226" y="39734"/>
                </a:moveTo>
                <a:lnTo>
                  <a:pt x="274226" y="40047"/>
                </a:lnTo>
                <a:lnTo>
                  <a:pt x="275530" y="40047"/>
                </a:lnTo>
                <a:lnTo>
                  <a:pt x="275530" y="39734"/>
                </a:lnTo>
                <a:close/>
                <a:moveTo>
                  <a:pt x="277485" y="39734"/>
                </a:moveTo>
                <a:lnTo>
                  <a:pt x="277485" y="40047"/>
                </a:lnTo>
                <a:lnTo>
                  <a:pt x="278789" y="40047"/>
                </a:lnTo>
                <a:lnTo>
                  <a:pt x="278789" y="39734"/>
                </a:lnTo>
                <a:close/>
                <a:moveTo>
                  <a:pt x="280744" y="39734"/>
                </a:moveTo>
                <a:lnTo>
                  <a:pt x="280744" y="40047"/>
                </a:lnTo>
                <a:lnTo>
                  <a:pt x="282048" y="40047"/>
                </a:lnTo>
                <a:lnTo>
                  <a:pt x="282048" y="39734"/>
                </a:lnTo>
                <a:close/>
                <a:moveTo>
                  <a:pt x="284003" y="39734"/>
                </a:moveTo>
                <a:lnTo>
                  <a:pt x="284003" y="40047"/>
                </a:lnTo>
                <a:lnTo>
                  <a:pt x="285307" y="40047"/>
                </a:lnTo>
                <a:lnTo>
                  <a:pt x="285307" y="39734"/>
                </a:lnTo>
                <a:close/>
                <a:moveTo>
                  <a:pt x="11263" y="39160"/>
                </a:moveTo>
                <a:lnTo>
                  <a:pt x="11263" y="40490"/>
                </a:lnTo>
                <a:lnTo>
                  <a:pt x="11602" y="40490"/>
                </a:lnTo>
                <a:lnTo>
                  <a:pt x="11602" y="39160"/>
                </a:lnTo>
                <a:close/>
                <a:moveTo>
                  <a:pt x="31652" y="39160"/>
                </a:moveTo>
                <a:lnTo>
                  <a:pt x="31652" y="40490"/>
                </a:lnTo>
                <a:lnTo>
                  <a:pt x="31964" y="40490"/>
                </a:lnTo>
                <a:lnTo>
                  <a:pt x="31964" y="39160"/>
                </a:lnTo>
                <a:close/>
                <a:moveTo>
                  <a:pt x="52014" y="39160"/>
                </a:moveTo>
                <a:lnTo>
                  <a:pt x="52014" y="40490"/>
                </a:lnTo>
                <a:lnTo>
                  <a:pt x="52327" y="40490"/>
                </a:lnTo>
                <a:lnTo>
                  <a:pt x="52327" y="40047"/>
                </a:lnTo>
                <a:lnTo>
                  <a:pt x="53526" y="40047"/>
                </a:lnTo>
                <a:lnTo>
                  <a:pt x="53526" y="39734"/>
                </a:lnTo>
                <a:lnTo>
                  <a:pt x="52327" y="39734"/>
                </a:lnTo>
                <a:lnTo>
                  <a:pt x="52327" y="39160"/>
                </a:lnTo>
                <a:close/>
                <a:moveTo>
                  <a:pt x="72376" y="39160"/>
                </a:moveTo>
                <a:lnTo>
                  <a:pt x="72376" y="39734"/>
                </a:lnTo>
                <a:lnTo>
                  <a:pt x="71829" y="39734"/>
                </a:lnTo>
                <a:lnTo>
                  <a:pt x="71829" y="40047"/>
                </a:lnTo>
                <a:lnTo>
                  <a:pt x="72376" y="40047"/>
                </a:lnTo>
                <a:lnTo>
                  <a:pt x="72376" y="40490"/>
                </a:lnTo>
                <a:lnTo>
                  <a:pt x="72715" y="40490"/>
                </a:lnTo>
                <a:lnTo>
                  <a:pt x="72715" y="40047"/>
                </a:lnTo>
                <a:lnTo>
                  <a:pt x="73132" y="40047"/>
                </a:lnTo>
                <a:lnTo>
                  <a:pt x="73132" y="39734"/>
                </a:lnTo>
                <a:lnTo>
                  <a:pt x="72715" y="39734"/>
                </a:lnTo>
                <a:lnTo>
                  <a:pt x="72715" y="39160"/>
                </a:lnTo>
                <a:close/>
                <a:moveTo>
                  <a:pt x="92738" y="39160"/>
                </a:moveTo>
                <a:lnTo>
                  <a:pt x="92738" y="40490"/>
                </a:lnTo>
                <a:lnTo>
                  <a:pt x="93077" y="40490"/>
                </a:lnTo>
                <a:lnTo>
                  <a:pt x="93077" y="39160"/>
                </a:lnTo>
                <a:close/>
                <a:moveTo>
                  <a:pt x="113127" y="39160"/>
                </a:moveTo>
                <a:lnTo>
                  <a:pt x="113127" y="40490"/>
                </a:lnTo>
                <a:lnTo>
                  <a:pt x="113440" y="40490"/>
                </a:lnTo>
                <a:lnTo>
                  <a:pt x="113440" y="39160"/>
                </a:lnTo>
                <a:close/>
                <a:moveTo>
                  <a:pt x="133489" y="39160"/>
                </a:moveTo>
                <a:lnTo>
                  <a:pt x="133489" y="40490"/>
                </a:lnTo>
                <a:lnTo>
                  <a:pt x="133802" y="40490"/>
                </a:lnTo>
                <a:lnTo>
                  <a:pt x="133802" y="39160"/>
                </a:lnTo>
                <a:close/>
                <a:moveTo>
                  <a:pt x="153851" y="39160"/>
                </a:moveTo>
                <a:lnTo>
                  <a:pt x="153851" y="39734"/>
                </a:lnTo>
                <a:lnTo>
                  <a:pt x="153434" y="39734"/>
                </a:lnTo>
                <a:lnTo>
                  <a:pt x="153434" y="40047"/>
                </a:lnTo>
                <a:lnTo>
                  <a:pt x="153851" y="40047"/>
                </a:lnTo>
                <a:lnTo>
                  <a:pt x="153851" y="40490"/>
                </a:lnTo>
                <a:lnTo>
                  <a:pt x="154190" y="40490"/>
                </a:lnTo>
                <a:lnTo>
                  <a:pt x="154190" y="40047"/>
                </a:lnTo>
                <a:lnTo>
                  <a:pt x="154738" y="40047"/>
                </a:lnTo>
                <a:lnTo>
                  <a:pt x="154738" y="39734"/>
                </a:lnTo>
                <a:lnTo>
                  <a:pt x="154190" y="39734"/>
                </a:lnTo>
                <a:lnTo>
                  <a:pt x="154190" y="39160"/>
                </a:lnTo>
                <a:close/>
                <a:moveTo>
                  <a:pt x="174214" y="39160"/>
                </a:moveTo>
                <a:lnTo>
                  <a:pt x="174214" y="39734"/>
                </a:lnTo>
                <a:lnTo>
                  <a:pt x="173014" y="39734"/>
                </a:lnTo>
                <a:lnTo>
                  <a:pt x="173014" y="40047"/>
                </a:lnTo>
                <a:lnTo>
                  <a:pt x="174214" y="40047"/>
                </a:lnTo>
                <a:lnTo>
                  <a:pt x="174214" y="40490"/>
                </a:lnTo>
                <a:lnTo>
                  <a:pt x="174553" y="40490"/>
                </a:lnTo>
                <a:lnTo>
                  <a:pt x="174553" y="39160"/>
                </a:lnTo>
                <a:close/>
                <a:moveTo>
                  <a:pt x="194576" y="39160"/>
                </a:moveTo>
                <a:lnTo>
                  <a:pt x="194576" y="40490"/>
                </a:lnTo>
                <a:lnTo>
                  <a:pt x="194915" y="40490"/>
                </a:lnTo>
                <a:lnTo>
                  <a:pt x="194915" y="39160"/>
                </a:lnTo>
                <a:close/>
                <a:moveTo>
                  <a:pt x="214938" y="39160"/>
                </a:moveTo>
                <a:lnTo>
                  <a:pt x="214938" y="40490"/>
                </a:lnTo>
                <a:lnTo>
                  <a:pt x="215277" y="40490"/>
                </a:lnTo>
                <a:lnTo>
                  <a:pt x="215277" y="39160"/>
                </a:lnTo>
                <a:close/>
                <a:moveTo>
                  <a:pt x="235327" y="39160"/>
                </a:moveTo>
                <a:lnTo>
                  <a:pt x="235327" y="39734"/>
                </a:lnTo>
                <a:lnTo>
                  <a:pt x="235040" y="39734"/>
                </a:lnTo>
                <a:lnTo>
                  <a:pt x="235040" y="40047"/>
                </a:lnTo>
                <a:lnTo>
                  <a:pt x="235327" y="40047"/>
                </a:lnTo>
                <a:lnTo>
                  <a:pt x="235327" y="40490"/>
                </a:lnTo>
                <a:lnTo>
                  <a:pt x="235639" y="40490"/>
                </a:lnTo>
                <a:lnTo>
                  <a:pt x="235639" y="40047"/>
                </a:lnTo>
                <a:lnTo>
                  <a:pt x="236343" y="40047"/>
                </a:lnTo>
                <a:lnTo>
                  <a:pt x="236343" y="39734"/>
                </a:lnTo>
                <a:lnTo>
                  <a:pt x="235639" y="39734"/>
                </a:lnTo>
                <a:lnTo>
                  <a:pt x="235639" y="39160"/>
                </a:lnTo>
                <a:close/>
                <a:moveTo>
                  <a:pt x="255689" y="39160"/>
                </a:moveTo>
                <a:lnTo>
                  <a:pt x="255689" y="39734"/>
                </a:lnTo>
                <a:lnTo>
                  <a:pt x="254620" y="39734"/>
                </a:lnTo>
                <a:lnTo>
                  <a:pt x="254620" y="40047"/>
                </a:lnTo>
                <a:lnTo>
                  <a:pt x="255689" y="40047"/>
                </a:lnTo>
                <a:lnTo>
                  <a:pt x="255689" y="40490"/>
                </a:lnTo>
                <a:lnTo>
                  <a:pt x="256002" y="40490"/>
                </a:lnTo>
                <a:lnTo>
                  <a:pt x="256002" y="39160"/>
                </a:lnTo>
                <a:close/>
                <a:moveTo>
                  <a:pt x="276051" y="39160"/>
                </a:moveTo>
                <a:lnTo>
                  <a:pt x="276051" y="40490"/>
                </a:lnTo>
                <a:lnTo>
                  <a:pt x="276390" y="40490"/>
                </a:lnTo>
                <a:lnTo>
                  <a:pt x="276390" y="39160"/>
                </a:lnTo>
                <a:close/>
                <a:moveTo>
                  <a:pt x="11263" y="42445"/>
                </a:moveTo>
                <a:lnTo>
                  <a:pt x="11263" y="43749"/>
                </a:lnTo>
                <a:lnTo>
                  <a:pt x="11602" y="43749"/>
                </a:lnTo>
                <a:lnTo>
                  <a:pt x="11602" y="42445"/>
                </a:lnTo>
                <a:close/>
                <a:moveTo>
                  <a:pt x="31652" y="42445"/>
                </a:moveTo>
                <a:lnTo>
                  <a:pt x="31652" y="43749"/>
                </a:lnTo>
                <a:lnTo>
                  <a:pt x="31964" y="43749"/>
                </a:lnTo>
                <a:lnTo>
                  <a:pt x="31964" y="42445"/>
                </a:lnTo>
                <a:close/>
                <a:moveTo>
                  <a:pt x="52014" y="42445"/>
                </a:moveTo>
                <a:lnTo>
                  <a:pt x="52014" y="43749"/>
                </a:lnTo>
                <a:lnTo>
                  <a:pt x="52327" y="43749"/>
                </a:lnTo>
                <a:lnTo>
                  <a:pt x="52327" y="42445"/>
                </a:lnTo>
                <a:close/>
                <a:moveTo>
                  <a:pt x="72376" y="42445"/>
                </a:moveTo>
                <a:lnTo>
                  <a:pt x="72376" y="43749"/>
                </a:lnTo>
                <a:lnTo>
                  <a:pt x="72715" y="43749"/>
                </a:lnTo>
                <a:lnTo>
                  <a:pt x="72715" y="42445"/>
                </a:lnTo>
                <a:close/>
                <a:moveTo>
                  <a:pt x="92738" y="42445"/>
                </a:moveTo>
                <a:lnTo>
                  <a:pt x="92738" y="43749"/>
                </a:lnTo>
                <a:lnTo>
                  <a:pt x="93077" y="43749"/>
                </a:lnTo>
                <a:lnTo>
                  <a:pt x="93077" y="42445"/>
                </a:lnTo>
                <a:close/>
                <a:moveTo>
                  <a:pt x="113127" y="42445"/>
                </a:moveTo>
                <a:lnTo>
                  <a:pt x="113127" y="43749"/>
                </a:lnTo>
                <a:lnTo>
                  <a:pt x="113440" y="43749"/>
                </a:lnTo>
                <a:lnTo>
                  <a:pt x="113440" y="42445"/>
                </a:lnTo>
                <a:close/>
                <a:moveTo>
                  <a:pt x="133489" y="42445"/>
                </a:moveTo>
                <a:lnTo>
                  <a:pt x="133489" y="43749"/>
                </a:lnTo>
                <a:lnTo>
                  <a:pt x="133802" y="43749"/>
                </a:lnTo>
                <a:lnTo>
                  <a:pt x="133802" y="42445"/>
                </a:lnTo>
                <a:close/>
                <a:moveTo>
                  <a:pt x="153851" y="42445"/>
                </a:moveTo>
                <a:lnTo>
                  <a:pt x="153851" y="43749"/>
                </a:lnTo>
                <a:lnTo>
                  <a:pt x="154190" y="43749"/>
                </a:lnTo>
                <a:lnTo>
                  <a:pt x="154190" y="42445"/>
                </a:lnTo>
                <a:close/>
                <a:moveTo>
                  <a:pt x="174214" y="42445"/>
                </a:moveTo>
                <a:lnTo>
                  <a:pt x="174214" y="43749"/>
                </a:lnTo>
                <a:lnTo>
                  <a:pt x="174553" y="43749"/>
                </a:lnTo>
                <a:lnTo>
                  <a:pt x="174553" y="42445"/>
                </a:lnTo>
                <a:close/>
                <a:moveTo>
                  <a:pt x="194576" y="42445"/>
                </a:moveTo>
                <a:lnTo>
                  <a:pt x="194576" y="43749"/>
                </a:lnTo>
                <a:lnTo>
                  <a:pt x="194915" y="43749"/>
                </a:lnTo>
                <a:lnTo>
                  <a:pt x="194915" y="42445"/>
                </a:lnTo>
                <a:close/>
                <a:moveTo>
                  <a:pt x="214938" y="42445"/>
                </a:moveTo>
                <a:lnTo>
                  <a:pt x="214938" y="43749"/>
                </a:lnTo>
                <a:lnTo>
                  <a:pt x="215277" y="43749"/>
                </a:lnTo>
                <a:lnTo>
                  <a:pt x="215277" y="42445"/>
                </a:lnTo>
                <a:close/>
                <a:moveTo>
                  <a:pt x="235327" y="42445"/>
                </a:moveTo>
                <a:lnTo>
                  <a:pt x="235327" y="43749"/>
                </a:lnTo>
                <a:lnTo>
                  <a:pt x="235639" y="43749"/>
                </a:lnTo>
                <a:lnTo>
                  <a:pt x="235639" y="42445"/>
                </a:lnTo>
                <a:close/>
                <a:moveTo>
                  <a:pt x="255689" y="42445"/>
                </a:moveTo>
                <a:lnTo>
                  <a:pt x="255689" y="43749"/>
                </a:lnTo>
                <a:lnTo>
                  <a:pt x="256002" y="43749"/>
                </a:lnTo>
                <a:lnTo>
                  <a:pt x="256002" y="42445"/>
                </a:lnTo>
                <a:close/>
                <a:moveTo>
                  <a:pt x="276051" y="42445"/>
                </a:moveTo>
                <a:lnTo>
                  <a:pt x="276051" y="43749"/>
                </a:lnTo>
                <a:lnTo>
                  <a:pt x="276390" y="43749"/>
                </a:lnTo>
                <a:lnTo>
                  <a:pt x="276390" y="42445"/>
                </a:lnTo>
                <a:close/>
                <a:moveTo>
                  <a:pt x="11263" y="45704"/>
                </a:moveTo>
                <a:lnTo>
                  <a:pt x="11263" y="47008"/>
                </a:lnTo>
                <a:lnTo>
                  <a:pt x="11602" y="47008"/>
                </a:lnTo>
                <a:lnTo>
                  <a:pt x="11602" y="45704"/>
                </a:lnTo>
                <a:close/>
                <a:moveTo>
                  <a:pt x="31652" y="45704"/>
                </a:moveTo>
                <a:lnTo>
                  <a:pt x="31652" y="47008"/>
                </a:lnTo>
                <a:lnTo>
                  <a:pt x="31964" y="47008"/>
                </a:lnTo>
                <a:lnTo>
                  <a:pt x="31964" y="45704"/>
                </a:lnTo>
                <a:close/>
                <a:moveTo>
                  <a:pt x="52014" y="45704"/>
                </a:moveTo>
                <a:lnTo>
                  <a:pt x="52014" y="47008"/>
                </a:lnTo>
                <a:lnTo>
                  <a:pt x="52327" y="47008"/>
                </a:lnTo>
                <a:lnTo>
                  <a:pt x="52327" y="45704"/>
                </a:lnTo>
                <a:close/>
                <a:moveTo>
                  <a:pt x="72376" y="45704"/>
                </a:moveTo>
                <a:lnTo>
                  <a:pt x="72376" y="47008"/>
                </a:lnTo>
                <a:lnTo>
                  <a:pt x="72715" y="47008"/>
                </a:lnTo>
                <a:lnTo>
                  <a:pt x="72715" y="45704"/>
                </a:lnTo>
                <a:close/>
                <a:moveTo>
                  <a:pt x="92738" y="45704"/>
                </a:moveTo>
                <a:lnTo>
                  <a:pt x="92738" y="47008"/>
                </a:lnTo>
                <a:lnTo>
                  <a:pt x="93077" y="47008"/>
                </a:lnTo>
                <a:lnTo>
                  <a:pt x="93077" y="45704"/>
                </a:lnTo>
                <a:close/>
                <a:moveTo>
                  <a:pt x="113127" y="45704"/>
                </a:moveTo>
                <a:lnTo>
                  <a:pt x="113127" y="47008"/>
                </a:lnTo>
                <a:lnTo>
                  <a:pt x="113440" y="47008"/>
                </a:lnTo>
                <a:lnTo>
                  <a:pt x="113440" y="45704"/>
                </a:lnTo>
                <a:close/>
                <a:moveTo>
                  <a:pt x="133489" y="45704"/>
                </a:moveTo>
                <a:lnTo>
                  <a:pt x="133489" y="47008"/>
                </a:lnTo>
                <a:lnTo>
                  <a:pt x="133802" y="47008"/>
                </a:lnTo>
                <a:lnTo>
                  <a:pt x="133802" y="45704"/>
                </a:lnTo>
                <a:close/>
                <a:moveTo>
                  <a:pt x="153851" y="45704"/>
                </a:moveTo>
                <a:lnTo>
                  <a:pt x="153851" y="47008"/>
                </a:lnTo>
                <a:lnTo>
                  <a:pt x="154190" y="47008"/>
                </a:lnTo>
                <a:lnTo>
                  <a:pt x="154190" y="45704"/>
                </a:lnTo>
                <a:close/>
                <a:moveTo>
                  <a:pt x="174214" y="45704"/>
                </a:moveTo>
                <a:lnTo>
                  <a:pt x="174214" y="47008"/>
                </a:lnTo>
                <a:lnTo>
                  <a:pt x="174553" y="47008"/>
                </a:lnTo>
                <a:lnTo>
                  <a:pt x="174553" y="45704"/>
                </a:lnTo>
                <a:close/>
                <a:moveTo>
                  <a:pt x="194576" y="45704"/>
                </a:moveTo>
                <a:lnTo>
                  <a:pt x="194576" y="47008"/>
                </a:lnTo>
                <a:lnTo>
                  <a:pt x="194915" y="47008"/>
                </a:lnTo>
                <a:lnTo>
                  <a:pt x="194915" y="45704"/>
                </a:lnTo>
                <a:close/>
                <a:moveTo>
                  <a:pt x="214938" y="45704"/>
                </a:moveTo>
                <a:lnTo>
                  <a:pt x="214938" y="47008"/>
                </a:lnTo>
                <a:lnTo>
                  <a:pt x="215277" y="47008"/>
                </a:lnTo>
                <a:lnTo>
                  <a:pt x="215277" y="45704"/>
                </a:lnTo>
                <a:close/>
                <a:moveTo>
                  <a:pt x="235327" y="45704"/>
                </a:moveTo>
                <a:lnTo>
                  <a:pt x="235327" y="47008"/>
                </a:lnTo>
                <a:lnTo>
                  <a:pt x="235639" y="47008"/>
                </a:lnTo>
                <a:lnTo>
                  <a:pt x="235639" y="45704"/>
                </a:lnTo>
                <a:close/>
                <a:moveTo>
                  <a:pt x="255689" y="45704"/>
                </a:moveTo>
                <a:lnTo>
                  <a:pt x="255689" y="47008"/>
                </a:lnTo>
                <a:lnTo>
                  <a:pt x="256002" y="47008"/>
                </a:lnTo>
                <a:lnTo>
                  <a:pt x="256002" y="45704"/>
                </a:lnTo>
                <a:close/>
                <a:moveTo>
                  <a:pt x="276051" y="45704"/>
                </a:moveTo>
                <a:lnTo>
                  <a:pt x="276051" y="47008"/>
                </a:lnTo>
                <a:lnTo>
                  <a:pt x="276390" y="47008"/>
                </a:lnTo>
                <a:lnTo>
                  <a:pt x="276390" y="45704"/>
                </a:lnTo>
                <a:close/>
                <a:moveTo>
                  <a:pt x="11263" y="48963"/>
                </a:moveTo>
                <a:lnTo>
                  <a:pt x="11263" y="50267"/>
                </a:lnTo>
                <a:lnTo>
                  <a:pt x="11602" y="50267"/>
                </a:lnTo>
                <a:lnTo>
                  <a:pt x="11602" y="48963"/>
                </a:lnTo>
                <a:close/>
                <a:moveTo>
                  <a:pt x="31652" y="48963"/>
                </a:moveTo>
                <a:lnTo>
                  <a:pt x="31652" y="50267"/>
                </a:lnTo>
                <a:lnTo>
                  <a:pt x="31964" y="50267"/>
                </a:lnTo>
                <a:lnTo>
                  <a:pt x="31964" y="48963"/>
                </a:lnTo>
                <a:close/>
                <a:moveTo>
                  <a:pt x="52014" y="48963"/>
                </a:moveTo>
                <a:lnTo>
                  <a:pt x="52014" y="50267"/>
                </a:lnTo>
                <a:lnTo>
                  <a:pt x="52327" y="50267"/>
                </a:lnTo>
                <a:lnTo>
                  <a:pt x="52327" y="48963"/>
                </a:lnTo>
                <a:close/>
                <a:moveTo>
                  <a:pt x="72376" y="48963"/>
                </a:moveTo>
                <a:lnTo>
                  <a:pt x="72376" y="50267"/>
                </a:lnTo>
                <a:lnTo>
                  <a:pt x="72715" y="50267"/>
                </a:lnTo>
                <a:lnTo>
                  <a:pt x="72715" y="48963"/>
                </a:lnTo>
                <a:close/>
                <a:moveTo>
                  <a:pt x="92738" y="48963"/>
                </a:moveTo>
                <a:lnTo>
                  <a:pt x="92738" y="50267"/>
                </a:lnTo>
                <a:lnTo>
                  <a:pt x="93077" y="50267"/>
                </a:lnTo>
                <a:lnTo>
                  <a:pt x="93077" y="48963"/>
                </a:lnTo>
                <a:close/>
                <a:moveTo>
                  <a:pt x="113127" y="48963"/>
                </a:moveTo>
                <a:lnTo>
                  <a:pt x="113127" y="50267"/>
                </a:lnTo>
                <a:lnTo>
                  <a:pt x="113440" y="50267"/>
                </a:lnTo>
                <a:lnTo>
                  <a:pt x="113440" y="48963"/>
                </a:lnTo>
                <a:close/>
                <a:moveTo>
                  <a:pt x="133489" y="48963"/>
                </a:moveTo>
                <a:lnTo>
                  <a:pt x="133489" y="50267"/>
                </a:lnTo>
                <a:lnTo>
                  <a:pt x="133802" y="50267"/>
                </a:lnTo>
                <a:lnTo>
                  <a:pt x="133802" y="48963"/>
                </a:lnTo>
                <a:close/>
                <a:moveTo>
                  <a:pt x="153851" y="48963"/>
                </a:moveTo>
                <a:lnTo>
                  <a:pt x="153851" y="50267"/>
                </a:lnTo>
                <a:lnTo>
                  <a:pt x="154190" y="50267"/>
                </a:lnTo>
                <a:lnTo>
                  <a:pt x="154190" y="48963"/>
                </a:lnTo>
                <a:close/>
                <a:moveTo>
                  <a:pt x="174214" y="48963"/>
                </a:moveTo>
                <a:lnTo>
                  <a:pt x="174214" y="50267"/>
                </a:lnTo>
                <a:lnTo>
                  <a:pt x="174553" y="50267"/>
                </a:lnTo>
                <a:lnTo>
                  <a:pt x="174553" y="48963"/>
                </a:lnTo>
                <a:close/>
                <a:moveTo>
                  <a:pt x="194576" y="48963"/>
                </a:moveTo>
                <a:lnTo>
                  <a:pt x="194576" y="50267"/>
                </a:lnTo>
                <a:lnTo>
                  <a:pt x="194915" y="50267"/>
                </a:lnTo>
                <a:lnTo>
                  <a:pt x="194915" y="48963"/>
                </a:lnTo>
                <a:close/>
                <a:moveTo>
                  <a:pt x="214938" y="48963"/>
                </a:moveTo>
                <a:lnTo>
                  <a:pt x="214938" y="50267"/>
                </a:lnTo>
                <a:lnTo>
                  <a:pt x="215277" y="50267"/>
                </a:lnTo>
                <a:lnTo>
                  <a:pt x="215277" y="48963"/>
                </a:lnTo>
                <a:close/>
                <a:moveTo>
                  <a:pt x="235327" y="48963"/>
                </a:moveTo>
                <a:lnTo>
                  <a:pt x="235327" y="50267"/>
                </a:lnTo>
                <a:lnTo>
                  <a:pt x="235639" y="50267"/>
                </a:lnTo>
                <a:lnTo>
                  <a:pt x="235639" y="48963"/>
                </a:lnTo>
                <a:close/>
                <a:moveTo>
                  <a:pt x="255689" y="48963"/>
                </a:moveTo>
                <a:lnTo>
                  <a:pt x="255689" y="50267"/>
                </a:lnTo>
                <a:lnTo>
                  <a:pt x="256002" y="50267"/>
                </a:lnTo>
                <a:lnTo>
                  <a:pt x="256002" y="48963"/>
                </a:lnTo>
                <a:close/>
                <a:moveTo>
                  <a:pt x="276051" y="48963"/>
                </a:moveTo>
                <a:lnTo>
                  <a:pt x="276051" y="50267"/>
                </a:lnTo>
                <a:lnTo>
                  <a:pt x="276390" y="50267"/>
                </a:lnTo>
                <a:lnTo>
                  <a:pt x="276390" y="48963"/>
                </a:lnTo>
                <a:close/>
                <a:moveTo>
                  <a:pt x="11263" y="52222"/>
                </a:moveTo>
                <a:lnTo>
                  <a:pt x="11263" y="53526"/>
                </a:lnTo>
                <a:lnTo>
                  <a:pt x="11602" y="53526"/>
                </a:lnTo>
                <a:lnTo>
                  <a:pt x="11602" y="52222"/>
                </a:lnTo>
                <a:close/>
                <a:moveTo>
                  <a:pt x="31652" y="52222"/>
                </a:moveTo>
                <a:lnTo>
                  <a:pt x="31652" y="53526"/>
                </a:lnTo>
                <a:lnTo>
                  <a:pt x="31964" y="53526"/>
                </a:lnTo>
                <a:lnTo>
                  <a:pt x="31964" y="52222"/>
                </a:lnTo>
                <a:close/>
                <a:moveTo>
                  <a:pt x="52014" y="52222"/>
                </a:moveTo>
                <a:lnTo>
                  <a:pt x="52014" y="53526"/>
                </a:lnTo>
                <a:lnTo>
                  <a:pt x="52327" y="53526"/>
                </a:lnTo>
                <a:lnTo>
                  <a:pt x="52327" y="52222"/>
                </a:lnTo>
                <a:close/>
                <a:moveTo>
                  <a:pt x="72376" y="52222"/>
                </a:moveTo>
                <a:lnTo>
                  <a:pt x="72376" y="53526"/>
                </a:lnTo>
                <a:lnTo>
                  <a:pt x="72715" y="53526"/>
                </a:lnTo>
                <a:lnTo>
                  <a:pt x="72715" y="52222"/>
                </a:lnTo>
                <a:close/>
                <a:moveTo>
                  <a:pt x="92738" y="52222"/>
                </a:moveTo>
                <a:lnTo>
                  <a:pt x="92738" y="53526"/>
                </a:lnTo>
                <a:lnTo>
                  <a:pt x="93077" y="53526"/>
                </a:lnTo>
                <a:lnTo>
                  <a:pt x="93077" y="52222"/>
                </a:lnTo>
                <a:close/>
                <a:moveTo>
                  <a:pt x="113127" y="52222"/>
                </a:moveTo>
                <a:lnTo>
                  <a:pt x="113127" y="53526"/>
                </a:lnTo>
                <a:lnTo>
                  <a:pt x="113440" y="53526"/>
                </a:lnTo>
                <a:lnTo>
                  <a:pt x="113440" y="52222"/>
                </a:lnTo>
                <a:close/>
                <a:moveTo>
                  <a:pt x="133489" y="52222"/>
                </a:moveTo>
                <a:lnTo>
                  <a:pt x="133489" y="53526"/>
                </a:lnTo>
                <a:lnTo>
                  <a:pt x="133802" y="53526"/>
                </a:lnTo>
                <a:lnTo>
                  <a:pt x="133802" y="52222"/>
                </a:lnTo>
                <a:close/>
                <a:moveTo>
                  <a:pt x="153851" y="52222"/>
                </a:moveTo>
                <a:lnTo>
                  <a:pt x="153851" y="53526"/>
                </a:lnTo>
                <a:lnTo>
                  <a:pt x="154190" y="53526"/>
                </a:lnTo>
                <a:lnTo>
                  <a:pt x="154190" y="52222"/>
                </a:lnTo>
                <a:close/>
                <a:moveTo>
                  <a:pt x="174214" y="52222"/>
                </a:moveTo>
                <a:lnTo>
                  <a:pt x="174214" y="53526"/>
                </a:lnTo>
                <a:lnTo>
                  <a:pt x="174553" y="53526"/>
                </a:lnTo>
                <a:lnTo>
                  <a:pt x="174553" y="52222"/>
                </a:lnTo>
                <a:close/>
                <a:moveTo>
                  <a:pt x="194576" y="52222"/>
                </a:moveTo>
                <a:lnTo>
                  <a:pt x="194576" y="53526"/>
                </a:lnTo>
                <a:lnTo>
                  <a:pt x="194915" y="53526"/>
                </a:lnTo>
                <a:lnTo>
                  <a:pt x="194915" y="52222"/>
                </a:lnTo>
                <a:close/>
                <a:moveTo>
                  <a:pt x="214938" y="52222"/>
                </a:moveTo>
                <a:lnTo>
                  <a:pt x="214938" y="53526"/>
                </a:lnTo>
                <a:lnTo>
                  <a:pt x="215277" y="53526"/>
                </a:lnTo>
                <a:lnTo>
                  <a:pt x="215277" y="52222"/>
                </a:lnTo>
                <a:close/>
                <a:moveTo>
                  <a:pt x="235327" y="52222"/>
                </a:moveTo>
                <a:lnTo>
                  <a:pt x="235327" y="53526"/>
                </a:lnTo>
                <a:lnTo>
                  <a:pt x="235639" y="53526"/>
                </a:lnTo>
                <a:lnTo>
                  <a:pt x="235639" y="52222"/>
                </a:lnTo>
                <a:close/>
                <a:moveTo>
                  <a:pt x="255689" y="52222"/>
                </a:moveTo>
                <a:lnTo>
                  <a:pt x="255689" y="53526"/>
                </a:lnTo>
                <a:lnTo>
                  <a:pt x="256002" y="53526"/>
                </a:lnTo>
                <a:lnTo>
                  <a:pt x="256002" y="52222"/>
                </a:lnTo>
                <a:close/>
                <a:moveTo>
                  <a:pt x="276051" y="52222"/>
                </a:moveTo>
                <a:lnTo>
                  <a:pt x="276051" y="53526"/>
                </a:lnTo>
                <a:lnTo>
                  <a:pt x="276390" y="53526"/>
                </a:lnTo>
                <a:lnTo>
                  <a:pt x="276390" y="52222"/>
                </a:lnTo>
                <a:close/>
                <a:moveTo>
                  <a:pt x="11263" y="55507"/>
                </a:moveTo>
                <a:lnTo>
                  <a:pt x="11263" y="56811"/>
                </a:lnTo>
                <a:lnTo>
                  <a:pt x="11602" y="56811"/>
                </a:lnTo>
                <a:lnTo>
                  <a:pt x="11602" y="55507"/>
                </a:lnTo>
                <a:close/>
                <a:moveTo>
                  <a:pt x="31652" y="55507"/>
                </a:moveTo>
                <a:lnTo>
                  <a:pt x="31652" y="56811"/>
                </a:lnTo>
                <a:lnTo>
                  <a:pt x="31964" y="56811"/>
                </a:lnTo>
                <a:lnTo>
                  <a:pt x="31964" y="55507"/>
                </a:lnTo>
                <a:close/>
                <a:moveTo>
                  <a:pt x="52014" y="55507"/>
                </a:moveTo>
                <a:lnTo>
                  <a:pt x="52014" y="56811"/>
                </a:lnTo>
                <a:lnTo>
                  <a:pt x="52327" y="56811"/>
                </a:lnTo>
                <a:lnTo>
                  <a:pt x="52327" y="55507"/>
                </a:lnTo>
                <a:close/>
                <a:moveTo>
                  <a:pt x="72376" y="55507"/>
                </a:moveTo>
                <a:lnTo>
                  <a:pt x="72376" y="56811"/>
                </a:lnTo>
                <a:lnTo>
                  <a:pt x="72715" y="56811"/>
                </a:lnTo>
                <a:lnTo>
                  <a:pt x="72715" y="55507"/>
                </a:lnTo>
                <a:close/>
                <a:moveTo>
                  <a:pt x="92738" y="55507"/>
                </a:moveTo>
                <a:lnTo>
                  <a:pt x="92738" y="56811"/>
                </a:lnTo>
                <a:lnTo>
                  <a:pt x="93077" y="56811"/>
                </a:lnTo>
                <a:lnTo>
                  <a:pt x="93077" y="55507"/>
                </a:lnTo>
                <a:close/>
                <a:moveTo>
                  <a:pt x="113127" y="55507"/>
                </a:moveTo>
                <a:lnTo>
                  <a:pt x="113127" y="56811"/>
                </a:lnTo>
                <a:lnTo>
                  <a:pt x="113440" y="56811"/>
                </a:lnTo>
                <a:lnTo>
                  <a:pt x="113440" y="55507"/>
                </a:lnTo>
                <a:close/>
                <a:moveTo>
                  <a:pt x="133489" y="55507"/>
                </a:moveTo>
                <a:lnTo>
                  <a:pt x="133489" y="56811"/>
                </a:lnTo>
                <a:lnTo>
                  <a:pt x="133802" y="56811"/>
                </a:lnTo>
                <a:lnTo>
                  <a:pt x="133802" y="55507"/>
                </a:lnTo>
                <a:close/>
                <a:moveTo>
                  <a:pt x="153851" y="55507"/>
                </a:moveTo>
                <a:lnTo>
                  <a:pt x="153851" y="56811"/>
                </a:lnTo>
                <a:lnTo>
                  <a:pt x="154190" y="56811"/>
                </a:lnTo>
                <a:lnTo>
                  <a:pt x="154190" y="55507"/>
                </a:lnTo>
                <a:close/>
                <a:moveTo>
                  <a:pt x="174214" y="55507"/>
                </a:moveTo>
                <a:lnTo>
                  <a:pt x="174214" y="56811"/>
                </a:lnTo>
                <a:lnTo>
                  <a:pt x="174553" y="56811"/>
                </a:lnTo>
                <a:lnTo>
                  <a:pt x="174553" y="55507"/>
                </a:lnTo>
                <a:close/>
                <a:moveTo>
                  <a:pt x="194576" y="55507"/>
                </a:moveTo>
                <a:lnTo>
                  <a:pt x="194576" y="56811"/>
                </a:lnTo>
                <a:lnTo>
                  <a:pt x="194915" y="56811"/>
                </a:lnTo>
                <a:lnTo>
                  <a:pt x="194915" y="55507"/>
                </a:lnTo>
                <a:close/>
                <a:moveTo>
                  <a:pt x="214938" y="55507"/>
                </a:moveTo>
                <a:lnTo>
                  <a:pt x="214938" y="56811"/>
                </a:lnTo>
                <a:lnTo>
                  <a:pt x="215277" y="56811"/>
                </a:lnTo>
                <a:lnTo>
                  <a:pt x="215277" y="55507"/>
                </a:lnTo>
                <a:close/>
                <a:moveTo>
                  <a:pt x="235327" y="55507"/>
                </a:moveTo>
                <a:lnTo>
                  <a:pt x="235327" y="56811"/>
                </a:lnTo>
                <a:lnTo>
                  <a:pt x="235639" y="56811"/>
                </a:lnTo>
                <a:lnTo>
                  <a:pt x="235639" y="55507"/>
                </a:lnTo>
                <a:close/>
                <a:moveTo>
                  <a:pt x="255689" y="55507"/>
                </a:moveTo>
                <a:lnTo>
                  <a:pt x="255689" y="56811"/>
                </a:lnTo>
                <a:lnTo>
                  <a:pt x="256002" y="56811"/>
                </a:lnTo>
                <a:lnTo>
                  <a:pt x="256002" y="55507"/>
                </a:lnTo>
                <a:close/>
                <a:moveTo>
                  <a:pt x="276051" y="55507"/>
                </a:moveTo>
                <a:lnTo>
                  <a:pt x="276051" y="56811"/>
                </a:lnTo>
                <a:lnTo>
                  <a:pt x="276390" y="56811"/>
                </a:lnTo>
                <a:lnTo>
                  <a:pt x="276390" y="55507"/>
                </a:lnTo>
                <a:close/>
                <a:moveTo>
                  <a:pt x="11263" y="58766"/>
                </a:moveTo>
                <a:lnTo>
                  <a:pt x="11263" y="60070"/>
                </a:lnTo>
                <a:lnTo>
                  <a:pt x="11602" y="60070"/>
                </a:lnTo>
                <a:lnTo>
                  <a:pt x="11602" y="58766"/>
                </a:lnTo>
                <a:close/>
                <a:moveTo>
                  <a:pt x="31652" y="58766"/>
                </a:moveTo>
                <a:lnTo>
                  <a:pt x="31652" y="60070"/>
                </a:lnTo>
                <a:lnTo>
                  <a:pt x="31964" y="60070"/>
                </a:lnTo>
                <a:lnTo>
                  <a:pt x="31964" y="58766"/>
                </a:lnTo>
                <a:close/>
                <a:moveTo>
                  <a:pt x="52014" y="58766"/>
                </a:moveTo>
                <a:lnTo>
                  <a:pt x="52014" y="60070"/>
                </a:lnTo>
                <a:lnTo>
                  <a:pt x="52327" y="60070"/>
                </a:lnTo>
                <a:lnTo>
                  <a:pt x="52327" y="58766"/>
                </a:lnTo>
                <a:close/>
                <a:moveTo>
                  <a:pt x="72376" y="58766"/>
                </a:moveTo>
                <a:lnTo>
                  <a:pt x="72376" y="60070"/>
                </a:lnTo>
                <a:lnTo>
                  <a:pt x="72715" y="60070"/>
                </a:lnTo>
                <a:lnTo>
                  <a:pt x="72715" y="58766"/>
                </a:lnTo>
                <a:close/>
                <a:moveTo>
                  <a:pt x="92738" y="58766"/>
                </a:moveTo>
                <a:lnTo>
                  <a:pt x="92738" y="60070"/>
                </a:lnTo>
                <a:lnTo>
                  <a:pt x="93077" y="60070"/>
                </a:lnTo>
                <a:lnTo>
                  <a:pt x="93077" y="58766"/>
                </a:lnTo>
                <a:close/>
                <a:moveTo>
                  <a:pt x="113127" y="58766"/>
                </a:moveTo>
                <a:lnTo>
                  <a:pt x="113127" y="60070"/>
                </a:lnTo>
                <a:lnTo>
                  <a:pt x="113440" y="60070"/>
                </a:lnTo>
                <a:lnTo>
                  <a:pt x="113440" y="58766"/>
                </a:lnTo>
                <a:close/>
                <a:moveTo>
                  <a:pt x="133489" y="58766"/>
                </a:moveTo>
                <a:lnTo>
                  <a:pt x="133489" y="60070"/>
                </a:lnTo>
                <a:lnTo>
                  <a:pt x="133802" y="60070"/>
                </a:lnTo>
                <a:lnTo>
                  <a:pt x="133802" y="58766"/>
                </a:lnTo>
                <a:close/>
                <a:moveTo>
                  <a:pt x="153851" y="58766"/>
                </a:moveTo>
                <a:lnTo>
                  <a:pt x="153851" y="60070"/>
                </a:lnTo>
                <a:lnTo>
                  <a:pt x="154190" y="60070"/>
                </a:lnTo>
                <a:lnTo>
                  <a:pt x="154190" y="58766"/>
                </a:lnTo>
                <a:close/>
                <a:moveTo>
                  <a:pt x="174214" y="58766"/>
                </a:moveTo>
                <a:lnTo>
                  <a:pt x="174214" y="60070"/>
                </a:lnTo>
                <a:lnTo>
                  <a:pt x="174553" y="60070"/>
                </a:lnTo>
                <a:lnTo>
                  <a:pt x="174553" y="58766"/>
                </a:lnTo>
                <a:close/>
                <a:moveTo>
                  <a:pt x="194576" y="58766"/>
                </a:moveTo>
                <a:lnTo>
                  <a:pt x="194576" y="60070"/>
                </a:lnTo>
                <a:lnTo>
                  <a:pt x="194915" y="60070"/>
                </a:lnTo>
                <a:lnTo>
                  <a:pt x="194915" y="58766"/>
                </a:lnTo>
                <a:close/>
                <a:moveTo>
                  <a:pt x="214938" y="58766"/>
                </a:moveTo>
                <a:lnTo>
                  <a:pt x="214938" y="60070"/>
                </a:lnTo>
                <a:lnTo>
                  <a:pt x="215277" y="60070"/>
                </a:lnTo>
                <a:lnTo>
                  <a:pt x="215277" y="58766"/>
                </a:lnTo>
                <a:close/>
                <a:moveTo>
                  <a:pt x="235327" y="58766"/>
                </a:moveTo>
                <a:lnTo>
                  <a:pt x="235327" y="60070"/>
                </a:lnTo>
                <a:lnTo>
                  <a:pt x="235639" y="60070"/>
                </a:lnTo>
                <a:lnTo>
                  <a:pt x="235639" y="58766"/>
                </a:lnTo>
                <a:close/>
                <a:moveTo>
                  <a:pt x="255689" y="58766"/>
                </a:moveTo>
                <a:lnTo>
                  <a:pt x="255689" y="60070"/>
                </a:lnTo>
                <a:lnTo>
                  <a:pt x="256002" y="60070"/>
                </a:lnTo>
                <a:lnTo>
                  <a:pt x="256002" y="58766"/>
                </a:lnTo>
                <a:close/>
                <a:moveTo>
                  <a:pt x="276051" y="58766"/>
                </a:moveTo>
                <a:lnTo>
                  <a:pt x="276051" y="60070"/>
                </a:lnTo>
                <a:lnTo>
                  <a:pt x="276390" y="60070"/>
                </a:lnTo>
                <a:lnTo>
                  <a:pt x="276390" y="58766"/>
                </a:lnTo>
                <a:close/>
                <a:moveTo>
                  <a:pt x="0" y="60096"/>
                </a:moveTo>
                <a:lnTo>
                  <a:pt x="0" y="60435"/>
                </a:lnTo>
                <a:lnTo>
                  <a:pt x="1304" y="60435"/>
                </a:lnTo>
                <a:lnTo>
                  <a:pt x="1304" y="60096"/>
                </a:lnTo>
                <a:close/>
                <a:moveTo>
                  <a:pt x="3259" y="60096"/>
                </a:moveTo>
                <a:lnTo>
                  <a:pt x="3259" y="60435"/>
                </a:lnTo>
                <a:lnTo>
                  <a:pt x="4563" y="60435"/>
                </a:lnTo>
                <a:lnTo>
                  <a:pt x="4563" y="60096"/>
                </a:lnTo>
                <a:close/>
                <a:moveTo>
                  <a:pt x="6518" y="60096"/>
                </a:moveTo>
                <a:lnTo>
                  <a:pt x="6518" y="60435"/>
                </a:lnTo>
                <a:lnTo>
                  <a:pt x="7848" y="60435"/>
                </a:lnTo>
                <a:lnTo>
                  <a:pt x="7848" y="60096"/>
                </a:lnTo>
                <a:close/>
                <a:moveTo>
                  <a:pt x="9803" y="60096"/>
                </a:moveTo>
                <a:lnTo>
                  <a:pt x="9803" y="60435"/>
                </a:lnTo>
                <a:lnTo>
                  <a:pt x="11107" y="60435"/>
                </a:lnTo>
                <a:lnTo>
                  <a:pt x="11107" y="60096"/>
                </a:lnTo>
                <a:close/>
                <a:moveTo>
                  <a:pt x="13062" y="60096"/>
                </a:moveTo>
                <a:lnTo>
                  <a:pt x="13062" y="60435"/>
                </a:lnTo>
                <a:lnTo>
                  <a:pt x="14366" y="60435"/>
                </a:lnTo>
                <a:lnTo>
                  <a:pt x="14366" y="60096"/>
                </a:lnTo>
                <a:close/>
                <a:moveTo>
                  <a:pt x="16321" y="60096"/>
                </a:moveTo>
                <a:lnTo>
                  <a:pt x="16321" y="60435"/>
                </a:lnTo>
                <a:lnTo>
                  <a:pt x="17625" y="60435"/>
                </a:lnTo>
                <a:lnTo>
                  <a:pt x="17625" y="60096"/>
                </a:lnTo>
                <a:close/>
                <a:moveTo>
                  <a:pt x="19580" y="60096"/>
                </a:moveTo>
                <a:lnTo>
                  <a:pt x="19580" y="60435"/>
                </a:lnTo>
                <a:lnTo>
                  <a:pt x="20884" y="60435"/>
                </a:lnTo>
                <a:lnTo>
                  <a:pt x="20884" y="60096"/>
                </a:lnTo>
                <a:close/>
                <a:moveTo>
                  <a:pt x="22839" y="60096"/>
                </a:moveTo>
                <a:lnTo>
                  <a:pt x="22839" y="60435"/>
                </a:lnTo>
                <a:lnTo>
                  <a:pt x="24169" y="60435"/>
                </a:lnTo>
                <a:lnTo>
                  <a:pt x="24169" y="60096"/>
                </a:lnTo>
                <a:close/>
                <a:moveTo>
                  <a:pt x="26124" y="60096"/>
                </a:moveTo>
                <a:lnTo>
                  <a:pt x="26124" y="60435"/>
                </a:lnTo>
                <a:lnTo>
                  <a:pt x="27428" y="60435"/>
                </a:lnTo>
                <a:lnTo>
                  <a:pt x="27428" y="60096"/>
                </a:lnTo>
                <a:close/>
                <a:moveTo>
                  <a:pt x="29383" y="60096"/>
                </a:moveTo>
                <a:lnTo>
                  <a:pt x="29383" y="60435"/>
                </a:lnTo>
                <a:lnTo>
                  <a:pt x="30687" y="60435"/>
                </a:lnTo>
                <a:lnTo>
                  <a:pt x="30687" y="60096"/>
                </a:lnTo>
                <a:close/>
                <a:moveTo>
                  <a:pt x="32642" y="60096"/>
                </a:moveTo>
                <a:lnTo>
                  <a:pt x="32642" y="60435"/>
                </a:lnTo>
                <a:lnTo>
                  <a:pt x="33946" y="60435"/>
                </a:lnTo>
                <a:lnTo>
                  <a:pt x="33946" y="60096"/>
                </a:lnTo>
                <a:close/>
                <a:moveTo>
                  <a:pt x="35901" y="60096"/>
                </a:moveTo>
                <a:lnTo>
                  <a:pt x="35901" y="60435"/>
                </a:lnTo>
                <a:lnTo>
                  <a:pt x="37205" y="60435"/>
                </a:lnTo>
                <a:lnTo>
                  <a:pt x="37205" y="60096"/>
                </a:lnTo>
                <a:close/>
                <a:moveTo>
                  <a:pt x="39186" y="60096"/>
                </a:moveTo>
                <a:lnTo>
                  <a:pt x="39186" y="60435"/>
                </a:lnTo>
                <a:lnTo>
                  <a:pt x="40490" y="60435"/>
                </a:lnTo>
                <a:lnTo>
                  <a:pt x="40490" y="60096"/>
                </a:lnTo>
                <a:close/>
                <a:moveTo>
                  <a:pt x="42445" y="60096"/>
                </a:moveTo>
                <a:lnTo>
                  <a:pt x="42445" y="60435"/>
                </a:lnTo>
                <a:lnTo>
                  <a:pt x="43749" y="60435"/>
                </a:lnTo>
                <a:lnTo>
                  <a:pt x="43749" y="60096"/>
                </a:lnTo>
                <a:close/>
                <a:moveTo>
                  <a:pt x="45704" y="60096"/>
                </a:moveTo>
                <a:lnTo>
                  <a:pt x="45704" y="60435"/>
                </a:lnTo>
                <a:lnTo>
                  <a:pt x="47008" y="60435"/>
                </a:lnTo>
                <a:lnTo>
                  <a:pt x="47008" y="60096"/>
                </a:lnTo>
                <a:close/>
                <a:moveTo>
                  <a:pt x="48963" y="60096"/>
                </a:moveTo>
                <a:lnTo>
                  <a:pt x="48963" y="60435"/>
                </a:lnTo>
                <a:lnTo>
                  <a:pt x="50267" y="60435"/>
                </a:lnTo>
                <a:lnTo>
                  <a:pt x="50267" y="60096"/>
                </a:lnTo>
                <a:close/>
                <a:moveTo>
                  <a:pt x="52222" y="60096"/>
                </a:moveTo>
                <a:lnTo>
                  <a:pt x="52222" y="60435"/>
                </a:lnTo>
                <a:lnTo>
                  <a:pt x="53526" y="60435"/>
                </a:lnTo>
                <a:lnTo>
                  <a:pt x="53526" y="60096"/>
                </a:lnTo>
                <a:close/>
                <a:moveTo>
                  <a:pt x="55507" y="60096"/>
                </a:moveTo>
                <a:lnTo>
                  <a:pt x="55507" y="60435"/>
                </a:lnTo>
                <a:lnTo>
                  <a:pt x="56811" y="60435"/>
                </a:lnTo>
                <a:lnTo>
                  <a:pt x="56811" y="60096"/>
                </a:lnTo>
                <a:close/>
                <a:moveTo>
                  <a:pt x="58766" y="60096"/>
                </a:moveTo>
                <a:lnTo>
                  <a:pt x="58766" y="60435"/>
                </a:lnTo>
                <a:lnTo>
                  <a:pt x="60070" y="60435"/>
                </a:lnTo>
                <a:lnTo>
                  <a:pt x="60070" y="60096"/>
                </a:lnTo>
                <a:close/>
                <a:moveTo>
                  <a:pt x="62025" y="60096"/>
                </a:moveTo>
                <a:lnTo>
                  <a:pt x="62025" y="60435"/>
                </a:lnTo>
                <a:lnTo>
                  <a:pt x="63329" y="60435"/>
                </a:lnTo>
                <a:lnTo>
                  <a:pt x="63329" y="60096"/>
                </a:lnTo>
                <a:close/>
                <a:moveTo>
                  <a:pt x="65284" y="60096"/>
                </a:moveTo>
                <a:lnTo>
                  <a:pt x="65284" y="60435"/>
                </a:lnTo>
                <a:lnTo>
                  <a:pt x="66588" y="60435"/>
                </a:lnTo>
                <a:lnTo>
                  <a:pt x="66588" y="60096"/>
                </a:lnTo>
                <a:close/>
                <a:moveTo>
                  <a:pt x="68544" y="60096"/>
                </a:moveTo>
                <a:lnTo>
                  <a:pt x="68544" y="60435"/>
                </a:lnTo>
                <a:lnTo>
                  <a:pt x="69873" y="60435"/>
                </a:lnTo>
                <a:lnTo>
                  <a:pt x="69873" y="60096"/>
                </a:lnTo>
                <a:close/>
                <a:moveTo>
                  <a:pt x="71829" y="60096"/>
                </a:moveTo>
                <a:lnTo>
                  <a:pt x="71829" y="60435"/>
                </a:lnTo>
                <a:lnTo>
                  <a:pt x="73132" y="60435"/>
                </a:lnTo>
                <a:lnTo>
                  <a:pt x="73132" y="60096"/>
                </a:lnTo>
                <a:close/>
                <a:moveTo>
                  <a:pt x="75088" y="60096"/>
                </a:moveTo>
                <a:lnTo>
                  <a:pt x="75088" y="60435"/>
                </a:lnTo>
                <a:lnTo>
                  <a:pt x="76391" y="60435"/>
                </a:lnTo>
                <a:lnTo>
                  <a:pt x="76391" y="60096"/>
                </a:lnTo>
                <a:close/>
                <a:moveTo>
                  <a:pt x="78347" y="60096"/>
                </a:moveTo>
                <a:lnTo>
                  <a:pt x="78347" y="60435"/>
                </a:lnTo>
                <a:lnTo>
                  <a:pt x="79650" y="60435"/>
                </a:lnTo>
                <a:lnTo>
                  <a:pt x="79650" y="60096"/>
                </a:lnTo>
                <a:close/>
                <a:moveTo>
                  <a:pt x="81606" y="60096"/>
                </a:moveTo>
                <a:lnTo>
                  <a:pt x="81606" y="60435"/>
                </a:lnTo>
                <a:lnTo>
                  <a:pt x="82909" y="60435"/>
                </a:lnTo>
                <a:lnTo>
                  <a:pt x="82909" y="60096"/>
                </a:lnTo>
                <a:close/>
                <a:moveTo>
                  <a:pt x="84865" y="60096"/>
                </a:moveTo>
                <a:lnTo>
                  <a:pt x="84865" y="60435"/>
                </a:lnTo>
                <a:lnTo>
                  <a:pt x="86194" y="60435"/>
                </a:lnTo>
                <a:lnTo>
                  <a:pt x="86194" y="60096"/>
                </a:lnTo>
                <a:close/>
                <a:moveTo>
                  <a:pt x="88150" y="60096"/>
                </a:moveTo>
                <a:lnTo>
                  <a:pt x="88150" y="60435"/>
                </a:lnTo>
                <a:lnTo>
                  <a:pt x="89453" y="60435"/>
                </a:lnTo>
                <a:lnTo>
                  <a:pt x="89453" y="60096"/>
                </a:lnTo>
                <a:close/>
                <a:moveTo>
                  <a:pt x="91409" y="60096"/>
                </a:moveTo>
                <a:lnTo>
                  <a:pt x="91409" y="60435"/>
                </a:lnTo>
                <a:lnTo>
                  <a:pt x="92712" y="60435"/>
                </a:lnTo>
                <a:lnTo>
                  <a:pt x="92712" y="60096"/>
                </a:lnTo>
                <a:close/>
                <a:moveTo>
                  <a:pt x="94668" y="60096"/>
                </a:moveTo>
                <a:lnTo>
                  <a:pt x="94668" y="60435"/>
                </a:lnTo>
                <a:lnTo>
                  <a:pt x="95971" y="60435"/>
                </a:lnTo>
                <a:lnTo>
                  <a:pt x="95971" y="60096"/>
                </a:lnTo>
                <a:close/>
                <a:moveTo>
                  <a:pt x="97927" y="60096"/>
                </a:moveTo>
                <a:lnTo>
                  <a:pt x="97927" y="60435"/>
                </a:lnTo>
                <a:lnTo>
                  <a:pt x="99230" y="60435"/>
                </a:lnTo>
                <a:lnTo>
                  <a:pt x="99230" y="60096"/>
                </a:lnTo>
                <a:close/>
                <a:moveTo>
                  <a:pt x="101212" y="60096"/>
                </a:moveTo>
                <a:lnTo>
                  <a:pt x="101212" y="60435"/>
                </a:lnTo>
                <a:lnTo>
                  <a:pt x="102515" y="60435"/>
                </a:lnTo>
                <a:lnTo>
                  <a:pt x="102515" y="60096"/>
                </a:lnTo>
                <a:close/>
                <a:moveTo>
                  <a:pt x="104471" y="60096"/>
                </a:moveTo>
                <a:lnTo>
                  <a:pt x="104471" y="60435"/>
                </a:lnTo>
                <a:lnTo>
                  <a:pt x="105774" y="60435"/>
                </a:lnTo>
                <a:lnTo>
                  <a:pt x="105774" y="60096"/>
                </a:lnTo>
                <a:close/>
                <a:moveTo>
                  <a:pt x="107730" y="60096"/>
                </a:moveTo>
                <a:lnTo>
                  <a:pt x="107730" y="60435"/>
                </a:lnTo>
                <a:lnTo>
                  <a:pt x="109033" y="60435"/>
                </a:lnTo>
                <a:lnTo>
                  <a:pt x="109033" y="60096"/>
                </a:lnTo>
                <a:close/>
                <a:moveTo>
                  <a:pt x="110989" y="60096"/>
                </a:moveTo>
                <a:lnTo>
                  <a:pt x="110989" y="60435"/>
                </a:lnTo>
                <a:lnTo>
                  <a:pt x="112292" y="60435"/>
                </a:lnTo>
                <a:lnTo>
                  <a:pt x="112292" y="60096"/>
                </a:lnTo>
                <a:close/>
                <a:moveTo>
                  <a:pt x="114248" y="60096"/>
                </a:moveTo>
                <a:lnTo>
                  <a:pt x="114248" y="60435"/>
                </a:lnTo>
                <a:lnTo>
                  <a:pt x="115551" y="60435"/>
                </a:lnTo>
                <a:lnTo>
                  <a:pt x="115551" y="60096"/>
                </a:lnTo>
                <a:close/>
                <a:moveTo>
                  <a:pt x="117533" y="60096"/>
                </a:moveTo>
                <a:lnTo>
                  <a:pt x="117533" y="60435"/>
                </a:lnTo>
                <a:lnTo>
                  <a:pt x="118837" y="60435"/>
                </a:lnTo>
                <a:lnTo>
                  <a:pt x="118837" y="60096"/>
                </a:lnTo>
                <a:close/>
                <a:moveTo>
                  <a:pt x="120792" y="60096"/>
                </a:moveTo>
                <a:lnTo>
                  <a:pt x="120792" y="60435"/>
                </a:lnTo>
                <a:lnTo>
                  <a:pt x="122096" y="60435"/>
                </a:lnTo>
                <a:lnTo>
                  <a:pt x="122096" y="60096"/>
                </a:lnTo>
                <a:close/>
                <a:moveTo>
                  <a:pt x="124051" y="60096"/>
                </a:moveTo>
                <a:lnTo>
                  <a:pt x="124051" y="60435"/>
                </a:lnTo>
                <a:lnTo>
                  <a:pt x="125355" y="60435"/>
                </a:lnTo>
                <a:lnTo>
                  <a:pt x="125355" y="60096"/>
                </a:lnTo>
                <a:close/>
                <a:moveTo>
                  <a:pt x="127310" y="60096"/>
                </a:moveTo>
                <a:lnTo>
                  <a:pt x="127310" y="60435"/>
                </a:lnTo>
                <a:lnTo>
                  <a:pt x="128614" y="60435"/>
                </a:lnTo>
                <a:lnTo>
                  <a:pt x="128614" y="60096"/>
                </a:lnTo>
                <a:close/>
                <a:moveTo>
                  <a:pt x="130569" y="60096"/>
                </a:moveTo>
                <a:lnTo>
                  <a:pt x="130569" y="60435"/>
                </a:lnTo>
                <a:lnTo>
                  <a:pt x="131899" y="60435"/>
                </a:lnTo>
                <a:lnTo>
                  <a:pt x="131899" y="60096"/>
                </a:lnTo>
                <a:close/>
                <a:moveTo>
                  <a:pt x="133854" y="60096"/>
                </a:moveTo>
                <a:lnTo>
                  <a:pt x="133854" y="60435"/>
                </a:lnTo>
                <a:lnTo>
                  <a:pt x="135158" y="60435"/>
                </a:lnTo>
                <a:lnTo>
                  <a:pt x="135158" y="60096"/>
                </a:lnTo>
                <a:close/>
                <a:moveTo>
                  <a:pt x="137113" y="60096"/>
                </a:moveTo>
                <a:lnTo>
                  <a:pt x="137113" y="60435"/>
                </a:lnTo>
                <a:lnTo>
                  <a:pt x="138417" y="60435"/>
                </a:lnTo>
                <a:lnTo>
                  <a:pt x="138417" y="60096"/>
                </a:lnTo>
                <a:close/>
                <a:moveTo>
                  <a:pt x="140372" y="60096"/>
                </a:moveTo>
                <a:lnTo>
                  <a:pt x="140372" y="60435"/>
                </a:lnTo>
                <a:lnTo>
                  <a:pt x="141676" y="60435"/>
                </a:lnTo>
                <a:lnTo>
                  <a:pt x="141676" y="60096"/>
                </a:lnTo>
                <a:close/>
                <a:moveTo>
                  <a:pt x="143631" y="60096"/>
                </a:moveTo>
                <a:lnTo>
                  <a:pt x="143631" y="60435"/>
                </a:lnTo>
                <a:lnTo>
                  <a:pt x="144935" y="60435"/>
                </a:lnTo>
                <a:lnTo>
                  <a:pt x="144935" y="60096"/>
                </a:lnTo>
                <a:close/>
                <a:moveTo>
                  <a:pt x="146890" y="60096"/>
                </a:moveTo>
                <a:lnTo>
                  <a:pt x="146890" y="60435"/>
                </a:lnTo>
                <a:lnTo>
                  <a:pt x="148220" y="60435"/>
                </a:lnTo>
                <a:lnTo>
                  <a:pt x="148220" y="60096"/>
                </a:lnTo>
                <a:close/>
                <a:moveTo>
                  <a:pt x="150175" y="60096"/>
                </a:moveTo>
                <a:lnTo>
                  <a:pt x="150175" y="60435"/>
                </a:lnTo>
                <a:lnTo>
                  <a:pt x="151479" y="60435"/>
                </a:lnTo>
                <a:lnTo>
                  <a:pt x="151479" y="60096"/>
                </a:lnTo>
                <a:close/>
                <a:moveTo>
                  <a:pt x="153434" y="60096"/>
                </a:moveTo>
                <a:lnTo>
                  <a:pt x="153434" y="60435"/>
                </a:lnTo>
                <a:lnTo>
                  <a:pt x="154738" y="60435"/>
                </a:lnTo>
                <a:lnTo>
                  <a:pt x="154738" y="60096"/>
                </a:lnTo>
                <a:close/>
                <a:moveTo>
                  <a:pt x="156693" y="60096"/>
                </a:moveTo>
                <a:lnTo>
                  <a:pt x="156693" y="60435"/>
                </a:lnTo>
                <a:lnTo>
                  <a:pt x="157997" y="60435"/>
                </a:lnTo>
                <a:lnTo>
                  <a:pt x="157997" y="60096"/>
                </a:lnTo>
                <a:close/>
                <a:moveTo>
                  <a:pt x="159952" y="60096"/>
                </a:moveTo>
                <a:lnTo>
                  <a:pt x="159952" y="60435"/>
                </a:lnTo>
                <a:lnTo>
                  <a:pt x="161256" y="60435"/>
                </a:lnTo>
                <a:lnTo>
                  <a:pt x="161256" y="60096"/>
                </a:lnTo>
                <a:close/>
                <a:moveTo>
                  <a:pt x="163237" y="60096"/>
                </a:moveTo>
                <a:lnTo>
                  <a:pt x="163237" y="60435"/>
                </a:lnTo>
                <a:lnTo>
                  <a:pt x="164541" y="60435"/>
                </a:lnTo>
                <a:lnTo>
                  <a:pt x="164541" y="60096"/>
                </a:lnTo>
                <a:close/>
                <a:moveTo>
                  <a:pt x="166496" y="60096"/>
                </a:moveTo>
                <a:lnTo>
                  <a:pt x="166496" y="60435"/>
                </a:lnTo>
                <a:lnTo>
                  <a:pt x="167800" y="60435"/>
                </a:lnTo>
                <a:lnTo>
                  <a:pt x="167800" y="60096"/>
                </a:lnTo>
                <a:close/>
                <a:moveTo>
                  <a:pt x="169755" y="60096"/>
                </a:moveTo>
                <a:lnTo>
                  <a:pt x="169755" y="60435"/>
                </a:lnTo>
                <a:lnTo>
                  <a:pt x="171059" y="60435"/>
                </a:lnTo>
                <a:lnTo>
                  <a:pt x="171059" y="60096"/>
                </a:lnTo>
                <a:close/>
                <a:moveTo>
                  <a:pt x="173014" y="60096"/>
                </a:moveTo>
                <a:lnTo>
                  <a:pt x="173014" y="60435"/>
                </a:lnTo>
                <a:lnTo>
                  <a:pt x="174318" y="60435"/>
                </a:lnTo>
                <a:lnTo>
                  <a:pt x="174318" y="60096"/>
                </a:lnTo>
                <a:close/>
                <a:moveTo>
                  <a:pt x="176273" y="60096"/>
                </a:moveTo>
                <a:lnTo>
                  <a:pt x="176273" y="60435"/>
                </a:lnTo>
                <a:lnTo>
                  <a:pt x="177577" y="60435"/>
                </a:lnTo>
                <a:lnTo>
                  <a:pt x="177577" y="60096"/>
                </a:lnTo>
                <a:close/>
                <a:moveTo>
                  <a:pt x="179558" y="60096"/>
                </a:moveTo>
                <a:lnTo>
                  <a:pt x="179558" y="60435"/>
                </a:lnTo>
                <a:lnTo>
                  <a:pt x="180862" y="60435"/>
                </a:lnTo>
                <a:lnTo>
                  <a:pt x="180862" y="60096"/>
                </a:lnTo>
                <a:close/>
                <a:moveTo>
                  <a:pt x="182817" y="60096"/>
                </a:moveTo>
                <a:lnTo>
                  <a:pt x="182817" y="60435"/>
                </a:lnTo>
                <a:lnTo>
                  <a:pt x="184121" y="60435"/>
                </a:lnTo>
                <a:lnTo>
                  <a:pt x="184121" y="60096"/>
                </a:lnTo>
                <a:close/>
                <a:moveTo>
                  <a:pt x="186076" y="60096"/>
                </a:moveTo>
                <a:lnTo>
                  <a:pt x="186076" y="60435"/>
                </a:lnTo>
                <a:lnTo>
                  <a:pt x="187380" y="60435"/>
                </a:lnTo>
                <a:lnTo>
                  <a:pt x="187380" y="60096"/>
                </a:lnTo>
                <a:close/>
                <a:moveTo>
                  <a:pt x="189335" y="60096"/>
                </a:moveTo>
                <a:lnTo>
                  <a:pt x="189335" y="60435"/>
                </a:lnTo>
                <a:lnTo>
                  <a:pt x="190639" y="60435"/>
                </a:lnTo>
                <a:lnTo>
                  <a:pt x="190639" y="60096"/>
                </a:lnTo>
                <a:close/>
                <a:moveTo>
                  <a:pt x="192594" y="60096"/>
                </a:moveTo>
                <a:lnTo>
                  <a:pt x="192594" y="60435"/>
                </a:lnTo>
                <a:lnTo>
                  <a:pt x="193924" y="60435"/>
                </a:lnTo>
                <a:lnTo>
                  <a:pt x="193924" y="60096"/>
                </a:lnTo>
                <a:close/>
                <a:moveTo>
                  <a:pt x="195880" y="60096"/>
                </a:moveTo>
                <a:lnTo>
                  <a:pt x="195880" y="60435"/>
                </a:lnTo>
                <a:lnTo>
                  <a:pt x="197183" y="60435"/>
                </a:lnTo>
                <a:lnTo>
                  <a:pt x="197183" y="60096"/>
                </a:lnTo>
                <a:close/>
                <a:moveTo>
                  <a:pt x="199139" y="60096"/>
                </a:moveTo>
                <a:lnTo>
                  <a:pt x="199139" y="60435"/>
                </a:lnTo>
                <a:lnTo>
                  <a:pt x="200442" y="60435"/>
                </a:lnTo>
                <a:lnTo>
                  <a:pt x="200442" y="60096"/>
                </a:lnTo>
                <a:close/>
                <a:moveTo>
                  <a:pt x="202398" y="60096"/>
                </a:moveTo>
                <a:lnTo>
                  <a:pt x="202398" y="60435"/>
                </a:lnTo>
                <a:lnTo>
                  <a:pt x="203701" y="60435"/>
                </a:lnTo>
                <a:lnTo>
                  <a:pt x="203701" y="60096"/>
                </a:lnTo>
                <a:close/>
                <a:moveTo>
                  <a:pt x="205657" y="60096"/>
                </a:moveTo>
                <a:lnTo>
                  <a:pt x="205657" y="60435"/>
                </a:lnTo>
                <a:lnTo>
                  <a:pt x="206960" y="60435"/>
                </a:lnTo>
                <a:lnTo>
                  <a:pt x="206960" y="60096"/>
                </a:lnTo>
                <a:close/>
                <a:moveTo>
                  <a:pt x="208916" y="60096"/>
                </a:moveTo>
                <a:lnTo>
                  <a:pt x="208916" y="60435"/>
                </a:lnTo>
                <a:lnTo>
                  <a:pt x="210245" y="60435"/>
                </a:lnTo>
                <a:lnTo>
                  <a:pt x="210245" y="60096"/>
                </a:lnTo>
                <a:close/>
                <a:moveTo>
                  <a:pt x="212201" y="60096"/>
                </a:moveTo>
                <a:lnTo>
                  <a:pt x="212201" y="60435"/>
                </a:lnTo>
                <a:lnTo>
                  <a:pt x="213504" y="60435"/>
                </a:lnTo>
                <a:lnTo>
                  <a:pt x="213504" y="60096"/>
                </a:lnTo>
                <a:close/>
                <a:moveTo>
                  <a:pt x="215460" y="60096"/>
                </a:moveTo>
                <a:lnTo>
                  <a:pt x="215460" y="60435"/>
                </a:lnTo>
                <a:lnTo>
                  <a:pt x="216763" y="60435"/>
                </a:lnTo>
                <a:lnTo>
                  <a:pt x="216763" y="60096"/>
                </a:lnTo>
                <a:close/>
                <a:moveTo>
                  <a:pt x="218719" y="60096"/>
                </a:moveTo>
                <a:lnTo>
                  <a:pt x="218719" y="60435"/>
                </a:lnTo>
                <a:lnTo>
                  <a:pt x="220022" y="60435"/>
                </a:lnTo>
                <a:lnTo>
                  <a:pt x="220022" y="60096"/>
                </a:lnTo>
                <a:close/>
                <a:moveTo>
                  <a:pt x="221978" y="60096"/>
                </a:moveTo>
                <a:lnTo>
                  <a:pt x="221978" y="60435"/>
                </a:lnTo>
                <a:lnTo>
                  <a:pt x="223281" y="60435"/>
                </a:lnTo>
                <a:lnTo>
                  <a:pt x="223281" y="60096"/>
                </a:lnTo>
                <a:close/>
                <a:moveTo>
                  <a:pt x="225263" y="60096"/>
                </a:moveTo>
                <a:lnTo>
                  <a:pt x="225263" y="60435"/>
                </a:lnTo>
                <a:lnTo>
                  <a:pt x="226566" y="60435"/>
                </a:lnTo>
                <a:lnTo>
                  <a:pt x="226566" y="60096"/>
                </a:lnTo>
                <a:close/>
                <a:moveTo>
                  <a:pt x="228522" y="60096"/>
                </a:moveTo>
                <a:lnTo>
                  <a:pt x="228522" y="60435"/>
                </a:lnTo>
                <a:lnTo>
                  <a:pt x="229825" y="60435"/>
                </a:lnTo>
                <a:lnTo>
                  <a:pt x="229825" y="60096"/>
                </a:lnTo>
                <a:close/>
                <a:moveTo>
                  <a:pt x="231781" y="60096"/>
                </a:moveTo>
                <a:lnTo>
                  <a:pt x="231781" y="60435"/>
                </a:lnTo>
                <a:lnTo>
                  <a:pt x="233084" y="60435"/>
                </a:lnTo>
                <a:lnTo>
                  <a:pt x="233084" y="60096"/>
                </a:lnTo>
                <a:close/>
                <a:moveTo>
                  <a:pt x="235040" y="60096"/>
                </a:moveTo>
                <a:lnTo>
                  <a:pt x="235040" y="60435"/>
                </a:lnTo>
                <a:lnTo>
                  <a:pt x="236343" y="60435"/>
                </a:lnTo>
                <a:lnTo>
                  <a:pt x="236343" y="60096"/>
                </a:lnTo>
                <a:close/>
                <a:moveTo>
                  <a:pt x="238299" y="60096"/>
                </a:moveTo>
                <a:lnTo>
                  <a:pt x="238299" y="60435"/>
                </a:lnTo>
                <a:lnTo>
                  <a:pt x="239602" y="60435"/>
                </a:lnTo>
                <a:lnTo>
                  <a:pt x="239602" y="60096"/>
                </a:lnTo>
                <a:close/>
                <a:moveTo>
                  <a:pt x="241584" y="60096"/>
                </a:moveTo>
                <a:lnTo>
                  <a:pt x="241584" y="60435"/>
                </a:lnTo>
                <a:lnTo>
                  <a:pt x="242888" y="60435"/>
                </a:lnTo>
                <a:lnTo>
                  <a:pt x="242888" y="60096"/>
                </a:lnTo>
                <a:close/>
                <a:moveTo>
                  <a:pt x="244843" y="60096"/>
                </a:moveTo>
                <a:lnTo>
                  <a:pt x="244843" y="60435"/>
                </a:lnTo>
                <a:lnTo>
                  <a:pt x="246147" y="60435"/>
                </a:lnTo>
                <a:lnTo>
                  <a:pt x="246147" y="60096"/>
                </a:lnTo>
                <a:close/>
                <a:moveTo>
                  <a:pt x="248102" y="60096"/>
                </a:moveTo>
                <a:lnTo>
                  <a:pt x="248102" y="60435"/>
                </a:lnTo>
                <a:lnTo>
                  <a:pt x="249406" y="60435"/>
                </a:lnTo>
                <a:lnTo>
                  <a:pt x="249406" y="60096"/>
                </a:lnTo>
                <a:close/>
                <a:moveTo>
                  <a:pt x="251361" y="60096"/>
                </a:moveTo>
                <a:lnTo>
                  <a:pt x="251361" y="60435"/>
                </a:lnTo>
                <a:lnTo>
                  <a:pt x="252665" y="60435"/>
                </a:lnTo>
                <a:lnTo>
                  <a:pt x="252665" y="60096"/>
                </a:lnTo>
                <a:close/>
                <a:moveTo>
                  <a:pt x="254620" y="60096"/>
                </a:moveTo>
                <a:lnTo>
                  <a:pt x="254620" y="60435"/>
                </a:lnTo>
                <a:lnTo>
                  <a:pt x="255950" y="60435"/>
                </a:lnTo>
                <a:lnTo>
                  <a:pt x="255950" y="60096"/>
                </a:lnTo>
                <a:close/>
                <a:moveTo>
                  <a:pt x="257905" y="60096"/>
                </a:moveTo>
                <a:lnTo>
                  <a:pt x="257905" y="60435"/>
                </a:lnTo>
                <a:lnTo>
                  <a:pt x="259209" y="60435"/>
                </a:lnTo>
                <a:lnTo>
                  <a:pt x="259209" y="60096"/>
                </a:lnTo>
                <a:close/>
                <a:moveTo>
                  <a:pt x="261164" y="60096"/>
                </a:moveTo>
                <a:lnTo>
                  <a:pt x="261164" y="60435"/>
                </a:lnTo>
                <a:lnTo>
                  <a:pt x="262468" y="60435"/>
                </a:lnTo>
                <a:lnTo>
                  <a:pt x="262468" y="60096"/>
                </a:lnTo>
                <a:close/>
                <a:moveTo>
                  <a:pt x="264423" y="60096"/>
                </a:moveTo>
                <a:lnTo>
                  <a:pt x="264423" y="60435"/>
                </a:lnTo>
                <a:lnTo>
                  <a:pt x="265727" y="60435"/>
                </a:lnTo>
                <a:lnTo>
                  <a:pt x="265727" y="60096"/>
                </a:lnTo>
                <a:close/>
                <a:moveTo>
                  <a:pt x="267682" y="60096"/>
                </a:moveTo>
                <a:lnTo>
                  <a:pt x="267682" y="60435"/>
                </a:lnTo>
                <a:lnTo>
                  <a:pt x="268986" y="60435"/>
                </a:lnTo>
                <a:lnTo>
                  <a:pt x="268986" y="60096"/>
                </a:lnTo>
                <a:close/>
                <a:moveTo>
                  <a:pt x="270941" y="60096"/>
                </a:moveTo>
                <a:lnTo>
                  <a:pt x="270941" y="60435"/>
                </a:lnTo>
                <a:lnTo>
                  <a:pt x="272271" y="60435"/>
                </a:lnTo>
                <a:lnTo>
                  <a:pt x="272271" y="60096"/>
                </a:lnTo>
                <a:close/>
                <a:moveTo>
                  <a:pt x="274226" y="60096"/>
                </a:moveTo>
                <a:lnTo>
                  <a:pt x="274226" y="60435"/>
                </a:lnTo>
                <a:lnTo>
                  <a:pt x="275530" y="60435"/>
                </a:lnTo>
                <a:lnTo>
                  <a:pt x="275530" y="60096"/>
                </a:lnTo>
                <a:close/>
                <a:moveTo>
                  <a:pt x="277485" y="60096"/>
                </a:moveTo>
                <a:lnTo>
                  <a:pt x="277485" y="60435"/>
                </a:lnTo>
                <a:lnTo>
                  <a:pt x="278789" y="60435"/>
                </a:lnTo>
                <a:lnTo>
                  <a:pt x="278789" y="60096"/>
                </a:lnTo>
                <a:close/>
                <a:moveTo>
                  <a:pt x="280744" y="60096"/>
                </a:moveTo>
                <a:lnTo>
                  <a:pt x="280744" y="60435"/>
                </a:lnTo>
                <a:lnTo>
                  <a:pt x="282048" y="60435"/>
                </a:lnTo>
                <a:lnTo>
                  <a:pt x="282048" y="60096"/>
                </a:lnTo>
                <a:close/>
                <a:moveTo>
                  <a:pt x="284003" y="60096"/>
                </a:moveTo>
                <a:lnTo>
                  <a:pt x="284003" y="60435"/>
                </a:lnTo>
                <a:lnTo>
                  <a:pt x="285307" y="60435"/>
                </a:lnTo>
                <a:lnTo>
                  <a:pt x="285307" y="60096"/>
                </a:lnTo>
                <a:close/>
                <a:moveTo>
                  <a:pt x="11263" y="62025"/>
                </a:moveTo>
                <a:lnTo>
                  <a:pt x="11263" y="63329"/>
                </a:lnTo>
                <a:lnTo>
                  <a:pt x="11602" y="63329"/>
                </a:lnTo>
                <a:lnTo>
                  <a:pt x="11602" y="62025"/>
                </a:lnTo>
                <a:close/>
                <a:moveTo>
                  <a:pt x="31652" y="62025"/>
                </a:moveTo>
                <a:lnTo>
                  <a:pt x="31652" y="63329"/>
                </a:lnTo>
                <a:lnTo>
                  <a:pt x="31964" y="63329"/>
                </a:lnTo>
                <a:lnTo>
                  <a:pt x="31964" y="62025"/>
                </a:lnTo>
                <a:close/>
                <a:moveTo>
                  <a:pt x="52014" y="62025"/>
                </a:moveTo>
                <a:lnTo>
                  <a:pt x="52014" y="63329"/>
                </a:lnTo>
                <a:lnTo>
                  <a:pt x="52327" y="63329"/>
                </a:lnTo>
                <a:lnTo>
                  <a:pt x="52327" y="62025"/>
                </a:lnTo>
                <a:close/>
                <a:moveTo>
                  <a:pt x="72376" y="62025"/>
                </a:moveTo>
                <a:lnTo>
                  <a:pt x="72376" y="63329"/>
                </a:lnTo>
                <a:lnTo>
                  <a:pt x="72715" y="63329"/>
                </a:lnTo>
                <a:lnTo>
                  <a:pt x="72715" y="62025"/>
                </a:lnTo>
                <a:close/>
                <a:moveTo>
                  <a:pt x="92738" y="62025"/>
                </a:moveTo>
                <a:lnTo>
                  <a:pt x="92738" y="63329"/>
                </a:lnTo>
                <a:lnTo>
                  <a:pt x="93077" y="63329"/>
                </a:lnTo>
                <a:lnTo>
                  <a:pt x="93077" y="62025"/>
                </a:lnTo>
                <a:close/>
                <a:moveTo>
                  <a:pt x="113127" y="62025"/>
                </a:moveTo>
                <a:lnTo>
                  <a:pt x="113127" y="63329"/>
                </a:lnTo>
                <a:lnTo>
                  <a:pt x="113440" y="63329"/>
                </a:lnTo>
                <a:lnTo>
                  <a:pt x="113440" y="62025"/>
                </a:lnTo>
                <a:close/>
                <a:moveTo>
                  <a:pt x="133489" y="62025"/>
                </a:moveTo>
                <a:lnTo>
                  <a:pt x="133489" y="63329"/>
                </a:lnTo>
                <a:lnTo>
                  <a:pt x="133802" y="63329"/>
                </a:lnTo>
                <a:lnTo>
                  <a:pt x="133802" y="62025"/>
                </a:lnTo>
                <a:close/>
                <a:moveTo>
                  <a:pt x="153851" y="62025"/>
                </a:moveTo>
                <a:lnTo>
                  <a:pt x="153851" y="63329"/>
                </a:lnTo>
                <a:lnTo>
                  <a:pt x="154190" y="63329"/>
                </a:lnTo>
                <a:lnTo>
                  <a:pt x="154190" y="62025"/>
                </a:lnTo>
                <a:close/>
                <a:moveTo>
                  <a:pt x="174214" y="62025"/>
                </a:moveTo>
                <a:lnTo>
                  <a:pt x="174214" y="63329"/>
                </a:lnTo>
                <a:lnTo>
                  <a:pt x="174553" y="63329"/>
                </a:lnTo>
                <a:lnTo>
                  <a:pt x="174553" y="62025"/>
                </a:lnTo>
                <a:close/>
                <a:moveTo>
                  <a:pt x="194576" y="62025"/>
                </a:moveTo>
                <a:lnTo>
                  <a:pt x="194576" y="63329"/>
                </a:lnTo>
                <a:lnTo>
                  <a:pt x="194915" y="63329"/>
                </a:lnTo>
                <a:lnTo>
                  <a:pt x="194915" y="62025"/>
                </a:lnTo>
                <a:close/>
                <a:moveTo>
                  <a:pt x="214938" y="62025"/>
                </a:moveTo>
                <a:lnTo>
                  <a:pt x="214938" y="63329"/>
                </a:lnTo>
                <a:lnTo>
                  <a:pt x="215277" y="63329"/>
                </a:lnTo>
                <a:lnTo>
                  <a:pt x="215277" y="62025"/>
                </a:lnTo>
                <a:close/>
                <a:moveTo>
                  <a:pt x="235327" y="62025"/>
                </a:moveTo>
                <a:lnTo>
                  <a:pt x="235327" y="63329"/>
                </a:lnTo>
                <a:lnTo>
                  <a:pt x="235639" y="63329"/>
                </a:lnTo>
                <a:lnTo>
                  <a:pt x="235639" y="62025"/>
                </a:lnTo>
                <a:close/>
                <a:moveTo>
                  <a:pt x="255689" y="62025"/>
                </a:moveTo>
                <a:lnTo>
                  <a:pt x="255689" y="63329"/>
                </a:lnTo>
                <a:lnTo>
                  <a:pt x="256002" y="63329"/>
                </a:lnTo>
                <a:lnTo>
                  <a:pt x="256002" y="62025"/>
                </a:lnTo>
                <a:close/>
                <a:moveTo>
                  <a:pt x="276051" y="62025"/>
                </a:moveTo>
                <a:lnTo>
                  <a:pt x="276051" y="63329"/>
                </a:lnTo>
                <a:lnTo>
                  <a:pt x="276390" y="63329"/>
                </a:lnTo>
                <a:lnTo>
                  <a:pt x="276390" y="62025"/>
                </a:lnTo>
                <a:close/>
                <a:moveTo>
                  <a:pt x="11263" y="65284"/>
                </a:moveTo>
                <a:lnTo>
                  <a:pt x="11263" y="66588"/>
                </a:lnTo>
                <a:lnTo>
                  <a:pt x="11602" y="66588"/>
                </a:lnTo>
                <a:lnTo>
                  <a:pt x="11602" y="65284"/>
                </a:lnTo>
                <a:close/>
                <a:moveTo>
                  <a:pt x="31652" y="65284"/>
                </a:moveTo>
                <a:lnTo>
                  <a:pt x="31652" y="66588"/>
                </a:lnTo>
                <a:lnTo>
                  <a:pt x="31964" y="66588"/>
                </a:lnTo>
                <a:lnTo>
                  <a:pt x="31964" y="65284"/>
                </a:lnTo>
                <a:close/>
                <a:moveTo>
                  <a:pt x="52014" y="65284"/>
                </a:moveTo>
                <a:lnTo>
                  <a:pt x="52014" y="66588"/>
                </a:lnTo>
                <a:lnTo>
                  <a:pt x="52327" y="66588"/>
                </a:lnTo>
                <a:lnTo>
                  <a:pt x="52327" y="65284"/>
                </a:lnTo>
                <a:close/>
                <a:moveTo>
                  <a:pt x="72376" y="65284"/>
                </a:moveTo>
                <a:lnTo>
                  <a:pt x="72376" y="66588"/>
                </a:lnTo>
                <a:lnTo>
                  <a:pt x="72715" y="66588"/>
                </a:lnTo>
                <a:lnTo>
                  <a:pt x="72715" y="65284"/>
                </a:lnTo>
                <a:close/>
                <a:moveTo>
                  <a:pt x="92738" y="65284"/>
                </a:moveTo>
                <a:lnTo>
                  <a:pt x="92738" y="66588"/>
                </a:lnTo>
                <a:lnTo>
                  <a:pt x="93077" y="66588"/>
                </a:lnTo>
                <a:lnTo>
                  <a:pt x="93077" y="65284"/>
                </a:lnTo>
                <a:close/>
                <a:moveTo>
                  <a:pt x="113127" y="65284"/>
                </a:moveTo>
                <a:lnTo>
                  <a:pt x="113127" y="66588"/>
                </a:lnTo>
                <a:lnTo>
                  <a:pt x="113440" y="66588"/>
                </a:lnTo>
                <a:lnTo>
                  <a:pt x="113440" y="65284"/>
                </a:lnTo>
                <a:close/>
                <a:moveTo>
                  <a:pt x="133489" y="65284"/>
                </a:moveTo>
                <a:lnTo>
                  <a:pt x="133489" y="66588"/>
                </a:lnTo>
                <a:lnTo>
                  <a:pt x="133802" y="66588"/>
                </a:lnTo>
                <a:lnTo>
                  <a:pt x="133802" y="65284"/>
                </a:lnTo>
                <a:close/>
                <a:moveTo>
                  <a:pt x="153851" y="65284"/>
                </a:moveTo>
                <a:lnTo>
                  <a:pt x="153851" y="66588"/>
                </a:lnTo>
                <a:lnTo>
                  <a:pt x="154190" y="66588"/>
                </a:lnTo>
                <a:lnTo>
                  <a:pt x="154190" y="65284"/>
                </a:lnTo>
                <a:close/>
                <a:moveTo>
                  <a:pt x="174214" y="65284"/>
                </a:moveTo>
                <a:lnTo>
                  <a:pt x="174214" y="66588"/>
                </a:lnTo>
                <a:lnTo>
                  <a:pt x="174553" y="66588"/>
                </a:lnTo>
                <a:lnTo>
                  <a:pt x="174553" y="65284"/>
                </a:lnTo>
                <a:close/>
                <a:moveTo>
                  <a:pt x="194576" y="65284"/>
                </a:moveTo>
                <a:lnTo>
                  <a:pt x="194576" y="66588"/>
                </a:lnTo>
                <a:lnTo>
                  <a:pt x="194915" y="66588"/>
                </a:lnTo>
                <a:lnTo>
                  <a:pt x="194915" y="65284"/>
                </a:lnTo>
                <a:close/>
                <a:moveTo>
                  <a:pt x="214938" y="65284"/>
                </a:moveTo>
                <a:lnTo>
                  <a:pt x="214938" y="66588"/>
                </a:lnTo>
                <a:lnTo>
                  <a:pt x="215277" y="66588"/>
                </a:lnTo>
                <a:lnTo>
                  <a:pt x="215277" y="65284"/>
                </a:lnTo>
                <a:close/>
                <a:moveTo>
                  <a:pt x="235327" y="65284"/>
                </a:moveTo>
                <a:lnTo>
                  <a:pt x="235327" y="66588"/>
                </a:lnTo>
                <a:lnTo>
                  <a:pt x="235639" y="66588"/>
                </a:lnTo>
                <a:lnTo>
                  <a:pt x="235639" y="65284"/>
                </a:lnTo>
                <a:close/>
                <a:moveTo>
                  <a:pt x="255689" y="65284"/>
                </a:moveTo>
                <a:lnTo>
                  <a:pt x="255689" y="66588"/>
                </a:lnTo>
                <a:lnTo>
                  <a:pt x="256002" y="66588"/>
                </a:lnTo>
                <a:lnTo>
                  <a:pt x="256002" y="65284"/>
                </a:lnTo>
                <a:close/>
                <a:moveTo>
                  <a:pt x="276051" y="65284"/>
                </a:moveTo>
                <a:lnTo>
                  <a:pt x="276051" y="66588"/>
                </a:lnTo>
                <a:lnTo>
                  <a:pt x="276390" y="66588"/>
                </a:lnTo>
                <a:lnTo>
                  <a:pt x="276390" y="65284"/>
                </a:lnTo>
                <a:close/>
                <a:moveTo>
                  <a:pt x="11263" y="68543"/>
                </a:moveTo>
                <a:lnTo>
                  <a:pt x="11263" y="69847"/>
                </a:lnTo>
                <a:lnTo>
                  <a:pt x="11602" y="69847"/>
                </a:lnTo>
                <a:lnTo>
                  <a:pt x="11602" y="68543"/>
                </a:lnTo>
                <a:close/>
                <a:moveTo>
                  <a:pt x="31652" y="68543"/>
                </a:moveTo>
                <a:lnTo>
                  <a:pt x="31652" y="69847"/>
                </a:lnTo>
                <a:lnTo>
                  <a:pt x="31964" y="69847"/>
                </a:lnTo>
                <a:lnTo>
                  <a:pt x="31964" y="68543"/>
                </a:lnTo>
                <a:close/>
                <a:moveTo>
                  <a:pt x="52014" y="68543"/>
                </a:moveTo>
                <a:lnTo>
                  <a:pt x="52014" y="69847"/>
                </a:lnTo>
                <a:lnTo>
                  <a:pt x="52327" y="69847"/>
                </a:lnTo>
                <a:lnTo>
                  <a:pt x="52327" y="68543"/>
                </a:lnTo>
                <a:close/>
                <a:moveTo>
                  <a:pt x="72376" y="68543"/>
                </a:moveTo>
                <a:lnTo>
                  <a:pt x="72376" y="69847"/>
                </a:lnTo>
                <a:lnTo>
                  <a:pt x="72715" y="69847"/>
                </a:lnTo>
                <a:lnTo>
                  <a:pt x="72715" y="68543"/>
                </a:lnTo>
                <a:close/>
                <a:moveTo>
                  <a:pt x="92738" y="68543"/>
                </a:moveTo>
                <a:lnTo>
                  <a:pt x="92738" y="69847"/>
                </a:lnTo>
                <a:lnTo>
                  <a:pt x="93077" y="69847"/>
                </a:lnTo>
                <a:lnTo>
                  <a:pt x="93077" y="68543"/>
                </a:lnTo>
                <a:close/>
                <a:moveTo>
                  <a:pt x="113127" y="68543"/>
                </a:moveTo>
                <a:lnTo>
                  <a:pt x="113127" y="69847"/>
                </a:lnTo>
                <a:lnTo>
                  <a:pt x="113440" y="69847"/>
                </a:lnTo>
                <a:lnTo>
                  <a:pt x="113440" y="68543"/>
                </a:lnTo>
                <a:close/>
                <a:moveTo>
                  <a:pt x="133489" y="68543"/>
                </a:moveTo>
                <a:lnTo>
                  <a:pt x="133489" y="69847"/>
                </a:lnTo>
                <a:lnTo>
                  <a:pt x="133802" y="69847"/>
                </a:lnTo>
                <a:lnTo>
                  <a:pt x="133802" y="68543"/>
                </a:lnTo>
                <a:close/>
                <a:moveTo>
                  <a:pt x="153851" y="68543"/>
                </a:moveTo>
                <a:lnTo>
                  <a:pt x="153851" y="69847"/>
                </a:lnTo>
                <a:lnTo>
                  <a:pt x="154190" y="69847"/>
                </a:lnTo>
                <a:lnTo>
                  <a:pt x="154190" y="68543"/>
                </a:lnTo>
                <a:close/>
                <a:moveTo>
                  <a:pt x="174214" y="68543"/>
                </a:moveTo>
                <a:lnTo>
                  <a:pt x="174214" y="69847"/>
                </a:lnTo>
                <a:lnTo>
                  <a:pt x="174553" y="69847"/>
                </a:lnTo>
                <a:lnTo>
                  <a:pt x="174553" y="68543"/>
                </a:lnTo>
                <a:close/>
                <a:moveTo>
                  <a:pt x="194576" y="68543"/>
                </a:moveTo>
                <a:lnTo>
                  <a:pt x="194576" y="69847"/>
                </a:lnTo>
                <a:lnTo>
                  <a:pt x="194915" y="69847"/>
                </a:lnTo>
                <a:lnTo>
                  <a:pt x="194915" y="68543"/>
                </a:lnTo>
                <a:close/>
                <a:moveTo>
                  <a:pt x="214938" y="68543"/>
                </a:moveTo>
                <a:lnTo>
                  <a:pt x="214938" y="69847"/>
                </a:lnTo>
                <a:lnTo>
                  <a:pt x="215277" y="69847"/>
                </a:lnTo>
                <a:lnTo>
                  <a:pt x="215277" y="68543"/>
                </a:lnTo>
                <a:close/>
                <a:moveTo>
                  <a:pt x="235327" y="68543"/>
                </a:moveTo>
                <a:lnTo>
                  <a:pt x="235327" y="69847"/>
                </a:lnTo>
                <a:lnTo>
                  <a:pt x="235639" y="69847"/>
                </a:lnTo>
                <a:lnTo>
                  <a:pt x="235639" y="68543"/>
                </a:lnTo>
                <a:close/>
                <a:moveTo>
                  <a:pt x="255689" y="68543"/>
                </a:moveTo>
                <a:lnTo>
                  <a:pt x="255689" y="69847"/>
                </a:lnTo>
                <a:lnTo>
                  <a:pt x="256002" y="69847"/>
                </a:lnTo>
                <a:lnTo>
                  <a:pt x="256002" y="68543"/>
                </a:lnTo>
                <a:close/>
                <a:moveTo>
                  <a:pt x="276051" y="68543"/>
                </a:moveTo>
                <a:lnTo>
                  <a:pt x="276051" y="69847"/>
                </a:lnTo>
                <a:lnTo>
                  <a:pt x="276390" y="69847"/>
                </a:lnTo>
                <a:lnTo>
                  <a:pt x="276390" y="68543"/>
                </a:lnTo>
                <a:close/>
                <a:moveTo>
                  <a:pt x="11263" y="71829"/>
                </a:moveTo>
                <a:lnTo>
                  <a:pt x="11263" y="73132"/>
                </a:lnTo>
                <a:lnTo>
                  <a:pt x="11602" y="73132"/>
                </a:lnTo>
                <a:lnTo>
                  <a:pt x="11602" y="71829"/>
                </a:lnTo>
                <a:close/>
                <a:moveTo>
                  <a:pt x="31652" y="71829"/>
                </a:moveTo>
                <a:lnTo>
                  <a:pt x="31652" y="73132"/>
                </a:lnTo>
                <a:lnTo>
                  <a:pt x="31964" y="73132"/>
                </a:lnTo>
                <a:lnTo>
                  <a:pt x="31964" y="71829"/>
                </a:lnTo>
                <a:close/>
                <a:moveTo>
                  <a:pt x="52014" y="71829"/>
                </a:moveTo>
                <a:lnTo>
                  <a:pt x="52014" y="73132"/>
                </a:lnTo>
                <a:lnTo>
                  <a:pt x="52327" y="73132"/>
                </a:lnTo>
                <a:lnTo>
                  <a:pt x="52327" y="71829"/>
                </a:lnTo>
                <a:close/>
                <a:moveTo>
                  <a:pt x="72376" y="71829"/>
                </a:moveTo>
                <a:lnTo>
                  <a:pt x="72376" y="73132"/>
                </a:lnTo>
                <a:lnTo>
                  <a:pt x="72715" y="73132"/>
                </a:lnTo>
                <a:lnTo>
                  <a:pt x="72715" y="71829"/>
                </a:lnTo>
                <a:close/>
                <a:moveTo>
                  <a:pt x="92738" y="71829"/>
                </a:moveTo>
                <a:lnTo>
                  <a:pt x="92738" y="73132"/>
                </a:lnTo>
                <a:lnTo>
                  <a:pt x="93077" y="73132"/>
                </a:lnTo>
                <a:lnTo>
                  <a:pt x="93077" y="71829"/>
                </a:lnTo>
                <a:close/>
                <a:moveTo>
                  <a:pt x="113127" y="71829"/>
                </a:moveTo>
                <a:lnTo>
                  <a:pt x="113127" y="73132"/>
                </a:lnTo>
                <a:lnTo>
                  <a:pt x="113440" y="73132"/>
                </a:lnTo>
                <a:lnTo>
                  <a:pt x="113440" y="71829"/>
                </a:lnTo>
                <a:close/>
                <a:moveTo>
                  <a:pt x="133489" y="71829"/>
                </a:moveTo>
                <a:lnTo>
                  <a:pt x="133489" y="73132"/>
                </a:lnTo>
                <a:lnTo>
                  <a:pt x="133802" y="73132"/>
                </a:lnTo>
                <a:lnTo>
                  <a:pt x="133802" y="71829"/>
                </a:lnTo>
                <a:close/>
                <a:moveTo>
                  <a:pt x="153851" y="71829"/>
                </a:moveTo>
                <a:lnTo>
                  <a:pt x="153851" y="73132"/>
                </a:lnTo>
                <a:lnTo>
                  <a:pt x="154190" y="73132"/>
                </a:lnTo>
                <a:lnTo>
                  <a:pt x="154190" y="71829"/>
                </a:lnTo>
                <a:close/>
                <a:moveTo>
                  <a:pt x="174214" y="71829"/>
                </a:moveTo>
                <a:lnTo>
                  <a:pt x="174214" y="73132"/>
                </a:lnTo>
                <a:lnTo>
                  <a:pt x="174553" y="73132"/>
                </a:lnTo>
                <a:lnTo>
                  <a:pt x="174553" y="71829"/>
                </a:lnTo>
                <a:close/>
                <a:moveTo>
                  <a:pt x="194576" y="71829"/>
                </a:moveTo>
                <a:lnTo>
                  <a:pt x="194576" y="73132"/>
                </a:lnTo>
                <a:lnTo>
                  <a:pt x="194915" y="73132"/>
                </a:lnTo>
                <a:lnTo>
                  <a:pt x="194915" y="71829"/>
                </a:lnTo>
                <a:close/>
                <a:moveTo>
                  <a:pt x="214938" y="71829"/>
                </a:moveTo>
                <a:lnTo>
                  <a:pt x="214938" y="73132"/>
                </a:lnTo>
                <a:lnTo>
                  <a:pt x="215277" y="73132"/>
                </a:lnTo>
                <a:lnTo>
                  <a:pt x="215277" y="71829"/>
                </a:lnTo>
                <a:close/>
                <a:moveTo>
                  <a:pt x="235327" y="71829"/>
                </a:moveTo>
                <a:lnTo>
                  <a:pt x="235327" y="73132"/>
                </a:lnTo>
                <a:lnTo>
                  <a:pt x="235639" y="73132"/>
                </a:lnTo>
                <a:lnTo>
                  <a:pt x="235639" y="71829"/>
                </a:lnTo>
                <a:close/>
                <a:moveTo>
                  <a:pt x="255689" y="71829"/>
                </a:moveTo>
                <a:lnTo>
                  <a:pt x="255689" y="73132"/>
                </a:lnTo>
                <a:lnTo>
                  <a:pt x="256002" y="73132"/>
                </a:lnTo>
                <a:lnTo>
                  <a:pt x="256002" y="71829"/>
                </a:lnTo>
                <a:close/>
                <a:moveTo>
                  <a:pt x="276051" y="71829"/>
                </a:moveTo>
                <a:lnTo>
                  <a:pt x="276051" y="73132"/>
                </a:lnTo>
                <a:lnTo>
                  <a:pt x="276390" y="73132"/>
                </a:lnTo>
                <a:lnTo>
                  <a:pt x="276390" y="71829"/>
                </a:lnTo>
                <a:close/>
                <a:moveTo>
                  <a:pt x="11263" y="75088"/>
                </a:moveTo>
                <a:lnTo>
                  <a:pt x="11263" y="76391"/>
                </a:lnTo>
                <a:lnTo>
                  <a:pt x="11602" y="76391"/>
                </a:lnTo>
                <a:lnTo>
                  <a:pt x="11602" y="75088"/>
                </a:lnTo>
                <a:close/>
                <a:moveTo>
                  <a:pt x="31652" y="75088"/>
                </a:moveTo>
                <a:lnTo>
                  <a:pt x="31652" y="76391"/>
                </a:lnTo>
                <a:lnTo>
                  <a:pt x="31964" y="76391"/>
                </a:lnTo>
                <a:lnTo>
                  <a:pt x="31964" y="75088"/>
                </a:lnTo>
                <a:close/>
                <a:moveTo>
                  <a:pt x="52014" y="75088"/>
                </a:moveTo>
                <a:lnTo>
                  <a:pt x="52014" y="76391"/>
                </a:lnTo>
                <a:lnTo>
                  <a:pt x="52327" y="76391"/>
                </a:lnTo>
                <a:lnTo>
                  <a:pt x="52327" y="75088"/>
                </a:lnTo>
                <a:close/>
                <a:moveTo>
                  <a:pt x="72376" y="75088"/>
                </a:moveTo>
                <a:lnTo>
                  <a:pt x="72376" y="76391"/>
                </a:lnTo>
                <a:lnTo>
                  <a:pt x="72715" y="76391"/>
                </a:lnTo>
                <a:lnTo>
                  <a:pt x="72715" y="75088"/>
                </a:lnTo>
                <a:close/>
                <a:moveTo>
                  <a:pt x="92738" y="75088"/>
                </a:moveTo>
                <a:lnTo>
                  <a:pt x="92738" y="76391"/>
                </a:lnTo>
                <a:lnTo>
                  <a:pt x="93077" y="76391"/>
                </a:lnTo>
                <a:lnTo>
                  <a:pt x="93077" y="75088"/>
                </a:lnTo>
                <a:close/>
                <a:moveTo>
                  <a:pt x="113127" y="75088"/>
                </a:moveTo>
                <a:lnTo>
                  <a:pt x="113127" y="76391"/>
                </a:lnTo>
                <a:lnTo>
                  <a:pt x="113440" y="76391"/>
                </a:lnTo>
                <a:lnTo>
                  <a:pt x="113440" y="75088"/>
                </a:lnTo>
                <a:close/>
                <a:moveTo>
                  <a:pt x="133489" y="75088"/>
                </a:moveTo>
                <a:lnTo>
                  <a:pt x="133489" y="76391"/>
                </a:lnTo>
                <a:lnTo>
                  <a:pt x="133802" y="76391"/>
                </a:lnTo>
                <a:lnTo>
                  <a:pt x="133802" y="75088"/>
                </a:lnTo>
                <a:close/>
                <a:moveTo>
                  <a:pt x="153851" y="75088"/>
                </a:moveTo>
                <a:lnTo>
                  <a:pt x="153851" y="76391"/>
                </a:lnTo>
                <a:lnTo>
                  <a:pt x="154190" y="76391"/>
                </a:lnTo>
                <a:lnTo>
                  <a:pt x="154190" y="75088"/>
                </a:lnTo>
                <a:close/>
                <a:moveTo>
                  <a:pt x="174214" y="75088"/>
                </a:moveTo>
                <a:lnTo>
                  <a:pt x="174214" y="76391"/>
                </a:lnTo>
                <a:lnTo>
                  <a:pt x="174553" y="76391"/>
                </a:lnTo>
                <a:lnTo>
                  <a:pt x="174553" y="75088"/>
                </a:lnTo>
                <a:close/>
                <a:moveTo>
                  <a:pt x="194576" y="75088"/>
                </a:moveTo>
                <a:lnTo>
                  <a:pt x="194576" y="76391"/>
                </a:lnTo>
                <a:lnTo>
                  <a:pt x="194915" y="76391"/>
                </a:lnTo>
                <a:lnTo>
                  <a:pt x="194915" y="75088"/>
                </a:lnTo>
                <a:close/>
                <a:moveTo>
                  <a:pt x="214938" y="75088"/>
                </a:moveTo>
                <a:lnTo>
                  <a:pt x="214938" y="76391"/>
                </a:lnTo>
                <a:lnTo>
                  <a:pt x="215277" y="76391"/>
                </a:lnTo>
                <a:lnTo>
                  <a:pt x="215277" y="75088"/>
                </a:lnTo>
                <a:close/>
                <a:moveTo>
                  <a:pt x="235327" y="75088"/>
                </a:moveTo>
                <a:lnTo>
                  <a:pt x="235327" y="76391"/>
                </a:lnTo>
                <a:lnTo>
                  <a:pt x="235639" y="76391"/>
                </a:lnTo>
                <a:lnTo>
                  <a:pt x="235639" y="75088"/>
                </a:lnTo>
                <a:close/>
                <a:moveTo>
                  <a:pt x="255689" y="75088"/>
                </a:moveTo>
                <a:lnTo>
                  <a:pt x="255689" y="76391"/>
                </a:lnTo>
                <a:lnTo>
                  <a:pt x="256002" y="76391"/>
                </a:lnTo>
                <a:lnTo>
                  <a:pt x="256002" y="75088"/>
                </a:lnTo>
                <a:close/>
                <a:moveTo>
                  <a:pt x="276051" y="75088"/>
                </a:moveTo>
                <a:lnTo>
                  <a:pt x="276051" y="76391"/>
                </a:lnTo>
                <a:lnTo>
                  <a:pt x="276390" y="76391"/>
                </a:lnTo>
                <a:lnTo>
                  <a:pt x="276390" y="75088"/>
                </a:lnTo>
                <a:close/>
                <a:moveTo>
                  <a:pt x="11263" y="78347"/>
                </a:moveTo>
                <a:lnTo>
                  <a:pt x="11263" y="79650"/>
                </a:lnTo>
                <a:lnTo>
                  <a:pt x="11602" y="79650"/>
                </a:lnTo>
                <a:lnTo>
                  <a:pt x="11602" y="78347"/>
                </a:lnTo>
                <a:close/>
                <a:moveTo>
                  <a:pt x="31652" y="78347"/>
                </a:moveTo>
                <a:lnTo>
                  <a:pt x="31652" y="79650"/>
                </a:lnTo>
                <a:lnTo>
                  <a:pt x="31964" y="79650"/>
                </a:lnTo>
                <a:lnTo>
                  <a:pt x="31964" y="78347"/>
                </a:lnTo>
                <a:close/>
                <a:moveTo>
                  <a:pt x="52014" y="78347"/>
                </a:moveTo>
                <a:lnTo>
                  <a:pt x="52014" y="79650"/>
                </a:lnTo>
                <a:lnTo>
                  <a:pt x="52327" y="79650"/>
                </a:lnTo>
                <a:lnTo>
                  <a:pt x="52327" y="78347"/>
                </a:lnTo>
                <a:close/>
                <a:moveTo>
                  <a:pt x="72376" y="78347"/>
                </a:moveTo>
                <a:lnTo>
                  <a:pt x="72376" y="79650"/>
                </a:lnTo>
                <a:lnTo>
                  <a:pt x="72715" y="79650"/>
                </a:lnTo>
                <a:lnTo>
                  <a:pt x="72715" y="78347"/>
                </a:lnTo>
                <a:close/>
                <a:moveTo>
                  <a:pt x="92738" y="78347"/>
                </a:moveTo>
                <a:lnTo>
                  <a:pt x="92738" y="79650"/>
                </a:lnTo>
                <a:lnTo>
                  <a:pt x="93077" y="79650"/>
                </a:lnTo>
                <a:lnTo>
                  <a:pt x="93077" y="78347"/>
                </a:lnTo>
                <a:close/>
                <a:moveTo>
                  <a:pt x="113127" y="78347"/>
                </a:moveTo>
                <a:lnTo>
                  <a:pt x="113127" y="79650"/>
                </a:lnTo>
                <a:lnTo>
                  <a:pt x="113440" y="79650"/>
                </a:lnTo>
                <a:lnTo>
                  <a:pt x="113440" y="78347"/>
                </a:lnTo>
                <a:close/>
                <a:moveTo>
                  <a:pt x="133489" y="78347"/>
                </a:moveTo>
                <a:lnTo>
                  <a:pt x="133489" y="79650"/>
                </a:lnTo>
                <a:lnTo>
                  <a:pt x="133802" y="79650"/>
                </a:lnTo>
                <a:lnTo>
                  <a:pt x="133802" y="78347"/>
                </a:lnTo>
                <a:close/>
                <a:moveTo>
                  <a:pt x="153851" y="78347"/>
                </a:moveTo>
                <a:lnTo>
                  <a:pt x="153851" y="79650"/>
                </a:lnTo>
                <a:lnTo>
                  <a:pt x="154190" y="79650"/>
                </a:lnTo>
                <a:lnTo>
                  <a:pt x="154190" y="78347"/>
                </a:lnTo>
                <a:close/>
                <a:moveTo>
                  <a:pt x="174214" y="78347"/>
                </a:moveTo>
                <a:lnTo>
                  <a:pt x="174214" y="79650"/>
                </a:lnTo>
                <a:lnTo>
                  <a:pt x="174553" y="79650"/>
                </a:lnTo>
                <a:lnTo>
                  <a:pt x="174553" y="78347"/>
                </a:lnTo>
                <a:close/>
                <a:moveTo>
                  <a:pt x="194576" y="78347"/>
                </a:moveTo>
                <a:lnTo>
                  <a:pt x="194576" y="79650"/>
                </a:lnTo>
                <a:lnTo>
                  <a:pt x="194915" y="79650"/>
                </a:lnTo>
                <a:lnTo>
                  <a:pt x="194915" y="78347"/>
                </a:lnTo>
                <a:close/>
                <a:moveTo>
                  <a:pt x="214938" y="78347"/>
                </a:moveTo>
                <a:lnTo>
                  <a:pt x="214938" y="79650"/>
                </a:lnTo>
                <a:lnTo>
                  <a:pt x="215277" y="79650"/>
                </a:lnTo>
                <a:lnTo>
                  <a:pt x="215277" y="78347"/>
                </a:lnTo>
                <a:close/>
                <a:moveTo>
                  <a:pt x="235327" y="78347"/>
                </a:moveTo>
                <a:lnTo>
                  <a:pt x="235327" y="79650"/>
                </a:lnTo>
                <a:lnTo>
                  <a:pt x="235639" y="79650"/>
                </a:lnTo>
                <a:lnTo>
                  <a:pt x="235639" y="78347"/>
                </a:lnTo>
                <a:close/>
                <a:moveTo>
                  <a:pt x="255689" y="78347"/>
                </a:moveTo>
                <a:lnTo>
                  <a:pt x="255689" y="79650"/>
                </a:lnTo>
                <a:lnTo>
                  <a:pt x="256002" y="79650"/>
                </a:lnTo>
                <a:lnTo>
                  <a:pt x="256002" y="78347"/>
                </a:lnTo>
                <a:close/>
                <a:moveTo>
                  <a:pt x="276051" y="78347"/>
                </a:moveTo>
                <a:lnTo>
                  <a:pt x="276051" y="79650"/>
                </a:lnTo>
                <a:lnTo>
                  <a:pt x="276390" y="79650"/>
                </a:lnTo>
                <a:lnTo>
                  <a:pt x="276390" y="78347"/>
                </a:lnTo>
                <a:close/>
                <a:moveTo>
                  <a:pt x="0" y="80458"/>
                </a:moveTo>
                <a:lnTo>
                  <a:pt x="0" y="80797"/>
                </a:lnTo>
                <a:lnTo>
                  <a:pt x="1304" y="80797"/>
                </a:lnTo>
                <a:lnTo>
                  <a:pt x="1304" y="80458"/>
                </a:lnTo>
                <a:close/>
                <a:moveTo>
                  <a:pt x="3259" y="80458"/>
                </a:moveTo>
                <a:lnTo>
                  <a:pt x="3259" y="80797"/>
                </a:lnTo>
                <a:lnTo>
                  <a:pt x="4563" y="80797"/>
                </a:lnTo>
                <a:lnTo>
                  <a:pt x="4563" y="80458"/>
                </a:lnTo>
                <a:close/>
                <a:moveTo>
                  <a:pt x="6518" y="80458"/>
                </a:moveTo>
                <a:lnTo>
                  <a:pt x="6518" y="80797"/>
                </a:lnTo>
                <a:lnTo>
                  <a:pt x="7848" y="80797"/>
                </a:lnTo>
                <a:lnTo>
                  <a:pt x="7848" y="80458"/>
                </a:lnTo>
                <a:close/>
                <a:moveTo>
                  <a:pt x="9803" y="80458"/>
                </a:moveTo>
                <a:lnTo>
                  <a:pt x="9803" y="80797"/>
                </a:lnTo>
                <a:lnTo>
                  <a:pt x="11107" y="80797"/>
                </a:lnTo>
                <a:lnTo>
                  <a:pt x="11107" y="80458"/>
                </a:lnTo>
                <a:close/>
                <a:moveTo>
                  <a:pt x="13062" y="80458"/>
                </a:moveTo>
                <a:lnTo>
                  <a:pt x="13062" y="80797"/>
                </a:lnTo>
                <a:lnTo>
                  <a:pt x="14366" y="80797"/>
                </a:lnTo>
                <a:lnTo>
                  <a:pt x="14366" y="80458"/>
                </a:lnTo>
                <a:close/>
                <a:moveTo>
                  <a:pt x="16321" y="80458"/>
                </a:moveTo>
                <a:lnTo>
                  <a:pt x="16321" y="80797"/>
                </a:lnTo>
                <a:lnTo>
                  <a:pt x="17625" y="80797"/>
                </a:lnTo>
                <a:lnTo>
                  <a:pt x="17625" y="80458"/>
                </a:lnTo>
                <a:close/>
                <a:moveTo>
                  <a:pt x="19580" y="80458"/>
                </a:moveTo>
                <a:lnTo>
                  <a:pt x="19580" y="80797"/>
                </a:lnTo>
                <a:lnTo>
                  <a:pt x="20884" y="80797"/>
                </a:lnTo>
                <a:lnTo>
                  <a:pt x="20884" y="80458"/>
                </a:lnTo>
                <a:close/>
                <a:moveTo>
                  <a:pt x="22839" y="80458"/>
                </a:moveTo>
                <a:lnTo>
                  <a:pt x="22839" y="80797"/>
                </a:lnTo>
                <a:lnTo>
                  <a:pt x="24169" y="80797"/>
                </a:lnTo>
                <a:lnTo>
                  <a:pt x="24169" y="80458"/>
                </a:lnTo>
                <a:close/>
                <a:moveTo>
                  <a:pt x="26124" y="80458"/>
                </a:moveTo>
                <a:lnTo>
                  <a:pt x="26124" y="80797"/>
                </a:lnTo>
                <a:lnTo>
                  <a:pt x="27428" y="80797"/>
                </a:lnTo>
                <a:lnTo>
                  <a:pt x="27428" y="80458"/>
                </a:lnTo>
                <a:close/>
                <a:moveTo>
                  <a:pt x="29383" y="80458"/>
                </a:moveTo>
                <a:lnTo>
                  <a:pt x="29383" y="80797"/>
                </a:lnTo>
                <a:lnTo>
                  <a:pt x="30687" y="80797"/>
                </a:lnTo>
                <a:lnTo>
                  <a:pt x="30687" y="80458"/>
                </a:lnTo>
                <a:close/>
                <a:moveTo>
                  <a:pt x="32642" y="80458"/>
                </a:moveTo>
                <a:lnTo>
                  <a:pt x="32642" y="80797"/>
                </a:lnTo>
                <a:lnTo>
                  <a:pt x="33946" y="80797"/>
                </a:lnTo>
                <a:lnTo>
                  <a:pt x="33946" y="80458"/>
                </a:lnTo>
                <a:close/>
                <a:moveTo>
                  <a:pt x="35901" y="80458"/>
                </a:moveTo>
                <a:lnTo>
                  <a:pt x="35901" y="80797"/>
                </a:lnTo>
                <a:lnTo>
                  <a:pt x="37205" y="80797"/>
                </a:lnTo>
                <a:lnTo>
                  <a:pt x="37205" y="80458"/>
                </a:lnTo>
                <a:close/>
                <a:moveTo>
                  <a:pt x="39186" y="80458"/>
                </a:moveTo>
                <a:lnTo>
                  <a:pt x="39186" y="80797"/>
                </a:lnTo>
                <a:lnTo>
                  <a:pt x="40490" y="80797"/>
                </a:lnTo>
                <a:lnTo>
                  <a:pt x="40490" y="80458"/>
                </a:lnTo>
                <a:close/>
                <a:moveTo>
                  <a:pt x="42445" y="80458"/>
                </a:moveTo>
                <a:lnTo>
                  <a:pt x="42445" y="80797"/>
                </a:lnTo>
                <a:lnTo>
                  <a:pt x="43749" y="80797"/>
                </a:lnTo>
                <a:lnTo>
                  <a:pt x="43749" y="80458"/>
                </a:lnTo>
                <a:close/>
                <a:moveTo>
                  <a:pt x="45704" y="80458"/>
                </a:moveTo>
                <a:lnTo>
                  <a:pt x="45704" y="80797"/>
                </a:lnTo>
                <a:lnTo>
                  <a:pt x="47008" y="80797"/>
                </a:lnTo>
                <a:lnTo>
                  <a:pt x="47008" y="80458"/>
                </a:lnTo>
                <a:close/>
                <a:moveTo>
                  <a:pt x="48963" y="80458"/>
                </a:moveTo>
                <a:lnTo>
                  <a:pt x="48963" y="80797"/>
                </a:lnTo>
                <a:lnTo>
                  <a:pt x="50267" y="80797"/>
                </a:lnTo>
                <a:lnTo>
                  <a:pt x="50267" y="80458"/>
                </a:lnTo>
                <a:close/>
                <a:moveTo>
                  <a:pt x="52222" y="80458"/>
                </a:moveTo>
                <a:lnTo>
                  <a:pt x="52222" y="80797"/>
                </a:lnTo>
                <a:lnTo>
                  <a:pt x="53526" y="80797"/>
                </a:lnTo>
                <a:lnTo>
                  <a:pt x="53526" y="80458"/>
                </a:lnTo>
                <a:close/>
                <a:moveTo>
                  <a:pt x="55507" y="80458"/>
                </a:moveTo>
                <a:lnTo>
                  <a:pt x="55507" y="80797"/>
                </a:lnTo>
                <a:lnTo>
                  <a:pt x="56811" y="80797"/>
                </a:lnTo>
                <a:lnTo>
                  <a:pt x="56811" y="80458"/>
                </a:lnTo>
                <a:close/>
                <a:moveTo>
                  <a:pt x="58766" y="80458"/>
                </a:moveTo>
                <a:lnTo>
                  <a:pt x="58766" y="80797"/>
                </a:lnTo>
                <a:lnTo>
                  <a:pt x="60070" y="80797"/>
                </a:lnTo>
                <a:lnTo>
                  <a:pt x="60070" y="80458"/>
                </a:lnTo>
                <a:close/>
                <a:moveTo>
                  <a:pt x="62025" y="80458"/>
                </a:moveTo>
                <a:lnTo>
                  <a:pt x="62025" y="80797"/>
                </a:lnTo>
                <a:lnTo>
                  <a:pt x="63329" y="80797"/>
                </a:lnTo>
                <a:lnTo>
                  <a:pt x="63329" y="80458"/>
                </a:lnTo>
                <a:close/>
                <a:moveTo>
                  <a:pt x="65284" y="80458"/>
                </a:moveTo>
                <a:lnTo>
                  <a:pt x="65284" y="80797"/>
                </a:lnTo>
                <a:lnTo>
                  <a:pt x="66588" y="80797"/>
                </a:lnTo>
                <a:lnTo>
                  <a:pt x="66588" y="80458"/>
                </a:lnTo>
                <a:close/>
                <a:moveTo>
                  <a:pt x="68544" y="80458"/>
                </a:moveTo>
                <a:lnTo>
                  <a:pt x="68544" y="80797"/>
                </a:lnTo>
                <a:lnTo>
                  <a:pt x="69873" y="80797"/>
                </a:lnTo>
                <a:lnTo>
                  <a:pt x="69873" y="80458"/>
                </a:lnTo>
                <a:close/>
                <a:moveTo>
                  <a:pt x="71829" y="80458"/>
                </a:moveTo>
                <a:lnTo>
                  <a:pt x="71829" y="80797"/>
                </a:lnTo>
                <a:lnTo>
                  <a:pt x="73132" y="80797"/>
                </a:lnTo>
                <a:lnTo>
                  <a:pt x="73132" y="80458"/>
                </a:lnTo>
                <a:close/>
                <a:moveTo>
                  <a:pt x="75088" y="80458"/>
                </a:moveTo>
                <a:lnTo>
                  <a:pt x="75088" y="80797"/>
                </a:lnTo>
                <a:lnTo>
                  <a:pt x="76391" y="80797"/>
                </a:lnTo>
                <a:lnTo>
                  <a:pt x="76391" y="80458"/>
                </a:lnTo>
                <a:close/>
                <a:moveTo>
                  <a:pt x="78347" y="80458"/>
                </a:moveTo>
                <a:lnTo>
                  <a:pt x="78347" y="80797"/>
                </a:lnTo>
                <a:lnTo>
                  <a:pt x="79650" y="80797"/>
                </a:lnTo>
                <a:lnTo>
                  <a:pt x="79650" y="80458"/>
                </a:lnTo>
                <a:close/>
                <a:moveTo>
                  <a:pt x="81606" y="80458"/>
                </a:moveTo>
                <a:lnTo>
                  <a:pt x="81606" y="80797"/>
                </a:lnTo>
                <a:lnTo>
                  <a:pt x="82909" y="80797"/>
                </a:lnTo>
                <a:lnTo>
                  <a:pt x="82909" y="80458"/>
                </a:lnTo>
                <a:close/>
                <a:moveTo>
                  <a:pt x="84865" y="80458"/>
                </a:moveTo>
                <a:lnTo>
                  <a:pt x="84865" y="80797"/>
                </a:lnTo>
                <a:lnTo>
                  <a:pt x="86194" y="80797"/>
                </a:lnTo>
                <a:lnTo>
                  <a:pt x="86194" y="80458"/>
                </a:lnTo>
                <a:close/>
                <a:moveTo>
                  <a:pt x="88150" y="80458"/>
                </a:moveTo>
                <a:lnTo>
                  <a:pt x="88150" y="80797"/>
                </a:lnTo>
                <a:lnTo>
                  <a:pt x="89453" y="80797"/>
                </a:lnTo>
                <a:lnTo>
                  <a:pt x="89453" y="80458"/>
                </a:lnTo>
                <a:close/>
                <a:moveTo>
                  <a:pt x="91409" y="80458"/>
                </a:moveTo>
                <a:lnTo>
                  <a:pt x="91409" y="80797"/>
                </a:lnTo>
                <a:lnTo>
                  <a:pt x="92712" y="80797"/>
                </a:lnTo>
                <a:lnTo>
                  <a:pt x="92712" y="80458"/>
                </a:lnTo>
                <a:close/>
                <a:moveTo>
                  <a:pt x="94668" y="80458"/>
                </a:moveTo>
                <a:lnTo>
                  <a:pt x="94668" y="80797"/>
                </a:lnTo>
                <a:lnTo>
                  <a:pt x="95971" y="80797"/>
                </a:lnTo>
                <a:lnTo>
                  <a:pt x="95971" y="80458"/>
                </a:lnTo>
                <a:close/>
                <a:moveTo>
                  <a:pt x="97927" y="80458"/>
                </a:moveTo>
                <a:lnTo>
                  <a:pt x="97927" y="80797"/>
                </a:lnTo>
                <a:lnTo>
                  <a:pt x="99230" y="80797"/>
                </a:lnTo>
                <a:lnTo>
                  <a:pt x="99230" y="80458"/>
                </a:lnTo>
                <a:close/>
                <a:moveTo>
                  <a:pt x="101212" y="80458"/>
                </a:moveTo>
                <a:lnTo>
                  <a:pt x="101212" y="80797"/>
                </a:lnTo>
                <a:lnTo>
                  <a:pt x="102515" y="80797"/>
                </a:lnTo>
                <a:lnTo>
                  <a:pt x="102515" y="80458"/>
                </a:lnTo>
                <a:close/>
                <a:moveTo>
                  <a:pt x="104471" y="80458"/>
                </a:moveTo>
                <a:lnTo>
                  <a:pt x="104471" y="80797"/>
                </a:lnTo>
                <a:lnTo>
                  <a:pt x="105774" y="80797"/>
                </a:lnTo>
                <a:lnTo>
                  <a:pt x="105774" y="80458"/>
                </a:lnTo>
                <a:close/>
                <a:moveTo>
                  <a:pt x="107730" y="80458"/>
                </a:moveTo>
                <a:lnTo>
                  <a:pt x="107730" y="80797"/>
                </a:lnTo>
                <a:lnTo>
                  <a:pt x="109033" y="80797"/>
                </a:lnTo>
                <a:lnTo>
                  <a:pt x="109033" y="80458"/>
                </a:lnTo>
                <a:close/>
                <a:moveTo>
                  <a:pt x="110989" y="80458"/>
                </a:moveTo>
                <a:lnTo>
                  <a:pt x="110989" y="80797"/>
                </a:lnTo>
                <a:lnTo>
                  <a:pt x="112292" y="80797"/>
                </a:lnTo>
                <a:lnTo>
                  <a:pt x="112292" y="80458"/>
                </a:lnTo>
                <a:close/>
                <a:moveTo>
                  <a:pt x="114248" y="80458"/>
                </a:moveTo>
                <a:lnTo>
                  <a:pt x="114248" y="80797"/>
                </a:lnTo>
                <a:lnTo>
                  <a:pt x="115551" y="80797"/>
                </a:lnTo>
                <a:lnTo>
                  <a:pt x="115551" y="80458"/>
                </a:lnTo>
                <a:close/>
                <a:moveTo>
                  <a:pt x="117533" y="80458"/>
                </a:moveTo>
                <a:lnTo>
                  <a:pt x="117533" y="80797"/>
                </a:lnTo>
                <a:lnTo>
                  <a:pt x="118837" y="80797"/>
                </a:lnTo>
                <a:lnTo>
                  <a:pt x="118837" y="80458"/>
                </a:lnTo>
                <a:close/>
                <a:moveTo>
                  <a:pt x="120792" y="80458"/>
                </a:moveTo>
                <a:lnTo>
                  <a:pt x="120792" y="80797"/>
                </a:lnTo>
                <a:lnTo>
                  <a:pt x="122096" y="80797"/>
                </a:lnTo>
                <a:lnTo>
                  <a:pt x="122096" y="80458"/>
                </a:lnTo>
                <a:close/>
                <a:moveTo>
                  <a:pt x="124051" y="80458"/>
                </a:moveTo>
                <a:lnTo>
                  <a:pt x="124051" y="80797"/>
                </a:lnTo>
                <a:lnTo>
                  <a:pt x="125355" y="80797"/>
                </a:lnTo>
                <a:lnTo>
                  <a:pt x="125355" y="80458"/>
                </a:lnTo>
                <a:close/>
                <a:moveTo>
                  <a:pt x="127310" y="80458"/>
                </a:moveTo>
                <a:lnTo>
                  <a:pt x="127310" y="80797"/>
                </a:lnTo>
                <a:lnTo>
                  <a:pt x="128614" y="80797"/>
                </a:lnTo>
                <a:lnTo>
                  <a:pt x="128614" y="80458"/>
                </a:lnTo>
                <a:close/>
                <a:moveTo>
                  <a:pt x="130569" y="80458"/>
                </a:moveTo>
                <a:lnTo>
                  <a:pt x="130569" y="80797"/>
                </a:lnTo>
                <a:lnTo>
                  <a:pt x="131899" y="80797"/>
                </a:lnTo>
                <a:lnTo>
                  <a:pt x="131899" y="80458"/>
                </a:lnTo>
                <a:close/>
                <a:moveTo>
                  <a:pt x="133854" y="80458"/>
                </a:moveTo>
                <a:lnTo>
                  <a:pt x="133854" y="80797"/>
                </a:lnTo>
                <a:lnTo>
                  <a:pt x="135158" y="80797"/>
                </a:lnTo>
                <a:lnTo>
                  <a:pt x="135158" y="80458"/>
                </a:lnTo>
                <a:close/>
                <a:moveTo>
                  <a:pt x="137113" y="80458"/>
                </a:moveTo>
                <a:lnTo>
                  <a:pt x="137113" y="80797"/>
                </a:lnTo>
                <a:lnTo>
                  <a:pt x="138417" y="80797"/>
                </a:lnTo>
                <a:lnTo>
                  <a:pt x="138417" y="80458"/>
                </a:lnTo>
                <a:close/>
                <a:moveTo>
                  <a:pt x="140372" y="80458"/>
                </a:moveTo>
                <a:lnTo>
                  <a:pt x="140372" y="80797"/>
                </a:lnTo>
                <a:lnTo>
                  <a:pt x="141676" y="80797"/>
                </a:lnTo>
                <a:lnTo>
                  <a:pt x="141676" y="80458"/>
                </a:lnTo>
                <a:close/>
                <a:moveTo>
                  <a:pt x="143631" y="80458"/>
                </a:moveTo>
                <a:lnTo>
                  <a:pt x="143631" y="80797"/>
                </a:lnTo>
                <a:lnTo>
                  <a:pt x="144935" y="80797"/>
                </a:lnTo>
                <a:lnTo>
                  <a:pt x="144935" y="80458"/>
                </a:lnTo>
                <a:close/>
                <a:moveTo>
                  <a:pt x="146890" y="80458"/>
                </a:moveTo>
                <a:lnTo>
                  <a:pt x="146890" y="80797"/>
                </a:lnTo>
                <a:lnTo>
                  <a:pt x="148220" y="80797"/>
                </a:lnTo>
                <a:lnTo>
                  <a:pt x="148220" y="80458"/>
                </a:lnTo>
                <a:close/>
                <a:moveTo>
                  <a:pt x="150175" y="80458"/>
                </a:moveTo>
                <a:lnTo>
                  <a:pt x="150175" y="80797"/>
                </a:lnTo>
                <a:lnTo>
                  <a:pt x="151479" y="80797"/>
                </a:lnTo>
                <a:lnTo>
                  <a:pt x="151479" y="80458"/>
                </a:lnTo>
                <a:close/>
                <a:moveTo>
                  <a:pt x="153434" y="80458"/>
                </a:moveTo>
                <a:lnTo>
                  <a:pt x="153434" y="80797"/>
                </a:lnTo>
                <a:lnTo>
                  <a:pt x="154738" y="80797"/>
                </a:lnTo>
                <a:lnTo>
                  <a:pt x="154738" y="80458"/>
                </a:lnTo>
                <a:close/>
                <a:moveTo>
                  <a:pt x="156693" y="80458"/>
                </a:moveTo>
                <a:lnTo>
                  <a:pt x="156693" y="80797"/>
                </a:lnTo>
                <a:lnTo>
                  <a:pt x="157997" y="80797"/>
                </a:lnTo>
                <a:lnTo>
                  <a:pt x="157997" y="80458"/>
                </a:lnTo>
                <a:close/>
                <a:moveTo>
                  <a:pt x="159952" y="80458"/>
                </a:moveTo>
                <a:lnTo>
                  <a:pt x="159952" y="80797"/>
                </a:lnTo>
                <a:lnTo>
                  <a:pt x="161256" y="80797"/>
                </a:lnTo>
                <a:lnTo>
                  <a:pt x="161256" y="80458"/>
                </a:lnTo>
                <a:close/>
                <a:moveTo>
                  <a:pt x="163237" y="80458"/>
                </a:moveTo>
                <a:lnTo>
                  <a:pt x="163237" y="80797"/>
                </a:lnTo>
                <a:lnTo>
                  <a:pt x="164541" y="80797"/>
                </a:lnTo>
                <a:lnTo>
                  <a:pt x="164541" y="80458"/>
                </a:lnTo>
                <a:close/>
                <a:moveTo>
                  <a:pt x="166496" y="80458"/>
                </a:moveTo>
                <a:lnTo>
                  <a:pt x="166496" y="80797"/>
                </a:lnTo>
                <a:lnTo>
                  <a:pt x="167800" y="80797"/>
                </a:lnTo>
                <a:lnTo>
                  <a:pt x="167800" y="80458"/>
                </a:lnTo>
                <a:close/>
                <a:moveTo>
                  <a:pt x="169755" y="80458"/>
                </a:moveTo>
                <a:lnTo>
                  <a:pt x="169755" y="80797"/>
                </a:lnTo>
                <a:lnTo>
                  <a:pt x="171059" y="80797"/>
                </a:lnTo>
                <a:lnTo>
                  <a:pt x="171059" y="80458"/>
                </a:lnTo>
                <a:close/>
                <a:moveTo>
                  <a:pt x="173014" y="80458"/>
                </a:moveTo>
                <a:lnTo>
                  <a:pt x="173014" y="80797"/>
                </a:lnTo>
                <a:lnTo>
                  <a:pt x="174318" y="80797"/>
                </a:lnTo>
                <a:lnTo>
                  <a:pt x="174318" y="80458"/>
                </a:lnTo>
                <a:close/>
                <a:moveTo>
                  <a:pt x="176273" y="80458"/>
                </a:moveTo>
                <a:lnTo>
                  <a:pt x="176273" y="80797"/>
                </a:lnTo>
                <a:lnTo>
                  <a:pt x="177577" y="80797"/>
                </a:lnTo>
                <a:lnTo>
                  <a:pt x="177577" y="80458"/>
                </a:lnTo>
                <a:close/>
                <a:moveTo>
                  <a:pt x="179558" y="80458"/>
                </a:moveTo>
                <a:lnTo>
                  <a:pt x="179558" y="80797"/>
                </a:lnTo>
                <a:lnTo>
                  <a:pt x="180862" y="80797"/>
                </a:lnTo>
                <a:lnTo>
                  <a:pt x="180862" y="80458"/>
                </a:lnTo>
                <a:close/>
                <a:moveTo>
                  <a:pt x="182817" y="80458"/>
                </a:moveTo>
                <a:lnTo>
                  <a:pt x="182817" y="80797"/>
                </a:lnTo>
                <a:lnTo>
                  <a:pt x="184121" y="80797"/>
                </a:lnTo>
                <a:lnTo>
                  <a:pt x="184121" y="80458"/>
                </a:lnTo>
                <a:close/>
                <a:moveTo>
                  <a:pt x="186076" y="80458"/>
                </a:moveTo>
                <a:lnTo>
                  <a:pt x="186076" y="80797"/>
                </a:lnTo>
                <a:lnTo>
                  <a:pt x="187380" y="80797"/>
                </a:lnTo>
                <a:lnTo>
                  <a:pt x="187380" y="80458"/>
                </a:lnTo>
                <a:close/>
                <a:moveTo>
                  <a:pt x="189335" y="80458"/>
                </a:moveTo>
                <a:lnTo>
                  <a:pt x="189335" y="80797"/>
                </a:lnTo>
                <a:lnTo>
                  <a:pt x="190639" y="80797"/>
                </a:lnTo>
                <a:lnTo>
                  <a:pt x="190639" y="80458"/>
                </a:lnTo>
                <a:close/>
                <a:moveTo>
                  <a:pt x="192594" y="80458"/>
                </a:moveTo>
                <a:lnTo>
                  <a:pt x="192594" y="80797"/>
                </a:lnTo>
                <a:lnTo>
                  <a:pt x="193924" y="80797"/>
                </a:lnTo>
                <a:lnTo>
                  <a:pt x="193924" y="80458"/>
                </a:lnTo>
                <a:close/>
                <a:moveTo>
                  <a:pt x="195880" y="80458"/>
                </a:moveTo>
                <a:lnTo>
                  <a:pt x="195880" y="80797"/>
                </a:lnTo>
                <a:lnTo>
                  <a:pt x="197183" y="80797"/>
                </a:lnTo>
                <a:lnTo>
                  <a:pt x="197183" y="80458"/>
                </a:lnTo>
                <a:close/>
                <a:moveTo>
                  <a:pt x="199139" y="80458"/>
                </a:moveTo>
                <a:lnTo>
                  <a:pt x="199139" y="80797"/>
                </a:lnTo>
                <a:lnTo>
                  <a:pt x="200442" y="80797"/>
                </a:lnTo>
                <a:lnTo>
                  <a:pt x="200442" y="80458"/>
                </a:lnTo>
                <a:close/>
                <a:moveTo>
                  <a:pt x="202398" y="80458"/>
                </a:moveTo>
                <a:lnTo>
                  <a:pt x="202398" y="80797"/>
                </a:lnTo>
                <a:lnTo>
                  <a:pt x="203701" y="80797"/>
                </a:lnTo>
                <a:lnTo>
                  <a:pt x="203701" y="80458"/>
                </a:lnTo>
                <a:close/>
                <a:moveTo>
                  <a:pt x="205657" y="80458"/>
                </a:moveTo>
                <a:lnTo>
                  <a:pt x="205657" y="80797"/>
                </a:lnTo>
                <a:lnTo>
                  <a:pt x="206960" y="80797"/>
                </a:lnTo>
                <a:lnTo>
                  <a:pt x="206960" y="80458"/>
                </a:lnTo>
                <a:close/>
                <a:moveTo>
                  <a:pt x="208916" y="80458"/>
                </a:moveTo>
                <a:lnTo>
                  <a:pt x="208916" y="80797"/>
                </a:lnTo>
                <a:lnTo>
                  <a:pt x="210245" y="80797"/>
                </a:lnTo>
                <a:lnTo>
                  <a:pt x="210245" y="80458"/>
                </a:lnTo>
                <a:close/>
                <a:moveTo>
                  <a:pt x="212201" y="80458"/>
                </a:moveTo>
                <a:lnTo>
                  <a:pt x="212201" y="80797"/>
                </a:lnTo>
                <a:lnTo>
                  <a:pt x="213504" y="80797"/>
                </a:lnTo>
                <a:lnTo>
                  <a:pt x="213504" y="80458"/>
                </a:lnTo>
                <a:close/>
                <a:moveTo>
                  <a:pt x="215460" y="80458"/>
                </a:moveTo>
                <a:lnTo>
                  <a:pt x="215460" y="80797"/>
                </a:lnTo>
                <a:lnTo>
                  <a:pt x="216763" y="80797"/>
                </a:lnTo>
                <a:lnTo>
                  <a:pt x="216763" y="80458"/>
                </a:lnTo>
                <a:close/>
                <a:moveTo>
                  <a:pt x="218719" y="80458"/>
                </a:moveTo>
                <a:lnTo>
                  <a:pt x="218719" y="80797"/>
                </a:lnTo>
                <a:lnTo>
                  <a:pt x="220022" y="80797"/>
                </a:lnTo>
                <a:lnTo>
                  <a:pt x="220022" y="80458"/>
                </a:lnTo>
                <a:close/>
                <a:moveTo>
                  <a:pt x="221978" y="80458"/>
                </a:moveTo>
                <a:lnTo>
                  <a:pt x="221978" y="80797"/>
                </a:lnTo>
                <a:lnTo>
                  <a:pt x="223281" y="80797"/>
                </a:lnTo>
                <a:lnTo>
                  <a:pt x="223281" y="80458"/>
                </a:lnTo>
                <a:close/>
                <a:moveTo>
                  <a:pt x="225263" y="80458"/>
                </a:moveTo>
                <a:lnTo>
                  <a:pt x="225263" y="80797"/>
                </a:lnTo>
                <a:lnTo>
                  <a:pt x="226566" y="80797"/>
                </a:lnTo>
                <a:lnTo>
                  <a:pt x="226566" y="80458"/>
                </a:lnTo>
                <a:close/>
                <a:moveTo>
                  <a:pt x="228522" y="80458"/>
                </a:moveTo>
                <a:lnTo>
                  <a:pt x="228522" y="80797"/>
                </a:lnTo>
                <a:lnTo>
                  <a:pt x="229825" y="80797"/>
                </a:lnTo>
                <a:lnTo>
                  <a:pt x="229825" y="80458"/>
                </a:lnTo>
                <a:close/>
                <a:moveTo>
                  <a:pt x="231781" y="80458"/>
                </a:moveTo>
                <a:lnTo>
                  <a:pt x="231781" y="80797"/>
                </a:lnTo>
                <a:lnTo>
                  <a:pt x="233084" y="80797"/>
                </a:lnTo>
                <a:lnTo>
                  <a:pt x="233084" y="80458"/>
                </a:lnTo>
                <a:close/>
                <a:moveTo>
                  <a:pt x="235040" y="80458"/>
                </a:moveTo>
                <a:lnTo>
                  <a:pt x="235040" y="80797"/>
                </a:lnTo>
                <a:lnTo>
                  <a:pt x="236343" y="80797"/>
                </a:lnTo>
                <a:lnTo>
                  <a:pt x="236343" y="80458"/>
                </a:lnTo>
                <a:close/>
                <a:moveTo>
                  <a:pt x="238299" y="80458"/>
                </a:moveTo>
                <a:lnTo>
                  <a:pt x="238299" y="80797"/>
                </a:lnTo>
                <a:lnTo>
                  <a:pt x="239602" y="80797"/>
                </a:lnTo>
                <a:lnTo>
                  <a:pt x="239602" y="80458"/>
                </a:lnTo>
                <a:close/>
                <a:moveTo>
                  <a:pt x="241584" y="80458"/>
                </a:moveTo>
                <a:lnTo>
                  <a:pt x="241584" y="80797"/>
                </a:lnTo>
                <a:lnTo>
                  <a:pt x="242888" y="80797"/>
                </a:lnTo>
                <a:lnTo>
                  <a:pt x="242888" y="80458"/>
                </a:lnTo>
                <a:close/>
                <a:moveTo>
                  <a:pt x="244843" y="80458"/>
                </a:moveTo>
                <a:lnTo>
                  <a:pt x="244843" y="80797"/>
                </a:lnTo>
                <a:lnTo>
                  <a:pt x="246147" y="80797"/>
                </a:lnTo>
                <a:lnTo>
                  <a:pt x="246147" y="80458"/>
                </a:lnTo>
                <a:close/>
                <a:moveTo>
                  <a:pt x="248102" y="80458"/>
                </a:moveTo>
                <a:lnTo>
                  <a:pt x="248102" y="80797"/>
                </a:lnTo>
                <a:lnTo>
                  <a:pt x="249406" y="80797"/>
                </a:lnTo>
                <a:lnTo>
                  <a:pt x="249406" y="80458"/>
                </a:lnTo>
                <a:close/>
                <a:moveTo>
                  <a:pt x="251361" y="80458"/>
                </a:moveTo>
                <a:lnTo>
                  <a:pt x="251361" y="80797"/>
                </a:lnTo>
                <a:lnTo>
                  <a:pt x="252665" y="80797"/>
                </a:lnTo>
                <a:lnTo>
                  <a:pt x="252665" y="80458"/>
                </a:lnTo>
                <a:close/>
                <a:moveTo>
                  <a:pt x="254620" y="80458"/>
                </a:moveTo>
                <a:lnTo>
                  <a:pt x="254620" y="80797"/>
                </a:lnTo>
                <a:lnTo>
                  <a:pt x="255950" y="80797"/>
                </a:lnTo>
                <a:lnTo>
                  <a:pt x="255950" y="80458"/>
                </a:lnTo>
                <a:close/>
                <a:moveTo>
                  <a:pt x="257905" y="80458"/>
                </a:moveTo>
                <a:lnTo>
                  <a:pt x="257905" y="80797"/>
                </a:lnTo>
                <a:lnTo>
                  <a:pt x="259209" y="80797"/>
                </a:lnTo>
                <a:lnTo>
                  <a:pt x="259209" y="80458"/>
                </a:lnTo>
                <a:close/>
                <a:moveTo>
                  <a:pt x="261164" y="80458"/>
                </a:moveTo>
                <a:lnTo>
                  <a:pt x="261164" y="80797"/>
                </a:lnTo>
                <a:lnTo>
                  <a:pt x="262468" y="80797"/>
                </a:lnTo>
                <a:lnTo>
                  <a:pt x="262468" y="80458"/>
                </a:lnTo>
                <a:close/>
                <a:moveTo>
                  <a:pt x="264423" y="80458"/>
                </a:moveTo>
                <a:lnTo>
                  <a:pt x="264423" y="80797"/>
                </a:lnTo>
                <a:lnTo>
                  <a:pt x="265727" y="80797"/>
                </a:lnTo>
                <a:lnTo>
                  <a:pt x="265727" y="80458"/>
                </a:lnTo>
                <a:close/>
                <a:moveTo>
                  <a:pt x="267682" y="80458"/>
                </a:moveTo>
                <a:lnTo>
                  <a:pt x="267682" y="80797"/>
                </a:lnTo>
                <a:lnTo>
                  <a:pt x="268986" y="80797"/>
                </a:lnTo>
                <a:lnTo>
                  <a:pt x="268986" y="80458"/>
                </a:lnTo>
                <a:close/>
                <a:moveTo>
                  <a:pt x="270941" y="80458"/>
                </a:moveTo>
                <a:lnTo>
                  <a:pt x="270941" y="80797"/>
                </a:lnTo>
                <a:lnTo>
                  <a:pt x="272271" y="80797"/>
                </a:lnTo>
                <a:lnTo>
                  <a:pt x="272271" y="80458"/>
                </a:lnTo>
                <a:close/>
                <a:moveTo>
                  <a:pt x="274226" y="80458"/>
                </a:moveTo>
                <a:lnTo>
                  <a:pt x="274226" y="80797"/>
                </a:lnTo>
                <a:lnTo>
                  <a:pt x="275530" y="80797"/>
                </a:lnTo>
                <a:lnTo>
                  <a:pt x="275530" y="80458"/>
                </a:lnTo>
                <a:close/>
                <a:moveTo>
                  <a:pt x="277485" y="80458"/>
                </a:moveTo>
                <a:lnTo>
                  <a:pt x="277485" y="80797"/>
                </a:lnTo>
                <a:lnTo>
                  <a:pt x="278789" y="80797"/>
                </a:lnTo>
                <a:lnTo>
                  <a:pt x="278789" y="80458"/>
                </a:lnTo>
                <a:close/>
                <a:moveTo>
                  <a:pt x="280744" y="80458"/>
                </a:moveTo>
                <a:lnTo>
                  <a:pt x="280744" y="80797"/>
                </a:lnTo>
                <a:lnTo>
                  <a:pt x="282048" y="80797"/>
                </a:lnTo>
                <a:lnTo>
                  <a:pt x="282048" y="80458"/>
                </a:lnTo>
                <a:close/>
                <a:moveTo>
                  <a:pt x="284003" y="80458"/>
                </a:moveTo>
                <a:lnTo>
                  <a:pt x="284003" y="80797"/>
                </a:lnTo>
                <a:lnTo>
                  <a:pt x="285307" y="80797"/>
                </a:lnTo>
                <a:lnTo>
                  <a:pt x="285307" y="80458"/>
                </a:lnTo>
                <a:close/>
                <a:moveTo>
                  <a:pt x="11263" y="81606"/>
                </a:moveTo>
                <a:lnTo>
                  <a:pt x="11263" y="82909"/>
                </a:lnTo>
                <a:lnTo>
                  <a:pt x="11602" y="82909"/>
                </a:lnTo>
                <a:lnTo>
                  <a:pt x="11602" y="81606"/>
                </a:lnTo>
                <a:close/>
                <a:moveTo>
                  <a:pt x="31652" y="81606"/>
                </a:moveTo>
                <a:lnTo>
                  <a:pt x="31652" y="82909"/>
                </a:lnTo>
                <a:lnTo>
                  <a:pt x="31964" y="82909"/>
                </a:lnTo>
                <a:lnTo>
                  <a:pt x="31964" y="81606"/>
                </a:lnTo>
                <a:close/>
                <a:moveTo>
                  <a:pt x="52014" y="81606"/>
                </a:moveTo>
                <a:lnTo>
                  <a:pt x="52014" y="82909"/>
                </a:lnTo>
                <a:lnTo>
                  <a:pt x="52327" y="82909"/>
                </a:lnTo>
                <a:lnTo>
                  <a:pt x="52327" y="81606"/>
                </a:lnTo>
                <a:close/>
                <a:moveTo>
                  <a:pt x="72376" y="81606"/>
                </a:moveTo>
                <a:lnTo>
                  <a:pt x="72376" y="82909"/>
                </a:lnTo>
                <a:lnTo>
                  <a:pt x="72715" y="82909"/>
                </a:lnTo>
                <a:lnTo>
                  <a:pt x="72715" y="81606"/>
                </a:lnTo>
                <a:close/>
                <a:moveTo>
                  <a:pt x="92738" y="81606"/>
                </a:moveTo>
                <a:lnTo>
                  <a:pt x="92738" y="82909"/>
                </a:lnTo>
                <a:lnTo>
                  <a:pt x="93077" y="82909"/>
                </a:lnTo>
                <a:lnTo>
                  <a:pt x="93077" y="81606"/>
                </a:lnTo>
                <a:close/>
                <a:moveTo>
                  <a:pt x="113127" y="81606"/>
                </a:moveTo>
                <a:lnTo>
                  <a:pt x="113127" y="82909"/>
                </a:lnTo>
                <a:lnTo>
                  <a:pt x="113440" y="82909"/>
                </a:lnTo>
                <a:lnTo>
                  <a:pt x="113440" y="81606"/>
                </a:lnTo>
                <a:close/>
                <a:moveTo>
                  <a:pt x="133489" y="81606"/>
                </a:moveTo>
                <a:lnTo>
                  <a:pt x="133489" y="82909"/>
                </a:lnTo>
                <a:lnTo>
                  <a:pt x="133802" y="82909"/>
                </a:lnTo>
                <a:lnTo>
                  <a:pt x="133802" y="81606"/>
                </a:lnTo>
                <a:close/>
                <a:moveTo>
                  <a:pt x="153851" y="81606"/>
                </a:moveTo>
                <a:lnTo>
                  <a:pt x="153851" y="82909"/>
                </a:lnTo>
                <a:lnTo>
                  <a:pt x="154190" y="82909"/>
                </a:lnTo>
                <a:lnTo>
                  <a:pt x="154190" y="81606"/>
                </a:lnTo>
                <a:close/>
                <a:moveTo>
                  <a:pt x="174214" y="81606"/>
                </a:moveTo>
                <a:lnTo>
                  <a:pt x="174214" y="82909"/>
                </a:lnTo>
                <a:lnTo>
                  <a:pt x="174553" y="82909"/>
                </a:lnTo>
                <a:lnTo>
                  <a:pt x="174553" y="81606"/>
                </a:lnTo>
                <a:close/>
                <a:moveTo>
                  <a:pt x="194576" y="81606"/>
                </a:moveTo>
                <a:lnTo>
                  <a:pt x="194576" y="82909"/>
                </a:lnTo>
                <a:lnTo>
                  <a:pt x="194915" y="82909"/>
                </a:lnTo>
                <a:lnTo>
                  <a:pt x="194915" y="81606"/>
                </a:lnTo>
                <a:close/>
                <a:moveTo>
                  <a:pt x="214938" y="81606"/>
                </a:moveTo>
                <a:lnTo>
                  <a:pt x="214938" y="82909"/>
                </a:lnTo>
                <a:lnTo>
                  <a:pt x="215277" y="82909"/>
                </a:lnTo>
                <a:lnTo>
                  <a:pt x="215277" y="81606"/>
                </a:lnTo>
                <a:close/>
                <a:moveTo>
                  <a:pt x="235327" y="81606"/>
                </a:moveTo>
                <a:lnTo>
                  <a:pt x="235327" y="82909"/>
                </a:lnTo>
                <a:lnTo>
                  <a:pt x="235639" y="82909"/>
                </a:lnTo>
                <a:lnTo>
                  <a:pt x="235639" y="81606"/>
                </a:lnTo>
                <a:close/>
                <a:moveTo>
                  <a:pt x="255689" y="81606"/>
                </a:moveTo>
                <a:lnTo>
                  <a:pt x="255689" y="82909"/>
                </a:lnTo>
                <a:lnTo>
                  <a:pt x="256002" y="82909"/>
                </a:lnTo>
                <a:lnTo>
                  <a:pt x="256002" y="81606"/>
                </a:lnTo>
                <a:close/>
                <a:moveTo>
                  <a:pt x="276051" y="81606"/>
                </a:moveTo>
                <a:lnTo>
                  <a:pt x="276051" y="82909"/>
                </a:lnTo>
                <a:lnTo>
                  <a:pt x="276390" y="82909"/>
                </a:lnTo>
                <a:lnTo>
                  <a:pt x="276390" y="81606"/>
                </a:lnTo>
                <a:close/>
                <a:moveTo>
                  <a:pt x="11263" y="84865"/>
                </a:moveTo>
                <a:lnTo>
                  <a:pt x="11263" y="86168"/>
                </a:lnTo>
                <a:lnTo>
                  <a:pt x="11602" y="86168"/>
                </a:lnTo>
                <a:lnTo>
                  <a:pt x="11602" y="84865"/>
                </a:lnTo>
                <a:close/>
                <a:moveTo>
                  <a:pt x="31652" y="84865"/>
                </a:moveTo>
                <a:lnTo>
                  <a:pt x="31652" y="86168"/>
                </a:lnTo>
                <a:lnTo>
                  <a:pt x="31964" y="86168"/>
                </a:lnTo>
                <a:lnTo>
                  <a:pt x="31964" y="84865"/>
                </a:lnTo>
                <a:close/>
                <a:moveTo>
                  <a:pt x="52014" y="84865"/>
                </a:moveTo>
                <a:lnTo>
                  <a:pt x="52014" y="86168"/>
                </a:lnTo>
                <a:lnTo>
                  <a:pt x="52327" y="86168"/>
                </a:lnTo>
                <a:lnTo>
                  <a:pt x="52327" y="84865"/>
                </a:lnTo>
                <a:close/>
                <a:moveTo>
                  <a:pt x="72376" y="84865"/>
                </a:moveTo>
                <a:lnTo>
                  <a:pt x="72376" y="86168"/>
                </a:lnTo>
                <a:lnTo>
                  <a:pt x="72715" y="86168"/>
                </a:lnTo>
                <a:lnTo>
                  <a:pt x="72715" y="84865"/>
                </a:lnTo>
                <a:close/>
                <a:moveTo>
                  <a:pt x="92738" y="84865"/>
                </a:moveTo>
                <a:lnTo>
                  <a:pt x="92738" y="86168"/>
                </a:lnTo>
                <a:lnTo>
                  <a:pt x="93077" y="86168"/>
                </a:lnTo>
                <a:lnTo>
                  <a:pt x="93077" y="84865"/>
                </a:lnTo>
                <a:close/>
                <a:moveTo>
                  <a:pt x="113127" y="84865"/>
                </a:moveTo>
                <a:lnTo>
                  <a:pt x="113127" y="86168"/>
                </a:lnTo>
                <a:lnTo>
                  <a:pt x="113440" y="86168"/>
                </a:lnTo>
                <a:lnTo>
                  <a:pt x="113440" y="84865"/>
                </a:lnTo>
                <a:close/>
                <a:moveTo>
                  <a:pt x="133489" y="84865"/>
                </a:moveTo>
                <a:lnTo>
                  <a:pt x="133489" y="86168"/>
                </a:lnTo>
                <a:lnTo>
                  <a:pt x="133802" y="86168"/>
                </a:lnTo>
                <a:lnTo>
                  <a:pt x="133802" y="84865"/>
                </a:lnTo>
                <a:close/>
                <a:moveTo>
                  <a:pt x="153851" y="84865"/>
                </a:moveTo>
                <a:lnTo>
                  <a:pt x="153851" y="86168"/>
                </a:lnTo>
                <a:lnTo>
                  <a:pt x="154190" y="86168"/>
                </a:lnTo>
                <a:lnTo>
                  <a:pt x="154190" y="84865"/>
                </a:lnTo>
                <a:close/>
                <a:moveTo>
                  <a:pt x="174214" y="84865"/>
                </a:moveTo>
                <a:lnTo>
                  <a:pt x="174214" y="86168"/>
                </a:lnTo>
                <a:lnTo>
                  <a:pt x="174553" y="86168"/>
                </a:lnTo>
                <a:lnTo>
                  <a:pt x="174553" y="84865"/>
                </a:lnTo>
                <a:close/>
                <a:moveTo>
                  <a:pt x="194576" y="84865"/>
                </a:moveTo>
                <a:lnTo>
                  <a:pt x="194576" y="86168"/>
                </a:lnTo>
                <a:lnTo>
                  <a:pt x="194915" y="86168"/>
                </a:lnTo>
                <a:lnTo>
                  <a:pt x="194915" y="84865"/>
                </a:lnTo>
                <a:close/>
                <a:moveTo>
                  <a:pt x="214938" y="84865"/>
                </a:moveTo>
                <a:lnTo>
                  <a:pt x="214938" y="86168"/>
                </a:lnTo>
                <a:lnTo>
                  <a:pt x="215277" y="86168"/>
                </a:lnTo>
                <a:lnTo>
                  <a:pt x="215277" y="84865"/>
                </a:lnTo>
                <a:close/>
                <a:moveTo>
                  <a:pt x="235327" y="84865"/>
                </a:moveTo>
                <a:lnTo>
                  <a:pt x="235327" y="86168"/>
                </a:lnTo>
                <a:lnTo>
                  <a:pt x="235639" y="86168"/>
                </a:lnTo>
                <a:lnTo>
                  <a:pt x="235639" y="84865"/>
                </a:lnTo>
                <a:close/>
                <a:moveTo>
                  <a:pt x="255689" y="84865"/>
                </a:moveTo>
                <a:lnTo>
                  <a:pt x="255689" y="86168"/>
                </a:lnTo>
                <a:lnTo>
                  <a:pt x="256002" y="86168"/>
                </a:lnTo>
                <a:lnTo>
                  <a:pt x="256002" y="84865"/>
                </a:lnTo>
                <a:close/>
                <a:moveTo>
                  <a:pt x="276051" y="84865"/>
                </a:moveTo>
                <a:lnTo>
                  <a:pt x="276051" y="86168"/>
                </a:lnTo>
                <a:lnTo>
                  <a:pt x="276390" y="86168"/>
                </a:lnTo>
                <a:lnTo>
                  <a:pt x="276390" y="84865"/>
                </a:lnTo>
                <a:close/>
                <a:moveTo>
                  <a:pt x="11263" y="88150"/>
                </a:moveTo>
                <a:lnTo>
                  <a:pt x="11263" y="89453"/>
                </a:lnTo>
                <a:lnTo>
                  <a:pt x="11602" y="89453"/>
                </a:lnTo>
                <a:lnTo>
                  <a:pt x="11602" y="88150"/>
                </a:lnTo>
                <a:close/>
                <a:moveTo>
                  <a:pt x="31652" y="88150"/>
                </a:moveTo>
                <a:lnTo>
                  <a:pt x="31652" y="89453"/>
                </a:lnTo>
                <a:lnTo>
                  <a:pt x="31964" y="89453"/>
                </a:lnTo>
                <a:lnTo>
                  <a:pt x="31964" y="88150"/>
                </a:lnTo>
                <a:close/>
                <a:moveTo>
                  <a:pt x="52014" y="88150"/>
                </a:moveTo>
                <a:lnTo>
                  <a:pt x="52014" y="89453"/>
                </a:lnTo>
                <a:lnTo>
                  <a:pt x="52327" y="89453"/>
                </a:lnTo>
                <a:lnTo>
                  <a:pt x="52327" y="88150"/>
                </a:lnTo>
                <a:close/>
                <a:moveTo>
                  <a:pt x="72376" y="88150"/>
                </a:moveTo>
                <a:lnTo>
                  <a:pt x="72376" y="89453"/>
                </a:lnTo>
                <a:lnTo>
                  <a:pt x="72715" y="89453"/>
                </a:lnTo>
                <a:lnTo>
                  <a:pt x="72715" y="88150"/>
                </a:lnTo>
                <a:close/>
                <a:moveTo>
                  <a:pt x="92738" y="88150"/>
                </a:moveTo>
                <a:lnTo>
                  <a:pt x="92738" y="89453"/>
                </a:lnTo>
                <a:lnTo>
                  <a:pt x="93077" y="89453"/>
                </a:lnTo>
                <a:lnTo>
                  <a:pt x="93077" y="88150"/>
                </a:lnTo>
                <a:close/>
                <a:moveTo>
                  <a:pt x="113127" y="88150"/>
                </a:moveTo>
                <a:lnTo>
                  <a:pt x="113127" y="89453"/>
                </a:lnTo>
                <a:lnTo>
                  <a:pt x="113440" y="89453"/>
                </a:lnTo>
                <a:lnTo>
                  <a:pt x="113440" y="88150"/>
                </a:lnTo>
                <a:close/>
                <a:moveTo>
                  <a:pt x="133489" y="88150"/>
                </a:moveTo>
                <a:lnTo>
                  <a:pt x="133489" y="89453"/>
                </a:lnTo>
                <a:lnTo>
                  <a:pt x="133802" y="89453"/>
                </a:lnTo>
                <a:lnTo>
                  <a:pt x="133802" y="88150"/>
                </a:lnTo>
                <a:close/>
                <a:moveTo>
                  <a:pt x="153851" y="88150"/>
                </a:moveTo>
                <a:lnTo>
                  <a:pt x="153851" y="89453"/>
                </a:lnTo>
                <a:lnTo>
                  <a:pt x="154190" y="89453"/>
                </a:lnTo>
                <a:lnTo>
                  <a:pt x="154190" y="88150"/>
                </a:lnTo>
                <a:close/>
                <a:moveTo>
                  <a:pt x="174214" y="88150"/>
                </a:moveTo>
                <a:lnTo>
                  <a:pt x="174214" y="89453"/>
                </a:lnTo>
                <a:lnTo>
                  <a:pt x="174553" y="89453"/>
                </a:lnTo>
                <a:lnTo>
                  <a:pt x="174553" y="88150"/>
                </a:lnTo>
                <a:close/>
                <a:moveTo>
                  <a:pt x="194576" y="88150"/>
                </a:moveTo>
                <a:lnTo>
                  <a:pt x="194576" y="89453"/>
                </a:lnTo>
                <a:lnTo>
                  <a:pt x="194915" y="89453"/>
                </a:lnTo>
                <a:lnTo>
                  <a:pt x="194915" y="88150"/>
                </a:lnTo>
                <a:close/>
                <a:moveTo>
                  <a:pt x="214938" y="88150"/>
                </a:moveTo>
                <a:lnTo>
                  <a:pt x="214938" y="89453"/>
                </a:lnTo>
                <a:lnTo>
                  <a:pt x="215277" y="89453"/>
                </a:lnTo>
                <a:lnTo>
                  <a:pt x="215277" y="88150"/>
                </a:lnTo>
                <a:close/>
                <a:moveTo>
                  <a:pt x="235327" y="88150"/>
                </a:moveTo>
                <a:lnTo>
                  <a:pt x="235327" y="89453"/>
                </a:lnTo>
                <a:lnTo>
                  <a:pt x="235639" y="89453"/>
                </a:lnTo>
                <a:lnTo>
                  <a:pt x="235639" y="88150"/>
                </a:lnTo>
                <a:close/>
                <a:moveTo>
                  <a:pt x="255689" y="88150"/>
                </a:moveTo>
                <a:lnTo>
                  <a:pt x="255689" y="89453"/>
                </a:lnTo>
                <a:lnTo>
                  <a:pt x="256002" y="89453"/>
                </a:lnTo>
                <a:lnTo>
                  <a:pt x="256002" y="88150"/>
                </a:lnTo>
                <a:close/>
                <a:moveTo>
                  <a:pt x="276051" y="88150"/>
                </a:moveTo>
                <a:lnTo>
                  <a:pt x="276051" y="89453"/>
                </a:lnTo>
                <a:lnTo>
                  <a:pt x="276390" y="89453"/>
                </a:lnTo>
                <a:lnTo>
                  <a:pt x="276390" y="88150"/>
                </a:lnTo>
                <a:close/>
                <a:moveTo>
                  <a:pt x="11263" y="91409"/>
                </a:moveTo>
                <a:lnTo>
                  <a:pt x="11263" y="92712"/>
                </a:lnTo>
                <a:lnTo>
                  <a:pt x="11602" y="92712"/>
                </a:lnTo>
                <a:lnTo>
                  <a:pt x="11602" y="91409"/>
                </a:lnTo>
                <a:close/>
                <a:moveTo>
                  <a:pt x="31652" y="91409"/>
                </a:moveTo>
                <a:lnTo>
                  <a:pt x="31652" y="92712"/>
                </a:lnTo>
                <a:lnTo>
                  <a:pt x="31964" y="92712"/>
                </a:lnTo>
                <a:lnTo>
                  <a:pt x="31964" y="91409"/>
                </a:lnTo>
                <a:close/>
                <a:moveTo>
                  <a:pt x="52014" y="91409"/>
                </a:moveTo>
                <a:lnTo>
                  <a:pt x="52014" y="92712"/>
                </a:lnTo>
                <a:lnTo>
                  <a:pt x="52327" y="92712"/>
                </a:lnTo>
                <a:lnTo>
                  <a:pt x="52327" y="91409"/>
                </a:lnTo>
                <a:close/>
                <a:moveTo>
                  <a:pt x="72376" y="91409"/>
                </a:moveTo>
                <a:lnTo>
                  <a:pt x="72376" y="92712"/>
                </a:lnTo>
                <a:lnTo>
                  <a:pt x="72715" y="92712"/>
                </a:lnTo>
                <a:lnTo>
                  <a:pt x="72715" y="91409"/>
                </a:lnTo>
                <a:close/>
                <a:moveTo>
                  <a:pt x="92738" y="91409"/>
                </a:moveTo>
                <a:lnTo>
                  <a:pt x="92738" y="92712"/>
                </a:lnTo>
                <a:lnTo>
                  <a:pt x="93077" y="92712"/>
                </a:lnTo>
                <a:lnTo>
                  <a:pt x="93077" y="91409"/>
                </a:lnTo>
                <a:close/>
                <a:moveTo>
                  <a:pt x="113127" y="91409"/>
                </a:moveTo>
                <a:lnTo>
                  <a:pt x="113127" y="92712"/>
                </a:lnTo>
                <a:lnTo>
                  <a:pt x="113440" y="92712"/>
                </a:lnTo>
                <a:lnTo>
                  <a:pt x="113440" y="91409"/>
                </a:lnTo>
                <a:close/>
                <a:moveTo>
                  <a:pt x="133489" y="91409"/>
                </a:moveTo>
                <a:lnTo>
                  <a:pt x="133489" y="92712"/>
                </a:lnTo>
                <a:lnTo>
                  <a:pt x="133802" y="92712"/>
                </a:lnTo>
                <a:lnTo>
                  <a:pt x="133802" y="91409"/>
                </a:lnTo>
                <a:close/>
                <a:moveTo>
                  <a:pt x="153851" y="91409"/>
                </a:moveTo>
                <a:lnTo>
                  <a:pt x="153851" y="92712"/>
                </a:lnTo>
                <a:lnTo>
                  <a:pt x="154190" y="92712"/>
                </a:lnTo>
                <a:lnTo>
                  <a:pt x="154190" y="91409"/>
                </a:lnTo>
                <a:close/>
                <a:moveTo>
                  <a:pt x="174214" y="91409"/>
                </a:moveTo>
                <a:lnTo>
                  <a:pt x="174214" y="92712"/>
                </a:lnTo>
                <a:lnTo>
                  <a:pt x="174553" y="92712"/>
                </a:lnTo>
                <a:lnTo>
                  <a:pt x="174553" y="91409"/>
                </a:lnTo>
                <a:close/>
                <a:moveTo>
                  <a:pt x="194576" y="91409"/>
                </a:moveTo>
                <a:lnTo>
                  <a:pt x="194576" y="92712"/>
                </a:lnTo>
                <a:lnTo>
                  <a:pt x="194915" y="92712"/>
                </a:lnTo>
                <a:lnTo>
                  <a:pt x="194915" y="91409"/>
                </a:lnTo>
                <a:close/>
                <a:moveTo>
                  <a:pt x="214938" y="91409"/>
                </a:moveTo>
                <a:lnTo>
                  <a:pt x="214938" y="92712"/>
                </a:lnTo>
                <a:lnTo>
                  <a:pt x="215277" y="92712"/>
                </a:lnTo>
                <a:lnTo>
                  <a:pt x="215277" y="91409"/>
                </a:lnTo>
                <a:close/>
                <a:moveTo>
                  <a:pt x="235327" y="91409"/>
                </a:moveTo>
                <a:lnTo>
                  <a:pt x="235327" y="92712"/>
                </a:lnTo>
                <a:lnTo>
                  <a:pt x="235639" y="92712"/>
                </a:lnTo>
                <a:lnTo>
                  <a:pt x="235639" y="91409"/>
                </a:lnTo>
                <a:close/>
                <a:moveTo>
                  <a:pt x="255689" y="91409"/>
                </a:moveTo>
                <a:lnTo>
                  <a:pt x="255689" y="92712"/>
                </a:lnTo>
                <a:lnTo>
                  <a:pt x="256002" y="92712"/>
                </a:lnTo>
                <a:lnTo>
                  <a:pt x="256002" y="91409"/>
                </a:lnTo>
                <a:close/>
                <a:moveTo>
                  <a:pt x="276051" y="91409"/>
                </a:moveTo>
                <a:lnTo>
                  <a:pt x="276051" y="92712"/>
                </a:lnTo>
                <a:lnTo>
                  <a:pt x="276390" y="92712"/>
                </a:lnTo>
                <a:lnTo>
                  <a:pt x="276390" y="91409"/>
                </a:lnTo>
                <a:close/>
                <a:moveTo>
                  <a:pt x="11263" y="94668"/>
                </a:moveTo>
                <a:lnTo>
                  <a:pt x="11263" y="95971"/>
                </a:lnTo>
                <a:lnTo>
                  <a:pt x="11602" y="95971"/>
                </a:lnTo>
                <a:lnTo>
                  <a:pt x="11602" y="94668"/>
                </a:lnTo>
                <a:close/>
                <a:moveTo>
                  <a:pt x="31652" y="94668"/>
                </a:moveTo>
                <a:lnTo>
                  <a:pt x="31652" y="95971"/>
                </a:lnTo>
                <a:lnTo>
                  <a:pt x="31964" y="95971"/>
                </a:lnTo>
                <a:lnTo>
                  <a:pt x="31964" y="94668"/>
                </a:lnTo>
                <a:close/>
                <a:moveTo>
                  <a:pt x="52014" y="94668"/>
                </a:moveTo>
                <a:lnTo>
                  <a:pt x="52014" y="95971"/>
                </a:lnTo>
                <a:lnTo>
                  <a:pt x="52327" y="95971"/>
                </a:lnTo>
                <a:lnTo>
                  <a:pt x="52327" y="94668"/>
                </a:lnTo>
                <a:close/>
                <a:moveTo>
                  <a:pt x="72376" y="94668"/>
                </a:moveTo>
                <a:lnTo>
                  <a:pt x="72376" y="95971"/>
                </a:lnTo>
                <a:lnTo>
                  <a:pt x="72715" y="95971"/>
                </a:lnTo>
                <a:lnTo>
                  <a:pt x="72715" y="94668"/>
                </a:lnTo>
                <a:close/>
                <a:moveTo>
                  <a:pt x="92738" y="94668"/>
                </a:moveTo>
                <a:lnTo>
                  <a:pt x="92738" y="95971"/>
                </a:lnTo>
                <a:lnTo>
                  <a:pt x="93077" y="95971"/>
                </a:lnTo>
                <a:lnTo>
                  <a:pt x="93077" y="94668"/>
                </a:lnTo>
                <a:close/>
                <a:moveTo>
                  <a:pt x="113127" y="94668"/>
                </a:moveTo>
                <a:lnTo>
                  <a:pt x="113127" y="95971"/>
                </a:lnTo>
                <a:lnTo>
                  <a:pt x="113440" y="95971"/>
                </a:lnTo>
                <a:lnTo>
                  <a:pt x="113440" y="94668"/>
                </a:lnTo>
                <a:close/>
                <a:moveTo>
                  <a:pt x="133489" y="94668"/>
                </a:moveTo>
                <a:lnTo>
                  <a:pt x="133489" y="95971"/>
                </a:lnTo>
                <a:lnTo>
                  <a:pt x="133802" y="95971"/>
                </a:lnTo>
                <a:lnTo>
                  <a:pt x="133802" y="94668"/>
                </a:lnTo>
                <a:close/>
                <a:moveTo>
                  <a:pt x="153851" y="94668"/>
                </a:moveTo>
                <a:lnTo>
                  <a:pt x="153851" y="95971"/>
                </a:lnTo>
                <a:lnTo>
                  <a:pt x="154190" y="95971"/>
                </a:lnTo>
                <a:lnTo>
                  <a:pt x="154190" y="94668"/>
                </a:lnTo>
                <a:close/>
                <a:moveTo>
                  <a:pt x="174214" y="94668"/>
                </a:moveTo>
                <a:lnTo>
                  <a:pt x="174214" y="95971"/>
                </a:lnTo>
                <a:lnTo>
                  <a:pt x="174553" y="95971"/>
                </a:lnTo>
                <a:lnTo>
                  <a:pt x="174553" y="94668"/>
                </a:lnTo>
                <a:close/>
                <a:moveTo>
                  <a:pt x="194576" y="94668"/>
                </a:moveTo>
                <a:lnTo>
                  <a:pt x="194576" y="95971"/>
                </a:lnTo>
                <a:lnTo>
                  <a:pt x="194915" y="95971"/>
                </a:lnTo>
                <a:lnTo>
                  <a:pt x="194915" y="94668"/>
                </a:lnTo>
                <a:close/>
                <a:moveTo>
                  <a:pt x="214938" y="94668"/>
                </a:moveTo>
                <a:lnTo>
                  <a:pt x="214938" y="95971"/>
                </a:lnTo>
                <a:lnTo>
                  <a:pt x="215277" y="95971"/>
                </a:lnTo>
                <a:lnTo>
                  <a:pt x="215277" y="94668"/>
                </a:lnTo>
                <a:close/>
                <a:moveTo>
                  <a:pt x="235327" y="94668"/>
                </a:moveTo>
                <a:lnTo>
                  <a:pt x="235327" y="95971"/>
                </a:lnTo>
                <a:lnTo>
                  <a:pt x="235639" y="95971"/>
                </a:lnTo>
                <a:lnTo>
                  <a:pt x="235639" y="94668"/>
                </a:lnTo>
                <a:close/>
                <a:moveTo>
                  <a:pt x="255689" y="94668"/>
                </a:moveTo>
                <a:lnTo>
                  <a:pt x="255689" y="95971"/>
                </a:lnTo>
                <a:lnTo>
                  <a:pt x="256002" y="95971"/>
                </a:lnTo>
                <a:lnTo>
                  <a:pt x="256002" y="94668"/>
                </a:lnTo>
                <a:close/>
                <a:moveTo>
                  <a:pt x="276051" y="94668"/>
                </a:moveTo>
                <a:lnTo>
                  <a:pt x="276051" y="95971"/>
                </a:lnTo>
                <a:lnTo>
                  <a:pt x="276390" y="95971"/>
                </a:lnTo>
                <a:lnTo>
                  <a:pt x="276390" y="94668"/>
                </a:lnTo>
                <a:close/>
                <a:moveTo>
                  <a:pt x="11263" y="97927"/>
                </a:moveTo>
                <a:lnTo>
                  <a:pt x="11263" y="99230"/>
                </a:lnTo>
                <a:lnTo>
                  <a:pt x="11602" y="99230"/>
                </a:lnTo>
                <a:lnTo>
                  <a:pt x="11602" y="97927"/>
                </a:lnTo>
                <a:close/>
                <a:moveTo>
                  <a:pt x="31652" y="97927"/>
                </a:moveTo>
                <a:lnTo>
                  <a:pt x="31652" y="99230"/>
                </a:lnTo>
                <a:lnTo>
                  <a:pt x="31964" y="99230"/>
                </a:lnTo>
                <a:lnTo>
                  <a:pt x="31964" y="97927"/>
                </a:lnTo>
                <a:close/>
                <a:moveTo>
                  <a:pt x="52014" y="97927"/>
                </a:moveTo>
                <a:lnTo>
                  <a:pt x="52014" y="99230"/>
                </a:lnTo>
                <a:lnTo>
                  <a:pt x="52327" y="99230"/>
                </a:lnTo>
                <a:lnTo>
                  <a:pt x="52327" y="97927"/>
                </a:lnTo>
                <a:close/>
                <a:moveTo>
                  <a:pt x="72376" y="97927"/>
                </a:moveTo>
                <a:lnTo>
                  <a:pt x="72376" y="99230"/>
                </a:lnTo>
                <a:lnTo>
                  <a:pt x="72715" y="99230"/>
                </a:lnTo>
                <a:lnTo>
                  <a:pt x="72715" y="97927"/>
                </a:lnTo>
                <a:close/>
                <a:moveTo>
                  <a:pt x="92738" y="97927"/>
                </a:moveTo>
                <a:lnTo>
                  <a:pt x="92738" y="99230"/>
                </a:lnTo>
                <a:lnTo>
                  <a:pt x="93077" y="99230"/>
                </a:lnTo>
                <a:lnTo>
                  <a:pt x="93077" y="97927"/>
                </a:lnTo>
                <a:close/>
                <a:moveTo>
                  <a:pt x="113127" y="97927"/>
                </a:moveTo>
                <a:lnTo>
                  <a:pt x="113127" y="99230"/>
                </a:lnTo>
                <a:lnTo>
                  <a:pt x="113440" y="99230"/>
                </a:lnTo>
                <a:lnTo>
                  <a:pt x="113440" y="97927"/>
                </a:lnTo>
                <a:close/>
                <a:moveTo>
                  <a:pt x="133489" y="97927"/>
                </a:moveTo>
                <a:lnTo>
                  <a:pt x="133489" y="99230"/>
                </a:lnTo>
                <a:lnTo>
                  <a:pt x="133802" y="99230"/>
                </a:lnTo>
                <a:lnTo>
                  <a:pt x="133802" y="97927"/>
                </a:lnTo>
                <a:close/>
                <a:moveTo>
                  <a:pt x="153851" y="97927"/>
                </a:moveTo>
                <a:lnTo>
                  <a:pt x="153851" y="99230"/>
                </a:lnTo>
                <a:lnTo>
                  <a:pt x="154190" y="99230"/>
                </a:lnTo>
                <a:lnTo>
                  <a:pt x="154190" y="97927"/>
                </a:lnTo>
                <a:close/>
                <a:moveTo>
                  <a:pt x="174214" y="97927"/>
                </a:moveTo>
                <a:lnTo>
                  <a:pt x="174214" y="99230"/>
                </a:lnTo>
                <a:lnTo>
                  <a:pt x="174553" y="99230"/>
                </a:lnTo>
                <a:lnTo>
                  <a:pt x="174553" y="97927"/>
                </a:lnTo>
                <a:close/>
                <a:moveTo>
                  <a:pt x="194576" y="97927"/>
                </a:moveTo>
                <a:lnTo>
                  <a:pt x="194576" y="99230"/>
                </a:lnTo>
                <a:lnTo>
                  <a:pt x="194915" y="99230"/>
                </a:lnTo>
                <a:lnTo>
                  <a:pt x="194915" y="97927"/>
                </a:lnTo>
                <a:close/>
                <a:moveTo>
                  <a:pt x="214938" y="97927"/>
                </a:moveTo>
                <a:lnTo>
                  <a:pt x="214938" y="99230"/>
                </a:lnTo>
                <a:lnTo>
                  <a:pt x="215277" y="99230"/>
                </a:lnTo>
                <a:lnTo>
                  <a:pt x="215277" y="97927"/>
                </a:lnTo>
                <a:close/>
                <a:moveTo>
                  <a:pt x="235327" y="97927"/>
                </a:moveTo>
                <a:lnTo>
                  <a:pt x="235327" y="99230"/>
                </a:lnTo>
                <a:lnTo>
                  <a:pt x="235639" y="99230"/>
                </a:lnTo>
                <a:lnTo>
                  <a:pt x="235639" y="97927"/>
                </a:lnTo>
                <a:close/>
                <a:moveTo>
                  <a:pt x="255689" y="97927"/>
                </a:moveTo>
                <a:lnTo>
                  <a:pt x="255689" y="99230"/>
                </a:lnTo>
                <a:lnTo>
                  <a:pt x="256002" y="99230"/>
                </a:lnTo>
                <a:lnTo>
                  <a:pt x="256002" y="97927"/>
                </a:lnTo>
                <a:close/>
                <a:moveTo>
                  <a:pt x="276051" y="97927"/>
                </a:moveTo>
                <a:lnTo>
                  <a:pt x="276051" y="99230"/>
                </a:lnTo>
                <a:lnTo>
                  <a:pt x="276390" y="99230"/>
                </a:lnTo>
                <a:lnTo>
                  <a:pt x="276390" y="97927"/>
                </a:lnTo>
                <a:close/>
                <a:moveTo>
                  <a:pt x="0" y="100847"/>
                </a:moveTo>
                <a:lnTo>
                  <a:pt x="0" y="101160"/>
                </a:lnTo>
                <a:lnTo>
                  <a:pt x="1304" y="101160"/>
                </a:lnTo>
                <a:lnTo>
                  <a:pt x="1304" y="100847"/>
                </a:lnTo>
                <a:close/>
                <a:moveTo>
                  <a:pt x="3259" y="100847"/>
                </a:moveTo>
                <a:lnTo>
                  <a:pt x="3259" y="101160"/>
                </a:lnTo>
                <a:lnTo>
                  <a:pt x="4563" y="101160"/>
                </a:lnTo>
                <a:lnTo>
                  <a:pt x="4563" y="100847"/>
                </a:lnTo>
                <a:close/>
                <a:moveTo>
                  <a:pt x="6518" y="100847"/>
                </a:moveTo>
                <a:lnTo>
                  <a:pt x="6518" y="101160"/>
                </a:lnTo>
                <a:lnTo>
                  <a:pt x="7848" y="101160"/>
                </a:lnTo>
                <a:lnTo>
                  <a:pt x="7848" y="100847"/>
                </a:lnTo>
                <a:close/>
                <a:moveTo>
                  <a:pt x="9803" y="100847"/>
                </a:moveTo>
                <a:lnTo>
                  <a:pt x="9803" y="101160"/>
                </a:lnTo>
                <a:lnTo>
                  <a:pt x="11107" y="101160"/>
                </a:lnTo>
                <a:lnTo>
                  <a:pt x="11107" y="100847"/>
                </a:lnTo>
                <a:close/>
                <a:moveTo>
                  <a:pt x="13062" y="100847"/>
                </a:moveTo>
                <a:lnTo>
                  <a:pt x="13062" y="101160"/>
                </a:lnTo>
                <a:lnTo>
                  <a:pt x="14366" y="101160"/>
                </a:lnTo>
                <a:lnTo>
                  <a:pt x="14366" y="100847"/>
                </a:lnTo>
                <a:close/>
                <a:moveTo>
                  <a:pt x="16321" y="100847"/>
                </a:moveTo>
                <a:lnTo>
                  <a:pt x="16321" y="101160"/>
                </a:lnTo>
                <a:lnTo>
                  <a:pt x="17625" y="101160"/>
                </a:lnTo>
                <a:lnTo>
                  <a:pt x="17625" y="100847"/>
                </a:lnTo>
                <a:close/>
                <a:moveTo>
                  <a:pt x="19580" y="100847"/>
                </a:moveTo>
                <a:lnTo>
                  <a:pt x="19580" y="101160"/>
                </a:lnTo>
                <a:lnTo>
                  <a:pt x="20884" y="101160"/>
                </a:lnTo>
                <a:lnTo>
                  <a:pt x="20884" y="100847"/>
                </a:lnTo>
                <a:close/>
                <a:moveTo>
                  <a:pt x="22839" y="100847"/>
                </a:moveTo>
                <a:lnTo>
                  <a:pt x="22839" y="101160"/>
                </a:lnTo>
                <a:lnTo>
                  <a:pt x="24169" y="101160"/>
                </a:lnTo>
                <a:lnTo>
                  <a:pt x="24169" y="100847"/>
                </a:lnTo>
                <a:close/>
                <a:moveTo>
                  <a:pt x="26124" y="100847"/>
                </a:moveTo>
                <a:lnTo>
                  <a:pt x="26124" y="101160"/>
                </a:lnTo>
                <a:lnTo>
                  <a:pt x="27428" y="101160"/>
                </a:lnTo>
                <a:lnTo>
                  <a:pt x="27428" y="100847"/>
                </a:lnTo>
                <a:close/>
                <a:moveTo>
                  <a:pt x="29383" y="100847"/>
                </a:moveTo>
                <a:lnTo>
                  <a:pt x="29383" y="101160"/>
                </a:lnTo>
                <a:lnTo>
                  <a:pt x="30687" y="101160"/>
                </a:lnTo>
                <a:lnTo>
                  <a:pt x="30687" y="100847"/>
                </a:lnTo>
                <a:close/>
                <a:moveTo>
                  <a:pt x="32642" y="100847"/>
                </a:moveTo>
                <a:lnTo>
                  <a:pt x="32642" y="101160"/>
                </a:lnTo>
                <a:lnTo>
                  <a:pt x="33946" y="101160"/>
                </a:lnTo>
                <a:lnTo>
                  <a:pt x="33946" y="100847"/>
                </a:lnTo>
                <a:close/>
                <a:moveTo>
                  <a:pt x="35901" y="100847"/>
                </a:moveTo>
                <a:lnTo>
                  <a:pt x="35901" y="101160"/>
                </a:lnTo>
                <a:lnTo>
                  <a:pt x="37205" y="101160"/>
                </a:lnTo>
                <a:lnTo>
                  <a:pt x="37205" y="100847"/>
                </a:lnTo>
                <a:close/>
                <a:moveTo>
                  <a:pt x="39186" y="100847"/>
                </a:moveTo>
                <a:lnTo>
                  <a:pt x="39186" y="101160"/>
                </a:lnTo>
                <a:lnTo>
                  <a:pt x="40490" y="101160"/>
                </a:lnTo>
                <a:lnTo>
                  <a:pt x="40490" y="100847"/>
                </a:lnTo>
                <a:close/>
                <a:moveTo>
                  <a:pt x="42445" y="100847"/>
                </a:moveTo>
                <a:lnTo>
                  <a:pt x="42445" y="101160"/>
                </a:lnTo>
                <a:lnTo>
                  <a:pt x="43749" y="101160"/>
                </a:lnTo>
                <a:lnTo>
                  <a:pt x="43749" y="100847"/>
                </a:lnTo>
                <a:close/>
                <a:moveTo>
                  <a:pt x="45704" y="100847"/>
                </a:moveTo>
                <a:lnTo>
                  <a:pt x="45704" y="101160"/>
                </a:lnTo>
                <a:lnTo>
                  <a:pt x="47008" y="101160"/>
                </a:lnTo>
                <a:lnTo>
                  <a:pt x="47008" y="100847"/>
                </a:lnTo>
                <a:close/>
                <a:moveTo>
                  <a:pt x="48963" y="100847"/>
                </a:moveTo>
                <a:lnTo>
                  <a:pt x="48963" y="101160"/>
                </a:lnTo>
                <a:lnTo>
                  <a:pt x="50267" y="101160"/>
                </a:lnTo>
                <a:lnTo>
                  <a:pt x="50267" y="100847"/>
                </a:lnTo>
                <a:close/>
                <a:moveTo>
                  <a:pt x="52222" y="100847"/>
                </a:moveTo>
                <a:lnTo>
                  <a:pt x="52222" y="101160"/>
                </a:lnTo>
                <a:lnTo>
                  <a:pt x="53526" y="101160"/>
                </a:lnTo>
                <a:lnTo>
                  <a:pt x="53526" y="100847"/>
                </a:lnTo>
                <a:close/>
                <a:moveTo>
                  <a:pt x="55507" y="100847"/>
                </a:moveTo>
                <a:lnTo>
                  <a:pt x="55507" y="101160"/>
                </a:lnTo>
                <a:lnTo>
                  <a:pt x="56811" y="101160"/>
                </a:lnTo>
                <a:lnTo>
                  <a:pt x="56811" y="100847"/>
                </a:lnTo>
                <a:close/>
                <a:moveTo>
                  <a:pt x="58766" y="100847"/>
                </a:moveTo>
                <a:lnTo>
                  <a:pt x="58766" y="101160"/>
                </a:lnTo>
                <a:lnTo>
                  <a:pt x="60070" y="101160"/>
                </a:lnTo>
                <a:lnTo>
                  <a:pt x="60070" y="100847"/>
                </a:lnTo>
                <a:close/>
                <a:moveTo>
                  <a:pt x="62025" y="100847"/>
                </a:moveTo>
                <a:lnTo>
                  <a:pt x="62025" y="101160"/>
                </a:lnTo>
                <a:lnTo>
                  <a:pt x="63329" y="101160"/>
                </a:lnTo>
                <a:lnTo>
                  <a:pt x="63329" y="100847"/>
                </a:lnTo>
                <a:close/>
                <a:moveTo>
                  <a:pt x="65284" y="100847"/>
                </a:moveTo>
                <a:lnTo>
                  <a:pt x="65284" y="101160"/>
                </a:lnTo>
                <a:lnTo>
                  <a:pt x="66588" y="101160"/>
                </a:lnTo>
                <a:lnTo>
                  <a:pt x="66588" y="100847"/>
                </a:lnTo>
                <a:close/>
                <a:moveTo>
                  <a:pt x="68544" y="100847"/>
                </a:moveTo>
                <a:lnTo>
                  <a:pt x="68544" y="101160"/>
                </a:lnTo>
                <a:lnTo>
                  <a:pt x="69873" y="101160"/>
                </a:lnTo>
                <a:lnTo>
                  <a:pt x="69873" y="100847"/>
                </a:lnTo>
                <a:close/>
                <a:moveTo>
                  <a:pt x="71829" y="100847"/>
                </a:moveTo>
                <a:lnTo>
                  <a:pt x="71829" y="101160"/>
                </a:lnTo>
                <a:lnTo>
                  <a:pt x="73132" y="101160"/>
                </a:lnTo>
                <a:lnTo>
                  <a:pt x="73132" y="100847"/>
                </a:lnTo>
                <a:close/>
                <a:moveTo>
                  <a:pt x="75088" y="100847"/>
                </a:moveTo>
                <a:lnTo>
                  <a:pt x="75088" y="101160"/>
                </a:lnTo>
                <a:lnTo>
                  <a:pt x="76391" y="101160"/>
                </a:lnTo>
                <a:lnTo>
                  <a:pt x="76391" y="100847"/>
                </a:lnTo>
                <a:close/>
                <a:moveTo>
                  <a:pt x="78347" y="100847"/>
                </a:moveTo>
                <a:lnTo>
                  <a:pt x="78347" y="101160"/>
                </a:lnTo>
                <a:lnTo>
                  <a:pt x="79650" y="101160"/>
                </a:lnTo>
                <a:lnTo>
                  <a:pt x="79650" y="100847"/>
                </a:lnTo>
                <a:close/>
                <a:moveTo>
                  <a:pt x="81606" y="100847"/>
                </a:moveTo>
                <a:lnTo>
                  <a:pt x="81606" y="101160"/>
                </a:lnTo>
                <a:lnTo>
                  <a:pt x="82909" y="101160"/>
                </a:lnTo>
                <a:lnTo>
                  <a:pt x="82909" y="100847"/>
                </a:lnTo>
                <a:close/>
                <a:moveTo>
                  <a:pt x="84865" y="100847"/>
                </a:moveTo>
                <a:lnTo>
                  <a:pt x="84865" y="101160"/>
                </a:lnTo>
                <a:lnTo>
                  <a:pt x="86194" y="101160"/>
                </a:lnTo>
                <a:lnTo>
                  <a:pt x="86194" y="100847"/>
                </a:lnTo>
                <a:close/>
                <a:moveTo>
                  <a:pt x="88150" y="100847"/>
                </a:moveTo>
                <a:lnTo>
                  <a:pt x="88150" y="101160"/>
                </a:lnTo>
                <a:lnTo>
                  <a:pt x="89453" y="101160"/>
                </a:lnTo>
                <a:lnTo>
                  <a:pt x="89453" y="100847"/>
                </a:lnTo>
                <a:close/>
                <a:moveTo>
                  <a:pt x="91409" y="100847"/>
                </a:moveTo>
                <a:lnTo>
                  <a:pt x="91409" y="101160"/>
                </a:lnTo>
                <a:lnTo>
                  <a:pt x="92712" y="101160"/>
                </a:lnTo>
                <a:lnTo>
                  <a:pt x="92712" y="100847"/>
                </a:lnTo>
                <a:close/>
                <a:moveTo>
                  <a:pt x="94668" y="100847"/>
                </a:moveTo>
                <a:lnTo>
                  <a:pt x="94668" y="101160"/>
                </a:lnTo>
                <a:lnTo>
                  <a:pt x="95971" y="101160"/>
                </a:lnTo>
                <a:lnTo>
                  <a:pt x="95971" y="100847"/>
                </a:lnTo>
                <a:close/>
                <a:moveTo>
                  <a:pt x="97927" y="100847"/>
                </a:moveTo>
                <a:lnTo>
                  <a:pt x="97927" y="101160"/>
                </a:lnTo>
                <a:lnTo>
                  <a:pt x="99230" y="101160"/>
                </a:lnTo>
                <a:lnTo>
                  <a:pt x="99230" y="100847"/>
                </a:lnTo>
                <a:close/>
                <a:moveTo>
                  <a:pt x="101212" y="100847"/>
                </a:moveTo>
                <a:lnTo>
                  <a:pt x="101212" y="101160"/>
                </a:lnTo>
                <a:lnTo>
                  <a:pt x="102515" y="101160"/>
                </a:lnTo>
                <a:lnTo>
                  <a:pt x="102515" y="100847"/>
                </a:lnTo>
                <a:close/>
                <a:moveTo>
                  <a:pt x="104471" y="100847"/>
                </a:moveTo>
                <a:lnTo>
                  <a:pt x="104471" y="101160"/>
                </a:lnTo>
                <a:lnTo>
                  <a:pt x="105774" y="101160"/>
                </a:lnTo>
                <a:lnTo>
                  <a:pt x="105774" y="100847"/>
                </a:lnTo>
                <a:close/>
                <a:moveTo>
                  <a:pt x="107730" y="100847"/>
                </a:moveTo>
                <a:lnTo>
                  <a:pt x="107730" y="101160"/>
                </a:lnTo>
                <a:lnTo>
                  <a:pt x="109033" y="101160"/>
                </a:lnTo>
                <a:lnTo>
                  <a:pt x="109033" y="100847"/>
                </a:lnTo>
                <a:close/>
                <a:moveTo>
                  <a:pt x="110989" y="100847"/>
                </a:moveTo>
                <a:lnTo>
                  <a:pt x="110989" y="101160"/>
                </a:lnTo>
                <a:lnTo>
                  <a:pt x="112292" y="101160"/>
                </a:lnTo>
                <a:lnTo>
                  <a:pt x="112292" y="100847"/>
                </a:lnTo>
                <a:close/>
                <a:moveTo>
                  <a:pt x="114248" y="100847"/>
                </a:moveTo>
                <a:lnTo>
                  <a:pt x="114248" y="101160"/>
                </a:lnTo>
                <a:lnTo>
                  <a:pt x="115551" y="101160"/>
                </a:lnTo>
                <a:lnTo>
                  <a:pt x="115551" y="100847"/>
                </a:lnTo>
                <a:close/>
                <a:moveTo>
                  <a:pt x="117533" y="100847"/>
                </a:moveTo>
                <a:lnTo>
                  <a:pt x="117533" y="101160"/>
                </a:lnTo>
                <a:lnTo>
                  <a:pt x="118837" y="101160"/>
                </a:lnTo>
                <a:lnTo>
                  <a:pt x="118837" y="100847"/>
                </a:lnTo>
                <a:close/>
                <a:moveTo>
                  <a:pt x="120792" y="100847"/>
                </a:moveTo>
                <a:lnTo>
                  <a:pt x="120792" y="101160"/>
                </a:lnTo>
                <a:lnTo>
                  <a:pt x="122096" y="101160"/>
                </a:lnTo>
                <a:lnTo>
                  <a:pt x="122096" y="100847"/>
                </a:lnTo>
                <a:close/>
                <a:moveTo>
                  <a:pt x="124051" y="100847"/>
                </a:moveTo>
                <a:lnTo>
                  <a:pt x="124051" y="101160"/>
                </a:lnTo>
                <a:lnTo>
                  <a:pt x="125355" y="101160"/>
                </a:lnTo>
                <a:lnTo>
                  <a:pt x="125355" y="100847"/>
                </a:lnTo>
                <a:close/>
                <a:moveTo>
                  <a:pt x="127310" y="100847"/>
                </a:moveTo>
                <a:lnTo>
                  <a:pt x="127310" y="101160"/>
                </a:lnTo>
                <a:lnTo>
                  <a:pt x="128614" y="101160"/>
                </a:lnTo>
                <a:lnTo>
                  <a:pt x="128614" y="100847"/>
                </a:lnTo>
                <a:close/>
                <a:moveTo>
                  <a:pt x="130569" y="100847"/>
                </a:moveTo>
                <a:lnTo>
                  <a:pt x="130569" y="101160"/>
                </a:lnTo>
                <a:lnTo>
                  <a:pt x="131899" y="101160"/>
                </a:lnTo>
                <a:lnTo>
                  <a:pt x="131899" y="100847"/>
                </a:lnTo>
                <a:close/>
                <a:moveTo>
                  <a:pt x="133854" y="100847"/>
                </a:moveTo>
                <a:lnTo>
                  <a:pt x="133854" y="101160"/>
                </a:lnTo>
                <a:lnTo>
                  <a:pt x="135158" y="101160"/>
                </a:lnTo>
                <a:lnTo>
                  <a:pt x="135158" y="100847"/>
                </a:lnTo>
                <a:close/>
                <a:moveTo>
                  <a:pt x="137113" y="100847"/>
                </a:moveTo>
                <a:lnTo>
                  <a:pt x="137113" y="101160"/>
                </a:lnTo>
                <a:lnTo>
                  <a:pt x="138417" y="101160"/>
                </a:lnTo>
                <a:lnTo>
                  <a:pt x="138417" y="100847"/>
                </a:lnTo>
                <a:close/>
                <a:moveTo>
                  <a:pt x="140372" y="100847"/>
                </a:moveTo>
                <a:lnTo>
                  <a:pt x="140372" y="101160"/>
                </a:lnTo>
                <a:lnTo>
                  <a:pt x="141676" y="101160"/>
                </a:lnTo>
                <a:lnTo>
                  <a:pt x="141676" y="100847"/>
                </a:lnTo>
                <a:close/>
                <a:moveTo>
                  <a:pt x="143631" y="100847"/>
                </a:moveTo>
                <a:lnTo>
                  <a:pt x="143631" y="101160"/>
                </a:lnTo>
                <a:lnTo>
                  <a:pt x="144935" y="101160"/>
                </a:lnTo>
                <a:lnTo>
                  <a:pt x="144935" y="100847"/>
                </a:lnTo>
                <a:close/>
                <a:moveTo>
                  <a:pt x="146890" y="100847"/>
                </a:moveTo>
                <a:lnTo>
                  <a:pt x="146890" y="101160"/>
                </a:lnTo>
                <a:lnTo>
                  <a:pt x="148220" y="101160"/>
                </a:lnTo>
                <a:lnTo>
                  <a:pt x="148220" y="100847"/>
                </a:lnTo>
                <a:close/>
                <a:moveTo>
                  <a:pt x="150175" y="100847"/>
                </a:moveTo>
                <a:lnTo>
                  <a:pt x="150175" y="101160"/>
                </a:lnTo>
                <a:lnTo>
                  <a:pt x="151479" y="101160"/>
                </a:lnTo>
                <a:lnTo>
                  <a:pt x="151479" y="100847"/>
                </a:lnTo>
                <a:close/>
                <a:moveTo>
                  <a:pt x="153434" y="100847"/>
                </a:moveTo>
                <a:lnTo>
                  <a:pt x="153434" y="101160"/>
                </a:lnTo>
                <a:lnTo>
                  <a:pt x="154738" y="101160"/>
                </a:lnTo>
                <a:lnTo>
                  <a:pt x="154738" y="100847"/>
                </a:lnTo>
                <a:close/>
                <a:moveTo>
                  <a:pt x="156693" y="100847"/>
                </a:moveTo>
                <a:lnTo>
                  <a:pt x="156693" y="101160"/>
                </a:lnTo>
                <a:lnTo>
                  <a:pt x="157997" y="101160"/>
                </a:lnTo>
                <a:lnTo>
                  <a:pt x="157997" y="100847"/>
                </a:lnTo>
                <a:close/>
                <a:moveTo>
                  <a:pt x="159952" y="100847"/>
                </a:moveTo>
                <a:lnTo>
                  <a:pt x="159952" y="101160"/>
                </a:lnTo>
                <a:lnTo>
                  <a:pt x="161256" y="101160"/>
                </a:lnTo>
                <a:lnTo>
                  <a:pt x="161256" y="100847"/>
                </a:lnTo>
                <a:close/>
                <a:moveTo>
                  <a:pt x="163237" y="100847"/>
                </a:moveTo>
                <a:lnTo>
                  <a:pt x="163237" y="101160"/>
                </a:lnTo>
                <a:lnTo>
                  <a:pt x="164541" y="101160"/>
                </a:lnTo>
                <a:lnTo>
                  <a:pt x="164541" y="100847"/>
                </a:lnTo>
                <a:close/>
                <a:moveTo>
                  <a:pt x="166496" y="100847"/>
                </a:moveTo>
                <a:lnTo>
                  <a:pt x="166496" y="101160"/>
                </a:lnTo>
                <a:lnTo>
                  <a:pt x="167800" y="101160"/>
                </a:lnTo>
                <a:lnTo>
                  <a:pt x="167800" y="100847"/>
                </a:lnTo>
                <a:close/>
                <a:moveTo>
                  <a:pt x="169755" y="100847"/>
                </a:moveTo>
                <a:lnTo>
                  <a:pt x="169755" y="101160"/>
                </a:lnTo>
                <a:lnTo>
                  <a:pt x="171059" y="101160"/>
                </a:lnTo>
                <a:lnTo>
                  <a:pt x="171059" y="100847"/>
                </a:lnTo>
                <a:close/>
                <a:moveTo>
                  <a:pt x="173014" y="100847"/>
                </a:moveTo>
                <a:lnTo>
                  <a:pt x="173014" y="101160"/>
                </a:lnTo>
                <a:lnTo>
                  <a:pt x="174318" y="101160"/>
                </a:lnTo>
                <a:lnTo>
                  <a:pt x="174318" y="100847"/>
                </a:lnTo>
                <a:close/>
                <a:moveTo>
                  <a:pt x="176273" y="100847"/>
                </a:moveTo>
                <a:lnTo>
                  <a:pt x="176273" y="101160"/>
                </a:lnTo>
                <a:lnTo>
                  <a:pt x="177577" y="101160"/>
                </a:lnTo>
                <a:lnTo>
                  <a:pt x="177577" y="100847"/>
                </a:lnTo>
                <a:close/>
                <a:moveTo>
                  <a:pt x="179558" y="100847"/>
                </a:moveTo>
                <a:lnTo>
                  <a:pt x="179558" y="101160"/>
                </a:lnTo>
                <a:lnTo>
                  <a:pt x="180862" y="101160"/>
                </a:lnTo>
                <a:lnTo>
                  <a:pt x="180862" y="100847"/>
                </a:lnTo>
                <a:close/>
                <a:moveTo>
                  <a:pt x="182817" y="100847"/>
                </a:moveTo>
                <a:lnTo>
                  <a:pt x="182817" y="101160"/>
                </a:lnTo>
                <a:lnTo>
                  <a:pt x="184121" y="101160"/>
                </a:lnTo>
                <a:lnTo>
                  <a:pt x="184121" y="100847"/>
                </a:lnTo>
                <a:close/>
                <a:moveTo>
                  <a:pt x="186076" y="100847"/>
                </a:moveTo>
                <a:lnTo>
                  <a:pt x="186076" y="101160"/>
                </a:lnTo>
                <a:lnTo>
                  <a:pt x="187380" y="101160"/>
                </a:lnTo>
                <a:lnTo>
                  <a:pt x="187380" y="100847"/>
                </a:lnTo>
                <a:close/>
                <a:moveTo>
                  <a:pt x="189335" y="100847"/>
                </a:moveTo>
                <a:lnTo>
                  <a:pt x="189335" y="101160"/>
                </a:lnTo>
                <a:lnTo>
                  <a:pt x="190639" y="101160"/>
                </a:lnTo>
                <a:lnTo>
                  <a:pt x="190639" y="100847"/>
                </a:lnTo>
                <a:close/>
                <a:moveTo>
                  <a:pt x="192594" y="100847"/>
                </a:moveTo>
                <a:lnTo>
                  <a:pt x="192594" y="101160"/>
                </a:lnTo>
                <a:lnTo>
                  <a:pt x="193924" y="101160"/>
                </a:lnTo>
                <a:lnTo>
                  <a:pt x="193924" y="100847"/>
                </a:lnTo>
                <a:close/>
                <a:moveTo>
                  <a:pt x="195880" y="100847"/>
                </a:moveTo>
                <a:lnTo>
                  <a:pt x="195880" y="101160"/>
                </a:lnTo>
                <a:lnTo>
                  <a:pt x="197183" y="101160"/>
                </a:lnTo>
                <a:lnTo>
                  <a:pt x="197183" y="100847"/>
                </a:lnTo>
                <a:close/>
                <a:moveTo>
                  <a:pt x="199139" y="100847"/>
                </a:moveTo>
                <a:lnTo>
                  <a:pt x="199139" y="101160"/>
                </a:lnTo>
                <a:lnTo>
                  <a:pt x="200442" y="101160"/>
                </a:lnTo>
                <a:lnTo>
                  <a:pt x="200442" y="100847"/>
                </a:lnTo>
                <a:close/>
                <a:moveTo>
                  <a:pt x="202398" y="100847"/>
                </a:moveTo>
                <a:lnTo>
                  <a:pt x="202398" y="101160"/>
                </a:lnTo>
                <a:lnTo>
                  <a:pt x="203701" y="101160"/>
                </a:lnTo>
                <a:lnTo>
                  <a:pt x="203701" y="100847"/>
                </a:lnTo>
                <a:close/>
                <a:moveTo>
                  <a:pt x="205657" y="100847"/>
                </a:moveTo>
                <a:lnTo>
                  <a:pt x="205657" y="101160"/>
                </a:lnTo>
                <a:lnTo>
                  <a:pt x="206960" y="101160"/>
                </a:lnTo>
                <a:lnTo>
                  <a:pt x="206960" y="100847"/>
                </a:lnTo>
                <a:close/>
                <a:moveTo>
                  <a:pt x="208916" y="100847"/>
                </a:moveTo>
                <a:lnTo>
                  <a:pt x="208916" y="101160"/>
                </a:lnTo>
                <a:lnTo>
                  <a:pt x="210245" y="101160"/>
                </a:lnTo>
                <a:lnTo>
                  <a:pt x="210245" y="100847"/>
                </a:lnTo>
                <a:close/>
                <a:moveTo>
                  <a:pt x="212201" y="100847"/>
                </a:moveTo>
                <a:lnTo>
                  <a:pt x="212201" y="101160"/>
                </a:lnTo>
                <a:lnTo>
                  <a:pt x="213504" y="101160"/>
                </a:lnTo>
                <a:lnTo>
                  <a:pt x="213504" y="100847"/>
                </a:lnTo>
                <a:close/>
                <a:moveTo>
                  <a:pt x="215460" y="100847"/>
                </a:moveTo>
                <a:lnTo>
                  <a:pt x="215460" y="101160"/>
                </a:lnTo>
                <a:lnTo>
                  <a:pt x="216763" y="101160"/>
                </a:lnTo>
                <a:lnTo>
                  <a:pt x="216763" y="100847"/>
                </a:lnTo>
                <a:close/>
                <a:moveTo>
                  <a:pt x="218719" y="100847"/>
                </a:moveTo>
                <a:lnTo>
                  <a:pt x="218719" y="101160"/>
                </a:lnTo>
                <a:lnTo>
                  <a:pt x="220022" y="101160"/>
                </a:lnTo>
                <a:lnTo>
                  <a:pt x="220022" y="100847"/>
                </a:lnTo>
                <a:close/>
                <a:moveTo>
                  <a:pt x="221978" y="100847"/>
                </a:moveTo>
                <a:lnTo>
                  <a:pt x="221978" y="101160"/>
                </a:lnTo>
                <a:lnTo>
                  <a:pt x="223281" y="101160"/>
                </a:lnTo>
                <a:lnTo>
                  <a:pt x="223281" y="100847"/>
                </a:lnTo>
                <a:close/>
                <a:moveTo>
                  <a:pt x="225263" y="100847"/>
                </a:moveTo>
                <a:lnTo>
                  <a:pt x="225263" y="101160"/>
                </a:lnTo>
                <a:lnTo>
                  <a:pt x="226566" y="101160"/>
                </a:lnTo>
                <a:lnTo>
                  <a:pt x="226566" y="100847"/>
                </a:lnTo>
                <a:close/>
                <a:moveTo>
                  <a:pt x="228522" y="100847"/>
                </a:moveTo>
                <a:lnTo>
                  <a:pt x="228522" y="101160"/>
                </a:lnTo>
                <a:lnTo>
                  <a:pt x="229825" y="101160"/>
                </a:lnTo>
                <a:lnTo>
                  <a:pt x="229825" y="100847"/>
                </a:lnTo>
                <a:close/>
                <a:moveTo>
                  <a:pt x="231781" y="100847"/>
                </a:moveTo>
                <a:lnTo>
                  <a:pt x="231781" y="101160"/>
                </a:lnTo>
                <a:lnTo>
                  <a:pt x="233084" y="101160"/>
                </a:lnTo>
                <a:lnTo>
                  <a:pt x="233084" y="100847"/>
                </a:lnTo>
                <a:close/>
                <a:moveTo>
                  <a:pt x="235040" y="100847"/>
                </a:moveTo>
                <a:lnTo>
                  <a:pt x="235040" y="101160"/>
                </a:lnTo>
                <a:lnTo>
                  <a:pt x="236343" y="101160"/>
                </a:lnTo>
                <a:lnTo>
                  <a:pt x="236343" y="100847"/>
                </a:lnTo>
                <a:close/>
                <a:moveTo>
                  <a:pt x="238299" y="100847"/>
                </a:moveTo>
                <a:lnTo>
                  <a:pt x="238299" y="101160"/>
                </a:lnTo>
                <a:lnTo>
                  <a:pt x="239602" y="101160"/>
                </a:lnTo>
                <a:lnTo>
                  <a:pt x="239602" y="100847"/>
                </a:lnTo>
                <a:close/>
                <a:moveTo>
                  <a:pt x="241584" y="100847"/>
                </a:moveTo>
                <a:lnTo>
                  <a:pt x="241584" y="101160"/>
                </a:lnTo>
                <a:lnTo>
                  <a:pt x="242888" y="101160"/>
                </a:lnTo>
                <a:lnTo>
                  <a:pt x="242888" y="100847"/>
                </a:lnTo>
                <a:close/>
                <a:moveTo>
                  <a:pt x="244843" y="100847"/>
                </a:moveTo>
                <a:lnTo>
                  <a:pt x="244843" y="101160"/>
                </a:lnTo>
                <a:lnTo>
                  <a:pt x="246147" y="101160"/>
                </a:lnTo>
                <a:lnTo>
                  <a:pt x="246147" y="100847"/>
                </a:lnTo>
                <a:close/>
                <a:moveTo>
                  <a:pt x="248102" y="100847"/>
                </a:moveTo>
                <a:lnTo>
                  <a:pt x="248102" y="101160"/>
                </a:lnTo>
                <a:lnTo>
                  <a:pt x="249406" y="101160"/>
                </a:lnTo>
                <a:lnTo>
                  <a:pt x="249406" y="100847"/>
                </a:lnTo>
                <a:close/>
                <a:moveTo>
                  <a:pt x="251361" y="100847"/>
                </a:moveTo>
                <a:lnTo>
                  <a:pt x="251361" y="101160"/>
                </a:lnTo>
                <a:lnTo>
                  <a:pt x="252665" y="101160"/>
                </a:lnTo>
                <a:lnTo>
                  <a:pt x="252665" y="100847"/>
                </a:lnTo>
                <a:close/>
                <a:moveTo>
                  <a:pt x="254620" y="100847"/>
                </a:moveTo>
                <a:lnTo>
                  <a:pt x="254620" y="101160"/>
                </a:lnTo>
                <a:lnTo>
                  <a:pt x="255950" y="101160"/>
                </a:lnTo>
                <a:lnTo>
                  <a:pt x="255950" y="100847"/>
                </a:lnTo>
                <a:close/>
                <a:moveTo>
                  <a:pt x="257905" y="100847"/>
                </a:moveTo>
                <a:lnTo>
                  <a:pt x="257905" y="101160"/>
                </a:lnTo>
                <a:lnTo>
                  <a:pt x="259209" y="101160"/>
                </a:lnTo>
                <a:lnTo>
                  <a:pt x="259209" y="100847"/>
                </a:lnTo>
                <a:close/>
                <a:moveTo>
                  <a:pt x="261164" y="100847"/>
                </a:moveTo>
                <a:lnTo>
                  <a:pt x="261164" y="101160"/>
                </a:lnTo>
                <a:lnTo>
                  <a:pt x="262468" y="101160"/>
                </a:lnTo>
                <a:lnTo>
                  <a:pt x="262468" y="100847"/>
                </a:lnTo>
                <a:close/>
                <a:moveTo>
                  <a:pt x="264423" y="100847"/>
                </a:moveTo>
                <a:lnTo>
                  <a:pt x="264423" y="101160"/>
                </a:lnTo>
                <a:lnTo>
                  <a:pt x="265727" y="101160"/>
                </a:lnTo>
                <a:lnTo>
                  <a:pt x="265727" y="100847"/>
                </a:lnTo>
                <a:close/>
                <a:moveTo>
                  <a:pt x="267682" y="100847"/>
                </a:moveTo>
                <a:lnTo>
                  <a:pt x="267682" y="101160"/>
                </a:lnTo>
                <a:lnTo>
                  <a:pt x="268986" y="101160"/>
                </a:lnTo>
                <a:lnTo>
                  <a:pt x="268986" y="100847"/>
                </a:lnTo>
                <a:close/>
                <a:moveTo>
                  <a:pt x="270941" y="100847"/>
                </a:moveTo>
                <a:lnTo>
                  <a:pt x="270941" y="101160"/>
                </a:lnTo>
                <a:lnTo>
                  <a:pt x="272271" y="101160"/>
                </a:lnTo>
                <a:lnTo>
                  <a:pt x="272271" y="100847"/>
                </a:lnTo>
                <a:close/>
                <a:moveTo>
                  <a:pt x="274226" y="100847"/>
                </a:moveTo>
                <a:lnTo>
                  <a:pt x="274226" y="101160"/>
                </a:lnTo>
                <a:lnTo>
                  <a:pt x="275530" y="101160"/>
                </a:lnTo>
                <a:lnTo>
                  <a:pt x="275530" y="100847"/>
                </a:lnTo>
                <a:close/>
                <a:moveTo>
                  <a:pt x="277485" y="100847"/>
                </a:moveTo>
                <a:lnTo>
                  <a:pt x="277485" y="101160"/>
                </a:lnTo>
                <a:lnTo>
                  <a:pt x="278789" y="101160"/>
                </a:lnTo>
                <a:lnTo>
                  <a:pt x="278789" y="100847"/>
                </a:lnTo>
                <a:close/>
                <a:moveTo>
                  <a:pt x="280744" y="100847"/>
                </a:moveTo>
                <a:lnTo>
                  <a:pt x="280744" y="101160"/>
                </a:lnTo>
                <a:lnTo>
                  <a:pt x="282048" y="101160"/>
                </a:lnTo>
                <a:lnTo>
                  <a:pt x="282048" y="100847"/>
                </a:lnTo>
                <a:close/>
                <a:moveTo>
                  <a:pt x="284003" y="100847"/>
                </a:moveTo>
                <a:lnTo>
                  <a:pt x="284003" y="101160"/>
                </a:lnTo>
                <a:lnTo>
                  <a:pt x="285307" y="101160"/>
                </a:lnTo>
                <a:lnTo>
                  <a:pt x="285307" y="100847"/>
                </a:lnTo>
                <a:close/>
                <a:moveTo>
                  <a:pt x="11263" y="101186"/>
                </a:moveTo>
                <a:lnTo>
                  <a:pt x="11263" y="102515"/>
                </a:lnTo>
                <a:lnTo>
                  <a:pt x="11602" y="102515"/>
                </a:lnTo>
                <a:lnTo>
                  <a:pt x="11602" y="101186"/>
                </a:lnTo>
                <a:close/>
                <a:moveTo>
                  <a:pt x="31652" y="101186"/>
                </a:moveTo>
                <a:lnTo>
                  <a:pt x="31652" y="102515"/>
                </a:lnTo>
                <a:lnTo>
                  <a:pt x="31964" y="102515"/>
                </a:lnTo>
                <a:lnTo>
                  <a:pt x="31964" y="101186"/>
                </a:lnTo>
                <a:close/>
                <a:moveTo>
                  <a:pt x="52014" y="101186"/>
                </a:moveTo>
                <a:lnTo>
                  <a:pt x="52014" y="102515"/>
                </a:lnTo>
                <a:lnTo>
                  <a:pt x="52327" y="102515"/>
                </a:lnTo>
                <a:lnTo>
                  <a:pt x="52327" y="101186"/>
                </a:lnTo>
                <a:close/>
                <a:moveTo>
                  <a:pt x="72376" y="101186"/>
                </a:moveTo>
                <a:lnTo>
                  <a:pt x="72376" y="102515"/>
                </a:lnTo>
                <a:lnTo>
                  <a:pt x="72715" y="102515"/>
                </a:lnTo>
                <a:lnTo>
                  <a:pt x="72715" y="101186"/>
                </a:lnTo>
                <a:close/>
                <a:moveTo>
                  <a:pt x="92738" y="101186"/>
                </a:moveTo>
                <a:lnTo>
                  <a:pt x="92738" y="102515"/>
                </a:lnTo>
                <a:lnTo>
                  <a:pt x="93077" y="102515"/>
                </a:lnTo>
                <a:lnTo>
                  <a:pt x="93077" y="101186"/>
                </a:lnTo>
                <a:close/>
                <a:moveTo>
                  <a:pt x="113127" y="101186"/>
                </a:moveTo>
                <a:lnTo>
                  <a:pt x="113127" y="102515"/>
                </a:lnTo>
                <a:lnTo>
                  <a:pt x="113440" y="102515"/>
                </a:lnTo>
                <a:lnTo>
                  <a:pt x="113440" y="101186"/>
                </a:lnTo>
                <a:close/>
                <a:moveTo>
                  <a:pt x="133489" y="101186"/>
                </a:moveTo>
                <a:lnTo>
                  <a:pt x="133489" y="102515"/>
                </a:lnTo>
                <a:lnTo>
                  <a:pt x="133802" y="102515"/>
                </a:lnTo>
                <a:lnTo>
                  <a:pt x="133802" y="101186"/>
                </a:lnTo>
                <a:close/>
                <a:moveTo>
                  <a:pt x="153851" y="101186"/>
                </a:moveTo>
                <a:lnTo>
                  <a:pt x="153851" y="102515"/>
                </a:lnTo>
                <a:lnTo>
                  <a:pt x="154190" y="102515"/>
                </a:lnTo>
                <a:lnTo>
                  <a:pt x="154190" y="101186"/>
                </a:lnTo>
                <a:close/>
                <a:moveTo>
                  <a:pt x="174214" y="101186"/>
                </a:moveTo>
                <a:lnTo>
                  <a:pt x="174214" y="102515"/>
                </a:lnTo>
                <a:lnTo>
                  <a:pt x="174553" y="102515"/>
                </a:lnTo>
                <a:lnTo>
                  <a:pt x="174553" y="101186"/>
                </a:lnTo>
                <a:close/>
                <a:moveTo>
                  <a:pt x="194576" y="101186"/>
                </a:moveTo>
                <a:lnTo>
                  <a:pt x="194576" y="102515"/>
                </a:lnTo>
                <a:lnTo>
                  <a:pt x="194915" y="102515"/>
                </a:lnTo>
                <a:lnTo>
                  <a:pt x="194915" y="101186"/>
                </a:lnTo>
                <a:close/>
                <a:moveTo>
                  <a:pt x="214938" y="101186"/>
                </a:moveTo>
                <a:lnTo>
                  <a:pt x="214938" y="102515"/>
                </a:lnTo>
                <a:lnTo>
                  <a:pt x="215277" y="102515"/>
                </a:lnTo>
                <a:lnTo>
                  <a:pt x="215277" y="101186"/>
                </a:lnTo>
                <a:close/>
                <a:moveTo>
                  <a:pt x="235327" y="101186"/>
                </a:moveTo>
                <a:lnTo>
                  <a:pt x="235327" y="102515"/>
                </a:lnTo>
                <a:lnTo>
                  <a:pt x="235639" y="102515"/>
                </a:lnTo>
                <a:lnTo>
                  <a:pt x="235639" y="101186"/>
                </a:lnTo>
                <a:close/>
                <a:moveTo>
                  <a:pt x="255689" y="101186"/>
                </a:moveTo>
                <a:lnTo>
                  <a:pt x="255689" y="102515"/>
                </a:lnTo>
                <a:lnTo>
                  <a:pt x="256002" y="102515"/>
                </a:lnTo>
                <a:lnTo>
                  <a:pt x="256002" y="101186"/>
                </a:lnTo>
                <a:close/>
                <a:moveTo>
                  <a:pt x="276051" y="101186"/>
                </a:moveTo>
                <a:lnTo>
                  <a:pt x="276051" y="102515"/>
                </a:lnTo>
                <a:lnTo>
                  <a:pt x="276390" y="102515"/>
                </a:lnTo>
                <a:lnTo>
                  <a:pt x="276390" y="101186"/>
                </a:lnTo>
                <a:close/>
                <a:moveTo>
                  <a:pt x="11263" y="104471"/>
                </a:moveTo>
                <a:lnTo>
                  <a:pt x="11263" y="105774"/>
                </a:lnTo>
                <a:lnTo>
                  <a:pt x="11602" y="105774"/>
                </a:lnTo>
                <a:lnTo>
                  <a:pt x="11602" y="104471"/>
                </a:lnTo>
                <a:close/>
                <a:moveTo>
                  <a:pt x="31652" y="104471"/>
                </a:moveTo>
                <a:lnTo>
                  <a:pt x="31652" y="105774"/>
                </a:lnTo>
                <a:lnTo>
                  <a:pt x="31964" y="105774"/>
                </a:lnTo>
                <a:lnTo>
                  <a:pt x="31964" y="104471"/>
                </a:lnTo>
                <a:close/>
                <a:moveTo>
                  <a:pt x="52014" y="104471"/>
                </a:moveTo>
                <a:lnTo>
                  <a:pt x="52014" y="105774"/>
                </a:lnTo>
                <a:lnTo>
                  <a:pt x="52327" y="105774"/>
                </a:lnTo>
                <a:lnTo>
                  <a:pt x="52327" y="104471"/>
                </a:lnTo>
                <a:close/>
                <a:moveTo>
                  <a:pt x="72376" y="104471"/>
                </a:moveTo>
                <a:lnTo>
                  <a:pt x="72376" y="105774"/>
                </a:lnTo>
                <a:lnTo>
                  <a:pt x="72715" y="105774"/>
                </a:lnTo>
                <a:lnTo>
                  <a:pt x="72715" y="104471"/>
                </a:lnTo>
                <a:close/>
                <a:moveTo>
                  <a:pt x="92738" y="104471"/>
                </a:moveTo>
                <a:lnTo>
                  <a:pt x="92738" y="105774"/>
                </a:lnTo>
                <a:lnTo>
                  <a:pt x="93077" y="105774"/>
                </a:lnTo>
                <a:lnTo>
                  <a:pt x="93077" y="104471"/>
                </a:lnTo>
                <a:close/>
                <a:moveTo>
                  <a:pt x="113127" y="104471"/>
                </a:moveTo>
                <a:lnTo>
                  <a:pt x="113127" y="105774"/>
                </a:lnTo>
                <a:lnTo>
                  <a:pt x="113440" y="105774"/>
                </a:lnTo>
                <a:lnTo>
                  <a:pt x="113440" y="104471"/>
                </a:lnTo>
                <a:close/>
                <a:moveTo>
                  <a:pt x="133489" y="104471"/>
                </a:moveTo>
                <a:lnTo>
                  <a:pt x="133489" y="105774"/>
                </a:lnTo>
                <a:lnTo>
                  <a:pt x="133802" y="105774"/>
                </a:lnTo>
                <a:lnTo>
                  <a:pt x="133802" y="104471"/>
                </a:lnTo>
                <a:close/>
                <a:moveTo>
                  <a:pt x="153851" y="104471"/>
                </a:moveTo>
                <a:lnTo>
                  <a:pt x="153851" y="105774"/>
                </a:lnTo>
                <a:lnTo>
                  <a:pt x="154190" y="105774"/>
                </a:lnTo>
                <a:lnTo>
                  <a:pt x="154190" y="104471"/>
                </a:lnTo>
                <a:close/>
                <a:moveTo>
                  <a:pt x="174214" y="104471"/>
                </a:moveTo>
                <a:lnTo>
                  <a:pt x="174214" y="105774"/>
                </a:lnTo>
                <a:lnTo>
                  <a:pt x="174553" y="105774"/>
                </a:lnTo>
                <a:lnTo>
                  <a:pt x="174553" y="104471"/>
                </a:lnTo>
                <a:close/>
                <a:moveTo>
                  <a:pt x="194576" y="104471"/>
                </a:moveTo>
                <a:lnTo>
                  <a:pt x="194576" y="105774"/>
                </a:lnTo>
                <a:lnTo>
                  <a:pt x="194915" y="105774"/>
                </a:lnTo>
                <a:lnTo>
                  <a:pt x="194915" y="104471"/>
                </a:lnTo>
                <a:close/>
                <a:moveTo>
                  <a:pt x="214938" y="104471"/>
                </a:moveTo>
                <a:lnTo>
                  <a:pt x="214938" y="105774"/>
                </a:lnTo>
                <a:lnTo>
                  <a:pt x="215277" y="105774"/>
                </a:lnTo>
                <a:lnTo>
                  <a:pt x="215277" y="104471"/>
                </a:lnTo>
                <a:close/>
                <a:moveTo>
                  <a:pt x="235327" y="104471"/>
                </a:moveTo>
                <a:lnTo>
                  <a:pt x="235327" y="105774"/>
                </a:lnTo>
                <a:lnTo>
                  <a:pt x="235639" y="105774"/>
                </a:lnTo>
                <a:lnTo>
                  <a:pt x="235639" y="104471"/>
                </a:lnTo>
                <a:close/>
                <a:moveTo>
                  <a:pt x="255689" y="104471"/>
                </a:moveTo>
                <a:lnTo>
                  <a:pt x="255689" y="105774"/>
                </a:lnTo>
                <a:lnTo>
                  <a:pt x="256002" y="105774"/>
                </a:lnTo>
                <a:lnTo>
                  <a:pt x="256002" y="104471"/>
                </a:lnTo>
                <a:close/>
                <a:moveTo>
                  <a:pt x="276051" y="104471"/>
                </a:moveTo>
                <a:lnTo>
                  <a:pt x="276051" y="105774"/>
                </a:lnTo>
                <a:lnTo>
                  <a:pt x="276390" y="105774"/>
                </a:lnTo>
                <a:lnTo>
                  <a:pt x="276390" y="104471"/>
                </a:lnTo>
                <a:close/>
                <a:moveTo>
                  <a:pt x="11263" y="107730"/>
                </a:moveTo>
                <a:lnTo>
                  <a:pt x="11263" y="109033"/>
                </a:lnTo>
                <a:lnTo>
                  <a:pt x="11602" y="109033"/>
                </a:lnTo>
                <a:lnTo>
                  <a:pt x="11602" y="107730"/>
                </a:lnTo>
                <a:close/>
                <a:moveTo>
                  <a:pt x="31652" y="107730"/>
                </a:moveTo>
                <a:lnTo>
                  <a:pt x="31652" y="109033"/>
                </a:lnTo>
                <a:lnTo>
                  <a:pt x="31964" y="109033"/>
                </a:lnTo>
                <a:lnTo>
                  <a:pt x="31964" y="107730"/>
                </a:lnTo>
                <a:close/>
                <a:moveTo>
                  <a:pt x="52014" y="107730"/>
                </a:moveTo>
                <a:lnTo>
                  <a:pt x="52014" y="109033"/>
                </a:lnTo>
                <a:lnTo>
                  <a:pt x="52327" y="109033"/>
                </a:lnTo>
                <a:lnTo>
                  <a:pt x="52327" y="107730"/>
                </a:lnTo>
                <a:close/>
                <a:moveTo>
                  <a:pt x="72376" y="107730"/>
                </a:moveTo>
                <a:lnTo>
                  <a:pt x="72376" y="109033"/>
                </a:lnTo>
                <a:lnTo>
                  <a:pt x="72715" y="109033"/>
                </a:lnTo>
                <a:lnTo>
                  <a:pt x="72715" y="107730"/>
                </a:lnTo>
                <a:close/>
                <a:moveTo>
                  <a:pt x="92738" y="107730"/>
                </a:moveTo>
                <a:lnTo>
                  <a:pt x="92738" y="109033"/>
                </a:lnTo>
                <a:lnTo>
                  <a:pt x="93077" y="109033"/>
                </a:lnTo>
                <a:lnTo>
                  <a:pt x="93077" y="107730"/>
                </a:lnTo>
                <a:close/>
                <a:moveTo>
                  <a:pt x="113127" y="107730"/>
                </a:moveTo>
                <a:lnTo>
                  <a:pt x="113127" y="109033"/>
                </a:lnTo>
                <a:lnTo>
                  <a:pt x="113440" y="109033"/>
                </a:lnTo>
                <a:lnTo>
                  <a:pt x="113440" y="107730"/>
                </a:lnTo>
                <a:close/>
                <a:moveTo>
                  <a:pt x="133489" y="107730"/>
                </a:moveTo>
                <a:lnTo>
                  <a:pt x="133489" y="109033"/>
                </a:lnTo>
                <a:lnTo>
                  <a:pt x="133802" y="109033"/>
                </a:lnTo>
                <a:lnTo>
                  <a:pt x="133802" y="107730"/>
                </a:lnTo>
                <a:close/>
                <a:moveTo>
                  <a:pt x="153851" y="107730"/>
                </a:moveTo>
                <a:lnTo>
                  <a:pt x="153851" y="109033"/>
                </a:lnTo>
                <a:lnTo>
                  <a:pt x="154190" y="109033"/>
                </a:lnTo>
                <a:lnTo>
                  <a:pt x="154190" y="107730"/>
                </a:lnTo>
                <a:close/>
                <a:moveTo>
                  <a:pt x="174214" y="107730"/>
                </a:moveTo>
                <a:lnTo>
                  <a:pt x="174214" y="109033"/>
                </a:lnTo>
                <a:lnTo>
                  <a:pt x="174553" y="109033"/>
                </a:lnTo>
                <a:lnTo>
                  <a:pt x="174553" y="107730"/>
                </a:lnTo>
                <a:close/>
                <a:moveTo>
                  <a:pt x="194576" y="107730"/>
                </a:moveTo>
                <a:lnTo>
                  <a:pt x="194576" y="109033"/>
                </a:lnTo>
                <a:lnTo>
                  <a:pt x="194915" y="109033"/>
                </a:lnTo>
                <a:lnTo>
                  <a:pt x="194915" y="107730"/>
                </a:lnTo>
                <a:close/>
                <a:moveTo>
                  <a:pt x="214938" y="107730"/>
                </a:moveTo>
                <a:lnTo>
                  <a:pt x="214938" y="109033"/>
                </a:lnTo>
                <a:lnTo>
                  <a:pt x="215277" y="109033"/>
                </a:lnTo>
                <a:lnTo>
                  <a:pt x="215277" y="107730"/>
                </a:lnTo>
                <a:close/>
                <a:moveTo>
                  <a:pt x="235327" y="107730"/>
                </a:moveTo>
                <a:lnTo>
                  <a:pt x="235327" y="109033"/>
                </a:lnTo>
                <a:lnTo>
                  <a:pt x="235639" y="109033"/>
                </a:lnTo>
                <a:lnTo>
                  <a:pt x="235639" y="107730"/>
                </a:lnTo>
                <a:close/>
                <a:moveTo>
                  <a:pt x="255689" y="107730"/>
                </a:moveTo>
                <a:lnTo>
                  <a:pt x="255689" y="109033"/>
                </a:lnTo>
                <a:lnTo>
                  <a:pt x="256002" y="109033"/>
                </a:lnTo>
                <a:lnTo>
                  <a:pt x="256002" y="107730"/>
                </a:lnTo>
                <a:close/>
                <a:moveTo>
                  <a:pt x="276051" y="107730"/>
                </a:moveTo>
                <a:lnTo>
                  <a:pt x="276051" y="109033"/>
                </a:lnTo>
                <a:lnTo>
                  <a:pt x="276390" y="109033"/>
                </a:lnTo>
                <a:lnTo>
                  <a:pt x="276390" y="107730"/>
                </a:lnTo>
                <a:close/>
                <a:moveTo>
                  <a:pt x="11263" y="110989"/>
                </a:moveTo>
                <a:lnTo>
                  <a:pt x="11263" y="112292"/>
                </a:lnTo>
                <a:lnTo>
                  <a:pt x="11602" y="112292"/>
                </a:lnTo>
                <a:lnTo>
                  <a:pt x="11602" y="110989"/>
                </a:lnTo>
                <a:close/>
                <a:moveTo>
                  <a:pt x="31652" y="110989"/>
                </a:moveTo>
                <a:lnTo>
                  <a:pt x="31652" y="112292"/>
                </a:lnTo>
                <a:lnTo>
                  <a:pt x="31964" y="112292"/>
                </a:lnTo>
                <a:lnTo>
                  <a:pt x="31964" y="110989"/>
                </a:lnTo>
                <a:close/>
                <a:moveTo>
                  <a:pt x="52014" y="110989"/>
                </a:moveTo>
                <a:lnTo>
                  <a:pt x="52014" y="112292"/>
                </a:lnTo>
                <a:lnTo>
                  <a:pt x="52327" y="112292"/>
                </a:lnTo>
                <a:lnTo>
                  <a:pt x="52327" y="110989"/>
                </a:lnTo>
                <a:close/>
                <a:moveTo>
                  <a:pt x="72376" y="110989"/>
                </a:moveTo>
                <a:lnTo>
                  <a:pt x="72376" y="112292"/>
                </a:lnTo>
                <a:lnTo>
                  <a:pt x="72715" y="112292"/>
                </a:lnTo>
                <a:lnTo>
                  <a:pt x="72715" y="110989"/>
                </a:lnTo>
                <a:close/>
                <a:moveTo>
                  <a:pt x="92738" y="110989"/>
                </a:moveTo>
                <a:lnTo>
                  <a:pt x="92738" y="112292"/>
                </a:lnTo>
                <a:lnTo>
                  <a:pt x="93077" y="112292"/>
                </a:lnTo>
                <a:lnTo>
                  <a:pt x="93077" y="110989"/>
                </a:lnTo>
                <a:close/>
                <a:moveTo>
                  <a:pt x="113127" y="110989"/>
                </a:moveTo>
                <a:lnTo>
                  <a:pt x="113127" y="112292"/>
                </a:lnTo>
                <a:lnTo>
                  <a:pt x="113440" y="112292"/>
                </a:lnTo>
                <a:lnTo>
                  <a:pt x="113440" y="110989"/>
                </a:lnTo>
                <a:close/>
                <a:moveTo>
                  <a:pt x="133489" y="110989"/>
                </a:moveTo>
                <a:lnTo>
                  <a:pt x="133489" y="112292"/>
                </a:lnTo>
                <a:lnTo>
                  <a:pt x="133802" y="112292"/>
                </a:lnTo>
                <a:lnTo>
                  <a:pt x="133802" y="110989"/>
                </a:lnTo>
                <a:close/>
                <a:moveTo>
                  <a:pt x="153851" y="110989"/>
                </a:moveTo>
                <a:lnTo>
                  <a:pt x="153851" y="112292"/>
                </a:lnTo>
                <a:lnTo>
                  <a:pt x="154190" y="112292"/>
                </a:lnTo>
                <a:lnTo>
                  <a:pt x="154190" y="110989"/>
                </a:lnTo>
                <a:close/>
                <a:moveTo>
                  <a:pt x="174214" y="110989"/>
                </a:moveTo>
                <a:lnTo>
                  <a:pt x="174214" y="112292"/>
                </a:lnTo>
                <a:lnTo>
                  <a:pt x="174553" y="112292"/>
                </a:lnTo>
                <a:lnTo>
                  <a:pt x="174553" y="110989"/>
                </a:lnTo>
                <a:close/>
                <a:moveTo>
                  <a:pt x="194576" y="110989"/>
                </a:moveTo>
                <a:lnTo>
                  <a:pt x="194576" y="112292"/>
                </a:lnTo>
                <a:lnTo>
                  <a:pt x="194915" y="112292"/>
                </a:lnTo>
                <a:lnTo>
                  <a:pt x="194915" y="110989"/>
                </a:lnTo>
                <a:close/>
                <a:moveTo>
                  <a:pt x="214938" y="110989"/>
                </a:moveTo>
                <a:lnTo>
                  <a:pt x="214938" y="112292"/>
                </a:lnTo>
                <a:lnTo>
                  <a:pt x="215277" y="112292"/>
                </a:lnTo>
                <a:lnTo>
                  <a:pt x="215277" y="110989"/>
                </a:lnTo>
                <a:close/>
                <a:moveTo>
                  <a:pt x="235327" y="110989"/>
                </a:moveTo>
                <a:lnTo>
                  <a:pt x="235327" y="112292"/>
                </a:lnTo>
                <a:lnTo>
                  <a:pt x="235639" y="112292"/>
                </a:lnTo>
                <a:lnTo>
                  <a:pt x="235639" y="110989"/>
                </a:lnTo>
                <a:close/>
                <a:moveTo>
                  <a:pt x="255689" y="110989"/>
                </a:moveTo>
                <a:lnTo>
                  <a:pt x="255689" y="112292"/>
                </a:lnTo>
                <a:lnTo>
                  <a:pt x="256002" y="112292"/>
                </a:lnTo>
                <a:lnTo>
                  <a:pt x="256002" y="110989"/>
                </a:lnTo>
                <a:close/>
                <a:moveTo>
                  <a:pt x="276051" y="110989"/>
                </a:moveTo>
                <a:lnTo>
                  <a:pt x="276051" y="112292"/>
                </a:lnTo>
                <a:lnTo>
                  <a:pt x="276390" y="112292"/>
                </a:lnTo>
                <a:lnTo>
                  <a:pt x="276390" y="110989"/>
                </a:lnTo>
                <a:close/>
                <a:moveTo>
                  <a:pt x="11263" y="114248"/>
                </a:moveTo>
                <a:lnTo>
                  <a:pt x="11263" y="115551"/>
                </a:lnTo>
                <a:lnTo>
                  <a:pt x="11602" y="115551"/>
                </a:lnTo>
                <a:lnTo>
                  <a:pt x="11602" y="114248"/>
                </a:lnTo>
                <a:close/>
                <a:moveTo>
                  <a:pt x="31652" y="114248"/>
                </a:moveTo>
                <a:lnTo>
                  <a:pt x="31652" y="115551"/>
                </a:lnTo>
                <a:lnTo>
                  <a:pt x="31964" y="115551"/>
                </a:lnTo>
                <a:lnTo>
                  <a:pt x="31964" y="114248"/>
                </a:lnTo>
                <a:close/>
                <a:moveTo>
                  <a:pt x="52014" y="114248"/>
                </a:moveTo>
                <a:lnTo>
                  <a:pt x="52014" y="115551"/>
                </a:lnTo>
                <a:lnTo>
                  <a:pt x="52327" y="115551"/>
                </a:lnTo>
                <a:lnTo>
                  <a:pt x="52327" y="114248"/>
                </a:lnTo>
                <a:close/>
                <a:moveTo>
                  <a:pt x="72376" y="114248"/>
                </a:moveTo>
                <a:lnTo>
                  <a:pt x="72376" y="115551"/>
                </a:lnTo>
                <a:lnTo>
                  <a:pt x="72715" y="115551"/>
                </a:lnTo>
                <a:lnTo>
                  <a:pt x="72715" y="114248"/>
                </a:lnTo>
                <a:close/>
                <a:moveTo>
                  <a:pt x="92738" y="114248"/>
                </a:moveTo>
                <a:lnTo>
                  <a:pt x="92738" y="115551"/>
                </a:lnTo>
                <a:lnTo>
                  <a:pt x="93077" y="115551"/>
                </a:lnTo>
                <a:lnTo>
                  <a:pt x="93077" y="114248"/>
                </a:lnTo>
                <a:close/>
                <a:moveTo>
                  <a:pt x="113127" y="114248"/>
                </a:moveTo>
                <a:lnTo>
                  <a:pt x="113127" y="115551"/>
                </a:lnTo>
                <a:lnTo>
                  <a:pt x="113440" y="115551"/>
                </a:lnTo>
                <a:lnTo>
                  <a:pt x="113440" y="114248"/>
                </a:lnTo>
                <a:close/>
                <a:moveTo>
                  <a:pt x="133489" y="114248"/>
                </a:moveTo>
                <a:lnTo>
                  <a:pt x="133489" y="115551"/>
                </a:lnTo>
                <a:lnTo>
                  <a:pt x="133802" y="115551"/>
                </a:lnTo>
                <a:lnTo>
                  <a:pt x="133802" y="114248"/>
                </a:lnTo>
                <a:close/>
                <a:moveTo>
                  <a:pt x="153851" y="114248"/>
                </a:moveTo>
                <a:lnTo>
                  <a:pt x="153851" y="115551"/>
                </a:lnTo>
                <a:lnTo>
                  <a:pt x="154190" y="115551"/>
                </a:lnTo>
                <a:lnTo>
                  <a:pt x="154190" y="114248"/>
                </a:lnTo>
                <a:close/>
                <a:moveTo>
                  <a:pt x="174214" y="114248"/>
                </a:moveTo>
                <a:lnTo>
                  <a:pt x="174214" y="115551"/>
                </a:lnTo>
                <a:lnTo>
                  <a:pt x="174553" y="115551"/>
                </a:lnTo>
                <a:lnTo>
                  <a:pt x="174553" y="114248"/>
                </a:lnTo>
                <a:close/>
                <a:moveTo>
                  <a:pt x="194576" y="114248"/>
                </a:moveTo>
                <a:lnTo>
                  <a:pt x="194576" y="115551"/>
                </a:lnTo>
                <a:lnTo>
                  <a:pt x="194915" y="115551"/>
                </a:lnTo>
                <a:lnTo>
                  <a:pt x="194915" y="114248"/>
                </a:lnTo>
                <a:close/>
                <a:moveTo>
                  <a:pt x="214938" y="114248"/>
                </a:moveTo>
                <a:lnTo>
                  <a:pt x="214938" y="115551"/>
                </a:lnTo>
                <a:lnTo>
                  <a:pt x="215277" y="115551"/>
                </a:lnTo>
                <a:lnTo>
                  <a:pt x="215277" y="114248"/>
                </a:lnTo>
                <a:close/>
                <a:moveTo>
                  <a:pt x="235327" y="114248"/>
                </a:moveTo>
                <a:lnTo>
                  <a:pt x="235327" y="115551"/>
                </a:lnTo>
                <a:lnTo>
                  <a:pt x="235639" y="115551"/>
                </a:lnTo>
                <a:lnTo>
                  <a:pt x="235639" y="114248"/>
                </a:lnTo>
                <a:close/>
                <a:moveTo>
                  <a:pt x="255689" y="114248"/>
                </a:moveTo>
                <a:lnTo>
                  <a:pt x="255689" y="115551"/>
                </a:lnTo>
                <a:lnTo>
                  <a:pt x="256002" y="115551"/>
                </a:lnTo>
                <a:lnTo>
                  <a:pt x="256002" y="114248"/>
                </a:lnTo>
                <a:close/>
                <a:moveTo>
                  <a:pt x="276051" y="114248"/>
                </a:moveTo>
                <a:lnTo>
                  <a:pt x="276051" y="115551"/>
                </a:lnTo>
                <a:lnTo>
                  <a:pt x="276390" y="115551"/>
                </a:lnTo>
                <a:lnTo>
                  <a:pt x="276390" y="114248"/>
                </a:lnTo>
                <a:close/>
                <a:moveTo>
                  <a:pt x="11263" y="117507"/>
                </a:moveTo>
                <a:lnTo>
                  <a:pt x="11263" y="118837"/>
                </a:lnTo>
                <a:lnTo>
                  <a:pt x="11602" y="118837"/>
                </a:lnTo>
                <a:lnTo>
                  <a:pt x="11602" y="117507"/>
                </a:lnTo>
                <a:close/>
                <a:moveTo>
                  <a:pt x="31652" y="117507"/>
                </a:moveTo>
                <a:lnTo>
                  <a:pt x="31652" y="118837"/>
                </a:lnTo>
                <a:lnTo>
                  <a:pt x="31964" y="118837"/>
                </a:lnTo>
                <a:lnTo>
                  <a:pt x="31964" y="117507"/>
                </a:lnTo>
                <a:close/>
                <a:moveTo>
                  <a:pt x="52014" y="117507"/>
                </a:moveTo>
                <a:lnTo>
                  <a:pt x="52014" y="118837"/>
                </a:lnTo>
                <a:lnTo>
                  <a:pt x="52327" y="118837"/>
                </a:lnTo>
                <a:lnTo>
                  <a:pt x="52327" y="117507"/>
                </a:lnTo>
                <a:close/>
                <a:moveTo>
                  <a:pt x="72376" y="117507"/>
                </a:moveTo>
                <a:lnTo>
                  <a:pt x="72376" y="118837"/>
                </a:lnTo>
                <a:lnTo>
                  <a:pt x="72715" y="118837"/>
                </a:lnTo>
                <a:lnTo>
                  <a:pt x="72715" y="117507"/>
                </a:lnTo>
                <a:close/>
                <a:moveTo>
                  <a:pt x="92738" y="117507"/>
                </a:moveTo>
                <a:lnTo>
                  <a:pt x="92738" y="118837"/>
                </a:lnTo>
                <a:lnTo>
                  <a:pt x="93077" y="118837"/>
                </a:lnTo>
                <a:lnTo>
                  <a:pt x="93077" y="117507"/>
                </a:lnTo>
                <a:close/>
                <a:moveTo>
                  <a:pt x="113127" y="117507"/>
                </a:moveTo>
                <a:lnTo>
                  <a:pt x="113127" y="118837"/>
                </a:lnTo>
                <a:lnTo>
                  <a:pt x="113440" y="118837"/>
                </a:lnTo>
                <a:lnTo>
                  <a:pt x="113440" y="117507"/>
                </a:lnTo>
                <a:close/>
                <a:moveTo>
                  <a:pt x="133489" y="117507"/>
                </a:moveTo>
                <a:lnTo>
                  <a:pt x="133489" y="118837"/>
                </a:lnTo>
                <a:lnTo>
                  <a:pt x="133802" y="118837"/>
                </a:lnTo>
                <a:lnTo>
                  <a:pt x="133802" y="117507"/>
                </a:lnTo>
                <a:close/>
                <a:moveTo>
                  <a:pt x="153851" y="117507"/>
                </a:moveTo>
                <a:lnTo>
                  <a:pt x="153851" y="118837"/>
                </a:lnTo>
                <a:lnTo>
                  <a:pt x="154190" y="118837"/>
                </a:lnTo>
                <a:lnTo>
                  <a:pt x="154190" y="117507"/>
                </a:lnTo>
                <a:close/>
                <a:moveTo>
                  <a:pt x="174214" y="117507"/>
                </a:moveTo>
                <a:lnTo>
                  <a:pt x="174214" y="118837"/>
                </a:lnTo>
                <a:lnTo>
                  <a:pt x="174553" y="118837"/>
                </a:lnTo>
                <a:lnTo>
                  <a:pt x="174553" y="117507"/>
                </a:lnTo>
                <a:close/>
                <a:moveTo>
                  <a:pt x="194576" y="117507"/>
                </a:moveTo>
                <a:lnTo>
                  <a:pt x="194576" y="118837"/>
                </a:lnTo>
                <a:lnTo>
                  <a:pt x="194915" y="118837"/>
                </a:lnTo>
                <a:lnTo>
                  <a:pt x="194915" y="117507"/>
                </a:lnTo>
                <a:close/>
                <a:moveTo>
                  <a:pt x="214938" y="117507"/>
                </a:moveTo>
                <a:lnTo>
                  <a:pt x="214938" y="118837"/>
                </a:lnTo>
                <a:lnTo>
                  <a:pt x="215277" y="118837"/>
                </a:lnTo>
                <a:lnTo>
                  <a:pt x="215277" y="117507"/>
                </a:lnTo>
                <a:close/>
                <a:moveTo>
                  <a:pt x="235327" y="117507"/>
                </a:moveTo>
                <a:lnTo>
                  <a:pt x="235327" y="118837"/>
                </a:lnTo>
                <a:lnTo>
                  <a:pt x="235639" y="118837"/>
                </a:lnTo>
                <a:lnTo>
                  <a:pt x="235639" y="117507"/>
                </a:lnTo>
                <a:close/>
                <a:moveTo>
                  <a:pt x="255689" y="117507"/>
                </a:moveTo>
                <a:lnTo>
                  <a:pt x="255689" y="118837"/>
                </a:lnTo>
                <a:lnTo>
                  <a:pt x="256002" y="118837"/>
                </a:lnTo>
                <a:lnTo>
                  <a:pt x="256002" y="117507"/>
                </a:lnTo>
                <a:close/>
                <a:moveTo>
                  <a:pt x="276051" y="117507"/>
                </a:moveTo>
                <a:lnTo>
                  <a:pt x="276051" y="118837"/>
                </a:lnTo>
                <a:lnTo>
                  <a:pt x="276390" y="118837"/>
                </a:lnTo>
                <a:lnTo>
                  <a:pt x="276390" y="117507"/>
                </a:lnTo>
                <a:close/>
                <a:moveTo>
                  <a:pt x="0" y="121209"/>
                </a:moveTo>
                <a:lnTo>
                  <a:pt x="0" y="121522"/>
                </a:lnTo>
                <a:lnTo>
                  <a:pt x="1304" y="121522"/>
                </a:lnTo>
                <a:lnTo>
                  <a:pt x="1304" y="121209"/>
                </a:lnTo>
                <a:close/>
                <a:moveTo>
                  <a:pt x="3259" y="121209"/>
                </a:moveTo>
                <a:lnTo>
                  <a:pt x="3259" y="121522"/>
                </a:lnTo>
                <a:lnTo>
                  <a:pt x="4563" y="121522"/>
                </a:lnTo>
                <a:lnTo>
                  <a:pt x="4563" y="121209"/>
                </a:lnTo>
                <a:close/>
                <a:moveTo>
                  <a:pt x="6518" y="121209"/>
                </a:moveTo>
                <a:lnTo>
                  <a:pt x="6518" y="121522"/>
                </a:lnTo>
                <a:lnTo>
                  <a:pt x="7848" y="121522"/>
                </a:lnTo>
                <a:lnTo>
                  <a:pt x="7848" y="121209"/>
                </a:lnTo>
                <a:close/>
                <a:moveTo>
                  <a:pt x="9803" y="121209"/>
                </a:moveTo>
                <a:lnTo>
                  <a:pt x="9803" y="121522"/>
                </a:lnTo>
                <a:lnTo>
                  <a:pt x="11107" y="121522"/>
                </a:lnTo>
                <a:lnTo>
                  <a:pt x="11107" y="121209"/>
                </a:lnTo>
                <a:close/>
                <a:moveTo>
                  <a:pt x="13062" y="121209"/>
                </a:moveTo>
                <a:lnTo>
                  <a:pt x="13062" y="121522"/>
                </a:lnTo>
                <a:lnTo>
                  <a:pt x="14366" y="121522"/>
                </a:lnTo>
                <a:lnTo>
                  <a:pt x="14366" y="121209"/>
                </a:lnTo>
                <a:close/>
                <a:moveTo>
                  <a:pt x="16321" y="121209"/>
                </a:moveTo>
                <a:lnTo>
                  <a:pt x="16321" y="121522"/>
                </a:lnTo>
                <a:lnTo>
                  <a:pt x="17625" y="121522"/>
                </a:lnTo>
                <a:lnTo>
                  <a:pt x="17625" y="121209"/>
                </a:lnTo>
                <a:close/>
                <a:moveTo>
                  <a:pt x="19580" y="121209"/>
                </a:moveTo>
                <a:lnTo>
                  <a:pt x="19580" y="121522"/>
                </a:lnTo>
                <a:lnTo>
                  <a:pt x="20884" y="121522"/>
                </a:lnTo>
                <a:lnTo>
                  <a:pt x="20884" y="121209"/>
                </a:lnTo>
                <a:close/>
                <a:moveTo>
                  <a:pt x="22839" y="121209"/>
                </a:moveTo>
                <a:lnTo>
                  <a:pt x="22839" y="121522"/>
                </a:lnTo>
                <a:lnTo>
                  <a:pt x="24169" y="121522"/>
                </a:lnTo>
                <a:lnTo>
                  <a:pt x="24169" y="121209"/>
                </a:lnTo>
                <a:close/>
                <a:moveTo>
                  <a:pt x="26124" y="121209"/>
                </a:moveTo>
                <a:lnTo>
                  <a:pt x="26124" y="121522"/>
                </a:lnTo>
                <a:lnTo>
                  <a:pt x="27428" y="121522"/>
                </a:lnTo>
                <a:lnTo>
                  <a:pt x="27428" y="121209"/>
                </a:lnTo>
                <a:close/>
                <a:moveTo>
                  <a:pt x="29383" y="121209"/>
                </a:moveTo>
                <a:lnTo>
                  <a:pt x="29383" y="121522"/>
                </a:lnTo>
                <a:lnTo>
                  <a:pt x="30687" y="121522"/>
                </a:lnTo>
                <a:lnTo>
                  <a:pt x="30687" y="121209"/>
                </a:lnTo>
                <a:close/>
                <a:moveTo>
                  <a:pt x="32642" y="121209"/>
                </a:moveTo>
                <a:lnTo>
                  <a:pt x="32642" y="121522"/>
                </a:lnTo>
                <a:lnTo>
                  <a:pt x="33946" y="121522"/>
                </a:lnTo>
                <a:lnTo>
                  <a:pt x="33946" y="121209"/>
                </a:lnTo>
                <a:close/>
                <a:moveTo>
                  <a:pt x="35901" y="121209"/>
                </a:moveTo>
                <a:lnTo>
                  <a:pt x="35901" y="121522"/>
                </a:lnTo>
                <a:lnTo>
                  <a:pt x="37205" y="121522"/>
                </a:lnTo>
                <a:lnTo>
                  <a:pt x="37205" y="121209"/>
                </a:lnTo>
                <a:close/>
                <a:moveTo>
                  <a:pt x="39186" y="121209"/>
                </a:moveTo>
                <a:lnTo>
                  <a:pt x="39186" y="121522"/>
                </a:lnTo>
                <a:lnTo>
                  <a:pt x="40490" y="121522"/>
                </a:lnTo>
                <a:lnTo>
                  <a:pt x="40490" y="121209"/>
                </a:lnTo>
                <a:close/>
                <a:moveTo>
                  <a:pt x="42445" y="121209"/>
                </a:moveTo>
                <a:lnTo>
                  <a:pt x="42445" y="121522"/>
                </a:lnTo>
                <a:lnTo>
                  <a:pt x="43749" y="121522"/>
                </a:lnTo>
                <a:lnTo>
                  <a:pt x="43749" y="121209"/>
                </a:lnTo>
                <a:close/>
                <a:moveTo>
                  <a:pt x="45704" y="121209"/>
                </a:moveTo>
                <a:lnTo>
                  <a:pt x="45704" y="121522"/>
                </a:lnTo>
                <a:lnTo>
                  <a:pt x="47008" y="121522"/>
                </a:lnTo>
                <a:lnTo>
                  <a:pt x="47008" y="121209"/>
                </a:lnTo>
                <a:close/>
                <a:moveTo>
                  <a:pt x="48963" y="121209"/>
                </a:moveTo>
                <a:lnTo>
                  <a:pt x="48963" y="121522"/>
                </a:lnTo>
                <a:lnTo>
                  <a:pt x="50267" y="121522"/>
                </a:lnTo>
                <a:lnTo>
                  <a:pt x="50267" y="121209"/>
                </a:lnTo>
                <a:close/>
                <a:moveTo>
                  <a:pt x="55507" y="121209"/>
                </a:moveTo>
                <a:lnTo>
                  <a:pt x="55507" y="121522"/>
                </a:lnTo>
                <a:lnTo>
                  <a:pt x="56811" y="121522"/>
                </a:lnTo>
                <a:lnTo>
                  <a:pt x="56811" y="121209"/>
                </a:lnTo>
                <a:close/>
                <a:moveTo>
                  <a:pt x="58766" y="121209"/>
                </a:moveTo>
                <a:lnTo>
                  <a:pt x="58766" y="121522"/>
                </a:lnTo>
                <a:lnTo>
                  <a:pt x="60070" y="121522"/>
                </a:lnTo>
                <a:lnTo>
                  <a:pt x="60070" y="121209"/>
                </a:lnTo>
                <a:close/>
                <a:moveTo>
                  <a:pt x="62025" y="121209"/>
                </a:moveTo>
                <a:lnTo>
                  <a:pt x="62025" y="121522"/>
                </a:lnTo>
                <a:lnTo>
                  <a:pt x="63329" y="121522"/>
                </a:lnTo>
                <a:lnTo>
                  <a:pt x="63329" y="121209"/>
                </a:lnTo>
                <a:close/>
                <a:moveTo>
                  <a:pt x="65284" y="121209"/>
                </a:moveTo>
                <a:lnTo>
                  <a:pt x="65284" y="121522"/>
                </a:lnTo>
                <a:lnTo>
                  <a:pt x="66588" y="121522"/>
                </a:lnTo>
                <a:lnTo>
                  <a:pt x="66588" y="121209"/>
                </a:lnTo>
                <a:close/>
                <a:moveTo>
                  <a:pt x="68544" y="121209"/>
                </a:moveTo>
                <a:lnTo>
                  <a:pt x="68544" y="121522"/>
                </a:lnTo>
                <a:lnTo>
                  <a:pt x="69873" y="121522"/>
                </a:lnTo>
                <a:lnTo>
                  <a:pt x="69873" y="121209"/>
                </a:lnTo>
                <a:close/>
                <a:moveTo>
                  <a:pt x="75088" y="121209"/>
                </a:moveTo>
                <a:lnTo>
                  <a:pt x="75088" y="121522"/>
                </a:lnTo>
                <a:lnTo>
                  <a:pt x="76391" y="121522"/>
                </a:lnTo>
                <a:lnTo>
                  <a:pt x="76391" y="121209"/>
                </a:lnTo>
                <a:close/>
                <a:moveTo>
                  <a:pt x="78347" y="121209"/>
                </a:moveTo>
                <a:lnTo>
                  <a:pt x="78347" y="121522"/>
                </a:lnTo>
                <a:lnTo>
                  <a:pt x="79650" y="121522"/>
                </a:lnTo>
                <a:lnTo>
                  <a:pt x="79650" y="121209"/>
                </a:lnTo>
                <a:close/>
                <a:moveTo>
                  <a:pt x="81606" y="121209"/>
                </a:moveTo>
                <a:lnTo>
                  <a:pt x="81606" y="121522"/>
                </a:lnTo>
                <a:lnTo>
                  <a:pt x="82909" y="121522"/>
                </a:lnTo>
                <a:lnTo>
                  <a:pt x="82909" y="121209"/>
                </a:lnTo>
                <a:close/>
                <a:moveTo>
                  <a:pt x="84865" y="121209"/>
                </a:moveTo>
                <a:lnTo>
                  <a:pt x="84865" y="121522"/>
                </a:lnTo>
                <a:lnTo>
                  <a:pt x="86194" y="121522"/>
                </a:lnTo>
                <a:lnTo>
                  <a:pt x="86194" y="121209"/>
                </a:lnTo>
                <a:close/>
                <a:moveTo>
                  <a:pt x="88150" y="121209"/>
                </a:moveTo>
                <a:lnTo>
                  <a:pt x="88150" y="121522"/>
                </a:lnTo>
                <a:lnTo>
                  <a:pt x="89453" y="121522"/>
                </a:lnTo>
                <a:lnTo>
                  <a:pt x="89453" y="121209"/>
                </a:lnTo>
                <a:close/>
                <a:moveTo>
                  <a:pt x="91409" y="121209"/>
                </a:moveTo>
                <a:lnTo>
                  <a:pt x="91409" y="121522"/>
                </a:lnTo>
                <a:lnTo>
                  <a:pt x="92712" y="121522"/>
                </a:lnTo>
                <a:lnTo>
                  <a:pt x="92712" y="121209"/>
                </a:lnTo>
                <a:close/>
                <a:moveTo>
                  <a:pt x="94668" y="121209"/>
                </a:moveTo>
                <a:lnTo>
                  <a:pt x="94668" y="121522"/>
                </a:lnTo>
                <a:lnTo>
                  <a:pt x="95971" y="121522"/>
                </a:lnTo>
                <a:lnTo>
                  <a:pt x="95971" y="121209"/>
                </a:lnTo>
                <a:close/>
                <a:moveTo>
                  <a:pt x="97927" y="121209"/>
                </a:moveTo>
                <a:lnTo>
                  <a:pt x="97927" y="121522"/>
                </a:lnTo>
                <a:lnTo>
                  <a:pt x="99230" y="121522"/>
                </a:lnTo>
                <a:lnTo>
                  <a:pt x="99230" y="121209"/>
                </a:lnTo>
                <a:close/>
                <a:moveTo>
                  <a:pt x="101212" y="121209"/>
                </a:moveTo>
                <a:lnTo>
                  <a:pt x="101212" y="121522"/>
                </a:lnTo>
                <a:lnTo>
                  <a:pt x="102515" y="121522"/>
                </a:lnTo>
                <a:lnTo>
                  <a:pt x="102515" y="121209"/>
                </a:lnTo>
                <a:close/>
                <a:moveTo>
                  <a:pt x="104471" y="121209"/>
                </a:moveTo>
                <a:lnTo>
                  <a:pt x="104471" y="121522"/>
                </a:lnTo>
                <a:lnTo>
                  <a:pt x="105774" y="121522"/>
                </a:lnTo>
                <a:lnTo>
                  <a:pt x="105774" y="121209"/>
                </a:lnTo>
                <a:close/>
                <a:moveTo>
                  <a:pt x="107730" y="121209"/>
                </a:moveTo>
                <a:lnTo>
                  <a:pt x="107730" y="121522"/>
                </a:lnTo>
                <a:lnTo>
                  <a:pt x="109033" y="121522"/>
                </a:lnTo>
                <a:lnTo>
                  <a:pt x="109033" y="121209"/>
                </a:lnTo>
                <a:close/>
                <a:moveTo>
                  <a:pt x="110989" y="121209"/>
                </a:moveTo>
                <a:lnTo>
                  <a:pt x="110989" y="121522"/>
                </a:lnTo>
                <a:lnTo>
                  <a:pt x="112292" y="121522"/>
                </a:lnTo>
                <a:lnTo>
                  <a:pt x="112292" y="121209"/>
                </a:lnTo>
                <a:close/>
                <a:moveTo>
                  <a:pt x="114248" y="121209"/>
                </a:moveTo>
                <a:lnTo>
                  <a:pt x="114248" y="121522"/>
                </a:lnTo>
                <a:lnTo>
                  <a:pt x="115551" y="121522"/>
                </a:lnTo>
                <a:lnTo>
                  <a:pt x="115551" y="121209"/>
                </a:lnTo>
                <a:close/>
                <a:moveTo>
                  <a:pt x="117533" y="121209"/>
                </a:moveTo>
                <a:lnTo>
                  <a:pt x="117533" y="121522"/>
                </a:lnTo>
                <a:lnTo>
                  <a:pt x="118837" y="121522"/>
                </a:lnTo>
                <a:lnTo>
                  <a:pt x="118837" y="121209"/>
                </a:lnTo>
                <a:close/>
                <a:moveTo>
                  <a:pt x="120792" y="121209"/>
                </a:moveTo>
                <a:lnTo>
                  <a:pt x="120792" y="121522"/>
                </a:lnTo>
                <a:lnTo>
                  <a:pt x="122096" y="121522"/>
                </a:lnTo>
                <a:lnTo>
                  <a:pt x="122096" y="121209"/>
                </a:lnTo>
                <a:close/>
                <a:moveTo>
                  <a:pt x="124051" y="121209"/>
                </a:moveTo>
                <a:lnTo>
                  <a:pt x="124051" y="121522"/>
                </a:lnTo>
                <a:lnTo>
                  <a:pt x="125355" y="121522"/>
                </a:lnTo>
                <a:lnTo>
                  <a:pt x="125355" y="121209"/>
                </a:lnTo>
                <a:close/>
                <a:moveTo>
                  <a:pt x="127310" y="121209"/>
                </a:moveTo>
                <a:lnTo>
                  <a:pt x="127310" y="121522"/>
                </a:lnTo>
                <a:lnTo>
                  <a:pt x="128614" y="121522"/>
                </a:lnTo>
                <a:lnTo>
                  <a:pt x="128614" y="121209"/>
                </a:lnTo>
                <a:close/>
                <a:moveTo>
                  <a:pt x="130569" y="121209"/>
                </a:moveTo>
                <a:lnTo>
                  <a:pt x="130569" y="121522"/>
                </a:lnTo>
                <a:lnTo>
                  <a:pt x="131899" y="121522"/>
                </a:lnTo>
                <a:lnTo>
                  <a:pt x="131899" y="121209"/>
                </a:lnTo>
                <a:close/>
                <a:moveTo>
                  <a:pt x="133854" y="121209"/>
                </a:moveTo>
                <a:lnTo>
                  <a:pt x="133854" y="121522"/>
                </a:lnTo>
                <a:lnTo>
                  <a:pt x="135158" y="121522"/>
                </a:lnTo>
                <a:lnTo>
                  <a:pt x="135158" y="121209"/>
                </a:lnTo>
                <a:close/>
                <a:moveTo>
                  <a:pt x="137113" y="121209"/>
                </a:moveTo>
                <a:lnTo>
                  <a:pt x="137113" y="121522"/>
                </a:lnTo>
                <a:lnTo>
                  <a:pt x="138417" y="121522"/>
                </a:lnTo>
                <a:lnTo>
                  <a:pt x="138417" y="121209"/>
                </a:lnTo>
                <a:close/>
                <a:moveTo>
                  <a:pt x="140372" y="121209"/>
                </a:moveTo>
                <a:lnTo>
                  <a:pt x="140372" y="121522"/>
                </a:lnTo>
                <a:lnTo>
                  <a:pt x="141676" y="121522"/>
                </a:lnTo>
                <a:lnTo>
                  <a:pt x="141676" y="121209"/>
                </a:lnTo>
                <a:close/>
                <a:moveTo>
                  <a:pt x="143631" y="121209"/>
                </a:moveTo>
                <a:lnTo>
                  <a:pt x="143631" y="121522"/>
                </a:lnTo>
                <a:lnTo>
                  <a:pt x="144935" y="121522"/>
                </a:lnTo>
                <a:lnTo>
                  <a:pt x="144935" y="121209"/>
                </a:lnTo>
                <a:close/>
                <a:moveTo>
                  <a:pt x="146890" y="121209"/>
                </a:moveTo>
                <a:lnTo>
                  <a:pt x="146890" y="121522"/>
                </a:lnTo>
                <a:lnTo>
                  <a:pt x="148220" y="121522"/>
                </a:lnTo>
                <a:lnTo>
                  <a:pt x="148220" y="121209"/>
                </a:lnTo>
                <a:close/>
                <a:moveTo>
                  <a:pt x="150175" y="121209"/>
                </a:moveTo>
                <a:lnTo>
                  <a:pt x="150175" y="121522"/>
                </a:lnTo>
                <a:lnTo>
                  <a:pt x="151479" y="121522"/>
                </a:lnTo>
                <a:lnTo>
                  <a:pt x="151479" y="121209"/>
                </a:lnTo>
                <a:close/>
                <a:moveTo>
                  <a:pt x="156693" y="121209"/>
                </a:moveTo>
                <a:lnTo>
                  <a:pt x="156693" y="121522"/>
                </a:lnTo>
                <a:lnTo>
                  <a:pt x="157997" y="121522"/>
                </a:lnTo>
                <a:lnTo>
                  <a:pt x="157997" y="121209"/>
                </a:lnTo>
                <a:close/>
                <a:moveTo>
                  <a:pt x="159952" y="121209"/>
                </a:moveTo>
                <a:lnTo>
                  <a:pt x="159952" y="121522"/>
                </a:lnTo>
                <a:lnTo>
                  <a:pt x="161256" y="121522"/>
                </a:lnTo>
                <a:lnTo>
                  <a:pt x="161256" y="121209"/>
                </a:lnTo>
                <a:close/>
                <a:moveTo>
                  <a:pt x="163237" y="121209"/>
                </a:moveTo>
                <a:lnTo>
                  <a:pt x="163237" y="121522"/>
                </a:lnTo>
                <a:lnTo>
                  <a:pt x="164541" y="121522"/>
                </a:lnTo>
                <a:lnTo>
                  <a:pt x="164541" y="121209"/>
                </a:lnTo>
                <a:close/>
                <a:moveTo>
                  <a:pt x="166496" y="121209"/>
                </a:moveTo>
                <a:lnTo>
                  <a:pt x="166496" y="121522"/>
                </a:lnTo>
                <a:lnTo>
                  <a:pt x="167800" y="121522"/>
                </a:lnTo>
                <a:lnTo>
                  <a:pt x="167800" y="121209"/>
                </a:lnTo>
                <a:close/>
                <a:moveTo>
                  <a:pt x="169755" y="121209"/>
                </a:moveTo>
                <a:lnTo>
                  <a:pt x="169755" y="121522"/>
                </a:lnTo>
                <a:lnTo>
                  <a:pt x="171059" y="121522"/>
                </a:lnTo>
                <a:lnTo>
                  <a:pt x="171059" y="121209"/>
                </a:lnTo>
                <a:close/>
                <a:moveTo>
                  <a:pt x="176273" y="121209"/>
                </a:moveTo>
                <a:lnTo>
                  <a:pt x="176273" y="121522"/>
                </a:lnTo>
                <a:lnTo>
                  <a:pt x="177577" y="121522"/>
                </a:lnTo>
                <a:lnTo>
                  <a:pt x="177577" y="121209"/>
                </a:lnTo>
                <a:close/>
                <a:moveTo>
                  <a:pt x="179558" y="121209"/>
                </a:moveTo>
                <a:lnTo>
                  <a:pt x="179558" y="121522"/>
                </a:lnTo>
                <a:lnTo>
                  <a:pt x="180862" y="121522"/>
                </a:lnTo>
                <a:lnTo>
                  <a:pt x="180862" y="121209"/>
                </a:lnTo>
                <a:close/>
                <a:moveTo>
                  <a:pt x="182817" y="121209"/>
                </a:moveTo>
                <a:lnTo>
                  <a:pt x="182817" y="121522"/>
                </a:lnTo>
                <a:lnTo>
                  <a:pt x="184121" y="121522"/>
                </a:lnTo>
                <a:lnTo>
                  <a:pt x="184121" y="121209"/>
                </a:lnTo>
                <a:close/>
                <a:moveTo>
                  <a:pt x="186076" y="121209"/>
                </a:moveTo>
                <a:lnTo>
                  <a:pt x="186076" y="121522"/>
                </a:lnTo>
                <a:lnTo>
                  <a:pt x="187380" y="121522"/>
                </a:lnTo>
                <a:lnTo>
                  <a:pt x="187380" y="121209"/>
                </a:lnTo>
                <a:close/>
                <a:moveTo>
                  <a:pt x="189335" y="121209"/>
                </a:moveTo>
                <a:lnTo>
                  <a:pt x="189335" y="121522"/>
                </a:lnTo>
                <a:lnTo>
                  <a:pt x="190639" y="121522"/>
                </a:lnTo>
                <a:lnTo>
                  <a:pt x="190639" y="121209"/>
                </a:lnTo>
                <a:close/>
                <a:moveTo>
                  <a:pt x="192594" y="121209"/>
                </a:moveTo>
                <a:lnTo>
                  <a:pt x="192594" y="121522"/>
                </a:lnTo>
                <a:lnTo>
                  <a:pt x="193924" y="121522"/>
                </a:lnTo>
                <a:lnTo>
                  <a:pt x="193924" y="121209"/>
                </a:lnTo>
                <a:close/>
                <a:moveTo>
                  <a:pt x="195880" y="121209"/>
                </a:moveTo>
                <a:lnTo>
                  <a:pt x="195880" y="121522"/>
                </a:lnTo>
                <a:lnTo>
                  <a:pt x="197183" y="121522"/>
                </a:lnTo>
                <a:lnTo>
                  <a:pt x="197183" y="121209"/>
                </a:lnTo>
                <a:close/>
                <a:moveTo>
                  <a:pt x="199139" y="121209"/>
                </a:moveTo>
                <a:lnTo>
                  <a:pt x="199139" y="121522"/>
                </a:lnTo>
                <a:lnTo>
                  <a:pt x="200442" y="121522"/>
                </a:lnTo>
                <a:lnTo>
                  <a:pt x="200442" y="121209"/>
                </a:lnTo>
                <a:close/>
                <a:moveTo>
                  <a:pt x="202398" y="121209"/>
                </a:moveTo>
                <a:lnTo>
                  <a:pt x="202398" y="121522"/>
                </a:lnTo>
                <a:lnTo>
                  <a:pt x="203701" y="121522"/>
                </a:lnTo>
                <a:lnTo>
                  <a:pt x="203701" y="121209"/>
                </a:lnTo>
                <a:close/>
                <a:moveTo>
                  <a:pt x="205657" y="121209"/>
                </a:moveTo>
                <a:lnTo>
                  <a:pt x="205657" y="121522"/>
                </a:lnTo>
                <a:lnTo>
                  <a:pt x="206960" y="121522"/>
                </a:lnTo>
                <a:lnTo>
                  <a:pt x="206960" y="121209"/>
                </a:lnTo>
                <a:close/>
                <a:moveTo>
                  <a:pt x="208916" y="121209"/>
                </a:moveTo>
                <a:lnTo>
                  <a:pt x="208916" y="121522"/>
                </a:lnTo>
                <a:lnTo>
                  <a:pt x="210245" y="121522"/>
                </a:lnTo>
                <a:lnTo>
                  <a:pt x="210245" y="121209"/>
                </a:lnTo>
                <a:close/>
                <a:moveTo>
                  <a:pt x="212201" y="121209"/>
                </a:moveTo>
                <a:lnTo>
                  <a:pt x="212201" y="121522"/>
                </a:lnTo>
                <a:lnTo>
                  <a:pt x="213504" y="121522"/>
                </a:lnTo>
                <a:lnTo>
                  <a:pt x="213504" y="121209"/>
                </a:lnTo>
                <a:close/>
                <a:moveTo>
                  <a:pt x="215460" y="121209"/>
                </a:moveTo>
                <a:lnTo>
                  <a:pt x="215460" y="121522"/>
                </a:lnTo>
                <a:lnTo>
                  <a:pt x="216763" y="121522"/>
                </a:lnTo>
                <a:lnTo>
                  <a:pt x="216763" y="121209"/>
                </a:lnTo>
                <a:close/>
                <a:moveTo>
                  <a:pt x="218719" y="121209"/>
                </a:moveTo>
                <a:lnTo>
                  <a:pt x="218719" y="121522"/>
                </a:lnTo>
                <a:lnTo>
                  <a:pt x="220022" y="121522"/>
                </a:lnTo>
                <a:lnTo>
                  <a:pt x="220022" y="121209"/>
                </a:lnTo>
                <a:close/>
                <a:moveTo>
                  <a:pt x="221978" y="121209"/>
                </a:moveTo>
                <a:lnTo>
                  <a:pt x="221978" y="121522"/>
                </a:lnTo>
                <a:lnTo>
                  <a:pt x="223281" y="121522"/>
                </a:lnTo>
                <a:lnTo>
                  <a:pt x="223281" y="121209"/>
                </a:lnTo>
                <a:close/>
                <a:moveTo>
                  <a:pt x="225263" y="121209"/>
                </a:moveTo>
                <a:lnTo>
                  <a:pt x="225263" y="121522"/>
                </a:lnTo>
                <a:lnTo>
                  <a:pt x="226566" y="121522"/>
                </a:lnTo>
                <a:lnTo>
                  <a:pt x="226566" y="121209"/>
                </a:lnTo>
                <a:close/>
                <a:moveTo>
                  <a:pt x="228522" y="121209"/>
                </a:moveTo>
                <a:lnTo>
                  <a:pt x="228522" y="121522"/>
                </a:lnTo>
                <a:lnTo>
                  <a:pt x="229825" y="121522"/>
                </a:lnTo>
                <a:lnTo>
                  <a:pt x="229825" y="121209"/>
                </a:lnTo>
                <a:close/>
                <a:moveTo>
                  <a:pt x="231781" y="121209"/>
                </a:moveTo>
                <a:lnTo>
                  <a:pt x="231781" y="121522"/>
                </a:lnTo>
                <a:lnTo>
                  <a:pt x="233084" y="121522"/>
                </a:lnTo>
                <a:lnTo>
                  <a:pt x="233084" y="121209"/>
                </a:lnTo>
                <a:close/>
                <a:moveTo>
                  <a:pt x="238299" y="121209"/>
                </a:moveTo>
                <a:lnTo>
                  <a:pt x="238299" y="121522"/>
                </a:lnTo>
                <a:lnTo>
                  <a:pt x="239602" y="121522"/>
                </a:lnTo>
                <a:lnTo>
                  <a:pt x="239602" y="121209"/>
                </a:lnTo>
                <a:close/>
                <a:moveTo>
                  <a:pt x="241584" y="121209"/>
                </a:moveTo>
                <a:lnTo>
                  <a:pt x="241584" y="121522"/>
                </a:lnTo>
                <a:lnTo>
                  <a:pt x="242888" y="121522"/>
                </a:lnTo>
                <a:lnTo>
                  <a:pt x="242888" y="121209"/>
                </a:lnTo>
                <a:close/>
                <a:moveTo>
                  <a:pt x="244843" y="121209"/>
                </a:moveTo>
                <a:lnTo>
                  <a:pt x="244843" y="121522"/>
                </a:lnTo>
                <a:lnTo>
                  <a:pt x="246147" y="121522"/>
                </a:lnTo>
                <a:lnTo>
                  <a:pt x="246147" y="121209"/>
                </a:lnTo>
                <a:close/>
                <a:moveTo>
                  <a:pt x="248102" y="121209"/>
                </a:moveTo>
                <a:lnTo>
                  <a:pt x="248102" y="121522"/>
                </a:lnTo>
                <a:lnTo>
                  <a:pt x="249406" y="121522"/>
                </a:lnTo>
                <a:lnTo>
                  <a:pt x="249406" y="121209"/>
                </a:lnTo>
                <a:close/>
                <a:moveTo>
                  <a:pt x="251361" y="121209"/>
                </a:moveTo>
                <a:lnTo>
                  <a:pt x="251361" y="121522"/>
                </a:lnTo>
                <a:lnTo>
                  <a:pt x="252665" y="121522"/>
                </a:lnTo>
                <a:lnTo>
                  <a:pt x="252665" y="121209"/>
                </a:lnTo>
                <a:close/>
                <a:moveTo>
                  <a:pt x="257905" y="121209"/>
                </a:moveTo>
                <a:lnTo>
                  <a:pt x="257905" y="121522"/>
                </a:lnTo>
                <a:lnTo>
                  <a:pt x="259209" y="121522"/>
                </a:lnTo>
                <a:lnTo>
                  <a:pt x="259209" y="121209"/>
                </a:lnTo>
                <a:close/>
                <a:moveTo>
                  <a:pt x="261164" y="121209"/>
                </a:moveTo>
                <a:lnTo>
                  <a:pt x="261164" y="121522"/>
                </a:lnTo>
                <a:lnTo>
                  <a:pt x="262468" y="121522"/>
                </a:lnTo>
                <a:lnTo>
                  <a:pt x="262468" y="121209"/>
                </a:lnTo>
                <a:close/>
                <a:moveTo>
                  <a:pt x="264423" y="121209"/>
                </a:moveTo>
                <a:lnTo>
                  <a:pt x="264423" y="121522"/>
                </a:lnTo>
                <a:lnTo>
                  <a:pt x="265727" y="121522"/>
                </a:lnTo>
                <a:lnTo>
                  <a:pt x="265727" y="121209"/>
                </a:lnTo>
                <a:close/>
                <a:moveTo>
                  <a:pt x="267682" y="121209"/>
                </a:moveTo>
                <a:lnTo>
                  <a:pt x="267682" y="121522"/>
                </a:lnTo>
                <a:lnTo>
                  <a:pt x="268986" y="121522"/>
                </a:lnTo>
                <a:lnTo>
                  <a:pt x="268986" y="121209"/>
                </a:lnTo>
                <a:close/>
                <a:moveTo>
                  <a:pt x="270941" y="121209"/>
                </a:moveTo>
                <a:lnTo>
                  <a:pt x="270941" y="121522"/>
                </a:lnTo>
                <a:lnTo>
                  <a:pt x="272271" y="121522"/>
                </a:lnTo>
                <a:lnTo>
                  <a:pt x="272271" y="121209"/>
                </a:lnTo>
                <a:close/>
                <a:moveTo>
                  <a:pt x="274226" y="121209"/>
                </a:moveTo>
                <a:lnTo>
                  <a:pt x="274226" y="121522"/>
                </a:lnTo>
                <a:lnTo>
                  <a:pt x="275530" y="121522"/>
                </a:lnTo>
                <a:lnTo>
                  <a:pt x="275530" y="121209"/>
                </a:lnTo>
                <a:close/>
                <a:moveTo>
                  <a:pt x="277485" y="121209"/>
                </a:moveTo>
                <a:lnTo>
                  <a:pt x="277485" y="121522"/>
                </a:lnTo>
                <a:lnTo>
                  <a:pt x="278789" y="121522"/>
                </a:lnTo>
                <a:lnTo>
                  <a:pt x="278789" y="121209"/>
                </a:lnTo>
                <a:close/>
                <a:moveTo>
                  <a:pt x="280744" y="121209"/>
                </a:moveTo>
                <a:lnTo>
                  <a:pt x="280744" y="121522"/>
                </a:lnTo>
                <a:lnTo>
                  <a:pt x="282048" y="121522"/>
                </a:lnTo>
                <a:lnTo>
                  <a:pt x="282048" y="121209"/>
                </a:lnTo>
                <a:close/>
                <a:moveTo>
                  <a:pt x="284003" y="121209"/>
                </a:moveTo>
                <a:lnTo>
                  <a:pt x="284003" y="121522"/>
                </a:lnTo>
                <a:lnTo>
                  <a:pt x="285307" y="121522"/>
                </a:lnTo>
                <a:lnTo>
                  <a:pt x="285307" y="121209"/>
                </a:lnTo>
                <a:close/>
                <a:moveTo>
                  <a:pt x="11263" y="120792"/>
                </a:moveTo>
                <a:lnTo>
                  <a:pt x="11263" y="122096"/>
                </a:lnTo>
                <a:lnTo>
                  <a:pt x="11602" y="122096"/>
                </a:lnTo>
                <a:lnTo>
                  <a:pt x="11602" y="120792"/>
                </a:lnTo>
                <a:close/>
                <a:moveTo>
                  <a:pt x="31652" y="120792"/>
                </a:moveTo>
                <a:lnTo>
                  <a:pt x="31652" y="122096"/>
                </a:lnTo>
                <a:lnTo>
                  <a:pt x="31964" y="122096"/>
                </a:lnTo>
                <a:lnTo>
                  <a:pt x="31964" y="120792"/>
                </a:lnTo>
                <a:close/>
                <a:moveTo>
                  <a:pt x="52014" y="120792"/>
                </a:moveTo>
                <a:lnTo>
                  <a:pt x="52014" y="122096"/>
                </a:lnTo>
                <a:lnTo>
                  <a:pt x="52327" y="122096"/>
                </a:lnTo>
                <a:lnTo>
                  <a:pt x="52327" y="121522"/>
                </a:lnTo>
                <a:lnTo>
                  <a:pt x="53526" y="121522"/>
                </a:lnTo>
                <a:lnTo>
                  <a:pt x="53526" y="121209"/>
                </a:lnTo>
                <a:lnTo>
                  <a:pt x="52327" y="121209"/>
                </a:lnTo>
                <a:lnTo>
                  <a:pt x="52327" y="120792"/>
                </a:lnTo>
                <a:close/>
                <a:moveTo>
                  <a:pt x="72376" y="120792"/>
                </a:moveTo>
                <a:lnTo>
                  <a:pt x="72376" y="121209"/>
                </a:lnTo>
                <a:lnTo>
                  <a:pt x="71829" y="121209"/>
                </a:lnTo>
                <a:lnTo>
                  <a:pt x="71829" y="121522"/>
                </a:lnTo>
                <a:lnTo>
                  <a:pt x="72376" y="121522"/>
                </a:lnTo>
                <a:lnTo>
                  <a:pt x="72376" y="122096"/>
                </a:lnTo>
                <a:lnTo>
                  <a:pt x="72715" y="122096"/>
                </a:lnTo>
                <a:lnTo>
                  <a:pt x="72715" y="121522"/>
                </a:lnTo>
                <a:lnTo>
                  <a:pt x="73132" y="121522"/>
                </a:lnTo>
                <a:lnTo>
                  <a:pt x="73132" y="121209"/>
                </a:lnTo>
                <a:lnTo>
                  <a:pt x="72715" y="121209"/>
                </a:lnTo>
                <a:lnTo>
                  <a:pt x="72715" y="120792"/>
                </a:lnTo>
                <a:close/>
                <a:moveTo>
                  <a:pt x="92738" y="120792"/>
                </a:moveTo>
                <a:lnTo>
                  <a:pt x="92738" y="122096"/>
                </a:lnTo>
                <a:lnTo>
                  <a:pt x="93077" y="122096"/>
                </a:lnTo>
                <a:lnTo>
                  <a:pt x="93077" y="120792"/>
                </a:lnTo>
                <a:close/>
                <a:moveTo>
                  <a:pt x="113127" y="120792"/>
                </a:moveTo>
                <a:lnTo>
                  <a:pt x="113127" y="122096"/>
                </a:lnTo>
                <a:lnTo>
                  <a:pt x="113440" y="122096"/>
                </a:lnTo>
                <a:lnTo>
                  <a:pt x="113440" y="120792"/>
                </a:lnTo>
                <a:close/>
                <a:moveTo>
                  <a:pt x="133489" y="120792"/>
                </a:moveTo>
                <a:lnTo>
                  <a:pt x="133489" y="122096"/>
                </a:lnTo>
                <a:lnTo>
                  <a:pt x="133802" y="122096"/>
                </a:lnTo>
                <a:lnTo>
                  <a:pt x="133802" y="120792"/>
                </a:lnTo>
                <a:close/>
                <a:moveTo>
                  <a:pt x="153851" y="120792"/>
                </a:moveTo>
                <a:lnTo>
                  <a:pt x="153851" y="121209"/>
                </a:lnTo>
                <a:lnTo>
                  <a:pt x="153434" y="121209"/>
                </a:lnTo>
                <a:lnTo>
                  <a:pt x="153434" y="121522"/>
                </a:lnTo>
                <a:lnTo>
                  <a:pt x="153851" y="121522"/>
                </a:lnTo>
                <a:lnTo>
                  <a:pt x="153851" y="122096"/>
                </a:lnTo>
                <a:lnTo>
                  <a:pt x="154190" y="122096"/>
                </a:lnTo>
                <a:lnTo>
                  <a:pt x="154190" y="121522"/>
                </a:lnTo>
                <a:lnTo>
                  <a:pt x="154738" y="121522"/>
                </a:lnTo>
                <a:lnTo>
                  <a:pt x="154738" y="121209"/>
                </a:lnTo>
                <a:lnTo>
                  <a:pt x="154190" y="121209"/>
                </a:lnTo>
                <a:lnTo>
                  <a:pt x="154190" y="120792"/>
                </a:lnTo>
                <a:close/>
                <a:moveTo>
                  <a:pt x="174214" y="120792"/>
                </a:moveTo>
                <a:lnTo>
                  <a:pt x="174214" y="121209"/>
                </a:lnTo>
                <a:lnTo>
                  <a:pt x="173014" y="121209"/>
                </a:lnTo>
                <a:lnTo>
                  <a:pt x="173014" y="121522"/>
                </a:lnTo>
                <a:lnTo>
                  <a:pt x="174214" y="121522"/>
                </a:lnTo>
                <a:lnTo>
                  <a:pt x="174214" y="122096"/>
                </a:lnTo>
                <a:lnTo>
                  <a:pt x="174553" y="122096"/>
                </a:lnTo>
                <a:lnTo>
                  <a:pt x="174553" y="120792"/>
                </a:lnTo>
                <a:close/>
                <a:moveTo>
                  <a:pt x="194576" y="120792"/>
                </a:moveTo>
                <a:lnTo>
                  <a:pt x="194576" y="122096"/>
                </a:lnTo>
                <a:lnTo>
                  <a:pt x="194915" y="122096"/>
                </a:lnTo>
                <a:lnTo>
                  <a:pt x="194915" y="120792"/>
                </a:lnTo>
                <a:close/>
                <a:moveTo>
                  <a:pt x="214938" y="120792"/>
                </a:moveTo>
                <a:lnTo>
                  <a:pt x="214938" y="122096"/>
                </a:lnTo>
                <a:lnTo>
                  <a:pt x="215277" y="122096"/>
                </a:lnTo>
                <a:lnTo>
                  <a:pt x="215277" y="120792"/>
                </a:lnTo>
                <a:close/>
                <a:moveTo>
                  <a:pt x="235327" y="120792"/>
                </a:moveTo>
                <a:lnTo>
                  <a:pt x="235327" y="121209"/>
                </a:lnTo>
                <a:lnTo>
                  <a:pt x="235040" y="121209"/>
                </a:lnTo>
                <a:lnTo>
                  <a:pt x="235040" y="121522"/>
                </a:lnTo>
                <a:lnTo>
                  <a:pt x="235327" y="121522"/>
                </a:lnTo>
                <a:lnTo>
                  <a:pt x="235327" y="122096"/>
                </a:lnTo>
                <a:lnTo>
                  <a:pt x="235639" y="122096"/>
                </a:lnTo>
                <a:lnTo>
                  <a:pt x="235639" y="121522"/>
                </a:lnTo>
                <a:lnTo>
                  <a:pt x="236343" y="121522"/>
                </a:lnTo>
                <a:lnTo>
                  <a:pt x="236343" y="121209"/>
                </a:lnTo>
                <a:lnTo>
                  <a:pt x="235639" y="121209"/>
                </a:lnTo>
                <a:lnTo>
                  <a:pt x="235639" y="120792"/>
                </a:lnTo>
                <a:close/>
                <a:moveTo>
                  <a:pt x="255689" y="120792"/>
                </a:moveTo>
                <a:lnTo>
                  <a:pt x="255689" y="121209"/>
                </a:lnTo>
                <a:lnTo>
                  <a:pt x="254620" y="121209"/>
                </a:lnTo>
                <a:lnTo>
                  <a:pt x="254620" y="121522"/>
                </a:lnTo>
                <a:lnTo>
                  <a:pt x="255689" y="121522"/>
                </a:lnTo>
                <a:lnTo>
                  <a:pt x="255689" y="122096"/>
                </a:lnTo>
                <a:lnTo>
                  <a:pt x="256002" y="122096"/>
                </a:lnTo>
                <a:lnTo>
                  <a:pt x="256002" y="120792"/>
                </a:lnTo>
                <a:close/>
                <a:moveTo>
                  <a:pt x="276051" y="120792"/>
                </a:moveTo>
                <a:lnTo>
                  <a:pt x="276051" y="122096"/>
                </a:lnTo>
                <a:lnTo>
                  <a:pt x="276390" y="122096"/>
                </a:lnTo>
                <a:lnTo>
                  <a:pt x="276390" y="120792"/>
                </a:lnTo>
                <a:close/>
                <a:moveTo>
                  <a:pt x="11263" y="124051"/>
                </a:moveTo>
                <a:lnTo>
                  <a:pt x="11263" y="125355"/>
                </a:lnTo>
                <a:lnTo>
                  <a:pt x="11602" y="125355"/>
                </a:lnTo>
                <a:lnTo>
                  <a:pt x="11602" y="124051"/>
                </a:lnTo>
                <a:close/>
                <a:moveTo>
                  <a:pt x="31652" y="124051"/>
                </a:moveTo>
                <a:lnTo>
                  <a:pt x="31652" y="125355"/>
                </a:lnTo>
                <a:lnTo>
                  <a:pt x="31964" y="125355"/>
                </a:lnTo>
                <a:lnTo>
                  <a:pt x="31964" y="124051"/>
                </a:lnTo>
                <a:close/>
                <a:moveTo>
                  <a:pt x="52014" y="124051"/>
                </a:moveTo>
                <a:lnTo>
                  <a:pt x="52014" y="125355"/>
                </a:lnTo>
                <a:lnTo>
                  <a:pt x="52327" y="125355"/>
                </a:lnTo>
                <a:lnTo>
                  <a:pt x="52327" y="124051"/>
                </a:lnTo>
                <a:close/>
                <a:moveTo>
                  <a:pt x="72376" y="124051"/>
                </a:moveTo>
                <a:lnTo>
                  <a:pt x="72376" y="125355"/>
                </a:lnTo>
                <a:lnTo>
                  <a:pt x="72715" y="125355"/>
                </a:lnTo>
                <a:lnTo>
                  <a:pt x="72715" y="124051"/>
                </a:lnTo>
                <a:close/>
                <a:moveTo>
                  <a:pt x="92738" y="124051"/>
                </a:moveTo>
                <a:lnTo>
                  <a:pt x="92738" y="125355"/>
                </a:lnTo>
                <a:lnTo>
                  <a:pt x="93077" y="125355"/>
                </a:lnTo>
                <a:lnTo>
                  <a:pt x="93077" y="124051"/>
                </a:lnTo>
                <a:close/>
                <a:moveTo>
                  <a:pt x="113127" y="124051"/>
                </a:moveTo>
                <a:lnTo>
                  <a:pt x="113127" y="125355"/>
                </a:lnTo>
                <a:lnTo>
                  <a:pt x="113440" y="125355"/>
                </a:lnTo>
                <a:lnTo>
                  <a:pt x="113440" y="124051"/>
                </a:lnTo>
                <a:close/>
                <a:moveTo>
                  <a:pt x="133489" y="124051"/>
                </a:moveTo>
                <a:lnTo>
                  <a:pt x="133489" y="125355"/>
                </a:lnTo>
                <a:lnTo>
                  <a:pt x="133802" y="125355"/>
                </a:lnTo>
                <a:lnTo>
                  <a:pt x="133802" y="124051"/>
                </a:lnTo>
                <a:close/>
                <a:moveTo>
                  <a:pt x="153851" y="124051"/>
                </a:moveTo>
                <a:lnTo>
                  <a:pt x="153851" y="125355"/>
                </a:lnTo>
                <a:lnTo>
                  <a:pt x="154190" y="125355"/>
                </a:lnTo>
                <a:lnTo>
                  <a:pt x="154190" y="124051"/>
                </a:lnTo>
                <a:close/>
                <a:moveTo>
                  <a:pt x="174214" y="124051"/>
                </a:moveTo>
                <a:lnTo>
                  <a:pt x="174214" y="125355"/>
                </a:lnTo>
                <a:lnTo>
                  <a:pt x="174553" y="125355"/>
                </a:lnTo>
                <a:lnTo>
                  <a:pt x="174553" y="124051"/>
                </a:lnTo>
                <a:close/>
                <a:moveTo>
                  <a:pt x="194576" y="124051"/>
                </a:moveTo>
                <a:lnTo>
                  <a:pt x="194576" y="125355"/>
                </a:lnTo>
                <a:lnTo>
                  <a:pt x="194915" y="125355"/>
                </a:lnTo>
                <a:lnTo>
                  <a:pt x="194915" y="124051"/>
                </a:lnTo>
                <a:close/>
                <a:moveTo>
                  <a:pt x="214938" y="124051"/>
                </a:moveTo>
                <a:lnTo>
                  <a:pt x="214938" y="125355"/>
                </a:lnTo>
                <a:lnTo>
                  <a:pt x="215277" y="125355"/>
                </a:lnTo>
                <a:lnTo>
                  <a:pt x="215277" y="124051"/>
                </a:lnTo>
                <a:close/>
                <a:moveTo>
                  <a:pt x="235327" y="124051"/>
                </a:moveTo>
                <a:lnTo>
                  <a:pt x="235327" y="125355"/>
                </a:lnTo>
                <a:lnTo>
                  <a:pt x="235639" y="125355"/>
                </a:lnTo>
                <a:lnTo>
                  <a:pt x="235639" y="124051"/>
                </a:lnTo>
                <a:close/>
                <a:moveTo>
                  <a:pt x="255689" y="124051"/>
                </a:moveTo>
                <a:lnTo>
                  <a:pt x="255689" y="125355"/>
                </a:lnTo>
                <a:lnTo>
                  <a:pt x="256002" y="125355"/>
                </a:lnTo>
                <a:lnTo>
                  <a:pt x="256002" y="124051"/>
                </a:lnTo>
                <a:close/>
                <a:moveTo>
                  <a:pt x="276051" y="124051"/>
                </a:moveTo>
                <a:lnTo>
                  <a:pt x="276051" y="125355"/>
                </a:lnTo>
                <a:lnTo>
                  <a:pt x="276390" y="125355"/>
                </a:lnTo>
                <a:lnTo>
                  <a:pt x="276390" y="124051"/>
                </a:lnTo>
                <a:close/>
                <a:moveTo>
                  <a:pt x="11263" y="127310"/>
                </a:moveTo>
                <a:lnTo>
                  <a:pt x="11263" y="128614"/>
                </a:lnTo>
                <a:lnTo>
                  <a:pt x="11602" y="128614"/>
                </a:lnTo>
                <a:lnTo>
                  <a:pt x="11602" y="127310"/>
                </a:lnTo>
                <a:close/>
                <a:moveTo>
                  <a:pt x="31652" y="127310"/>
                </a:moveTo>
                <a:lnTo>
                  <a:pt x="31652" y="128614"/>
                </a:lnTo>
                <a:lnTo>
                  <a:pt x="31964" y="128614"/>
                </a:lnTo>
                <a:lnTo>
                  <a:pt x="31964" y="127310"/>
                </a:lnTo>
                <a:close/>
                <a:moveTo>
                  <a:pt x="52014" y="127310"/>
                </a:moveTo>
                <a:lnTo>
                  <a:pt x="52014" y="128614"/>
                </a:lnTo>
                <a:lnTo>
                  <a:pt x="52327" y="128614"/>
                </a:lnTo>
                <a:lnTo>
                  <a:pt x="52327" y="127310"/>
                </a:lnTo>
                <a:close/>
                <a:moveTo>
                  <a:pt x="72376" y="127310"/>
                </a:moveTo>
                <a:lnTo>
                  <a:pt x="72376" y="128614"/>
                </a:lnTo>
                <a:lnTo>
                  <a:pt x="72715" y="128614"/>
                </a:lnTo>
                <a:lnTo>
                  <a:pt x="72715" y="127310"/>
                </a:lnTo>
                <a:close/>
                <a:moveTo>
                  <a:pt x="92738" y="127310"/>
                </a:moveTo>
                <a:lnTo>
                  <a:pt x="92738" y="128614"/>
                </a:lnTo>
                <a:lnTo>
                  <a:pt x="93077" y="128614"/>
                </a:lnTo>
                <a:lnTo>
                  <a:pt x="93077" y="127310"/>
                </a:lnTo>
                <a:close/>
                <a:moveTo>
                  <a:pt x="113127" y="127310"/>
                </a:moveTo>
                <a:lnTo>
                  <a:pt x="113127" y="128614"/>
                </a:lnTo>
                <a:lnTo>
                  <a:pt x="113440" y="128614"/>
                </a:lnTo>
                <a:lnTo>
                  <a:pt x="113440" y="127310"/>
                </a:lnTo>
                <a:close/>
                <a:moveTo>
                  <a:pt x="133489" y="127310"/>
                </a:moveTo>
                <a:lnTo>
                  <a:pt x="133489" y="128614"/>
                </a:lnTo>
                <a:lnTo>
                  <a:pt x="133802" y="128614"/>
                </a:lnTo>
                <a:lnTo>
                  <a:pt x="133802" y="127310"/>
                </a:lnTo>
                <a:close/>
                <a:moveTo>
                  <a:pt x="153851" y="127310"/>
                </a:moveTo>
                <a:lnTo>
                  <a:pt x="153851" y="128614"/>
                </a:lnTo>
                <a:lnTo>
                  <a:pt x="154190" y="128614"/>
                </a:lnTo>
                <a:lnTo>
                  <a:pt x="154190" y="127310"/>
                </a:lnTo>
                <a:close/>
                <a:moveTo>
                  <a:pt x="174214" y="127310"/>
                </a:moveTo>
                <a:lnTo>
                  <a:pt x="174214" y="128614"/>
                </a:lnTo>
                <a:lnTo>
                  <a:pt x="174553" y="128614"/>
                </a:lnTo>
                <a:lnTo>
                  <a:pt x="174553" y="127310"/>
                </a:lnTo>
                <a:close/>
                <a:moveTo>
                  <a:pt x="194576" y="127310"/>
                </a:moveTo>
                <a:lnTo>
                  <a:pt x="194576" y="128614"/>
                </a:lnTo>
                <a:lnTo>
                  <a:pt x="194915" y="128614"/>
                </a:lnTo>
                <a:lnTo>
                  <a:pt x="194915" y="127310"/>
                </a:lnTo>
                <a:close/>
                <a:moveTo>
                  <a:pt x="214938" y="127310"/>
                </a:moveTo>
                <a:lnTo>
                  <a:pt x="214938" y="128614"/>
                </a:lnTo>
                <a:lnTo>
                  <a:pt x="215277" y="128614"/>
                </a:lnTo>
                <a:lnTo>
                  <a:pt x="215277" y="127310"/>
                </a:lnTo>
                <a:close/>
                <a:moveTo>
                  <a:pt x="235327" y="127310"/>
                </a:moveTo>
                <a:lnTo>
                  <a:pt x="235327" y="128614"/>
                </a:lnTo>
                <a:lnTo>
                  <a:pt x="235639" y="128614"/>
                </a:lnTo>
                <a:lnTo>
                  <a:pt x="235639" y="127310"/>
                </a:lnTo>
                <a:close/>
                <a:moveTo>
                  <a:pt x="255689" y="127310"/>
                </a:moveTo>
                <a:lnTo>
                  <a:pt x="255689" y="128614"/>
                </a:lnTo>
                <a:lnTo>
                  <a:pt x="256002" y="128614"/>
                </a:lnTo>
                <a:lnTo>
                  <a:pt x="256002" y="127310"/>
                </a:lnTo>
                <a:close/>
                <a:moveTo>
                  <a:pt x="276051" y="127310"/>
                </a:moveTo>
                <a:lnTo>
                  <a:pt x="276051" y="128614"/>
                </a:lnTo>
                <a:lnTo>
                  <a:pt x="276390" y="128614"/>
                </a:lnTo>
                <a:lnTo>
                  <a:pt x="276390" y="127310"/>
                </a:lnTo>
                <a:close/>
                <a:moveTo>
                  <a:pt x="11263" y="130569"/>
                </a:moveTo>
                <a:lnTo>
                  <a:pt x="11263" y="131873"/>
                </a:lnTo>
                <a:lnTo>
                  <a:pt x="11602" y="131873"/>
                </a:lnTo>
                <a:lnTo>
                  <a:pt x="11602" y="130569"/>
                </a:lnTo>
                <a:close/>
                <a:moveTo>
                  <a:pt x="31652" y="130569"/>
                </a:moveTo>
                <a:lnTo>
                  <a:pt x="31652" y="131873"/>
                </a:lnTo>
                <a:lnTo>
                  <a:pt x="31964" y="131873"/>
                </a:lnTo>
                <a:lnTo>
                  <a:pt x="31964" y="130569"/>
                </a:lnTo>
                <a:close/>
                <a:moveTo>
                  <a:pt x="52014" y="130569"/>
                </a:moveTo>
                <a:lnTo>
                  <a:pt x="52014" y="131873"/>
                </a:lnTo>
                <a:lnTo>
                  <a:pt x="52327" y="131873"/>
                </a:lnTo>
                <a:lnTo>
                  <a:pt x="52327" y="130569"/>
                </a:lnTo>
                <a:close/>
                <a:moveTo>
                  <a:pt x="72376" y="130569"/>
                </a:moveTo>
                <a:lnTo>
                  <a:pt x="72376" y="131873"/>
                </a:lnTo>
                <a:lnTo>
                  <a:pt x="72715" y="131873"/>
                </a:lnTo>
                <a:lnTo>
                  <a:pt x="72715" y="130569"/>
                </a:lnTo>
                <a:close/>
                <a:moveTo>
                  <a:pt x="92738" y="130569"/>
                </a:moveTo>
                <a:lnTo>
                  <a:pt x="92738" y="131873"/>
                </a:lnTo>
                <a:lnTo>
                  <a:pt x="93077" y="131873"/>
                </a:lnTo>
                <a:lnTo>
                  <a:pt x="93077" y="130569"/>
                </a:lnTo>
                <a:close/>
                <a:moveTo>
                  <a:pt x="113127" y="130569"/>
                </a:moveTo>
                <a:lnTo>
                  <a:pt x="113127" y="131873"/>
                </a:lnTo>
                <a:lnTo>
                  <a:pt x="113440" y="131873"/>
                </a:lnTo>
                <a:lnTo>
                  <a:pt x="113440" y="130569"/>
                </a:lnTo>
                <a:close/>
                <a:moveTo>
                  <a:pt x="133489" y="130569"/>
                </a:moveTo>
                <a:lnTo>
                  <a:pt x="133489" y="131873"/>
                </a:lnTo>
                <a:lnTo>
                  <a:pt x="133802" y="131873"/>
                </a:lnTo>
                <a:lnTo>
                  <a:pt x="133802" y="130569"/>
                </a:lnTo>
                <a:close/>
                <a:moveTo>
                  <a:pt x="153851" y="130569"/>
                </a:moveTo>
                <a:lnTo>
                  <a:pt x="153851" y="131873"/>
                </a:lnTo>
                <a:lnTo>
                  <a:pt x="154190" y="131873"/>
                </a:lnTo>
                <a:lnTo>
                  <a:pt x="154190" y="130569"/>
                </a:lnTo>
                <a:close/>
                <a:moveTo>
                  <a:pt x="174214" y="130569"/>
                </a:moveTo>
                <a:lnTo>
                  <a:pt x="174214" y="131873"/>
                </a:lnTo>
                <a:lnTo>
                  <a:pt x="174553" y="131873"/>
                </a:lnTo>
                <a:lnTo>
                  <a:pt x="174553" y="130569"/>
                </a:lnTo>
                <a:close/>
                <a:moveTo>
                  <a:pt x="194576" y="130569"/>
                </a:moveTo>
                <a:lnTo>
                  <a:pt x="194576" y="131873"/>
                </a:lnTo>
                <a:lnTo>
                  <a:pt x="194915" y="131873"/>
                </a:lnTo>
                <a:lnTo>
                  <a:pt x="194915" y="130569"/>
                </a:lnTo>
                <a:close/>
                <a:moveTo>
                  <a:pt x="214938" y="130569"/>
                </a:moveTo>
                <a:lnTo>
                  <a:pt x="214938" y="131873"/>
                </a:lnTo>
                <a:lnTo>
                  <a:pt x="215277" y="131873"/>
                </a:lnTo>
                <a:lnTo>
                  <a:pt x="215277" y="130569"/>
                </a:lnTo>
                <a:close/>
                <a:moveTo>
                  <a:pt x="235327" y="130569"/>
                </a:moveTo>
                <a:lnTo>
                  <a:pt x="235327" y="131873"/>
                </a:lnTo>
                <a:lnTo>
                  <a:pt x="235639" y="131873"/>
                </a:lnTo>
                <a:lnTo>
                  <a:pt x="235639" y="130569"/>
                </a:lnTo>
                <a:close/>
                <a:moveTo>
                  <a:pt x="255689" y="130569"/>
                </a:moveTo>
                <a:lnTo>
                  <a:pt x="255689" y="131873"/>
                </a:lnTo>
                <a:lnTo>
                  <a:pt x="256002" y="131873"/>
                </a:lnTo>
                <a:lnTo>
                  <a:pt x="256002" y="130569"/>
                </a:lnTo>
                <a:close/>
                <a:moveTo>
                  <a:pt x="276051" y="130569"/>
                </a:moveTo>
                <a:lnTo>
                  <a:pt x="276051" y="131873"/>
                </a:lnTo>
                <a:lnTo>
                  <a:pt x="276390" y="131873"/>
                </a:lnTo>
                <a:lnTo>
                  <a:pt x="276390" y="130569"/>
                </a:lnTo>
                <a:close/>
                <a:moveTo>
                  <a:pt x="11263" y="133828"/>
                </a:moveTo>
                <a:lnTo>
                  <a:pt x="11263" y="135158"/>
                </a:lnTo>
                <a:lnTo>
                  <a:pt x="11602" y="135158"/>
                </a:lnTo>
                <a:lnTo>
                  <a:pt x="11602" y="133828"/>
                </a:lnTo>
                <a:close/>
                <a:moveTo>
                  <a:pt x="31652" y="133828"/>
                </a:moveTo>
                <a:lnTo>
                  <a:pt x="31652" y="135158"/>
                </a:lnTo>
                <a:lnTo>
                  <a:pt x="31964" y="135158"/>
                </a:lnTo>
                <a:lnTo>
                  <a:pt x="31964" y="133828"/>
                </a:lnTo>
                <a:close/>
                <a:moveTo>
                  <a:pt x="52014" y="133828"/>
                </a:moveTo>
                <a:lnTo>
                  <a:pt x="52014" y="135158"/>
                </a:lnTo>
                <a:lnTo>
                  <a:pt x="52327" y="135158"/>
                </a:lnTo>
                <a:lnTo>
                  <a:pt x="52327" y="133828"/>
                </a:lnTo>
                <a:close/>
                <a:moveTo>
                  <a:pt x="72376" y="133828"/>
                </a:moveTo>
                <a:lnTo>
                  <a:pt x="72376" y="135158"/>
                </a:lnTo>
                <a:lnTo>
                  <a:pt x="72715" y="135158"/>
                </a:lnTo>
                <a:lnTo>
                  <a:pt x="72715" y="133828"/>
                </a:lnTo>
                <a:close/>
                <a:moveTo>
                  <a:pt x="92738" y="133828"/>
                </a:moveTo>
                <a:lnTo>
                  <a:pt x="92738" y="135158"/>
                </a:lnTo>
                <a:lnTo>
                  <a:pt x="93077" y="135158"/>
                </a:lnTo>
                <a:lnTo>
                  <a:pt x="93077" y="133828"/>
                </a:lnTo>
                <a:close/>
                <a:moveTo>
                  <a:pt x="113127" y="133828"/>
                </a:moveTo>
                <a:lnTo>
                  <a:pt x="113127" y="135158"/>
                </a:lnTo>
                <a:lnTo>
                  <a:pt x="113440" y="135158"/>
                </a:lnTo>
                <a:lnTo>
                  <a:pt x="113440" y="133828"/>
                </a:lnTo>
                <a:close/>
                <a:moveTo>
                  <a:pt x="133489" y="133828"/>
                </a:moveTo>
                <a:lnTo>
                  <a:pt x="133489" y="135158"/>
                </a:lnTo>
                <a:lnTo>
                  <a:pt x="133802" y="135158"/>
                </a:lnTo>
                <a:lnTo>
                  <a:pt x="133802" y="133828"/>
                </a:lnTo>
                <a:close/>
                <a:moveTo>
                  <a:pt x="153851" y="133828"/>
                </a:moveTo>
                <a:lnTo>
                  <a:pt x="153851" y="135158"/>
                </a:lnTo>
                <a:lnTo>
                  <a:pt x="154190" y="135158"/>
                </a:lnTo>
                <a:lnTo>
                  <a:pt x="154190" y="133828"/>
                </a:lnTo>
                <a:close/>
                <a:moveTo>
                  <a:pt x="174214" y="133828"/>
                </a:moveTo>
                <a:lnTo>
                  <a:pt x="174214" y="135158"/>
                </a:lnTo>
                <a:lnTo>
                  <a:pt x="174553" y="135158"/>
                </a:lnTo>
                <a:lnTo>
                  <a:pt x="174553" y="133828"/>
                </a:lnTo>
                <a:close/>
                <a:moveTo>
                  <a:pt x="194576" y="133828"/>
                </a:moveTo>
                <a:lnTo>
                  <a:pt x="194576" y="135158"/>
                </a:lnTo>
                <a:lnTo>
                  <a:pt x="194915" y="135158"/>
                </a:lnTo>
                <a:lnTo>
                  <a:pt x="194915" y="133828"/>
                </a:lnTo>
                <a:close/>
                <a:moveTo>
                  <a:pt x="214938" y="133828"/>
                </a:moveTo>
                <a:lnTo>
                  <a:pt x="214938" y="135158"/>
                </a:lnTo>
                <a:lnTo>
                  <a:pt x="215277" y="135158"/>
                </a:lnTo>
                <a:lnTo>
                  <a:pt x="215277" y="133828"/>
                </a:lnTo>
                <a:close/>
                <a:moveTo>
                  <a:pt x="235327" y="133828"/>
                </a:moveTo>
                <a:lnTo>
                  <a:pt x="235327" y="135158"/>
                </a:lnTo>
                <a:lnTo>
                  <a:pt x="235639" y="135158"/>
                </a:lnTo>
                <a:lnTo>
                  <a:pt x="235639" y="133828"/>
                </a:lnTo>
                <a:close/>
                <a:moveTo>
                  <a:pt x="255689" y="133828"/>
                </a:moveTo>
                <a:lnTo>
                  <a:pt x="255689" y="135158"/>
                </a:lnTo>
                <a:lnTo>
                  <a:pt x="256002" y="135158"/>
                </a:lnTo>
                <a:lnTo>
                  <a:pt x="256002" y="133828"/>
                </a:lnTo>
                <a:close/>
                <a:moveTo>
                  <a:pt x="276051" y="133828"/>
                </a:moveTo>
                <a:lnTo>
                  <a:pt x="276051" y="135158"/>
                </a:lnTo>
                <a:lnTo>
                  <a:pt x="276390" y="135158"/>
                </a:lnTo>
                <a:lnTo>
                  <a:pt x="276390" y="133828"/>
                </a:lnTo>
                <a:close/>
                <a:moveTo>
                  <a:pt x="11263" y="137113"/>
                </a:moveTo>
                <a:lnTo>
                  <a:pt x="11263" y="138417"/>
                </a:lnTo>
                <a:lnTo>
                  <a:pt x="11602" y="138417"/>
                </a:lnTo>
                <a:lnTo>
                  <a:pt x="11602" y="137113"/>
                </a:lnTo>
                <a:close/>
                <a:moveTo>
                  <a:pt x="31652" y="137113"/>
                </a:moveTo>
                <a:lnTo>
                  <a:pt x="31652" y="138417"/>
                </a:lnTo>
                <a:lnTo>
                  <a:pt x="31964" y="138417"/>
                </a:lnTo>
                <a:lnTo>
                  <a:pt x="31964" y="137113"/>
                </a:lnTo>
                <a:close/>
                <a:moveTo>
                  <a:pt x="52014" y="137113"/>
                </a:moveTo>
                <a:lnTo>
                  <a:pt x="52014" y="138417"/>
                </a:lnTo>
                <a:lnTo>
                  <a:pt x="52327" y="138417"/>
                </a:lnTo>
                <a:lnTo>
                  <a:pt x="52327" y="137113"/>
                </a:lnTo>
                <a:close/>
                <a:moveTo>
                  <a:pt x="72376" y="137113"/>
                </a:moveTo>
                <a:lnTo>
                  <a:pt x="72376" y="138417"/>
                </a:lnTo>
                <a:lnTo>
                  <a:pt x="72715" y="138417"/>
                </a:lnTo>
                <a:lnTo>
                  <a:pt x="72715" y="137113"/>
                </a:lnTo>
                <a:close/>
                <a:moveTo>
                  <a:pt x="92738" y="137113"/>
                </a:moveTo>
                <a:lnTo>
                  <a:pt x="92738" y="138417"/>
                </a:lnTo>
                <a:lnTo>
                  <a:pt x="93077" y="138417"/>
                </a:lnTo>
                <a:lnTo>
                  <a:pt x="93077" y="137113"/>
                </a:lnTo>
                <a:close/>
                <a:moveTo>
                  <a:pt x="113127" y="137113"/>
                </a:moveTo>
                <a:lnTo>
                  <a:pt x="113127" y="138417"/>
                </a:lnTo>
                <a:lnTo>
                  <a:pt x="113440" y="138417"/>
                </a:lnTo>
                <a:lnTo>
                  <a:pt x="113440" y="137113"/>
                </a:lnTo>
                <a:close/>
                <a:moveTo>
                  <a:pt x="133489" y="137113"/>
                </a:moveTo>
                <a:lnTo>
                  <a:pt x="133489" y="138417"/>
                </a:lnTo>
                <a:lnTo>
                  <a:pt x="133802" y="138417"/>
                </a:lnTo>
                <a:lnTo>
                  <a:pt x="133802" y="137113"/>
                </a:lnTo>
                <a:close/>
                <a:moveTo>
                  <a:pt x="153851" y="137113"/>
                </a:moveTo>
                <a:lnTo>
                  <a:pt x="153851" y="138417"/>
                </a:lnTo>
                <a:lnTo>
                  <a:pt x="154190" y="138417"/>
                </a:lnTo>
                <a:lnTo>
                  <a:pt x="154190" y="137113"/>
                </a:lnTo>
                <a:close/>
                <a:moveTo>
                  <a:pt x="174214" y="137113"/>
                </a:moveTo>
                <a:lnTo>
                  <a:pt x="174214" y="138417"/>
                </a:lnTo>
                <a:lnTo>
                  <a:pt x="174553" y="138417"/>
                </a:lnTo>
                <a:lnTo>
                  <a:pt x="174553" y="137113"/>
                </a:lnTo>
                <a:close/>
                <a:moveTo>
                  <a:pt x="194576" y="137113"/>
                </a:moveTo>
                <a:lnTo>
                  <a:pt x="194576" y="138417"/>
                </a:lnTo>
                <a:lnTo>
                  <a:pt x="194915" y="138417"/>
                </a:lnTo>
                <a:lnTo>
                  <a:pt x="194915" y="137113"/>
                </a:lnTo>
                <a:close/>
                <a:moveTo>
                  <a:pt x="214938" y="137113"/>
                </a:moveTo>
                <a:lnTo>
                  <a:pt x="214938" y="138417"/>
                </a:lnTo>
                <a:lnTo>
                  <a:pt x="215277" y="138417"/>
                </a:lnTo>
                <a:lnTo>
                  <a:pt x="215277" y="137113"/>
                </a:lnTo>
                <a:close/>
                <a:moveTo>
                  <a:pt x="235327" y="137113"/>
                </a:moveTo>
                <a:lnTo>
                  <a:pt x="235327" y="138417"/>
                </a:lnTo>
                <a:lnTo>
                  <a:pt x="235639" y="138417"/>
                </a:lnTo>
                <a:lnTo>
                  <a:pt x="235639" y="137113"/>
                </a:lnTo>
                <a:close/>
                <a:moveTo>
                  <a:pt x="255689" y="137113"/>
                </a:moveTo>
                <a:lnTo>
                  <a:pt x="255689" y="138417"/>
                </a:lnTo>
                <a:lnTo>
                  <a:pt x="256002" y="138417"/>
                </a:lnTo>
                <a:lnTo>
                  <a:pt x="256002" y="137113"/>
                </a:lnTo>
                <a:close/>
                <a:moveTo>
                  <a:pt x="276051" y="137113"/>
                </a:moveTo>
                <a:lnTo>
                  <a:pt x="276051" y="138417"/>
                </a:lnTo>
                <a:lnTo>
                  <a:pt x="276390" y="138417"/>
                </a:lnTo>
                <a:lnTo>
                  <a:pt x="276390" y="137113"/>
                </a:lnTo>
                <a:close/>
                <a:moveTo>
                  <a:pt x="11263" y="140372"/>
                </a:moveTo>
                <a:lnTo>
                  <a:pt x="11263" y="141676"/>
                </a:lnTo>
                <a:lnTo>
                  <a:pt x="11602" y="141676"/>
                </a:lnTo>
                <a:lnTo>
                  <a:pt x="11602" y="140372"/>
                </a:lnTo>
                <a:close/>
                <a:moveTo>
                  <a:pt x="31652" y="140372"/>
                </a:moveTo>
                <a:lnTo>
                  <a:pt x="31652" y="141676"/>
                </a:lnTo>
                <a:lnTo>
                  <a:pt x="31964" y="141676"/>
                </a:lnTo>
                <a:lnTo>
                  <a:pt x="31964" y="140372"/>
                </a:lnTo>
                <a:close/>
                <a:moveTo>
                  <a:pt x="92738" y="140372"/>
                </a:moveTo>
                <a:lnTo>
                  <a:pt x="92738" y="141676"/>
                </a:lnTo>
                <a:lnTo>
                  <a:pt x="93077" y="141676"/>
                </a:lnTo>
                <a:lnTo>
                  <a:pt x="93077" y="140372"/>
                </a:lnTo>
                <a:close/>
                <a:moveTo>
                  <a:pt x="113127" y="140372"/>
                </a:moveTo>
                <a:lnTo>
                  <a:pt x="113127" y="141676"/>
                </a:lnTo>
                <a:lnTo>
                  <a:pt x="113440" y="141676"/>
                </a:lnTo>
                <a:lnTo>
                  <a:pt x="113440" y="140372"/>
                </a:lnTo>
                <a:close/>
                <a:moveTo>
                  <a:pt x="133489" y="140372"/>
                </a:moveTo>
                <a:lnTo>
                  <a:pt x="133489" y="141676"/>
                </a:lnTo>
                <a:lnTo>
                  <a:pt x="133802" y="141676"/>
                </a:lnTo>
                <a:lnTo>
                  <a:pt x="133802" y="140372"/>
                </a:lnTo>
                <a:close/>
                <a:moveTo>
                  <a:pt x="194576" y="140372"/>
                </a:moveTo>
                <a:lnTo>
                  <a:pt x="194576" y="141676"/>
                </a:lnTo>
                <a:lnTo>
                  <a:pt x="194915" y="141676"/>
                </a:lnTo>
                <a:lnTo>
                  <a:pt x="194915" y="140372"/>
                </a:lnTo>
                <a:close/>
                <a:moveTo>
                  <a:pt x="214938" y="140372"/>
                </a:moveTo>
                <a:lnTo>
                  <a:pt x="214938" y="141676"/>
                </a:lnTo>
                <a:lnTo>
                  <a:pt x="215277" y="141676"/>
                </a:lnTo>
                <a:lnTo>
                  <a:pt x="215277" y="140372"/>
                </a:lnTo>
                <a:close/>
                <a:moveTo>
                  <a:pt x="276051" y="140372"/>
                </a:moveTo>
                <a:lnTo>
                  <a:pt x="276051" y="141676"/>
                </a:lnTo>
                <a:lnTo>
                  <a:pt x="276390" y="141676"/>
                </a:lnTo>
                <a:lnTo>
                  <a:pt x="276390" y="140372"/>
                </a:lnTo>
                <a:close/>
                <a:moveTo>
                  <a:pt x="0" y="141571"/>
                </a:moveTo>
                <a:lnTo>
                  <a:pt x="0" y="141910"/>
                </a:lnTo>
                <a:lnTo>
                  <a:pt x="1304" y="141910"/>
                </a:lnTo>
                <a:lnTo>
                  <a:pt x="1304" y="141571"/>
                </a:lnTo>
                <a:close/>
                <a:moveTo>
                  <a:pt x="3259" y="141571"/>
                </a:moveTo>
                <a:lnTo>
                  <a:pt x="3259" y="141910"/>
                </a:lnTo>
                <a:lnTo>
                  <a:pt x="4563" y="141910"/>
                </a:lnTo>
                <a:lnTo>
                  <a:pt x="4563" y="141571"/>
                </a:lnTo>
                <a:close/>
                <a:moveTo>
                  <a:pt x="6518" y="141571"/>
                </a:moveTo>
                <a:lnTo>
                  <a:pt x="6518" y="141910"/>
                </a:lnTo>
                <a:lnTo>
                  <a:pt x="7848" y="141910"/>
                </a:lnTo>
                <a:lnTo>
                  <a:pt x="7848" y="141571"/>
                </a:lnTo>
                <a:close/>
                <a:moveTo>
                  <a:pt x="9803" y="141571"/>
                </a:moveTo>
                <a:lnTo>
                  <a:pt x="9803" y="141910"/>
                </a:lnTo>
                <a:lnTo>
                  <a:pt x="11107" y="141910"/>
                </a:lnTo>
                <a:lnTo>
                  <a:pt x="11107" y="141571"/>
                </a:lnTo>
                <a:close/>
                <a:moveTo>
                  <a:pt x="13062" y="141571"/>
                </a:moveTo>
                <a:lnTo>
                  <a:pt x="13062" y="141910"/>
                </a:lnTo>
                <a:lnTo>
                  <a:pt x="14366" y="141910"/>
                </a:lnTo>
                <a:lnTo>
                  <a:pt x="14366" y="141571"/>
                </a:lnTo>
                <a:close/>
                <a:moveTo>
                  <a:pt x="16321" y="141571"/>
                </a:moveTo>
                <a:lnTo>
                  <a:pt x="16321" y="141910"/>
                </a:lnTo>
                <a:lnTo>
                  <a:pt x="17625" y="141910"/>
                </a:lnTo>
                <a:lnTo>
                  <a:pt x="17625" y="141571"/>
                </a:lnTo>
                <a:close/>
                <a:moveTo>
                  <a:pt x="19580" y="141571"/>
                </a:moveTo>
                <a:lnTo>
                  <a:pt x="19580" y="141910"/>
                </a:lnTo>
                <a:lnTo>
                  <a:pt x="20884" y="141910"/>
                </a:lnTo>
                <a:lnTo>
                  <a:pt x="20884" y="141571"/>
                </a:lnTo>
                <a:close/>
                <a:moveTo>
                  <a:pt x="22839" y="141571"/>
                </a:moveTo>
                <a:lnTo>
                  <a:pt x="22839" y="141910"/>
                </a:lnTo>
                <a:lnTo>
                  <a:pt x="24169" y="141910"/>
                </a:lnTo>
                <a:lnTo>
                  <a:pt x="24169" y="141571"/>
                </a:lnTo>
                <a:close/>
                <a:moveTo>
                  <a:pt x="26124" y="141571"/>
                </a:moveTo>
                <a:lnTo>
                  <a:pt x="26124" y="141910"/>
                </a:lnTo>
                <a:lnTo>
                  <a:pt x="27428" y="141910"/>
                </a:lnTo>
                <a:lnTo>
                  <a:pt x="27428" y="141571"/>
                </a:lnTo>
                <a:close/>
                <a:moveTo>
                  <a:pt x="29383" y="141571"/>
                </a:moveTo>
                <a:lnTo>
                  <a:pt x="29383" y="141910"/>
                </a:lnTo>
                <a:lnTo>
                  <a:pt x="30687" y="141910"/>
                </a:lnTo>
                <a:lnTo>
                  <a:pt x="30687" y="141571"/>
                </a:lnTo>
                <a:close/>
                <a:moveTo>
                  <a:pt x="32642" y="141571"/>
                </a:moveTo>
                <a:lnTo>
                  <a:pt x="32642" y="141910"/>
                </a:lnTo>
                <a:lnTo>
                  <a:pt x="33946" y="141910"/>
                </a:lnTo>
                <a:lnTo>
                  <a:pt x="33946" y="141571"/>
                </a:lnTo>
                <a:close/>
                <a:moveTo>
                  <a:pt x="35901" y="141571"/>
                </a:moveTo>
                <a:lnTo>
                  <a:pt x="35901" y="141910"/>
                </a:lnTo>
                <a:lnTo>
                  <a:pt x="37205" y="141910"/>
                </a:lnTo>
                <a:lnTo>
                  <a:pt x="37205" y="141571"/>
                </a:lnTo>
                <a:close/>
                <a:moveTo>
                  <a:pt x="39186" y="141571"/>
                </a:moveTo>
                <a:lnTo>
                  <a:pt x="39186" y="141910"/>
                </a:lnTo>
                <a:lnTo>
                  <a:pt x="40490" y="141910"/>
                </a:lnTo>
                <a:lnTo>
                  <a:pt x="40490" y="141571"/>
                </a:lnTo>
                <a:close/>
                <a:moveTo>
                  <a:pt x="42445" y="141571"/>
                </a:moveTo>
                <a:lnTo>
                  <a:pt x="42445" y="141910"/>
                </a:lnTo>
                <a:lnTo>
                  <a:pt x="43749" y="141910"/>
                </a:lnTo>
                <a:lnTo>
                  <a:pt x="43749" y="141571"/>
                </a:lnTo>
                <a:close/>
                <a:moveTo>
                  <a:pt x="45704" y="141571"/>
                </a:moveTo>
                <a:lnTo>
                  <a:pt x="45704" y="141910"/>
                </a:lnTo>
                <a:lnTo>
                  <a:pt x="47008" y="141910"/>
                </a:lnTo>
                <a:lnTo>
                  <a:pt x="47008" y="141571"/>
                </a:lnTo>
                <a:close/>
                <a:moveTo>
                  <a:pt x="48963" y="141571"/>
                </a:moveTo>
                <a:lnTo>
                  <a:pt x="48963" y="141910"/>
                </a:lnTo>
                <a:lnTo>
                  <a:pt x="50267" y="141910"/>
                </a:lnTo>
                <a:lnTo>
                  <a:pt x="50267" y="141571"/>
                </a:lnTo>
                <a:close/>
                <a:moveTo>
                  <a:pt x="52014" y="140372"/>
                </a:moveTo>
                <a:lnTo>
                  <a:pt x="52014" y="141676"/>
                </a:lnTo>
                <a:lnTo>
                  <a:pt x="52222" y="141676"/>
                </a:lnTo>
                <a:lnTo>
                  <a:pt x="52222" y="141910"/>
                </a:lnTo>
                <a:lnTo>
                  <a:pt x="53526" y="141910"/>
                </a:lnTo>
                <a:lnTo>
                  <a:pt x="53526" y="141571"/>
                </a:lnTo>
                <a:lnTo>
                  <a:pt x="52327" y="141571"/>
                </a:lnTo>
                <a:lnTo>
                  <a:pt x="52327" y="140372"/>
                </a:lnTo>
                <a:close/>
                <a:moveTo>
                  <a:pt x="55507" y="141571"/>
                </a:moveTo>
                <a:lnTo>
                  <a:pt x="55507" y="141910"/>
                </a:lnTo>
                <a:lnTo>
                  <a:pt x="56811" y="141910"/>
                </a:lnTo>
                <a:lnTo>
                  <a:pt x="56811" y="141571"/>
                </a:lnTo>
                <a:close/>
                <a:moveTo>
                  <a:pt x="58766" y="141571"/>
                </a:moveTo>
                <a:lnTo>
                  <a:pt x="58766" y="141910"/>
                </a:lnTo>
                <a:lnTo>
                  <a:pt x="60070" y="141910"/>
                </a:lnTo>
                <a:lnTo>
                  <a:pt x="60070" y="141571"/>
                </a:lnTo>
                <a:close/>
                <a:moveTo>
                  <a:pt x="62025" y="141571"/>
                </a:moveTo>
                <a:lnTo>
                  <a:pt x="62025" y="141910"/>
                </a:lnTo>
                <a:lnTo>
                  <a:pt x="63329" y="141910"/>
                </a:lnTo>
                <a:lnTo>
                  <a:pt x="63329" y="141571"/>
                </a:lnTo>
                <a:close/>
                <a:moveTo>
                  <a:pt x="65284" y="141571"/>
                </a:moveTo>
                <a:lnTo>
                  <a:pt x="65284" y="141910"/>
                </a:lnTo>
                <a:lnTo>
                  <a:pt x="66588" y="141910"/>
                </a:lnTo>
                <a:lnTo>
                  <a:pt x="66588" y="141571"/>
                </a:lnTo>
                <a:close/>
                <a:moveTo>
                  <a:pt x="68544" y="141571"/>
                </a:moveTo>
                <a:lnTo>
                  <a:pt x="68544" y="141910"/>
                </a:lnTo>
                <a:lnTo>
                  <a:pt x="69873" y="141910"/>
                </a:lnTo>
                <a:lnTo>
                  <a:pt x="69873" y="141571"/>
                </a:lnTo>
                <a:close/>
                <a:moveTo>
                  <a:pt x="72376" y="140372"/>
                </a:moveTo>
                <a:lnTo>
                  <a:pt x="72376" y="141571"/>
                </a:lnTo>
                <a:lnTo>
                  <a:pt x="71829" y="141571"/>
                </a:lnTo>
                <a:lnTo>
                  <a:pt x="71829" y="141910"/>
                </a:lnTo>
                <a:lnTo>
                  <a:pt x="73132" y="141910"/>
                </a:lnTo>
                <a:lnTo>
                  <a:pt x="73132" y="141571"/>
                </a:lnTo>
                <a:lnTo>
                  <a:pt x="72715" y="141571"/>
                </a:lnTo>
                <a:lnTo>
                  <a:pt x="72715" y="140372"/>
                </a:lnTo>
                <a:close/>
                <a:moveTo>
                  <a:pt x="75088" y="141571"/>
                </a:moveTo>
                <a:lnTo>
                  <a:pt x="75088" y="141910"/>
                </a:lnTo>
                <a:lnTo>
                  <a:pt x="76391" y="141910"/>
                </a:lnTo>
                <a:lnTo>
                  <a:pt x="76391" y="141571"/>
                </a:lnTo>
                <a:close/>
                <a:moveTo>
                  <a:pt x="78347" y="141571"/>
                </a:moveTo>
                <a:lnTo>
                  <a:pt x="78347" y="141910"/>
                </a:lnTo>
                <a:lnTo>
                  <a:pt x="79650" y="141910"/>
                </a:lnTo>
                <a:lnTo>
                  <a:pt x="79650" y="141571"/>
                </a:lnTo>
                <a:close/>
                <a:moveTo>
                  <a:pt x="81606" y="141571"/>
                </a:moveTo>
                <a:lnTo>
                  <a:pt x="81606" y="141910"/>
                </a:lnTo>
                <a:lnTo>
                  <a:pt x="82909" y="141910"/>
                </a:lnTo>
                <a:lnTo>
                  <a:pt x="82909" y="141571"/>
                </a:lnTo>
                <a:close/>
                <a:moveTo>
                  <a:pt x="84865" y="141571"/>
                </a:moveTo>
                <a:lnTo>
                  <a:pt x="84865" y="141910"/>
                </a:lnTo>
                <a:lnTo>
                  <a:pt x="86194" y="141910"/>
                </a:lnTo>
                <a:lnTo>
                  <a:pt x="86194" y="141571"/>
                </a:lnTo>
                <a:close/>
                <a:moveTo>
                  <a:pt x="88150" y="141571"/>
                </a:moveTo>
                <a:lnTo>
                  <a:pt x="88150" y="141910"/>
                </a:lnTo>
                <a:lnTo>
                  <a:pt x="89453" y="141910"/>
                </a:lnTo>
                <a:lnTo>
                  <a:pt x="89453" y="141571"/>
                </a:lnTo>
                <a:close/>
                <a:moveTo>
                  <a:pt x="91409" y="141571"/>
                </a:moveTo>
                <a:lnTo>
                  <a:pt x="91409" y="141910"/>
                </a:lnTo>
                <a:lnTo>
                  <a:pt x="92712" y="141910"/>
                </a:lnTo>
                <a:lnTo>
                  <a:pt x="92712" y="141571"/>
                </a:lnTo>
                <a:close/>
                <a:moveTo>
                  <a:pt x="94668" y="141571"/>
                </a:moveTo>
                <a:lnTo>
                  <a:pt x="94668" y="141910"/>
                </a:lnTo>
                <a:lnTo>
                  <a:pt x="95971" y="141910"/>
                </a:lnTo>
                <a:lnTo>
                  <a:pt x="95971" y="141571"/>
                </a:lnTo>
                <a:close/>
                <a:moveTo>
                  <a:pt x="97927" y="141571"/>
                </a:moveTo>
                <a:lnTo>
                  <a:pt x="97927" y="141910"/>
                </a:lnTo>
                <a:lnTo>
                  <a:pt x="99230" y="141910"/>
                </a:lnTo>
                <a:lnTo>
                  <a:pt x="99230" y="141571"/>
                </a:lnTo>
                <a:close/>
                <a:moveTo>
                  <a:pt x="101212" y="141571"/>
                </a:moveTo>
                <a:lnTo>
                  <a:pt x="101212" y="141910"/>
                </a:lnTo>
                <a:lnTo>
                  <a:pt x="102515" y="141910"/>
                </a:lnTo>
                <a:lnTo>
                  <a:pt x="102515" y="141571"/>
                </a:lnTo>
                <a:close/>
                <a:moveTo>
                  <a:pt x="104471" y="141571"/>
                </a:moveTo>
                <a:lnTo>
                  <a:pt x="104471" y="141910"/>
                </a:lnTo>
                <a:lnTo>
                  <a:pt x="105774" y="141910"/>
                </a:lnTo>
                <a:lnTo>
                  <a:pt x="105774" y="141571"/>
                </a:lnTo>
                <a:close/>
                <a:moveTo>
                  <a:pt x="107730" y="141571"/>
                </a:moveTo>
                <a:lnTo>
                  <a:pt x="107730" y="141910"/>
                </a:lnTo>
                <a:lnTo>
                  <a:pt x="109033" y="141910"/>
                </a:lnTo>
                <a:lnTo>
                  <a:pt x="109033" y="141571"/>
                </a:lnTo>
                <a:close/>
                <a:moveTo>
                  <a:pt x="110989" y="141571"/>
                </a:moveTo>
                <a:lnTo>
                  <a:pt x="110989" y="141910"/>
                </a:lnTo>
                <a:lnTo>
                  <a:pt x="112292" y="141910"/>
                </a:lnTo>
                <a:lnTo>
                  <a:pt x="112292" y="141571"/>
                </a:lnTo>
                <a:close/>
                <a:moveTo>
                  <a:pt x="114248" y="141571"/>
                </a:moveTo>
                <a:lnTo>
                  <a:pt x="114248" y="141910"/>
                </a:lnTo>
                <a:lnTo>
                  <a:pt x="115551" y="141910"/>
                </a:lnTo>
                <a:lnTo>
                  <a:pt x="115551" y="141571"/>
                </a:lnTo>
                <a:close/>
                <a:moveTo>
                  <a:pt x="117533" y="141571"/>
                </a:moveTo>
                <a:lnTo>
                  <a:pt x="117533" y="141910"/>
                </a:lnTo>
                <a:lnTo>
                  <a:pt x="118837" y="141910"/>
                </a:lnTo>
                <a:lnTo>
                  <a:pt x="118837" y="141571"/>
                </a:lnTo>
                <a:close/>
                <a:moveTo>
                  <a:pt x="120792" y="141571"/>
                </a:moveTo>
                <a:lnTo>
                  <a:pt x="120792" y="141910"/>
                </a:lnTo>
                <a:lnTo>
                  <a:pt x="122096" y="141910"/>
                </a:lnTo>
                <a:lnTo>
                  <a:pt x="122096" y="141571"/>
                </a:lnTo>
                <a:close/>
                <a:moveTo>
                  <a:pt x="124051" y="141571"/>
                </a:moveTo>
                <a:lnTo>
                  <a:pt x="124051" y="141910"/>
                </a:lnTo>
                <a:lnTo>
                  <a:pt x="125355" y="141910"/>
                </a:lnTo>
                <a:lnTo>
                  <a:pt x="125355" y="141571"/>
                </a:lnTo>
                <a:close/>
                <a:moveTo>
                  <a:pt x="127310" y="141571"/>
                </a:moveTo>
                <a:lnTo>
                  <a:pt x="127310" y="141910"/>
                </a:lnTo>
                <a:lnTo>
                  <a:pt x="128614" y="141910"/>
                </a:lnTo>
                <a:lnTo>
                  <a:pt x="128614" y="141571"/>
                </a:lnTo>
                <a:close/>
                <a:moveTo>
                  <a:pt x="130569" y="141571"/>
                </a:moveTo>
                <a:lnTo>
                  <a:pt x="130569" y="141910"/>
                </a:lnTo>
                <a:lnTo>
                  <a:pt x="131899" y="141910"/>
                </a:lnTo>
                <a:lnTo>
                  <a:pt x="131899" y="141571"/>
                </a:lnTo>
                <a:close/>
                <a:moveTo>
                  <a:pt x="133854" y="141571"/>
                </a:moveTo>
                <a:lnTo>
                  <a:pt x="133854" y="141910"/>
                </a:lnTo>
                <a:lnTo>
                  <a:pt x="135158" y="141910"/>
                </a:lnTo>
                <a:lnTo>
                  <a:pt x="135158" y="141571"/>
                </a:lnTo>
                <a:close/>
                <a:moveTo>
                  <a:pt x="137113" y="141571"/>
                </a:moveTo>
                <a:lnTo>
                  <a:pt x="137113" y="141910"/>
                </a:lnTo>
                <a:lnTo>
                  <a:pt x="138417" y="141910"/>
                </a:lnTo>
                <a:lnTo>
                  <a:pt x="138417" y="141571"/>
                </a:lnTo>
                <a:close/>
                <a:moveTo>
                  <a:pt x="140372" y="141571"/>
                </a:moveTo>
                <a:lnTo>
                  <a:pt x="140372" y="141910"/>
                </a:lnTo>
                <a:lnTo>
                  <a:pt x="141676" y="141910"/>
                </a:lnTo>
                <a:lnTo>
                  <a:pt x="141676" y="141571"/>
                </a:lnTo>
                <a:close/>
                <a:moveTo>
                  <a:pt x="143631" y="141571"/>
                </a:moveTo>
                <a:lnTo>
                  <a:pt x="143631" y="141910"/>
                </a:lnTo>
                <a:lnTo>
                  <a:pt x="144935" y="141910"/>
                </a:lnTo>
                <a:lnTo>
                  <a:pt x="144935" y="141571"/>
                </a:lnTo>
                <a:close/>
                <a:moveTo>
                  <a:pt x="146890" y="141571"/>
                </a:moveTo>
                <a:lnTo>
                  <a:pt x="146890" y="141910"/>
                </a:lnTo>
                <a:lnTo>
                  <a:pt x="148220" y="141910"/>
                </a:lnTo>
                <a:lnTo>
                  <a:pt x="148220" y="141571"/>
                </a:lnTo>
                <a:close/>
                <a:moveTo>
                  <a:pt x="150175" y="141571"/>
                </a:moveTo>
                <a:lnTo>
                  <a:pt x="150175" y="141910"/>
                </a:lnTo>
                <a:lnTo>
                  <a:pt x="151479" y="141910"/>
                </a:lnTo>
                <a:lnTo>
                  <a:pt x="151479" y="141571"/>
                </a:lnTo>
                <a:close/>
                <a:moveTo>
                  <a:pt x="153851" y="140372"/>
                </a:moveTo>
                <a:lnTo>
                  <a:pt x="153851" y="141571"/>
                </a:lnTo>
                <a:lnTo>
                  <a:pt x="153434" y="141571"/>
                </a:lnTo>
                <a:lnTo>
                  <a:pt x="153434" y="141910"/>
                </a:lnTo>
                <a:lnTo>
                  <a:pt x="154738" y="141910"/>
                </a:lnTo>
                <a:lnTo>
                  <a:pt x="154738" y="141571"/>
                </a:lnTo>
                <a:lnTo>
                  <a:pt x="154190" y="141571"/>
                </a:lnTo>
                <a:lnTo>
                  <a:pt x="154190" y="140372"/>
                </a:lnTo>
                <a:close/>
                <a:moveTo>
                  <a:pt x="156693" y="141571"/>
                </a:moveTo>
                <a:lnTo>
                  <a:pt x="156693" y="141910"/>
                </a:lnTo>
                <a:lnTo>
                  <a:pt x="157997" y="141910"/>
                </a:lnTo>
                <a:lnTo>
                  <a:pt x="157997" y="141571"/>
                </a:lnTo>
                <a:close/>
                <a:moveTo>
                  <a:pt x="159952" y="141571"/>
                </a:moveTo>
                <a:lnTo>
                  <a:pt x="159952" y="141910"/>
                </a:lnTo>
                <a:lnTo>
                  <a:pt x="161256" y="141910"/>
                </a:lnTo>
                <a:lnTo>
                  <a:pt x="161256" y="141571"/>
                </a:lnTo>
                <a:close/>
                <a:moveTo>
                  <a:pt x="163237" y="141571"/>
                </a:moveTo>
                <a:lnTo>
                  <a:pt x="163237" y="141910"/>
                </a:lnTo>
                <a:lnTo>
                  <a:pt x="164541" y="141910"/>
                </a:lnTo>
                <a:lnTo>
                  <a:pt x="164541" y="141571"/>
                </a:lnTo>
                <a:close/>
                <a:moveTo>
                  <a:pt x="166496" y="141571"/>
                </a:moveTo>
                <a:lnTo>
                  <a:pt x="166496" y="141910"/>
                </a:lnTo>
                <a:lnTo>
                  <a:pt x="167800" y="141910"/>
                </a:lnTo>
                <a:lnTo>
                  <a:pt x="167800" y="141571"/>
                </a:lnTo>
                <a:close/>
                <a:moveTo>
                  <a:pt x="169755" y="141571"/>
                </a:moveTo>
                <a:lnTo>
                  <a:pt x="169755" y="141910"/>
                </a:lnTo>
                <a:lnTo>
                  <a:pt x="171059" y="141910"/>
                </a:lnTo>
                <a:lnTo>
                  <a:pt x="171059" y="141571"/>
                </a:lnTo>
                <a:close/>
                <a:moveTo>
                  <a:pt x="174214" y="140372"/>
                </a:moveTo>
                <a:lnTo>
                  <a:pt x="174214" y="141571"/>
                </a:lnTo>
                <a:lnTo>
                  <a:pt x="173014" y="141571"/>
                </a:lnTo>
                <a:lnTo>
                  <a:pt x="173014" y="141910"/>
                </a:lnTo>
                <a:lnTo>
                  <a:pt x="174318" y="141910"/>
                </a:lnTo>
                <a:lnTo>
                  <a:pt x="174318" y="141676"/>
                </a:lnTo>
                <a:lnTo>
                  <a:pt x="174553" y="141676"/>
                </a:lnTo>
                <a:lnTo>
                  <a:pt x="174553" y="140372"/>
                </a:lnTo>
                <a:close/>
                <a:moveTo>
                  <a:pt x="176273" y="141571"/>
                </a:moveTo>
                <a:lnTo>
                  <a:pt x="176273" y="141910"/>
                </a:lnTo>
                <a:lnTo>
                  <a:pt x="177577" y="141910"/>
                </a:lnTo>
                <a:lnTo>
                  <a:pt x="177577" y="141571"/>
                </a:lnTo>
                <a:close/>
                <a:moveTo>
                  <a:pt x="179558" y="141571"/>
                </a:moveTo>
                <a:lnTo>
                  <a:pt x="179558" y="141910"/>
                </a:lnTo>
                <a:lnTo>
                  <a:pt x="180862" y="141910"/>
                </a:lnTo>
                <a:lnTo>
                  <a:pt x="180862" y="141571"/>
                </a:lnTo>
                <a:close/>
                <a:moveTo>
                  <a:pt x="182817" y="141571"/>
                </a:moveTo>
                <a:lnTo>
                  <a:pt x="182817" y="141910"/>
                </a:lnTo>
                <a:lnTo>
                  <a:pt x="184121" y="141910"/>
                </a:lnTo>
                <a:lnTo>
                  <a:pt x="184121" y="141571"/>
                </a:lnTo>
                <a:close/>
                <a:moveTo>
                  <a:pt x="186076" y="141571"/>
                </a:moveTo>
                <a:lnTo>
                  <a:pt x="186076" y="141910"/>
                </a:lnTo>
                <a:lnTo>
                  <a:pt x="187380" y="141910"/>
                </a:lnTo>
                <a:lnTo>
                  <a:pt x="187380" y="141571"/>
                </a:lnTo>
                <a:close/>
                <a:moveTo>
                  <a:pt x="189335" y="141571"/>
                </a:moveTo>
                <a:lnTo>
                  <a:pt x="189335" y="141910"/>
                </a:lnTo>
                <a:lnTo>
                  <a:pt x="190639" y="141910"/>
                </a:lnTo>
                <a:lnTo>
                  <a:pt x="190639" y="141571"/>
                </a:lnTo>
                <a:close/>
                <a:moveTo>
                  <a:pt x="192594" y="141571"/>
                </a:moveTo>
                <a:lnTo>
                  <a:pt x="192594" y="141910"/>
                </a:lnTo>
                <a:lnTo>
                  <a:pt x="193924" y="141910"/>
                </a:lnTo>
                <a:lnTo>
                  <a:pt x="193924" y="141571"/>
                </a:lnTo>
                <a:close/>
                <a:moveTo>
                  <a:pt x="195880" y="141571"/>
                </a:moveTo>
                <a:lnTo>
                  <a:pt x="195880" y="141910"/>
                </a:lnTo>
                <a:lnTo>
                  <a:pt x="197183" y="141910"/>
                </a:lnTo>
                <a:lnTo>
                  <a:pt x="197183" y="141571"/>
                </a:lnTo>
                <a:close/>
                <a:moveTo>
                  <a:pt x="199139" y="141571"/>
                </a:moveTo>
                <a:lnTo>
                  <a:pt x="199139" y="141910"/>
                </a:lnTo>
                <a:lnTo>
                  <a:pt x="200442" y="141910"/>
                </a:lnTo>
                <a:lnTo>
                  <a:pt x="200442" y="141571"/>
                </a:lnTo>
                <a:close/>
                <a:moveTo>
                  <a:pt x="202398" y="141571"/>
                </a:moveTo>
                <a:lnTo>
                  <a:pt x="202398" y="141910"/>
                </a:lnTo>
                <a:lnTo>
                  <a:pt x="203701" y="141910"/>
                </a:lnTo>
                <a:lnTo>
                  <a:pt x="203701" y="141571"/>
                </a:lnTo>
                <a:close/>
                <a:moveTo>
                  <a:pt x="205657" y="141571"/>
                </a:moveTo>
                <a:lnTo>
                  <a:pt x="205657" y="141910"/>
                </a:lnTo>
                <a:lnTo>
                  <a:pt x="206960" y="141910"/>
                </a:lnTo>
                <a:lnTo>
                  <a:pt x="206960" y="141571"/>
                </a:lnTo>
                <a:close/>
                <a:moveTo>
                  <a:pt x="208916" y="141571"/>
                </a:moveTo>
                <a:lnTo>
                  <a:pt x="208916" y="141910"/>
                </a:lnTo>
                <a:lnTo>
                  <a:pt x="210245" y="141910"/>
                </a:lnTo>
                <a:lnTo>
                  <a:pt x="210245" y="141571"/>
                </a:lnTo>
                <a:close/>
                <a:moveTo>
                  <a:pt x="212201" y="141571"/>
                </a:moveTo>
                <a:lnTo>
                  <a:pt x="212201" y="141910"/>
                </a:lnTo>
                <a:lnTo>
                  <a:pt x="213504" y="141910"/>
                </a:lnTo>
                <a:lnTo>
                  <a:pt x="213504" y="141571"/>
                </a:lnTo>
                <a:close/>
                <a:moveTo>
                  <a:pt x="215460" y="141571"/>
                </a:moveTo>
                <a:lnTo>
                  <a:pt x="215460" y="141910"/>
                </a:lnTo>
                <a:lnTo>
                  <a:pt x="216763" y="141910"/>
                </a:lnTo>
                <a:lnTo>
                  <a:pt x="216763" y="141571"/>
                </a:lnTo>
                <a:close/>
                <a:moveTo>
                  <a:pt x="218719" y="141571"/>
                </a:moveTo>
                <a:lnTo>
                  <a:pt x="218719" y="141910"/>
                </a:lnTo>
                <a:lnTo>
                  <a:pt x="220022" y="141910"/>
                </a:lnTo>
                <a:lnTo>
                  <a:pt x="220022" y="141571"/>
                </a:lnTo>
                <a:close/>
                <a:moveTo>
                  <a:pt x="221978" y="141571"/>
                </a:moveTo>
                <a:lnTo>
                  <a:pt x="221978" y="141910"/>
                </a:lnTo>
                <a:lnTo>
                  <a:pt x="223281" y="141910"/>
                </a:lnTo>
                <a:lnTo>
                  <a:pt x="223281" y="141571"/>
                </a:lnTo>
                <a:close/>
                <a:moveTo>
                  <a:pt x="225263" y="141571"/>
                </a:moveTo>
                <a:lnTo>
                  <a:pt x="225263" y="141910"/>
                </a:lnTo>
                <a:lnTo>
                  <a:pt x="226566" y="141910"/>
                </a:lnTo>
                <a:lnTo>
                  <a:pt x="226566" y="141571"/>
                </a:lnTo>
                <a:close/>
                <a:moveTo>
                  <a:pt x="228522" y="141571"/>
                </a:moveTo>
                <a:lnTo>
                  <a:pt x="228522" y="141910"/>
                </a:lnTo>
                <a:lnTo>
                  <a:pt x="229825" y="141910"/>
                </a:lnTo>
                <a:lnTo>
                  <a:pt x="229825" y="141571"/>
                </a:lnTo>
                <a:close/>
                <a:moveTo>
                  <a:pt x="231781" y="141571"/>
                </a:moveTo>
                <a:lnTo>
                  <a:pt x="231781" y="141910"/>
                </a:lnTo>
                <a:lnTo>
                  <a:pt x="233084" y="141910"/>
                </a:lnTo>
                <a:lnTo>
                  <a:pt x="233084" y="141571"/>
                </a:lnTo>
                <a:close/>
                <a:moveTo>
                  <a:pt x="235327" y="140372"/>
                </a:moveTo>
                <a:lnTo>
                  <a:pt x="235327" y="141571"/>
                </a:lnTo>
                <a:lnTo>
                  <a:pt x="235040" y="141571"/>
                </a:lnTo>
                <a:lnTo>
                  <a:pt x="235040" y="141910"/>
                </a:lnTo>
                <a:lnTo>
                  <a:pt x="236343" y="141910"/>
                </a:lnTo>
                <a:lnTo>
                  <a:pt x="236343" y="141571"/>
                </a:lnTo>
                <a:lnTo>
                  <a:pt x="235639" y="141571"/>
                </a:lnTo>
                <a:lnTo>
                  <a:pt x="235639" y="140372"/>
                </a:lnTo>
                <a:close/>
                <a:moveTo>
                  <a:pt x="238299" y="141571"/>
                </a:moveTo>
                <a:lnTo>
                  <a:pt x="238299" y="141910"/>
                </a:lnTo>
                <a:lnTo>
                  <a:pt x="239602" y="141910"/>
                </a:lnTo>
                <a:lnTo>
                  <a:pt x="239602" y="141571"/>
                </a:lnTo>
                <a:close/>
                <a:moveTo>
                  <a:pt x="241584" y="141571"/>
                </a:moveTo>
                <a:lnTo>
                  <a:pt x="241584" y="141910"/>
                </a:lnTo>
                <a:lnTo>
                  <a:pt x="242888" y="141910"/>
                </a:lnTo>
                <a:lnTo>
                  <a:pt x="242888" y="141571"/>
                </a:lnTo>
                <a:close/>
                <a:moveTo>
                  <a:pt x="244843" y="141571"/>
                </a:moveTo>
                <a:lnTo>
                  <a:pt x="244843" y="141910"/>
                </a:lnTo>
                <a:lnTo>
                  <a:pt x="246147" y="141910"/>
                </a:lnTo>
                <a:lnTo>
                  <a:pt x="246147" y="141571"/>
                </a:lnTo>
                <a:close/>
                <a:moveTo>
                  <a:pt x="248102" y="141571"/>
                </a:moveTo>
                <a:lnTo>
                  <a:pt x="248102" y="141910"/>
                </a:lnTo>
                <a:lnTo>
                  <a:pt x="249406" y="141910"/>
                </a:lnTo>
                <a:lnTo>
                  <a:pt x="249406" y="141571"/>
                </a:lnTo>
                <a:close/>
                <a:moveTo>
                  <a:pt x="251361" y="141571"/>
                </a:moveTo>
                <a:lnTo>
                  <a:pt x="251361" y="141910"/>
                </a:lnTo>
                <a:lnTo>
                  <a:pt x="252665" y="141910"/>
                </a:lnTo>
                <a:lnTo>
                  <a:pt x="252665" y="141571"/>
                </a:lnTo>
                <a:close/>
                <a:moveTo>
                  <a:pt x="255689" y="140372"/>
                </a:moveTo>
                <a:lnTo>
                  <a:pt x="255689" y="141571"/>
                </a:lnTo>
                <a:lnTo>
                  <a:pt x="254620" y="141571"/>
                </a:lnTo>
                <a:lnTo>
                  <a:pt x="254620" y="141910"/>
                </a:lnTo>
                <a:lnTo>
                  <a:pt x="255950" y="141910"/>
                </a:lnTo>
                <a:lnTo>
                  <a:pt x="255950" y="141676"/>
                </a:lnTo>
                <a:lnTo>
                  <a:pt x="256002" y="141676"/>
                </a:lnTo>
                <a:lnTo>
                  <a:pt x="256002" y="140372"/>
                </a:lnTo>
                <a:close/>
                <a:moveTo>
                  <a:pt x="257905" y="141571"/>
                </a:moveTo>
                <a:lnTo>
                  <a:pt x="257905" y="141910"/>
                </a:lnTo>
                <a:lnTo>
                  <a:pt x="259209" y="141910"/>
                </a:lnTo>
                <a:lnTo>
                  <a:pt x="259209" y="141571"/>
                </a:lnTo>
                <a:close/>
                <a:moveTo>
                  <a:pt x="261164" y="141571"/>
                </a:moveTo>
                <a:lnTo>
                  <a:pt x="261164" y="141910"/>
                </a:lnTo>
                <a:lnTo>
                  <a:pt x="262468" y="141910"/>
                </a:lnTo>
                <a:lnTo>
                  <a:pt x="262468" y="141571"/>
                </a:lnTo>
                <a:close/>
                <a:moveTo>
                  <a:pt x="264423" y="141571"/>
                </a:moveTo>
                <a:lnTo>
                  <a:pt x="264423" y="141910"/>
                </a:lnTo>
                <a:lnTo>
                  <a:pt x="265727" y="141910"/>
                </a:lnTo>
                <a:lnTo>
                  <a:pt x="265727" y="141571"/>
                </a:lnTo>
                <a:close/>
                <a:moveTo>
                  <a:pt x="267682" y="141571"/>
                </a:moveTo>
                <a:lnTo>
                  <a:pt x="267682" y="141910"/>
                </a:lnTo>
                <a:lnTo>
                  <a:pt x="268986" y="141910"/>
                </a:lnTo>
                <a:lnTo>
                  <a:pt x="268986" y="141571"/>
                </a:lnTo>
                <a:close/>
                <a:moveTo>
                  <a:pt x="270941" y="141571"/>
                </a:moveTo>
                <a:lnTo>
                  <a:pt x="270941" y="141910"/>
                </a:lnTo>
                <a:lnTo>
                  <a:pt x="272271" y="141910"/>
                </a:lnTo>
                <a:lnTo>
                  <a:pt x="272271" y="141571"/>
                </a:lnTo>
                <a:close/>
                <a:moveTo>
                  <a:pt x="274226" y="141571"/>
                </a:moveTo>
                <a:lnTo>
                  <a:pt x="274226" y="141910"/>
                </a:lnTo>
                <a:lnTo>
                  <a:pt x="275530" y="141910"/>
                </a:lnTo>
                <a:lnTo>
                  <a:pt x="275530" y="141571"/>
                </a:lnTo>
                <a:close/>
                <a:moveTo>
                  <a:pt x="277485" y="141571"/>
                </a:moveTo>
                <a:lnTo>
                  <a:pt x="277485" y="141910"/>
                </a:lnTo>
                <a:lnTo>
                  <a:pt x="278789" y="141910"/>
                </a:lnTo>
                <a:lnTo>
                  <a:pt x="278789" y="141571"/>
                </a:lnTo>
                <a:close/>
                <a:moveTo>
                  <a:pt x="280744" y="141571"/>
                </a:moveTo>
                <a:lnTo>
                  <a:pt x="280744" y="141910"/>
                </a:lnTo>
                <a:lnTo>
                  <a:pt x="282048" y="141910"/>
                </a:lnTo>
                <a:lnTo>
                  <a:pt x="282048" y="141571"/>
                </a:lnTo>
                <a:close/>
                <a:moveTo>
                  <a:pt x="284003" y="141571"/>
                </a:moveTo>
                <a:lnTo>
                  <a:pt x="284003" y="141910"/>
                </a:lnTo>
                <a:lnTo>
                  <a:pt x="285307" y="141910"/>
                </a:lnTo>
                <a:lnTo>
                  <a:pt x="285307" y="141571"/>
                </a:lnTo>
                <a:close/>
                <a:moveTo>
                  <a:pt x="11263" y="143631"/>
                </a:moveTo>
                <a:lnTo>
                  <a:pt x="11263" y="144935"/>
                </a:lnTo>
                <a:lnTo>
                  <a:pt x="11602" y="144935"/>
                </a:lnTo>
                <a:lnTo>
                  <a:pt x="11602" y="143631"/>
                </a:lnTo>
                <a:close/>
                <a:moveTo>
                  <a:pt x="31652" y="143631"/>
                </a:moveTo>
                <a:lnTo>
                  <a:pt x="31652" y="144935"/>
                </a:lnTo>
                <a:lnTo>
                  <a:pt x="31964" y="144935"/>
                </a:lnTo>
                <a:lnTo>
                  <a:pt x="31964" y="143631"/>
                </a:lnTo>
                <a:close/>
                <a:moveTo>
                  <a:pt x="52014" y="143631"/>
                </a:moveTo>
                <a:lnTo>
                  <a:pt x="52014" y="144935"/>
                </a:lnTo>
                <a:lnTo>
                  <a:pt x="52327" y="144935"/>
                </a:lnTo>
                <a:lnTo>
                  <a:pt x="52327" y="143631"/>
                </a:lnTo>
                <a:close/>
                <a:moveTo>
                  <a:pt x="72376" y="143631"/>
                </a:moveTo>
                <a:lnTo>
                  <a:pt x="72376" y="144935"/>
                </a:lnTo>
                <a:lnTo>
                  <a:pt x="72715" y="144935"/>
                </a:lnTo>
                <a:lnTo>
                  <a:pt x="72715" y="143631"/>
                </a:lnTo>
                <a:close/>
                <a:moveTo>
                  <a:pt x="92738" y="143631"/>
                </a:moveTo>
                <a:lnTo>
                  <a:pt x="92738" y="144935"/>
                </a:lnTo>
                <a:lnTo>
                  <a:pt x="93077" y="144935"/>
                </a:lnTo>
                <a:lnTo>
                  <a:pt x="93077" y="143631"/>
                </a:lnTo>
                <a:close/>
                <a:moveTo>
                  <a:pt x="113127" y="143631"/>
                </a:moveTo>
                <a:lnTo>
                  <a:pt x="113127" y="144935"/>
                </a:lnTo>
                <a:lnTo>
                  <a:pt x="113440" y="144935"/>
                </a:lnTo>
                <a:lnTo>
                  <a:pt x="113440" y="143631"/>
                </a:lnTo>
                <a:close/>
                <a:moveTo>
                  <a:pt x="133489" y="143631"/>
                </a:moveTo>
                <a:lnTo>
                  <a:pt x="133489" y="144935"/>
                </a:lnTo>
                <a:lnTo>
                  <a:pt x="133802" y="144935"/>
                </a:lnTo>
                <a:lnTo>
                  <a:pt x="133802" y="143631"/>
                </a:lnTo>
                <a:close/>
                <a:moveTo>
                  <a:pt x="153851" y="143631"/>
                </a:moveTo>
                <a:lnTo>
                  <a:pt x="153851" y="144935"/>
                </a:lnTo>
                <a:lnTo>
                  <a:pt x="154190" y="144935"/>
                </a:lnTo>
                <a:lnTo>
                  <a:pt x="154190" y="143631"/>
                </a:lnTo>
                <a:close/>
                <a:moveTo>
                  <a:pt x="174214" y="143631"/>
                </a:moveTo>
                <a:lnTo>
                  <a:pt x="174214" y="144935"/>
                </a:lnTo>
                <a:lnTo>
                  <a:pt x="174553" y="144935"/>
                </a:lnTo>
                <a:lnTo>
                  <a:pt x="174553" y="143631"/>
                </a:lnTo>
                <a:close/>
                <a:moveTo>
                  <a:pt x="194576" y="143631"/>
                </a:moveTo>
                <a:lnTo>
                  <a:pt x="194576" y="144935"/>
                </a:lnTo>
                <a:lnTo>
                  <a:pt x="194915" y="144935"/>
                </a:lnTo>
                <a:lnTo>
                  <a:pt x="194915" y="143631"/>
                </a:lnTo>
                <a:close/>
                <a:moveTo>
                  <a:pt x="214938" y="143631"/>
                </a:moveTo>
                <a:lnTo>
                  <a:pt x="214938" y="144935"/>
                </a:lnTo>
                <a:lnTo>
                  <a:pt x="215277" y="144935"/>
                </a:lnTo>
                <a:lnTo>
                  <a:pt x="215277" y="143631"/>
                </a:lnTo>
                <a:close/>
                <a:moveTo>
                  <a:pt x="235327" y="143631"/>
                </a:moveTo>
                <a:lnTo>
                  <a:pt x="235327" y="144935"/>
                </a:lnTo>
                <a:lnTo>
                  <a:pt x="235639" y="144935"/>
                </a:lnTo>
                <a:lnTo>
                  <a:pt x="235639" y="143631"/>
                </a:lnTo>
                <a:close/>
                <a:moveTo>
                  <a:pt x="255689" y="143631"/>
                </a:moveTo>
                <a:lnTo>
                  <a:pt x="255689" y="144935"/>
                </a:lnTo>
                <a:lnTo>
                  <a:pt x="256002" y="144935"/>
                </a:lnTo>
                <a:lnTo>
                  <a:pt x="256002" y="143631"/>
                </a:lnTo>
                <a:close/>
                <a:moveTo>
                  <a:pt x="276051" y="143631"/>
                </a:moveTo>
                <a:lnTo>
                  <a:pt x="276051" y="144935"/>
                </a:lnTo>
                <a:lnTo>
                  <a:pt x="276390" y="144935"/>
                </a:lnTo>
                <a:lnTo>
                  <a:pt x="276390" y="143631"/>
                </a:lnTo>
                <a:close/>
                <a:moveTo>
                  <a:pt x="11263" y="146890"/>
                </a:moveTo>
                <a:lnTo>
                  <a:pt x="11263" y="148194"/>
                </a:lnTo>
                <a:lnTo>
                  <a:pt x="11602" y="148194"/>
                </a:lnTo>
                <a:lnTo>
                  <a:pt x="11602" y="146890"/>
                </a:lnTo>
                <a:close/>
                <a:moveTo>
                  <a:pt x="31652" y="146890"/>
                </a:moveTo>
                <a:lnTo>
                  <a:pt x="31652" y="148194"/>
                </a:lnTo>
                <a:lnTo>
                  <a:pt x="31964" y="148194"/>
                </a:lnTo>
                <a:lnTo>
                  <a:pt x="31964" y="146890"/>
                </a:lnTo>
                <a:close/>
                <a:moveTo>
                  <a:pt x="52014" y="146890"/>
                </a:moveTo>
                <a:lnTo>
                  <a:pt x="52014" y="148194"/>
                </a:lnTo>
                <a:lnTo>
                  <a:pt x="52327" y="148194"/>
                </a:lnTo>
                <a:lnTo>
                  <a:pt x="52327" y="146890"/>
                </a:lnTo>
                <a:close/>
                <a:moveTo>
                  <a:pt x="72376" y="146890"/>
                </a:moveTo>
                <a:lnTo>
                  <a:pt x="72376" y="148194"/>
                </a:lnTo>
                <a:lnTo>
                  <a:pt x="72715" y="148194"/>
                </a:lnTo>
                <a:lnTo>
                  <a:pt x="72715" y="146890"/>
                </a:lnTo>
                <a:close/>
                <a:moveTo>
                  <a:pt x="92738" y="146890"/>
                </a:moveTo>
                <a:lnTo>
                  <a:pt x="92738" y="148194"/>
                </a:lnTo>
                <a:lnTo>
                  <a:pt x="93077" y="148194"/>
                </a:lnTo>
                <a:lnTo>
                  <a:pt x="93077" y="146890"/>
                </a:lnTo>
                <a:close/>
                <a:moveTo>
                  <a:pt x="113127" y="146890"/>
                </a:moveTo>
                <a:lnTo>
                  <a:pt x="113127" y="148194"/>
                </a:lnTo>
                <a:lnTo>
                  <a:pt x="113440" y="148194"/>
                </a:lnTo>
                <a:lnTo>
                  <a:pt x="113440" y="146890"/>
                </a:lnTo>
                <a:close/>
                <a:moveTo>
                  <a:pt x="133489" y="146890"/>
                </a:moveTo>
                <a:lnTo>
                  <a:pt x="133489" y="148194"/>
                </a:lnTo>
                <a:lnTo>
                  <a:pt x="133802" y="148194"/>
                </a:lnTo>
                <a:lnTo>
                  <a:pt x="133802" y="146890"/>
                </a:lnTo>
                <a:close/>
                <a:moveTo>
                  <a:pt x="153851" y="146890"/>
                </a:moveTo>
                <a:lnTo>
                  <a:pt x="153851" y="148194"/>
                </a:lnTo>
                <a:lnTo>
                  <a:pt x="154190" y="148194"/>
                </a:lnTo>
                <a:lnTo>
                  <a:pt x="154190" y="146890"/>
                </a:lnTo>
                <a:close/>
                <a:moveTo>
                  <a:pt x="174214" y="146890"/>
                </a:moveTo>
                <a:lnTo>
                  <a:pt x="174214" y="148194"/>
                </a:lnTo>
                <a:lnTo>
                  <a:pt x="174553" y="148194"/>
                </a:lnTo>
                <a:lnTo>
                  <a:pt x="174553" y="146890"/>
                </a:lnTo>
                <a:close/>
                <a:moveTo>
                  <a:pt x="194576" y="146890"/>
                </a:moveTo>
                <a:lnTo>
                  <a:pt x="194576" y="148194"/>
                </a:lnTo>
                <a:lnTo>
                  <a:pt x="194915" y="148194"/>
                </a:lnTo>
                <a:lnTo>
                  <a:pt x="194915" y="146890"/>
                </a:lnTo>
                <a:close/>
                <a:moveTo>
                  <a:pt x="214938" y="146890"/>
                </a:moveTo>
                <a:lnTo>
                  <a:pt x="214938" y="148194"/>
                </a:lnTo>
                <a:lnTo>
                  <a:pt x="215277" y="148194"/>
                </a:lnTo>
                <a:lnTo>
                  <a:pt x="215277" y="146890"/>
                </a:lnTo>
                <a:close/>
                <a:moveTo>
                  <a:pt x="235327" y="146890"/>
                </a:moveTo>
                <a:lnTo>
                  <a:pt x="235327" y="148194"/>
                </a:lnTo>
                <a:lnTo>
                  <a:pt x="235639" y="148194"/>
                </a:lnTo>
                <a:lnTo>
                  <a:pt x="235639" y="146890"/>
                </a:lnTo>
                <a:close/>
                <a:moveTo>
                  <a:pt x="255689" y="146890"/>
                </a:moveTo>
                <a:lnTo>
                  <a:pt x="255689" y="148194"/>
                </a:lnTo>
                <a:lnTo>
                  <a:pt x="256002" y="148194"/>
                </a:lnTo>
                <a:lnTo>
                  <a:pt x="256002" y="146890"/>
                </a:lnTo>
                <a:close/>
                <a:moveTo>
                  <a:pt x="276051" y="146890"/>
                </a:moveTo>
                <a:lnTo>
                  <a:pt x="276051" y="148194"/>
                </a:lnTo>
                <a:lnTo>
                  <a:pt x="276390" y="148194"/>
                </a:lnTo>
                <a:lnTo>
                  <a:pt x="276390" y="146890"/>
                </a:lnTo>
                <a:close/>
                <a:moveTo>
                  <a:pt x="11263" y="150175"/>
                </a:moveTo>
                <a:lnTo>
                  <a:pt x="11263" y="151479"/>
                </a:lnTo>
                <a:lnTo>
                  <a:pt x="11602" y="151479"/>
                </a:lnTo>
                <a:lnTo>
                  <a:pt x="11602" y="150175"/>
                </a:lnTo>
                <a:close/>
                <a:moveTo>
                  <a:pt x="31652" y="150175"/>
                </a:moveTo>
                <a:lnTo>
                  <a:pt x="31652" y="151479"/>
                </a:lnTo>
                <a:lnTo>
                  <a:pt x="31964" y="151479"/>
                </a:lnTo>
                <a:lnTo>
                  <a:pt x="31964" y="150175"/>
                </a:lnTo>
                <a:close/>
                <a:moveTo>
                  <a:pt x="52014" y="150175"/>
                </a:moveTo>
                <a:lnTo>
                  <a:pt x="52014" y="151479"/>
                </a:lnTo>
                <a:lnTo>
                  <a:pt x="52327" y="151479"/>
                </a:lnTo>
                <a:lnTo>
                  <a:pt x="52327" y="150175"/>
                </a:lnTo>
                <a:close/>
                <a:moveTo>
                  <a:pt x="72376" y="150175"/>
                </a:moveTo>
                <a:lnTo>
                  <a:pt x="72376" y="151479"/>
                </a:lnTo>
                <a:lnTo>
                  <a:pt x="72715" y="151479"/>
                </a:lnTo>
                <a:lnTo>
                  <a:pt x="72715" y="150175"/>
                </a:lnTo>
                <a:close/>
                <a:moveTo>
                  <a:pt x="92738" y="150175"/>
                </a:moveTo>
                <a:lnTo>
                  <a:pt x="92738" y="151479"/>
                </a:lnTo>
                <a:lnTo>
                  <a:pt x="93077" y="151479"/>
                </a:lnTo>
                <a:lnTo>
                  <a:pt x="93077" y="150175"/>
                </a:lnTo>
                <a:close/>
                <a:moveTo>
                  <a:pt x="113127" y="150175"/>
                </a:moveTo>
                <a:lnTo>
                  <a:pt x="113127" y="151479"/>
                </a:lnTo>
                <a:lnTo>
                  <a:pt x="113440" y="151479"/>
                </a:lnTo>
                <a:lnTo>
                  <a:pt x="113440" y="150175"/>
                </a:lnTo>
                <a:close/>
                <a:moveTo>
                  <a:pt x="133489" y="150175"/>
                </a:moveTo>
                <a:lnTo>
                  <a:pt x="133489" y="151479"/>
                </a:lnTo>
                <a:lnTo>
                  <a:pt x="133802" y="151479"/>
                </a:lnTo>
                <a:lnTo>
                  <a:pt x="133802" y="150175"/>
                </a:lnTo>
                <a:close/>
                <a:moveTo>
                  <a:pt x="153851" y="150175"/>
                </a:moveTo>
                <a:lnTo>
                  <a:pt x="153851" y="151479"/>
                </a:lnTo>
                <a:lnTo>
                  <a:pt x="154190" y="151479"/>
                </a:lnTo>
                <a:lnTo>
                  <a:pt x="154190" y="150175"/>
                </a:lnTo>
                <a:close/>
                <a:moveTo>
                  <a:pt x="174214" y="150175"/>
                </a:moveTo>
                <a:lnTo>
                  <a:pt x="174214" y="151479"/>
                </a:lnTo>
                <a:lnTo>
                  <a:pt x="174553" y="151479"/>
                </a:lnTo>
                <a:lnTo>
                  <a:pt x="174553" y="150175"/>
                </a:lnTo>
                <a:close/>
                <a:moveTo>
                  <a:pt x="194576" y="150175"/>
                </a:moveTo>
                <a:lnTo>
                  <a:pt x="194576" y="151479"/>
                </a:lnTo>
                <a:lnTo>
                  <a:pt x="194915" y="151479"/>
                </a:lnTo>
                <a:lnTo>
                  <a:pt x="194915" y="150175"/>
                </a:lnTo>
                <a:close/>
                <a:moveTo>
                  <a:pt x="214938" y="150175"/>
                </a:moveTo>
                <a:lnTo>
                  <a:pt x="214938" y="151479"/>
                </a:lnTo>
                <a:lnTo>
                  <a:pt x="215277" y="151479"/>
                </a:lnTo>
                <a:lnTo>
                  <a:pt x="215277" y="150175"/>
                </a:lnTo>
                <a:close/>
                <a:moveTo>
                  <a:pt x="235327" y="150175"/>
                </a:moveTo>
                <a:lnTo>
                  <a:pt x="235327" y="151479"/>
                </a:lnTo>
                <a:lnTo>
                  <a:pt x="235639" y="151479"/>
                </a:lnTo>
                <a:lnTo>
                  <a:pt x="235639" y="150175"/>
                </a:lnTo>
                <a:close/>
                <a:moveTo>
                  <a:pt x="255689" y="150175"/>
                </a:moveTo>
                <a:lnTo>
                  <a:pt x="255689" y="151479"/>
                </a:lnTo>
                <a:lnTo>
                  <a:pt x="256002" y="151479"/>
                </a:lnTo>
                <a:lnTo>
                  <a:pt x="256002" y="150175"/>
                </a:lnTo>
                <a:close/>
                <a:moveTo>
                  <a:pt x="276051" y="150175"/>
                </a:moveTo>
                <a:lnTo>
                  <a:pt x="276051" y="151479"/>
                </a:lnTo>
                <a:lnTo>
                  <a:pt x="276390" y="151479"/>
                </a:lnTo>
                <a:lnTo>
                  <a:pt x="276390" y="150175"/>
                </a:lnTo>
                <a:close/>
                <a:moveTo>
                  <a:pt x="11263" y="153434"/>
                </a:moveTo>
                <a:lnTo>
                  <a:pt x="11263" y="154738"/>
                </a:lnTo>
                <a:lnTo>
                  <a:pt x="11602" y="154738"/>
                </a:lnTo>
                <a:lnTo>
                  <a:pt x="11602" y="153434"/>
                </a:lnTo>
                <a:close/>
                <a:moveTo>
                  <a:pt x="31652" y="153434"/>
                </a:moveTo>
                <a:lnTo>
                  <a:pt x="31652" y="154738"/>
                </a:lnTo>
                <a:lnTo>
                  <a:pt x="31964" y="154738"/>
                </a:lnTo>
                <a:lnTo>
                  <a:pt x="31964" y="153434"/>
                </a:lnTo>
                <a:close/>
                <a:moveTo>
                  <a:pt x="52014" y="153434"/>
                </a:moveTo>
                <a:lnTo>
                  <a:pt x="52014" y="154738"/>
                </a:lnTo>
                <a:lnTo>
                  <a:pt x="52327" y="154738"/>
                </a:lnTo>
                <a:lnTo>
                  <a:pt x="52327" y="153434"/>
                </a:lnTo>
                <a:close/>
                <a:moveTo>
                  <a:pt x="72376" y="153434"/>
                </a:moveTo>
                <a:lnTo>
                  <a:pt x="72376" y="154738"/>
                </a:lnTo>
                <a:lnTo>
                  <a:pt x="72715" y="154738"/>
                </a:lnTo>
                <a:lnTo>
                  <a:pt x="72715" y="153434"/>
                </a:lnTo>
                <a:close/>
                <a:moveTo>
                  <a:pt x="92738" y="153434"/>
                </a:moveTo>
                <a:lnTo>
                  <a:pt x="92738" y="154738"/>
                </a:lnTo>
                <a:lnTo>
                  <a:pt x="93077" y="154738"/>
                </a:lnTo>
                <a:lnTo>
                  <a:pt x="93077" y="153434"/>
                </a:lnTo>
                <a:close/>
                <a:moveTo>
                  <a:pt x="113127" y="153434"/>
                </a:moveTo>
                <a:lnTo>
                  <a:pt x="113127" y="154738"/>
                </a:lnTo>
                <a:lnTo>
                  <a:pt x="113440" y="154738"/>
                </a:lnTo>
                <a:lnTo>
                  <a:pt x="113440" y="153434"/>
                </a:lnTo>
                <a:close/>
                <a:moveTo>
                  <a:pt x="133489" y="153434"/>
                </a:moveTo>
                <a:lnTo>
                  <a:pt x="133489" y="154738"/>
                </a:lnTo>
                <a:lnTo>
                  <a:pt x="133802" y="154738"/>
                </a:lnTo>
                <a:lnTo>
                  <a:pt x="133802" y="153434"/>
                </a:lnTo>
                <a:close/>
                <a:moveTo>
                  <a:pt x="153851" y="153434"/>
                </a:moveTo>
                <a:lnTo>
                  <a:pt x="153851" y="154738"/>
                </a:lnTo>
                <a:lnTo>
                  <a:pt x="154190" y="154738"/>
                </a:lnTo>
                <a:lnTo>
                  <a:pt x="154190" y="153434"/>
                </a:lnTo>
                <a:close/>
                <a:moveTo>
                  <a:pt x="174214" y="153434"/>
                </a:moveTo>
                <a:lnTo>
                  <a:pt x="174214" y="154738"/>
                </a:lnTo>
                <a:lnTo>
                  <a:pt x="174553" y="154738"/>
                </a:lnTo>
                <a:lnTo>
                  <a:pt x="174553" y="153434"/>
                </a:lnTo>
                <a:close/>
                <a:moveTo>
                  <a:pt x="194576" y="153434"/>
                </a:moveTo>
                <a:lnTo>
                  <a:pt x="194576" y="154738"/>
                </a:lnTo>
                <a:lnTo>
                  <a:pt x="194915" y="154738"/>
                </a:lnTo>
                <a:lnTo>
                  <a:pt x="194915" y="153434"/>
                </a:lnTo>
                <a:close/>
                <a:moveTo>
                  <a:pt x="214938" y="153434"/>
                </a:moveTo>
                <a:lnTo>
                  <a:pt x="214938" y="154738"/>
                </a:lnTo>
                <a:lnTo>
                  <a:pt x="215277" y="154738"/>
                </a:lnTo>
                <a:lnTo>
                  <a:pt x="215277" y="153434"/>
                </a:lnTo>
                <a:close/>
                <a:moveTo>
                  <a:pt x="235327" y="153434"/>
                </a:moveTo>
                <a:lnTo>
                  <a:pt x="235327" y="154738"/>
                </a:lnTo>
                <a:lnTo>
                  <a:pt x="235639" y="154738"/>
                </a:lnTo>
                <a:lnTo>
                  <a:pt x="235639" y="153434"/>
                </a:lnTo>
                <a:close/>
                <a:moveTo>
                  <a:pt x="255689" y="153434"/>
                </a:moveTo>
                <a:lnTo>
                  <a:pt x="255689" y="154738"/>
                </a:lnTo>
                <a:lnTo>
                  <a:pt x="256002" y="154738"/>
                </a:lnTo>
                <a:lnTo>
                  <a:pt x="256002" y="153434"/>
                </a:lnTo>
                <a:close/>
                <a:moveTo>
                  <a:pt x="276051" y="153434"/>
                </a:moveTo>
                <a:lnTo>
                  <a:pt x="276051" y="154738"/>
                </a:lnTo>
                <a:lnTo>
                  <a:pt x="276390" y="154738"/>
                </a:lnTo>
                <a:lnTo>
                  <a:pt x="276390" y="153434"/>
                </a:lnTo>
                <a:close/>
                <a:moveTo>
                  <a:pt x="11263" y="156693"/>
                </a:moveTo>
                <a:lnTo>
                  <a:pt x="11263" y="157997"/>
                </a:lnTo>
                <a:lnTo>
                  <a:pt x="11602" y="157997"/>
                </a:lnTo>
                <a:lnTo>
                  <a:pt x="11602" y="156693"/>
                </a:lnTo>
                <a:close/>
                <a:moveTo>
                  <a:pt x="31652" y="156693"/>
                </a:moveTo>
                <a:lnTo>
                  <a:pt x="31652" y="157997"/>
                </a:lnTo>
                <a:lnTo>
                  <a:pt x="31964" y="157997"/>
                </a:lnTo>
                <a:lnTo>
                  <a:pt x="31964" y="156693"/>
                </a:lnTo>
                <a:close/>
                <a:moveTo>
                  <a:pt x="52014" y="156693"/>
                </a:moveTo>
                <a:lnTo>
                  <a:pt x="52014" y="157997"/>
                </a:lnTo>
                <a:lnTo>
                  <a:pt x="52327" y="157997"/>
                </a:lnTo>
                <a:lnTo>
                  <a:pt x="52327" y="156693"/>
                </a:lnTo>
                <a:close/>
                <a:moveTo>
                  <a:pt x="72376" y="156693"/>
                </a:moveTo>
                <a:lnTo>
                  <a:pt x="72376" y="157997"/>
                </a:lnTo>
                <a:lnTo>
                  <a:pt x="72715" y="157997"/>
                </a:lnTo>
                <a:lnTo>
                  <a:pt x="72715" y="156693"/>
                </a:lnTo>
                <a:close/>
                <a:moveTo>
                  <a:pt x="92738" y="156693"/>
                </a:moveTo>
                <a:lnTo>
                  <a:pt x="92738" y="157997"/>
                </a:lnTo>
                <a:lnTo>
                  <a:pt x="93077" y="157997"/>
                </a:lnTo>
                <a:lnTo>
                  <a:pt x="93077" y="156693"/>
                </a:lnTo>
                <a:close/>
                <a:moveTo>
                  <a:pt x="113127" y="156693"/>
                </a:moveTo>
                <a:lnTo>
                  <a:pt x="113127" y="157997"/>
                </a:lnTo>
                <a:lnTo>
                  <a:pt x="113440" y="157997"/>
                </a:lnTo>
                <a:lnTo>
                  <a:pt x="113440" y="156693"/>
                </a:lnTo>
                <a:close/>
                <a:moveTo>
                  <a:pt x="133489" y="156693"/>
                </a:moveTo>
                <a:lnTo>
                  <a:pt x="133489" y="157997"/>
                </a:lnTo>
                <a:lnTo>
                  <a:pt x="133802" y="157997"/>
                </a:lnTo>
                <a:lnTo>
                  <a:pt x="133802" y="156693"/>
                </a:lnTo>
                <a:close/>
                <a:moveTo>
                  <a:pt x="153851" y="156693"/>
                </a:moveTo>
                <a:lnTo>
                  <a:pt x="153851" y="157997"/>
                </a:lnTo>
                <a:lnTo>
                  <a:pt x="154190" y="157997"/>
                </a:lnTo>
                <a:lnTo>
                  <a:pt x="154190" y="156693"/>
                </a:lnTo>
                <a:close/>
                <a:moveTo>
                  <a:pt x="174214" y="156693"/>
                </a:moveTo>
                <a:lnTo>
                  <a:pt x="174214" y="157997"/>
                </a:lnTo>
                <a:lnTo>
                  <a:pt x="174553" y="157997"/>
                </a:lnTo>
                <a:lnTo>
                  <a:pt x="174553" y="156693"/>
                </a:lnTo>
                <a:close/>
                <a:moveTo>
                  <a:pt x="194576" y="156693"/>
                </a:moveTo>
                <a:lnTo>
                  <a:pt x="194576" y="157997"/>
                </a:lnTo>
                <a:lnTo>
                  <a:pt x="194915" y="157997"/>
                </a:lnTo>
                <a:lnTo>
                  <a:pt x="194915" y="156693"/>
                </a:lnTo>
                <a:close/>
                <a:moveTo>
                  <a:pt x="214938" y="156693"/>
                </a:moveTo>
                <a:lnTo>
                  <a:pt x="214938" y="157997"/>
                </a:lnTo>
                <a:lnTo>
                  <a:pt x="215277" y="157997"/>
                </a:lnTo>
                <a:lnTo>
                  <a:pt x="215277" y="156693"/>
                </a:lnTo>
                <a:close/>
                <a:moveTo>
                  <a:pt x="235327" y="156693"/>
                </a:moveTo>
                <a:lnTo>
                  <a:pt x="235327" y="157997"/>
                </a:lnTo>
                <a:lnTo>
                  <a:pt x="235639" y="157997"/>
                </a:lnTo>
                <a:lnTo>
                  <a:pt x="235639" y="156693"/>
                </a:lnTo>
                <a:close/>
                <a:moveTo>
                  <a:pt x="255689" y="156693"/>
                </a:moveTo>
                <a:lnTo>
                  <a:pt x="255689" y="157997"/>
                </a:lnTo>
                <a:lnTo>
                  <a:pt x="256002" y="157997"/>
                </a:lnTo>
                <a:lnTo>
                  <a:pt x="256002" y="156693"/>
                </a:lnTo>
                <a:close/>
                <a:moveTo>
                  <a:pt x="276051" y="156693"/>
                </a:moveTo>
                <a:lnTo>
                  <a:pt x="276051" y="157997"/>
                </a:lnTo>
                <a:lnTo>
                  <a:pt x="276390" y="157997"/>
                </a:lnTo>
                <a:lnTo>
                  <a:pt x="276390" y="156693"/>
                </a:lnTo>
                <a:close/>
                <a:moveTo>
                  <a:pt x="11263" y="159952"/>
                </a:moveTo>
                <a:lnTo>
                  <a:pt x="11263" y="161256"/>
                </a:lnTo>
                <a:lnTo>
                  <a:pt x="11602" y="161256"/>
                </a:lnTo>
                <a:lnTo>
                  <a:pt x="11602" y="159952"/>
                </a:lnTo>
                <a:close/>
                <a:moveTo>
                  <a:pt x="31652" y="159952"/>
                </a:moveTo>
                <a:lnTo>
                  <a:pt x="31652" y="161256"/>
                </a:lnTo>
                <a:lnTo>
                  <a:pt x="31964" y="161256"/>
                </a:lnTo>
                <a:lnTo>
                  <a:pt x="31964" y="159952"/>
                </a:lnTo>
                <a:close/>
                <a:moveTo>
                  <a:pt x="52014" y="159952"/>
                </a:moveTo>
                <a:lnTo>
                  <a:pt x="52014" y="161256"/>
                </a:lnTo>
                <a:lnTo>
                  <a:pt x="52327" y="161256"/>
                </a:lnTo>
                <a:lnTo>
                  <a:pt x="52327" y="159952"/>
                </a:lnTo>
                <a:close/>
                <a:moveTo>
                  <a:pt x="72376" y="159952"/>
                </a:moveTo>
                <a:lnTo>
                  <a:pt x="72376" y="161256"/>
                </a:lnTo>
                <a:lnTo>
                  <a:pt x="72715" y="161256"/>
                </a:lnTo>
                <a:lnTo>
                  <a:pt x="72715" y="159952"/>
                </a:lnTo>
                <a:close/>
                <a:moveTo>
                  <a:pt x="92738" y="159952"/>
                </a:moveTo>
                <a:lnTo>
                  <a:pt x="92738" y="161256"/>
                </a:lnTo>
                <a:lnTo>
                  <a:pt x="93077" y="161256"/>
                </a:lnTo>
                <a:lnTo>
                  <a:pt x="93077" y="159952"/>
                </a:lnTo>
                <a:close/>
                <a:moveTo>
                  <a:pt x="113127" y="159952"/>
                </a:moveTo>
                <a:lnTo>
                  <a:pt x="113127" y="161256"/>
                </a:lnTo>
                <a:lnTo>
                  <a:pt x="113440" y="161256"/>
                </a:lnTo>
                <a:lnTo>
                  <a:pt x="113440" y="159952"/>
                </a:lnTo>
                <a:close/>
                <a:moveTo>
                  <a:pt x="133489" y="159952"/>
                </a:moveTo>
                <a:lnTo>
                  <a:pt x="133489" y="161256"/>
                </a:lnTo>
                <a:lnTo>
                  <a:pt x="133802" y="161256"/>
                </a:lnTo>
                <a:lnTo>
                  <a:pt x="133802" y="159952"/>
                </a:lnTo>
                <a:close/>
                <a:moveTo>
                  <a:pt x="153851" y="159952"/>
                </a:moveTo>
                <a:lnTo>
                  <a:pt x="153851" y="161256"/>
                </a:lnTo>
                <a:lnTo>
                  <a:pt x="154190" y="161256"/>
                </a:lnTo>
                <a:lnTo>
                  <a:pt x="154190" y="159952"/>
                </a:lnTo>
                <a:close/>
                <a:moveTo>
                  <a:pt x="174214" y="159952"/>
                </a:moveTo>
                <a:lnTo>
                  <a:pt x="174214" y="161256"/>
                </a:lnTo>
                <a:lnTo>
                  <a:pt x="174553" y="161256"/>
                </a:lnTo>
                <a:lnTo>
                  <a:pt x="174553" y="159952"/>
                </a:lnTo>
                <a:close/>
                <a:moveTo>
                  <a:pt x="194576" y="159952"/>
                </a:moveTo>
                <a:lnTo>
                  <a:pt x="194576" y="161256"/>
                </a:lnTo>
                <a:lnTo>
                  <a:pt x="194915" y="161256"/>
                </a:lnTo>
                <a:lnTo>
                  <a:pt x="194915" y="159952"/>
                </a:lnTo>
                <a:close/>
                <a:moveTo>
                  <a:pt x="214938" y="159952"/>
                </a:moveTo>
                <a:lnTo>
                  <a:pt x="214938" y="161256"/>
                </a:lnTo>
                <a:lnTo>
                  <a:pt x="215277" y="161256"/>
                </a:lnTo>
                <a:lnTo>
                  <a:pt x="215277" y="159952"/>
                </a:lnTo>
                <a:close/>
                <a:moveTo>
                  <a:pt x="235327" y="159952"/>
                </a:moveTo>
                <a:lnTo>
                  <a:pt x="235327" y="161256"/>
                </a:lnTo>
                <a:lnTo>
                  <a:pt x="235639" y="161256"/>
                </a:lnTo>
                <a:lnTo>
                  <a:pt x="235639" y="159952"/>
                </a:lnTo>
                <a:close/>
                <a:moveTo>
                  <a:pt x="255689" y="159952"/>
                </a:moveTo>
                <a:lnTo>
                  <a:pt x="255689" y="161256"/>
                </a:lnTo>
                <a:lnTo>
                  <a:pt x="256002" y="161256"/>
                </a:lnTo>
                <a:lnTo>
                  <a:pt x="256002" y="159952"/>
                </a:lnTo>
                <a:close/>
                <a:moveTo>
                  <a:pt x="276051" y="159952"/>
                </a:moveTo>
                <a:lnTo>
                  <a:pt x="276051" y="161256"/>
                </a:lnTo>
                <a:lnTo>
                  <a:pt x="276390" y="161256"/>
                </a:lnTo>
                <a:lnTo>
                  <a:pt x="276390" y="159952"/>
                </a:lnTo>
                <a:close/>
              </a:path>
            </a:pathLst>
          </a:custGeom>
          <a:solidFill>
            <a:srgbClr val="D886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6" r:id="rId7"/>
    <p:sldLayoutId id="2147483676" r:id="rId8"/>
    <p:sldLayoutId id="2147483677" r:id="rId9"/>
    <p:sldLayoutId id="2147483678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are.streamlit.io/amyyunekim/course_4_classification/main/app/app.p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5"/>
          <p:cNvSpPr/>
          <p:nvPr/>
        </p:nvSpPr>
        <p:spPr>
          <a:xfrm>
            <a:off x="5073350" y="11700"/>
            <a:ext cx="2653600" cy="5143500"/>
          </a:xfrm>
          <a:custGeom>
            <a:avLst/>
            <a:gdLst/>
            <a:ahLst/>
            <a:cxnLst/>
            <a:rect l="l" t="t" r="r" b="b"/>
            <a:pathLst>
              <a:path w="106144" h="205740" extrusionOk="0">
                <a:moveTo>
                  <a:pt x="0" y="0"/>
                </a:moveTo>
                <a:cubicBezTo>
                  <a:pt x="702" y="1870"/>
                  <a:pt x="4053" y="6936"/>
                  <a:pt x="4209" y="11222"/>
                </a:cubicBezTo>
                <a:cubicBezTo>
                  <a:pt x="4365" y="15508"/>
                  <a:pt x="-545" y="22288"/>
                  <a:pt x="936" y="25717"/>
                </a:cubicBezTo>
                <a:cubicBezTo>
                  <a:pt x="2417" y="29146"/>
                  <a:pt x="10054" y="29536"/>
                  <a:pt x="13093" y="31796"/>
                </a:cubicBezTo>
                <a:cubicBezTo>
                  <a:pt x="16132" y="34056"/>
                  <a:pt x="17769" y="36394"/>
                  <a:pt x="19172" y="39277"/>
                </a:cubicBezTo>
                <a:cubicBezTo>
                  <a:pt x="20575" y="42161"/>
                  <a:pt x="19951" y="41694"/>
                  <a:pt x="21510" y="49097"/>
                </a:cubicBezTo>
                <a:cubicBezTo>
                  <a:pt x="23069" y="56501"/>
                  <a:pt x="25095" y="74814"/>
                  <a:pt x="28524" y="83698"/>
                </a:cubicBezTo>
                <a:cubicBezTo>
                  <a:pt x="31953" y="92582"/>
                  <a:pt x="38032" y="96869"/>
                  <a:pt x="42084" y="102402"/>
                </a:cubicBezTo>
                <a:cubicBezTo>
                  <a:pt x="46136" y="107935"/>
                  <a:pt x="48396" y="110117"/>
                  <a:pt x="52838" y="116897"/>
                </a:cubicBezTo>
                <a:cubicBezTo>
                  <a:pt x="57280" y="123677"/>
                  <a:pt x="64138" y="135679"/>
                  <a:pt x="68736" y="143082"/>
                </a:cubicBezTo>
                <a:cubicBezTo>
                  <a:pt x="73334" y="150486"/>
                  <a:pt x="76296" y="156252"/>
                  <a:pt x="80426" y="161318"/>
                </a:cubicBezTo>
                <a:cubicBezTo>
                  <a:pt x="84557" y="166384"/>
                  <a:pt x="90402" y="167397"/>
                  <a:pt x="93519" y="173476"/>
                </a:cubicBezTo>
                <a:cubicBezTo>
                  <a:pt x="96636" y="179555"/>
                  <a:pt x="97026" y="192414"/>
                  <a:pt x="99130" y="197791"/>
                </a:cubicBezTo>
                <a:cubicBezTo>
                  <a:pt x="101234" y="203168"/>
                  <a:pt x="104975" y="204415"/>
                  <a:pt x="106144" y="20574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4" name="Google Shape;774;p35"/>
          <p:cNvSpPr/>
          <p:nvPr/>
        </p:nvSpPr>
        <p:spPr>
          <a:xfrm>
            <a:off x="3883625" y="988350"/>
            <a:ext cx="3900000" cy="3166800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 txBox="1">
            <a:spLocks noGrp="1"/>
          </p:cNvSpPr>
          <p:nvPr>
            <p:ph type="subTitle" idx="1"/>
          </p:nvPr>
        </p:nvSpPr>
        <p:spPr>
          <a:xfrm flipH="1">
            <a:off x="4348775" y="3339813"/>
            <a:ext cx="2969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Amy Kim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18</a:t>
            </a:r>
            <a:r>
              <a:rPr lang="en" sz="1200" baseline="30000" dirty="0"/>
              <a:t>th</a:t>
            </a:r>
            <a:r>
              <a:rPr lang="en" sz="1200" dirty="0"/>
              <a:t> </a:t>
            </a:r>
            <a:r>
              <a:rPr lang="en-US" sz="1200" dirty="0"/>
              <a:t>May</a:t>
            </a:r>
            <a:r>
              <a:rPr lang="en" sz="1200" dirty="0"/>
              <a:t> 2022</a:t>
            </a:r>
          </a:p>
        </p:txBody>
      </p:sp>
      <p:sp>
        <p:nvSpPr>
          <p:cNvPr id="776" name="Google Shape;776;p35"/>
          <p:cNvSpPr txBox="1">
            <a:spLocks noGrp="1"/>
          </p:cNvSpPr>
          <p:nvPr>
            <p:ph type="ctrTitle"/>
          </p:nvPr>
        </p:nvSpPr>
        <p:spPr>
          <a:xfrm flipH="1">
            <a:off x="4091075" y="1257688"/>
            <a:ext cx="3485100" cy="20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Predicting earthquake building damage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br>
              <a:rPr lang="en-US" dirty="0"/>
            </a:b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3E306-26F6-434C-8A47-CBB12B211119}"/>
              </a:ext>
            </a:extLst>
          </p:cNvPr>
          <p:cNvSpPr txBox="1"/>
          <p:nvPr/>
        </p:nvSpPr>
        <p:spPr>
          <a:xfrm>
            <a:off x="1628149" y="1402199"/>
            <a:ext cx="5685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Overfitting problem training score was higher than test score.</a:t>
            </a:r>
          </a:p>
          <a:p>
            <a:pPr marL="548640" lvl="7" indent="-285750">
              <a:buFont typeface="Wingdings" pitchFamily="2" charset="2"/>
              <a:buChar char="Ø"/>
            </a:pPr>
            <a:r>
              <a:rPr lang="en-US" dirty="0">
                <a:latin typeface="Fira Sans" panose="020B0503050000020004" pitchFamily="34" charset="0"/>
              </a:rPr>
              <a:t>CV only included 3 folds</a:t>
            </a:r>
          </a:p>
          <a:p>
            <a:pPr marL="548640" indent="-285750">
              <a:buFont typeface="Wingdings" pitchFamily="2" charset="2"/>
              <a:buChar char="Ø"/>
            </a:pPr>
            <a:r>
              <a:rPr lang="en-US" dirty="0">
                <a:latin typeface="Fira Sans" panose="020B0503050000020004" pitchFamily="34" charset="0"/>
              </a:rPr>
              <a:t>Use cloud computing for faster processing on large data sets</a:t>
            </a:r>
          </a:p>
          <a:p>
            <a:pPr marL="262890"/>
            <a:endParaRPr lang="en-US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Further tuning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3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69"/>
          <p:cNvSpPr txBox="1">
            <a:spLocks noGrp="1"/>
          </p:cNvSpPr>
          <p:nvPr>
            <p:ph type="title"/>
          </p:nvPr>
        </p:nvSpPr>
        <p:spPr>
          <a:xfrm>
            <a:off x="2698200" y="1331445"/>
            <a:ext cx="36117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579" name="Google Shape;1579;p69"/>
          <p:cNvSpPr txBox="1">
            <a:spLocks noGrp="1"/>
          </p:cNvSpPr>
          <p:nvPr>
            <p:ph type="subTitle" idx="2"/>
          </p:nvPr>
        </p:nvSpPr>
        <p:spPr>
          <a:xfrm>
            <a:off x="2725800" y="2571750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80" name="Google Shape;1580;p69"/>
          <p:cNvSpPr txBox="1"/>
          <p:nvPr/>
        </p:nvSpPr>
        <p:spPr>
          <a:xfrm>
            <a:off x="2698200" y="2956300"/>
            <a:ext cx="37476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sz="11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myyunekim@gmail.com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93" name="Google Shape;1593;p69"/>
          <p:cNvGrpSpPr/>
          <p:nvPr/>
        </p:nvGrpSpPr>
        <p:grpSpPr>
          <a:xfrm rot="-5400000">
            <a:off x="7949213" y="3528500"/>
            <a:ext cx="791942" cy="573747"/>
            <a:chOff x="1264625" y="2630525"/>
            <a:chExt cx="791942" cy="573747"/>
          </a:xfrm>
        </p:grpSpPr>
        <p:sp>
          <p:nvSpPr>
            <p:cNvPr id="1594" name="Google Shape;1594;p69"/>
            <p:cNvSpPr/>
            <p:nvPr/>
          </p:nvSpPr>
          <p:spPr>
            <a:xfrm rot="10800000">
              <a:off x="1530477" y="2630525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9"/>
            <p:cNvSpPr/>
            <p:nvPr/>
          </p:nvSpPr>
          <p:spPr>
            <a:xfrm rot="10800000">
              <a:off x="1264625" y="2877357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9"/>
            <p:cNvSpPr/>
            <p:nvPr/>
          </p:nvSpPr>
          <p:spPr>
            <a:xfrm rot="10800000">
              <a:off x="1856468" y="3003872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69"/>
          <p:cNvGrpSpPr/>
          <p:nvPr/>
        </p:nvGrpSpPr>
        <p:grpSpPr>
          <a:xfrm rot="5400000" flipH="1">
            <a:off x="317263" y="648600"/>
            <a:ext cx="791942" cy="573747"/>
            <a:chOff x="1264625" y="2630525"/>
            <a:chExt cx="791942" cy="573747"/>
          </a:xfrm>
        </p:grpSpPr>
        <p:sp>
          <p:nvSpPr>
            <p:cNvPr id="1598" name="Google Shape;1598;p69"/>
            <p:cNvSpPr/>
            <p:nvPr/>
          </p:nvSpPr>
          <p:spPr>
            <a:xfrm rot="10800000">
              <a:off x="1530477" y="2630525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9"/>
            <p:cNvSpPr/>
            <p:nvPr/>
          </p:nvSpPr>
          <p:spPr>
            <a:xfrm rot="10800000">
              <a:off x="1264625" y="2877357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9"/>
            <p:cNvSpPr/>
            <p:nvPr/>
          </p:nvSpPr>
          <p:spPr>
            <a:xfrm rot="10800000">
              <a:off x="1856468" y="3003872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" name="Google Shape;1601;p69"/>
          <p:cNvSpPr/>
          <p:nvPr/>
        </p:nvSpPr>
        <p:spPr>
          <a:xfrm rot="10800000">
            <a:off x="1495489" y="3647200"/>
            <a:ext cx="200100" cy="200400"/>
          </a:xfrm>
          <a:prstGeom prst="mathMultiply">
            <a:avLst>
              <a:gd name="adj1" fmla="val 0"/>
            </a:avLst>
          </a:pr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69"/>
          <p:cNvSpPr/>
          <p:nvPr/>
        </p:nvSpPr>
        <p:spPr>
          <a:xfrm rot="10800000">
            <a:off x="799988" y="3907207"/>
            <a:ext cx="200100" cy="200400"/>
          </a:xfrm>
          <a:prstGeom prst="mathMultiply">
            <a:avLst>
              <a:gd name="adj1" fmla="val 0"/>
            </a:avLst>
          </a:pr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69"/>
          <p:cNvSpPr/>
          <p:nvPr/>
        </p:nvSpPr>
        <p:spPr>
          <a:xfrm rot="10800000">
            <a:off x="8632055" y="966097"/>
            <a:ext cx="200100" cy="200400"/>
          </a:xfrm>
          <a:prstGeom prst="mathMultiply">
            <a:avLst>
              <a:gd name="adj1" fmla="val 0"/>
            </a:avLst>
          </a:pr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5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 txBox="1">
            <a:spLocks noGrp="1"/>
          </p:cNvSpPr>
          <p:nvPr>
            <p:ph type="title"/>
          </p:nvPr>
        </p:nvSpPr>
        <p:spPr>
          <a:xfrm flipH="1">
            <a:off x="1188186" y="443417"/>
            <a:ext cx="2570700" cy="561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016" name="Google Shape;1016;p48"/>
          <p:cNvSpPr txBox="1">
            <a:spLocks noGrp="1"/>
          </p:cNvSpPr>
          <p:nvPr>
            <p:ph type="subTitle" idx="1"/>
          </p:nvPr>
        </p:nvSpPr>
        <p:spPr>
          <a:xfrm flipH="1">
            <a:off x="552875" y="1245910"/>
            <a:ext cx="3332525" cy="362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9329" indent="0"/>
            <a:r>
              <a:rPr lang="en-US" dirty="0"/>
              <a:t>In 2015 a 7.8 Mw Gorkha Earthquake occurred on April 25, 2015 in Nepal</a:t>
            </a:r>
          </a:p>
          <a:p>
            <a:pPr marL="169329" indent="0"/>
            <a:endParaRPr lang="en-US" dirty="0"/>
          </a:p>
          <a:p>
            <a:pPr marL="550320" indent="-380990">
              <a:buFontTx/>
              <a:buChar char="-"/>
            </a:pPr>
            <a:r>
              <a:rPr lang="en-US" sz="1200" dirty="0"/>
              <a:t>Economic cost </a:t>
            </a:r>
            <a:r>
              <a:rPr lang="en-US" sz="1200" dirty="0">
                <a:solidFill>
                  <a:srgbClr val="7030A0"/>
                </a:solidFill>
              </a:rPr>
              <a:t>= </a:t>
            </a:r>
            <a:r>
              <a:rPr lang="en-US" sz="1200" b="1" dirty="0">
                <a:solidFill>
                  <a:srgbClr val="7030A0"/>
                </a:solidFill>
              </a:rPr>
              <a:t>$10 billion </a:t>
            </a:r>
            <a:r>
              <a:rPr lang="en-US" sz="1200" dirty="0"/>
              <a:t>nearly half of its GDP of $19billion</a:t>
            </a:r>
          </a:p>
          <a:p>
            <a:pPr marL="169329" indent="0"/>
            <a:endParaRPr lang="en-US" sz="1200" dirty="0"/>
          </a:p>
          <a:p>
            <a:pPr marL="550320" indent="-380990">
              <a:buFontTx/>
              <a:buChar char="-"/>
            </a:pPr>
            <a:r>
              <a:rPr lang="en-US" sz="1200" b="1" dirty="0">
                <a:solidFill>
                  <a:srgbClr val="7030A0"/>
                </a:solidFill>
              </a:rPr>
              <a:t>9,000 lives lost</a:t>
            </a:r>
          </a:p>
          <a:p>
            <a:pPr marL="550320" indent="-380990">
              <a:buFontTx/>
              <a:buChar char="-"/>
            </a:pPr>
            <a:endParaRPr lang="en-US" dirty="0"/>
          </a:p>
          <a:p>
            <a:pPr marL="550320" indent="-380990">
              <a:buFontTx/>
              <a:buChar char="-"/>
            </a:pPr>
            <a:endParaRPr lang="en-US" dirty="0"/>
          </a:p>
          <a:p>
            <a:pPr marL="169329" indent="0">
              <a:spcAft>
                <a:spcPts val="1200"/>
              </a:spcAft>
            </a:pPr>
            <a:r>
              <a:rPr lang="en-US" dirty="0"/>
              <a:t>Goal: </a:t>
            </a:r>
            <a:endParaRPr lang="en-US" sz="1400" dirty="0"/>
          </a:p>
          <a:p>
            <a:pPr marL="169330" indent="0"/>
            <a:r>
              <a:rPr lang="en-US" sz="1400" dirty="0"/>
              <a:t>Use machine learning classification to predict building damage</a:t>
            </a:r>
          </a:p>
        </p:txBody>
      </p:sp>
      <p:grpSp>
        <p:nvGrpSpPr>
          <p:cNvPr id="1017" name="Google Shape;1017;p48"/>
          <p:cNvGrpSpPr/>
          <p:nvPr/>
        </p:nvGrpSpPr>
        <p:grpSpPr>
          <a:xfrm rot="-5400000">
            <a:off x="3649788" y="4183625"/>
            <a:ext cx="791942" cy="573747"/>
            <a:chOff x="1264625" y="2630525"/>
            <a:chExt cx="791942" cy="573747"/>
          </a:xfrm>
        </p:grpSpPr>
        <p:sp>
          <p:nvSpPr>
            <p:cNvPr id="1018" name="Google Shape;1018;p48"/>
            <p:cNvSpPr/>
            <p:nvPr/>
          </p:nvSpPr>
          <p:spPr>
            <a:xfrm rot="10800000">
              <a:off x="1530477" y="2630525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 rot="10800000">
              <a:off x="1264625" y="2877357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 rot="10800000">
              <a:off x="1856468" y="3003872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5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 rot="5400000" flipH="1">
            <a:off x="317263" y="648600"/>
            <a:ext cx="791942" cy="573747"/>
            <a:chOff x="1264625" y="2630525"/>
            <a:chExt cx="791942" cy="573747"/>
          </a:xfrm>
        </p:grpSpPr>
        <p:sp>
          <p:nvSpPr>
            <p:cNvPr id="1022" name="Google Shape;1022;p48"/>
            <p:cNvSpPr/>
            <p:nvPr/>
          </p:nvSpPr>
          <p:spPr>
            <a:xfrm rot="10800000">
              <a:off x="1530477" y="2630525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 rot="10800000">
              <a:off x="1264625" y="2877357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 rot="10800000">
              <a:off x="1856468" y="3003872"/>
              <a:ext cx="200100" cy="200400"/>
            </a:xfrm>
            <a:prstGeom prst="mathMultiply">
              <a:avLst>
                <a:gd name="adj1" fmla="val 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 descr="Diagram, map&#10;&#10;Description automatically generated">
            <a:extLst>
              <a:ext uri="{FF2B5EF4-FFF2-40B4-BE49-F238E27FC236}">
                <a16:creationId xmlns:a16="http://schemas.microsoft.com/office/drawing/2014/main" id="{69BA9F21-928E-A248-B403-FB9C8AAE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81" y="1457336"/>
            <a:ext cx="4367657" cy="26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1;p36">
            <a:extLst>
              <a:ext uri="{FF2B5EF4-FFF2-40B4-BE49-F238E27FC236}">
                <a16:creationId xmlns:a16="http://schemas.microsoft.com/office/drawing/2014/main" id="{24538834-F214-6E44-8A28-023DFEC5F6FB}"/>
              </a:ext>
            </a:extLst>
          </p:cNvPr>
          <p:cNvSpPr txBox="1">
            <a:spLocks/>
          </p:cNvSpPr>
          <p:nvPr/>
        </p:nvSpPr>
        <p:spPr>
          <a:xfrm>
            <a:off x="200538" y="440760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dirty="0"/>
              <a:t>Data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5906F4-9A3C-2549-8CA8-CEED7FF4FD48}"/>
              </a:ext>
            </a:extLst>
          </p:cNvPr>
          <p:cNvSpPr txBox="1">
            <a:spLocks/>
          </p:cNvSpPr>
          <p:nvPr/>
        </p:nvSpPr>
        <p:spPr>
          <a:xfrm>
            <a:off x="12846" y="1257960"/>
            <a:ext cx="4371462" cy="373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03195" indent="0">
              <a:buNone/>
            </a:pPr>
            <a:r>
              <a:rPr lang="en-US" sz="1400" dirty="0"/>
              <a:t>Nepal carried out a household survey for 11 severely affected districts to assess building damage.</a:t>
            </a:r>
          </a:p>
          <a:p>
            <a:pPr marL="203195" indent="0">
              <a:buNone/>
            </a:pPr>
            <a:endParaRPr lang="en-US" sz="1400" dirty="0"/>
          </a:p>
          <a:p>
            <a:pPr marL="431789" indent="-228594">
              <a:buFontTx/>
              <a:buChar char="-"/>
            </a:pPr>
            <a:r>
              <a:rPr lang="en-US" sz="1400" dirty="0"/>
              <a:t>750k +rows , 42 features</a:t>
            </a:r>
          </a:p>
          <a:p>
            <a:pPr marL="203195" indent="0">
              <a:buNone/>
            </a:pPr>
            <a:endParaRPr lang="en-US" sz="1400" dirty="0"/>
          </a:p>
          <a:p>
            <a:pPr marL="431789" indent="-228594">
              <a:buFontTx/>
              <a:buChar char="-"/>
            </a:pPr>
            <a:r>
              <a:rPr lang="en-US" sz="1400" dirty="0"/>
              <a:t>Target: Damage Grade</a:t>
            </a:r>
          </a:p>
          <a:p>
            <a:pPr marL="431789" indent="-228594">
              <a:buFontTx/>
              <a:buChar char="-"/>
            </a:pPr>
            <a:r>
              <a:rPr lang="en-US" sz="1400" dirty="0"/>
              <a:t>Features: Building data</a:t>
            </a:r>
          </a:p>
          <a:p>
            <a:pPr marL="812780" lvl="1" indent="0">
              <a:buNone/>
            </a:pPr>
            <a:r>
              <a:rPr lang="en-US" sz="1400" dirty="0"/>
              <a:t>Examples:</a:t>
            </a:r>
          </a:p>
          <a:p>
            <a:pPr marL="1041374" lvl="1" indent="-228594">
              <a:spcBef>
                <a:spcPts val="0"/>
              </a:spcBef>
              <a:buFontTx/>
              <a:buChar char="-"/>
            </a:pPr>
            <a:r>
              <a:rPr lang="en-US" dirty="0"/>
              <a:t>Year built</a:t>
            </a:r>
          </a:p>
          <a:p>
            <a:pPr marL="1041374" lvl="1" indent="-228594">
              <a:spcBef>
                <a:spcPts val="0"/>
              </a:spcBef>
              <a:buFontTx/>
              <a:buChar char="-"/>
            </a:pPr>
            <a:r>
              <a:rPr lang="en-US" dirty="0"/>
              <a:t>Construction material</a:t>
            </a:r>
          </a:p>
          <a:p>
            <a:pPr marL="1041374" lvl="1" indent="-228594">
              <a:spcBef>
                <a:spcPts val="0"/>
              </a:spcBef>
              <a:buFontTx/>
              <a:buChar char="-"/>
            </a:pPr>
            <a:r>
              <a:rPr lang="en-US" dirty="0"/>
              <a:t>Building height &amp; floor area</a:t>
            </a:r>
          </a:p>
          <a:p>
            <a:pPr marL="1041374" lvl="1" indent="-228594">
              <a:spcBef>
                <a:spcPts val="0"/>
              </a:spcBef>
              <a:buFontTx/>
              <a:buChar char="-"/>
            </a:pPr>
            <a:r>
              <a:rPr lang="en-US" dirty="0"/>
              <a:t>Land surface </a:t>
            </a:r>
            <a:endParaRPr lang="en-US" sz="1400" dirty="0"/>
          </a:p>
          <a:p>
            <a:pPr marL="1041374" lvl="1" indent="-228594">
              <a:spcBef>
                <a:spcPts val="0"/>
              </a:spcBef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FA29476-FC4D-2940-9C6F-3A22C380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55" y="678089"/>
            <a:ext cx="4841507" cy="2161156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EFD6D88-EA33-B149-BAD3-7FF29261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69116"/>
              </p:ext>
            </p:extLst>
          </p:nvPr>
        </p:nvGraphicFramePr>
        <p:xfrm>
          <a:off x="4918509" y="3064134"/>
          <a:ext cx="3606266" cy="1295400"/>
        </p:xfrm>
        <a:graphic>
          <a:graphicData uri="http://schemas.openxmlformats.org/drawingml/2006/table">
            <a:tbl>
              <a:tblPr firstRow="1" bandRow="1"/>
              <a:tblGrid>
                <a:gridCol w="1043445">
                  <a:extLst>
                    <a:ext uri="{9D8B030D-6E8A-4147-A177-3AD203B41FA5}">
                      <a16:colId xmlns:a16="http://schemas.microsoft.com/office/drawing/2014/main" val="1705098997"/>
                    </a:ext>
                  </a:extLst>
                </a:gridCol>
                <a:gridCol w="2562821">
                  <a:extLst>
                    <a:ext uri="{9D8B030D-6E8A-4147-A177-3AD203B41FA5}">
                      <a16:colId xmlns:a16="http://schemas.microsoft.com/office/drawing/2014/main" val="2663526570"/>
                    </a:ext>
                  </a:extLst>
                </a:gridCol>
              </a:tblGrid>
              <a:tr h="2303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Grade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Thin cracks in plaster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26361775"/>
                  </a:ext>
                </a:extLst>
              </a:tr>
              <a:tr h="2303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Grade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Cracks in many walls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82862697"/>
                  </a:ext>
                </a:extLst>
              </a:tr>
              <a:tr h="2303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Grade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Large and extensive cracks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1733703"/>
                  </a:ext>
                </a:extLst>
              </a:tr>
              <a:tr h="2303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Grade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Walls collapse, failure of roof/floor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5531491"/>
                  </a:ext>
                </a:extLst>
              </a:tr>
              <a:tr h="23038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Grade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Fira Sans" panose="020B0503050000020004" pitchFamily="34" charset="0"/>
                        </a:rPr>
                        <a:t>Total or near collapse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1085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C99A17A7-E136-D546-B375-803D5EE3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0" y="1314664"/>
            <a:ext cx="3982349" cy="3518651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190CEA1E-3517-6446-BA52-98320094F28F}"/>
              </a:ext>
            </a:extLst>
          </p:cNvPr>
          <p:cNvSpPr txBox="1">
            <a:spLocks/>
          </p:cNvSpPr>
          <p:nvPr/>
        </p:nvSpPr>
        <p:spPr>
          <a:xfrm>
            <a:off x="-105878" y="264235"/>
            <a:ext cx="3009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2400" dirty="0"/>
              <a:t>Baseline model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7E0D976B-8831-DC47-B2B9-647030860D56}"/>
              </a:ext>
            </a:extLst>
          </p:cNvPr>
          <p:cNvSpPr txBox="1">
            <a:spLocks/>
          </p:cNvSpPr>
          <p:nvPr/>
        </p:nvSpPr>
        <p:spPr>
          <a:xfrm>
            <a:off x="-643215" y="774186"/>
            <a:ext cx="4296330" cy="4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1800" dirty="0"/>
              <a:t>Logistic Regression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80F8095B-B070-0A46-B24F-B114B7517595}"/>
              </a:ext>
            </a:extLst>
          </p:cNvPr>
          <p:cNvSpPr txBox="1">
            <a:spLocks/>
          </p:cNvSpPr>
          <p:nvPr/>
        </p:nvSpPr>
        <p:spPr>
          <a:xfrm>
            <a:off x="5336853" y="2193198"/>
            <a:ext cx="2868357" cy="10697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3000" dirty="0">
                <a:solidFill>
                  <a:schemeClr val="accent6"/>
                </a:solidFill>
              </a:rPr>
              <a:t>Log loss score: 1.32</a:t>
            </a:r>
          </a:p>
        </p:txBody>
      </p:sp>
    </p:spTree>
    <p:extLst>
      <p:ext uri="{BB962C8B-B14F-4D97-AF65-F5344CB8AC3E}">
        <p14:creationId xmlns:p14="http://schemas.microsoft.com/office/powerpoint/2010/main" val="39799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C3EC6-2DD8-D7AD-53F5-034AFDBF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475" y="1687460"/>
            <a:ext cx="4526306" cy="147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5CA7E-B987-388A-A5CC-D0380628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6" y="1684818"/>
            <a:ext cx="4202953" cy="22040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06B23E-EB56-3645-B3FB-AF277053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76" y="1100793"/>
            <a:ext cx="1519786" cy="612900"/>
          </a:xfrm>
        </p:spPr>
        <p:txBody>
          <a:bodyPr/>
          <a:lstStyle/>
          <a:p>
            <a:r>
              <a:rPr lang="en-US" sz="2400" dirty="0"/>
              <a:t>Binary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AE13BD99-3FEC-D840-BBB8-E34FAE0CC257}"/>
              </a:ext>
            </a:extLst>
          </p:cNvPr>
          <p:cNvSpPr txBox="1">
            <a:spLocks/>
          </p:cNvSpPr>
          <p:nvPr/>
        </p:nvSpPr>
        <p:spPr>
          <a:xfrm>
            <a:off x="-512674" y="1113104"/>
            <a:ext cx="3009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2400" dirty="0"/>
              <a:t>Multiclass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5B3D3B2B-7CE8-6643-82DF-D40A87508488}"/>
              </a:ext>
            </a:extLst>
          </p:cNvPr>
          <p:cNvSpPr txBox="1">
            <a:spLocks/>
          </p:cNvSpPr>
          <p:nvPr/>
        </p:nvSpPr>
        <p:spPr>
          <a:xfrm>
            <a:off x="2157257" y="3935972"/>
            <a:ext cx="2296593" cy="87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1800" dirty="0"/>
              <a:t>Model miss: $4 billion</a:t>
            </a:r>
          </a:p>
          <a:p>
            <a:r>
              <a:rPr lang="en-US" sz="1200" dirty="0"/>
              <a:t>	(0.6x)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A8FEB9EA-0944-9C43-BE04-EF297DE993BF}"/>
              </a:ext>
            </a:extLst>
          </p:cNvPr>
          <p:cNvSpPr txBox="1">
            <a:spLocks/>
          </p:cNvSpPr>
          <p:nvPr/>
        </p:nvSpPr>
        <p:spPr>
          <a:xfrm>
            <a:off x="6847407" y="3492378"/>
            <a:ext cx="2296593" cy="44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1800" dirty="0"/>
              <a:t>Model miss: </a:t>
            </a:r>
          </a:p>
          <a:p>
            <a:r>
              <a:rPr lang="en-US" sz="3000" dirty="0">
                <a:solidFill>
                  <a:schemeClr val="accent6"/>
                </a:solidFill>
              </a:rPr>
              <a:t>$10 billion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(11.4x)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190CEA1E-3517-6446-BA52-98320094F28F}"/>
              </a:ext>
            </a:extLst>
          </p:cNvPr>
          <p:cNvSpPr txBox="1">
            <a:spLocks/>
          </p:cNvSpPr>
          <p:nvPr/>
        </p:nvSpPr>
        <p:spPr>
          <a:xfrm>
            <a:off x="0" y="328894"/>
            <a:ext cx="4572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2400" dirty="0"/>
              <a:t>Should we consider Binary model?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0F855-7D9C-0D44-AF18-B53CCE4F6F23}"/>
              </a:ext>
            </a:extLst>
          </p:cNvPr>
          <p:cNvSpPr/>
          <p:nvPr/>
        </p:nvSpPr>
        <p:spPr>
          <a:xfrm>
            <a:off x="2286000" y="3715372"/>
            <a:ext cx="586154" cy="18423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8C163-9386-C340-BC7A-23AFBAA2B0A9}"/>
              </a:ext>
            </a:extLst>
          </p:cNvPr>
          <p:cNvSpPr/>
          <p:nvPr/>
        </p:nvSpPr>
        <p:spPr>
          <a:xfrm>
            <a:off x="8394002" y="2994602"/>
            <a:ext cx="586154" cy="18423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1D1938-E88F-1149-838B-1D3774B74C5D}"/>
              </a:ext>
            </a:extLst>
          </p:cNvPr>
          <p:cNvSpPr/>
          <p:nvPr/>
        </p:nvSpPr>
        <p:spPr>
          <a:xfrm>
            <a:off x="3752305" y="3720160"/>
            <a:ext cx="586154" cy="18423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D969B-4474-1B40-BD44-1F4D0490310A}"/>
              </a:ext>
            </a:extLst>
          </p:cNvPr>
          <p:cNvSpPr/>
          <p:nvPr/>
        </p:nvSpPr>
        <p:spPr>
          <a:xfrm>
            <a:off x="6624668" y="2992094"/>
            <a:ext cx="690532" cy="19846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34;p44">
            <a:extLst>
              <a:ext uri="{FF2B5EF4-FFF2-40B4-BE49-F238E27FC236}">
                <a16:creationId xmlns:a16="http://schemas.microsoft.com/office/drawing/2014/main" id="{47C8A725-75C2-3A47-BFA2-82A211D868D7}"/>
              </a:ext>
            </a:extLst>
          </p:cNvPr>
          <p:cNvSpPr/>
          <p:nvPr/>
        </p:nvSpPr>
        <p:spPr>
          <a:xfrm>
            <a:off x="4760433" y="1101969"/>
            <a:ext cx="3633289" cy="3612981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4"/>
          <p:cNvSpPr txBox="1">
            <a:spLocks noGrp="1"/>
          </p:cNvSpPr>
          <p:nvPr>
            <p:ph type="title"/>
          </p:nvPr>
        </p:nvSpPr>
        <p:spPr>
          <a:xfrm>
            <a:off x="578471" y="2078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</a:t>
            </a:r>
            <a:r>
              <a:rPr lang="en" sz="2000" dirty="0"/>
              <a:t>stage 1</a:t>
            </a:r>
            <a:endParaRPr dirty="0"/>
          </a:p>
        </p:txBody>
      </p:sp>
      <p:sp>
        <p:nvSpPr>
          <p:cNvPr id="934" name="Google Shape;934;p44"/>
          <p:cNvSpPr/>
          <p:nvPr/>
        </p:nvSpPr>
        <p:spPr>
          <a:xfrm>
            <a:off x="750277" y="1101969"/>
            <a:ext cx="3633289" cy="3612981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35" name="Google Shape;935;p44"/>
          <p:cNvGraphicFramePr/>
          <p:nvPr>
            <p:extLst>
              <p:ext uri="{D42A27DB-BD31-4B8C-83A1-F6EECF244321}">
                <p14:modId xmlns:p14="http://schemas.microsoft.com/office/powerpoint/2010/main" val="3931862458"/>
              </p:ext>
            </p:extLst>
          </p:nvPr>
        </p:nvGraphicFramePr>
        <p:xfrm>
          <a:off x="843125" y="1505581"/>
          <a:ext cx="3400629" cy="3051310"/>
        </p:xfrm>
        <a:graphic>
          <a:graphicData uri="http://schemas.openxmlformats.org/drawingml/2006/table">
            <a:tbl>
              <a:tblPr>
                <a:noFill/>
                <a:tableStyleId>{0B635268-31FA-4586-9F74-A372EE84DA30}</a:tableStyleId>
              </a:tblPr>
              <a:tblGrid>
                <a:gridCol w="197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Log loss score</a:t>
                      </a:r>
                      <a:endParaRPr sz="16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Logistic Regression (baseline)</a:t>
                      </a:r>
                      <a:endParaRPr sz="13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1.32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Logistic Regression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(One v Rest)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1.31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Random Forest Classifier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1.24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90549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XG Boost Classifier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(SMOTE)</a:t>
                      </a:r>
                      <a:endParaRPr sz="13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1.27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935;p44">
            <a:extLst>
              <a:ext uri="{FF2B5EF4-FFF2-40B4-BE49-F238E27FC236}">
                <a16:creationId xmlns:a16="http://schemas.microsoft.com/office/drawing/2014/main" id="{FA274EA4-07D7-544F-BAFA-5A2A3D7AE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377206"/>
              </p:ext>
            </p:extLst>
          </p:nvPr>
        </p:nvGraphicFramePr>
        <p:xfrm>
          <a:off x="4923691" y="1540749"/>
          <a:ext cx="3288265" cy="2939195"/>
        </p:xfrm>
        <a:graphic>
          <a:graphicData uri="http://schemas.openxmlformats.org/drawingml/2006/table">
            <a:tbl>
              <a:tblPr>
                <a:noFill/>
                <a:tableStyleId>{0B635268-31FA-4586-9F74-A372EE84DA30}</a:tableStyleId>
              </a:tblPr>
              <a:tblGrid>
                <a:gridCol w="178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RMSE</a:t>
                      </a:r>
                      <a:endParaRPr sz="16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Linear Regression (baseline)</a:t>
                      </a:r>
                      <a:endParaRPr sz="13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1.12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Random Forest Regressor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0.99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XG Boost Regressor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1.02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90549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Google Shape;933;p44">
            <a:extLst>
              <a:ext uri="{FF2B5EF4-FFF2-40B4-BE49-F238E27FC236}">
                <a16:creationId xmlns:a16="http://schemas.microsoft.com/office/drawing/2014/main" id="{82E437EE-7AFB-F344-829D-2124E80791DF}"/>
              </a:ext>
            </a:extLst>
          </p:cNvPr>
          <p:cNvSpPr txBox="1">
            <a:spLocks/>
          </p:cNvSpPr>
          <p:nvPr/>
        </p:nvSpPr>
        <p:spPr>
          <a:xfrm>
            <a:off x="932042" y="1199173"/>
            <a:ext cx="124845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l"/>
            <a:r>
              <a:rPr lang="en-US" sz="2000" dirty="0"/>
              <a:t>Classifiers</a:t>
            </a:r>
            <a:endParaRPr lang="en-US" dirty="0"/>
          </a:p>
        </p:txBody>
      </p:sp>
      <p:sp>
        <p:nvSpPr>
          <p:cNvPr id="21" name="Google Shape;933;p44">
            <a:extLst>
              <a:ext uri="{FF2B5EF4-FFF2-40B4-BE49-F238E27FC236}">
                <a16:creationId xmlns:a16="http://schemas.microsoft.com/office/drawing/2014/main" id="{4F5D92AB-1008-EF4A-8965-E857B05C2E1F}"/>
              </a:ext>
            </a:extLst>
          </p:cNvPr>
          <p:cNvSpPr txBox="1">
            <a:spLocks/>
          </p:cNvSpPr>
          <p:nvPr/>
        </p:nvSpPr>
        <p:spPr>
          <a:xfrm>
            <a:off x="4838547" y="1202592"/>
            <a:ext cx="1351238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l"/>
            <a:r>
              <a:rPr lang="en-US" sz="2000" dirty="0"/>
              <a:t>Regressors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A2E04-B54E-744C-82AE-D3367AFC7D28}"/>
              </a:ext>
            </a:extLst>
          </p:cNvPr>
          <p:cNvSpPr/>
          <p:nvPr/>
        </p:nvSpPr>
        <p:spPr>
          <a:xfrm>
            <a:off x="932042" y="3441927"/>
            <a:ext cx="3135866" cy="48237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49B11-66E3-C743-893C-14D74AAFBE1E}"/>
              </a:ext>
            </a:extLst>
          </p:cNvPr>
          <p:cNvSpPr/>
          <p:nvPr/>
        </p:nvSpPr>
        <p:spPr>
          <a:xfrm>
            <a:off x="4990724" y="2904549"/>
            <a:ext cx="3134947" cy="50097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34;p44">
            <a:extLst>
              <a:ext uri="{FF2B5EF4-FFF2-40B4-BE49-F238E27FC236}">
                <a16:creationId xmlns:a16="http://schemas.microsoft.com/office/drawing/2014/main" id="{47C8A725-75C2-3A47-BFA2-82A211D868D7}"/>
              </a:ext>
            </a:extLst>
          </p:cNvPr>
          <p:cNvSpPr/>
          <p:nvPr/>
        </p:nvSpPr>
        <p:spPr>
          <a:xfrm>
            <a:off x="4760433" y="1101969"/>
            <a:ext cx="3633289" cy="1922585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4"/>
          <p:cNvSpPr txBox="1">
            <a:spLocks noGrp="1"/>
          </p:cNvSpPr>
          <p:nvPr>
            <p:ph type="title"/>
          </p:nvPr>
        </p:nvSpPr>
        <p:spPr>
          <a:xfrm>
            <a:off x="578471" y="2078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</a:t>
            </a:r>
            <a:r>
              <a:rPr lang="en" sz="2000" dirty="0"/>
              <a:t>stage 2</a:t>
            </a:r>
            <a:endParaRPr dirty="0"/>
          </a:p>
        </p:txBody>
      </p:sp>
      <p:sp>
        <p:nvSpPr>
          <p:cNvPr id="934" name="Google Shape;934;p44"/>
          <p:cNvSpPr/>
          <p:nvPr/>
        </p:nvSpPr>
        <p:spPr>
          <a:xfrm>
            <a:off x="750277" y="1101969"/>
            <a:ext cx="3633289" cy="1922585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35" name="Google Shape;935;p44"/>
          <p:cNvGraphicFramePr/>
          <p:nvPr>
            <p:extLst>
              <p:ext uri="{D42A27DB-BD31-4B8C-83A1-F6EECF244321}">
                <p14:modId xmlns:p14="http://schemas.microsoft.com/office/powerpoint/2010/main" val="1795568982"/>
              </p:ext>
            </p:extLst>
          </p:nvPr>
        </p:nvGraphicFramePr>
        <p:xfrm>
          <a:off x="843125" y="1505581"/>
          <a:ext cx="3400629" cy="1314040"/>
        </p:xfrm>
        <a:graphic>
          <a:graphicData uri="http://schemas.openxmlformats.org/drawingml/2006/table">
            <a:tbl>
              <a:tblPr>
                <a:noFill/>
                <a:tableStyleId>{0B635268-31FA-4586-9F74-A372EE84DA30}</a:tableStyleId>
              </a:tblPr>
              <a:tblGrid>
                <a:gridCol w="197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F1 score (micro)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Random Forest Classifier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0.54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90549"/>
                  </a:ext>
                </a:extLst>
              </a:tr>
            </a:tbl>
          </a:graphicData>
        </a:graphic>
      </p:graphicFrame>
      <p:graphicFrame>
        <p:nvGraphicFramePr>
          <p:cNvPr id="19" name="Google Shape;935;p44">
            <a:extLst>
              <a:ext uri="{FF2B5EF4-FFF2-40B4-BE49-F238E27FC236}">
                <a16:creationId xmlns:a16="http://schemas.microsoft.com/office/drawing/2014/main" id="{FA274EA4-07D7-544F-BAFA-5A2A3D7AE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859498"/>
              </p:ext>
            </p:extLst>
          </p:nvPr>
        </p:nvGraphicFramePr>
        <p:xfrm>
          <a:off x="4923691" y="1540749"/>
          <a:ext cx="3288265" cy="1314040"/>
        </p:xfrm>
        <a:graphic>
          <a:graphicData uri="http://schemas.openxmlformats.org/drawingml/2006/table">
            <a:tbl>
              <a:tblPr>
                <a:noFill/>
                <a:tableStyleId>{0B635268-31FA-4586-9F74-A372EE84DA30}</a:tableStyleId>
              </a:tblPr>
              <a:tblGrid>
                <a:gridCol w="178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F1 score   (micro) </a:t>
                      </a:r>
                      <a:endParaRPr sz="16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Random Forest Regressor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0.43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933;p44">
            <a:extLst>
              <a:ext uri="{FF2B5EF4-FFF2-40B4-BE49-F238E27FC236}">
                <a16:creationId xmlns:a16="http://schemas.microsoft.com/office/drawing/2014/main" id="{82E437EE-7AFB-F344-829D-2124E80791DF}"/>
              </a:ext>
            </a:extLst>
          </p:cNvPr>
          <p:cNvSpPr txBox="1">
            <a:spLocks/>
          </p:cNvSpPr>
          <p:nvPr/>
        </p:nvSpPr>
        <p:spPr>
          <a:xfrm>
            <a:off x="932042" y="1199173"/>
            <a:ext cx="124845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l"/>
            <a:r>
              <a:rPr lang="en-US" sz="2000" dirty="0"/>
              <a:t>Classifiers</a:t>
            </a:r>
            <a:endParaRPr lang="en-US" dirty="0"/>
          </a:p>
        </p:txBody>
      </p:sp>
      <p:sp>
        <p:nvSpPr>
          <p:cNvPr id="21" name="Google Shape;933;p44">
            <a:extLst>
              <a:ext uri="{FF2B5EF4-FFF2-40B4-BE49-F238E27FC236}">
                <a16:creationId xmlns:a16="http://schemas.microsoft.com/office/drawing/2014/main" id="{4F5D92AB-1008-EF4A-8965-E857B05C2E1F}"/>
              </a:ext>
            </a:extLst>
          </p:cNvPr>
          <p:cNvSpPr txBox="1">
            <a:spLocks/>
          </p:cNvSpPr>
          <p:nvPr/>
        </p:nvSpPr>
        <p:spPr>
          <a:xfrm>
            <a:off x="4838547" y="1202592"/>
            <a:ext cx="1351238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l"/>
            <a:r>
              <a:rPr lang="en-US" sz="2000" dirty="0"/>
              <a:t>Regressors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A2E04-B54E-744C-82AE-D3367AFC7D28}"/>
              </a:ext>
            </a:extLst>
          </p:cNvPr>
          <p:cNvSpPr/>
          <p:nvPr/>
        </p:nvSpPr>
        <p:spPr>
          <a:xfrm>
            <a:off x="843124" y="2277363"/>
            <a:ext cx="3400629" cy="48237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FD60600-A8F1-5248-ABF8-6DDE08DB58EA}"/>
              </a:ext>
            </a:extLst>
          </p:cNvPr>
          <p:cNvSpPr txBox="1">
            <a:spLocks/>
          </p:cNvSpPr>
          <p:nvPr/>
        </p:nvSpPr>
        <p:spPr>
          <a:xfrm>
            <a:off x="750277" y="3507185"/>
            <a:ext cx="3633290" cy="12861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</a:rPr>
              <a:t>Random Forest Classifier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F1 score on final holdout : 0.45 </a:t>
            </a:r>
          </a:p>
        </p:txBody>
      </p:sp>
      <p:sp>
        <p:nvSpPr>
          <p:cNvPr id="12" name="Google Shape;934;p44">
            <a:extLst>
              <a:ext uri="{FF2B5EF4-FFF2-40B4-BE49-F238E27FC236}">
                <a16:creationId xmlns:a16="http://schemas.microsoft.com/office/drawing/2014/main" id="{BAB50BA1-1BE8-D847-9ED2-724AE70E1F39}"/>
              </a:ext>
            </a:extLst>
          </p:cNvPr>
          <p:cNvSpPr/>
          <p:nvPr/>
        </p:nvSpPr>
        <p:spPr>
          <a:xfrm>
            <a:off x="4760433" y="3140835"/>
            <a:ext cx="3633289" cy="1922585"/>
          </a:xfrm>
          <a:prstGeom prst="roundRect">
            <a:avLst>
              <a:gd name="adj" fmla="val 7798"/>
            </a:avLst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Google Shape;935;p44">
            <a:extLst>
              <a:ext uri="{FF2B5EF4-FFF2-40B4-BE49-F238E27FC236}">
                <a16:creationId xmlns:a16="http://schemas.microsoft.com/office/drawing/2014/main" id="{883A69CC-A0A1-B648-B454-2AF4E4FB7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290738"/>
              </p:ext>
            </p:extLst>
          </p:nvPr>
        </p:nvGraphicFramePr>
        <p:xfrm>
          <a:off x="4932944" y="3192945"/>
          <a:ext cx="3288265" cy="1749694"/>
        </p:xfrm>
        <a:graphic>
          <a:graphicData uri="http://schemas.openxmlformats.org/drawingml/2006/table">
            <a:tbl>
              <a:tblPr>
                <a:noFill/>
                <a:tableStyleId>{0B635268-31FA-4586-9F74-A372EE84DA30}</a:tableStyleId>
              </a:tblPr>
              <a:tblGrid>
                <a:gridCol w="178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F1 score   (micro) </a:t>
                      </a:r>
                      <a:endParaRPr sz="1600" dirty="0">
                        <a:solidFill>
                          <a:schemeClr val="dk1"/>
                        </a:solidFill>
                        <a:latin typeface="Londrina Solid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RF Regressor (SMOTE)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RF Classifier (SMOTE)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XGB Regressors (SMOTE)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Londrina Solid"/>
                          <a:ea typeface="Londrina Solid"/>
                          <a:cs typeface="Londrina Solid"/>
                          <a:sym typeface="Londrina Solid"/>
                        </a:rPr>
                        <a:t>XGB Classifier (SMOTE)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0.45</a:t>
                      </a:r>
                      <a:endParaRPr sz="16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D9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933;p44">
            <a:extLst>
              <a:ext uri="{FF2B5EF4-FFF2-40B4-BE49-F238E27FC236}">
                <a16:creationId xmlns:a16="http://schemas.microsoft.com/office/drawing/2014/main" id="{9B55C430-2CDD-024F-BD44-3A3E9B0D33C2}"/>
              </a:ext>
            </a:extLst>
          </p:cNvPr>
          <p:cNvSpPr txBox="1">
            <a:spLocks/>
          </p:cNvSpPr>
          <p:nvPr/>
        </p:nvSpPr>
        <p:spPr>
          <a:xfrm>
            <a:off x="4838547" y="3241458"/>
            <a:ext cx="1351238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ondrina Solid"/>
              <a:buNone/>
              <a:defRPr sz="4200" b="1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l"/>
            <a:r>
              <a:rPr lang="en-US" sz="2000" dirty="0"/>
              <a:t>Ensemble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2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7"/>
          <p:cNvSpPr txBox="1">
            <a:spLocks noGrp="1"/>
          </p:cNvSpPr>
          <p:nvPr>
            <p:ph type="title"/>
          </p:nvPr>
        </p:nvSpPr>
        <p:spPr>
          <a:xfrm>
            <a:off x="932629" y="154004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Deployment </a:t>
            </a:r>
            <a:endParaRPr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02C880-E39C-3040-ACC6-EBF85D95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55" y="924026"/>
            <a:ext cx="3163444" cy="3632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A19BAE-B888-DA47-B483-6B4A3C908769}"/>
              </a:ext>
            </a:extLst>
          </p:cNvPr>
          <p:cNvSpPr txBox="1"/>
          <p:nvPr/>
        </p:nvSpPr>
        <p:spPr>
          <a:xfrm>
            <a:off x="985637" y="924026"/>
            <a:ext cx="3451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Fira Sans" panose="020B0503050000020004" pitchFamily="34" charset="0"/>
            </a:endParaRPr>
          </a:p>
          <a:p>
            <a:r>
              <a:rPr lang="en-US" sz="1200" dirty="0">
                <a:latin typeface="Fira Sans" panose="020B0503050000020004" pitchFamily="34" charset="0"/>
              </a:rPr>
              <a:t>Top 6 features were used to deploy a simple proof of concept model</a:t>
            </a:r>
          </a:p>
          <a:p>
            <a:endParaRPr lang="en-US" sz="1200" dirty="0">
              <a:latin typeface="Fira Sans" panose="020B0503050000020004" pitchFamily="34" charset="0"/>
            </a:endParaRPr>
          </a:p>
          <a:p>
            <a:r>
              <a:rPr lang="en-US" sz="1200" dirty="0">
                <a:latin typeface="Fira Sans" panose="020B0503050000020004" pitchFamily="34" charset="0"/>
              </a:rPr>
              <a:t>Please visit at : </a:t>
            </a:r>
            <a:r>
              <a:rPr lang="en-US" sz="1200" dirty="0">
                <a:hlinkClick r:id="rId4"/>
              </a:rPr>
              <a:t>https://share.streamlit.io/amyyunekim/course_4_classification/main/app/app.py</a:t>
            </a:r>
            <a:r>
              <a:rPr lang="en-US" sz="1200" dirty="0"/>
              <a:t> </a:t>
            </a:r>
          </a:p>
          <a:p>
            <a:endParaRPr lang="en-US" sz="12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development</a:t>
            </a:r>
            <a:br>
              <a:rPr lang="en-US" dirty="0"/>
            </a:b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3E306-26F6-434C-8A47-CBB12B211119}"/>
              </a:ext>
            </a:extLst>
          </p:cNvPr>
          <p:cNvSpPr txBox="1"/>
          <p:nvPr/>
        </p:nvSpPr>
        <p:spPr>
          <a:xfrm>
            <a:off x="1406768" y="1477108"/>
            <a:ext cx="568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Further tuning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Use cloud computing for faster processing on large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6164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Atlas Theme by Slidesgo">
  <a:themeElements>
    <a:clrScheme name="Simple Light">
      <a:dk1>
        <a:srgbClr val="333333"/>
      </a:dk1>
      <a:lt1>
        <a:srgbClr val="FEEFD9"/>
      </a:lt1>
      <a:dk2>
        <a:srgbClr val="333333"/>
      </a:dk2>
      <a:lt2>
        <a:srgbClr val="FEEFD9"/>
      </a:lt2>
      <a:accent1>
        <a:srgbClr val="683F0F"/>
      </a:accent1>
      <a:accent2>
        <a:srgbClr val="FF9900"/>
      </a:accent2>
      <a:accent3>
        <a:srgbClr val="C2E6D8"/>
      </a:accent3>
      <a:accent4>
        <a:srgbClr val="F8C2D3"/>
      </a:accent4>
      <a:accent5>
        <a:srgbClr val="9CDCE3"/>
      </a:accent5>
      <a:accent6>
        <a:srgbClr val="E3669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12827</TotalTime>
  <Words>393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Wingdings</vt:lpstr>
      <vt:lpstr>Roboto Condensed Light</vt:lpstr>
      <vt:lpstr>Fira Sans</vt:lpstr>
      <vt:lpstr>Londrina Solid</vt:lpstr>
      <vt:lpstr>Fira Sans ExtraBold</vt:lpstr>
      <vt:lpstr>Fira Sans SemiBold</vt:lpstr>
      <vt:lpstr>Livvic</vt:lpstr>
      <vt:lpstr>World Atlas Theme by Slidesgo</vt:lpstr>
      <vt:lpstr>Predicting earthquake building damage</vt:lpstr>
      <vt:lpstr>Motivation</vt:lpstr>
      <vt:lpstr>PowerPoint Presentation</vt:lpstr>
      <vt:lpstr>PowerPoint Presentation</vt:lpstr>
      <vt:lpstr>Binary</vt:lpstr>
      <vt:lpstr>Comparison stage 1</vt:lpstr>
      <vt:lpstr>Comparison stage 2</vt:lpstr>
      <vt:lpstr>Model Deployment </vt:lpstr>
      <vt:lpstr>Future development </vt:lpstr>
      <vt:lpstr>Discussion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Atlas Theme</dc:title>
  <cp:lastModifiedBy>Amy Kim</cp:lastModifiedBy>
  <cp:revision>33</cp:revision>
  <cp:lastPrinted>2023-02-09T13:39:41Z</cp:lastPrinted>
  <dcterms:modified xsi:type="dcterms:W3CDTF">2023-02-09T13:40:32Z</dcterms:modified>
</cp:coreProperties>
</file>