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notesMasterIdLst>
    <p:notesMasterId r:id="rId25"/>
  </p:notesMasterIdLst>
  <p:sldIdLst>
    <p:sldId id="889" r:id="rId2"/>
    <p:sldId id="397" r:id="rId3"/>
    <p:sldId id="891" r:id="rId4"/>
    <p:sldId id="264" r:id="rId5"/>
    <p:sldId id="897" r:id="rId6"/>
    <p:sldId id="914" r:id="rId7"/>
    <p:sldId id="900" r:id="rId8"/>
    <p:sldId id="913" r:id="rId9"/>
    <p:sldId id="903" r:id="rId10"/>
    <p:sldId id="898" r:id="rId11"/>
    <p:sldId id="910" r:id="rId12"/>
    <p:sldId id="916" r:id="rId13"/>
    <p:sldId id="908" r:id="rId14"/>
    <p:sldId id="306" r:id="rId15"/>
    <p:sldId id="905" r:id="rId16"/>
    <p:sldId id="909" r:id="rId17"/>
    <p:sldId id="480" r:id="rId18"/>
    <p:sldId id="915" r:id="rId19"/>
    <p:sldId id="904" r:id="rId20"/>
    <p:sldId id="917" r:id="rId21"/>
    <p:sldId id="919" r:id="rId22"/>
    <p:sldId id="918" r:id="rId23"/>
    <p:sldId id="920" r:id="rId24"/>
  </p:sldIdLst>
  <p:sldSz cx="12192000" cy="6858000"/>
  <p:notesSz cx="9236075" cy="1472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A5F559-95EC-4059-9219-C995B9A1502C}">
          <p14:sldIdLst>
            <p14:sldId id="889"/>
            <p14:sldId id="397"/>
            <p14:sldId id="891"/>
            <p14:sldId id="264"/>
            <p14:sldId id="897"/>
            <p14:sldId id="914"/>
            <p14:sldId id="900"/>
            <p14:sldId id="913"/>
            <p14:sldId id="903"/>
            <p14:sldId id="898"/>
            <p14:sldId id="910"/>
            <p14:sldId id="916"/>
            <p14:sldId id="908"/>
            <p14:sldId id="306"/>
            <p14:sldId id="905"/>
            <p14:sldId id="909"/>
            <p14:sldId id="480"/>
            <p14:sldId id="915"/>
            <p14:sldId id="904"/>
            <p14:sldId id="917"/>
            <p14:sldId id="919"/>
            <p14:sldId id="918"/>
            <p14:sldId id="920"/>
          </p14:sldIdLst>
        </p14:section>
        <p14:section name="Untitled Section" id="{648BBBAA-D827-45E7-A833-06CC9A88215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yuan Zhu" initials="J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224"/>
    <a:srgbClr val="EE6750"/>
    <a:srgbClr val="4472C4"/>
    <a:srgbClr val="A2B9E2"/>
    <a:srgbClr val="F28876"/>
    <a:srgbClr val="F49B8C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48" autoAdjust="0"/>
    <p:restoredTop sz="85031" autoAdjust="0"/>
  </p:normalViewPr>
  <p:slideViewPr>
    <p:cSldViewPr snapToGrid="0">
      <p:cViewPr varScale="1">
        <p:scale>
          <a:sx n="93" d="100"/>
          <a:sy n="9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8998317678396E-2"/>
          <c:y val="7.9742085506338503E-2"/>
          <c:w val="0.97270182504634195"/>
          <c:h val="0.79884122837059401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96"/>
        <c:overlap val="100"/>
        <c:axId val="-1694145536"/>
        <c:axId val="-1764921984"/>
      </c:barChart>
      <c:catAx>
        <c:axId val="-169414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764921984"/>
        <c:crosses val="autoZero"/>
        <c:auto val="1"/>
        <c:lblAlgn val="ctr"/>
        <c:lblOffset val="100"/>
        <c:noMultiLvlLbl val="0"/>
      </c:catAx>
      <c:valAx>
        <c:axId val="-1764921984"/>
        <c:scaling>
          <c:orientation val="minMax"/>
          <c:max val="1200"/>
          <c:min val="0"/>
        </c:scaling>
        <c:delete val="0"/>
        <c:axPos val="l"/>
        <c:numFmt formatCode="#,##0" sourceLinked="0"/>
        <c:majorTickMark val="none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400">
                <a:solidFill>
                  <a:srgbClr val="0A1D34"/>
                </a:solidFill>
                <a:latin typeface="Helvetica Neue Light"/>
                <a:cs typeface="Helvetica" pitchFamily="34" charset="0"/>
              </a:defRPr>
            </a:pPr>
            <a:endParaRPr lang="en-US"/>
          </a:p>
        </c:txPr>
        <c:crossAx val="-1694145536"/>
        <c:crosses val="autoZero"/>
        <c:crossBetween val="between"/>
        <c:majorUnit val="200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Lift Chart for DSC </a:t>
            </a:r>
          </a:p>
        </c:rich>
      </c:tx>
      <c:layout>
        <c:manualLayout>
          <c:xMode val="edge"/>
          <c:yMode val="edge"/>
          <c:x val="0.38721430923928302"/>
          <c:y val="2.2742337966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9326377679018399E-3"/>
                  <c:y val="-9.0735063999386398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5697E011-0DC7-405D-A990-2F4AD8DE61BB}" type="VALUE">
                      <a:rPr lang="en-US" baseline="0" smtClean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16B-47DB-955A-333C365D56E5}"/>
                </c:ext>
              </c:extLst>
            </c:dLbl>
            <c:dLbl>
              <c:idx val="1"/>
              <c:layout>
                <c:manualLayout>
                  <c:x val="1.5963161548137601E-2"/>
                  <c:y val="-6.3350718556772295E-2"/>
                </c:manualLayout>
              </c:layout>
              <c:tx>
                <c:rich>
                  <a:bodyPr/>
                  <a:lstStyle/>
                  <a:p>
                    <a:fld id="{DBE9702B-E069-417F-A7C9-26096ECC4C9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16B-47DB-955A-333C365D56E5}"/>
                </c:ext>
              </c:extLst>
            </c:dLbl>
            <c:dLbl>
              <c:idx val="2"/>
              <c:layout>
                <c:manualLayout>
                  <c:x val="3.1926323096275099E-2"/>
                  <c:y val="-2.4133607069246599E-2"/>
                </c:manualLayout>
              </c:layout>
              <c:tx>
                <c:rich>
                  <a:bodyPr/>
                  <a:lstStyle/>
                  <a:p>
                    <a:fld id="{7BE0FAFD-CAE7-4C8B-9895-DBD492D57D6F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16B-47DB-955A-333C365D56E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16B-47DB-955A-333C365D56E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16B-47DB-955A-333C365D56E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16B-47DB-955A-333C365D56E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16B-47DB-955A-333C365D56E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16B-47DB-955A-333C365D56E5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16B-47DB-955A-333C365D56E5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16B-47DB-955A-333C365D56E5}"/>
                </c:ext>
              </c:extLst>
            </c:dLbl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0.00%</c:formatCode>
                <c:ptCount val="10"/>
                <c:pt idx="0">
                  <c:v>0.1187424</c:v>
                </c:pt>
                <c:pt idx="1">
                  <c:v>0.10196353</c:v>
                </c:pt>
                <c:pt idx="2">
                  <c:v>9.2277789999999998E-2</c:v>
                </c:pt>
                <c:pt idx="3">
                  <c:v>7.2632169999999996E-2</c:v>
                </c:pt>
                <c:pt idx="4">
                  <c:v>6.9320880000000001E-2</c:v>
                </c:pt>
                <c:pt idx="5">
                  <c:v>6.6981189999999996E-2</c:v>
                </c:pt>
                <c:pt idx="6">
                  <c:v>5.8123830000000001E-2</c:v>
                </c:pt>
                <c:pt idx="7">
                  <c:v>5.6103640000000003E-2</c:v>
                </c:pt>
                <c:pt idx="8">
                  <c:v>5.2064220000000001E-2</c:v>
                </c:pt>
                <c:pt idx="9">
                  <c:v>4.6577159999999999E-2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16B-47DB-955A-333C365D56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16B-47DB-955A-333C365D56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16B-47DB-955A-333C365D5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9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ownBars>
        </c:upDownBars>
        <c:smooth val="0"/>
        <c:axId val="-1761711984"/>
        <c:axId val="-1761707440"/>
      </c:lineChart>
      <c:catAx>
        <c:axId val="-1761711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Recovery Score percentile </a:t>
                </a:r>
                <a:r>
                  <a:rPr lang="en-US" dirty="0" err="1"/>
                  <a:t>bkt</a:t>
                </a:r>
                <a:r>
                  <a:rPr lang="en-US" dirty="0"/>
                  <a:t>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1707440"/>
        <c:crosses val="autoZero"/>
        <c:auto val="1"/>
        <c:lblAlgn val="ctr"/>
        <c:lblOffset val="100"/>
        <c:noMultiLvlLbl val="0"/>
      </c:catAx>
      <c:valAx>
        <c:axId val="-17617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Recovery in 6M</a:t>
                </a:r>
                <a:r>
                  <a:rPr lang="en-US" baseline="0" dirty="0"/>
                  <a:t> </a:t>
                </a:r>
                <a:r>
                  <a:rPr lang="en-US" dirty="0"/>
                  <a:t> ($)</a:t>
                </a:r>
              </a:p>
            </c:rich>
          </c:tx>
          <c:layout>
            <c:manualLayout>
              <c:xMode val="edge"/>
              <c:yMode val="edge"/>
              <c:x val="3.9907903870343899E-3"/>
              <c:y val="0.10401014561638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6171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Lift Chart for non-DSC </a:t>
            </a:r>
          </a:p>
        </c:rich>
      </c:tx>
      <c:layout>
        <c:manualLayout>
          <c:xMode val="edge"/>
          <c:yMode val="edge"/>
          <c:x val="0.32903036931922142"/>
          <c:y val="3.79038966101082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9.9769759675859496E-3"/>
                  <c:y val="-4.5250513254837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5697E011-0DC7-405D-A990-2F4AD8DE61B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677-4161-8BD3-4885178C5A0F}"/>
                </c:ext>
              </c:extLst>
            </c:dLbl>
            <c:dLbl>
              <c:idx val="1"/>
              <c:layout>
                <c:manualLayout>
                  <c:x val="1.5963161548137601E-2"/>
                  <c:y val="-6.3350718556772295E-2"/>
                </c:manualLayout>
              </c:layout>
              <c:tx>
                <c:rich>
                  <a:bodyPr/>
                  <a:lstStyle/>
                  <a:p>
                    <a:fld id="{DBE9702B-E069-417F-A7C9-26096ECC4C9E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677-4161-8BD3-4885178C5A0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677-4161-8BD3-4885178C5A0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77-4161-8BD3-4885178C5A0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77-4161-8BD3-4885178C5A0F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677-4161-8BD3-4885178C5A0F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677-4161-8BD3-4885178C5A0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77-4161-8BD3-4885178C5A0F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5677-4161-8BD3-4885178C5A0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77-4161-8BD3-4885178C5A0F}"/>
                </c:ext>
              </c:extLst>
            </c:dLbl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0.00%</c:formatCode>
                <c:ptCount val="10"/>
                <c:pt idx="0">
                  <c:v>6.8987779999999999E-2</c:v>
                </c:pt>
                <c:pt idx="1">
                  <c:v>3.6949309999999999E-2</c:v>
                </c:pt>
                <c:pt idx="2">
                  <c:v>2.602792E-2</c:v>
                </c:pt>
                <c:pt idx="3">
                  <c:v>2.2017809999999999E-2</c:v>
                </c:pt>
                <c:pt idx="4">
                  <c:v>2.4057039999999998E-2</c:v>
                </c:pt>
                <c:pt idx="5">
                  <c:v>2.1804359999999998E-2</c:v>
                </c:pt>
                <c:pt idx="6">
                  <c:v>2.336338E-2</c:v>
                </c:pt>
                <c:pt idx="7">
                  <c:v>2.3853679999999999E-2</c:v>
                </c:pt>
                <c:pt idx="8">
                  <c:v>1.994659E-2</c:v>
                </c:pt>
                <c:pt idx="9">
                  <c:v>1.5677119999999999E-2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677-4161-8BD3-4885178C5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677-4161-8BD3-4885178C5A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677-4161-8BD3-4885178C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9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ownBars>
        </c:upDownBars>
        <c:smooth val="0"/>
        <c:axId val="-1693723344"/>
        <c:axId val="-1693718592"/>
      </c:lineChart>
      <c:catAx>
        <c:axId val="-169372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Recovery</a:t>
                </a:r>
                <a:r>
                  <a:rPr lang="en-US" baseline="0" dirty="0"/>
                  <a:t> </a:t>
                </a:r>
                <a:r>
                  <a:rPr lang="en-US" dirty="0"/>
                  <a:t>Score percentile </a:t>
                </a:r>
                <a:r>
                  <a:rPr lang="en-US" dirty="0" err="1"/>
                  <a:t>bkt</a:t>
                </a:r>
                <a:r>
                  <a:rPr lang="en-US" dirty="0"/>
                  <a:t>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718592"/>
        <c:crosses val="autoZero"/>
        <c:auto val="1"/>
        <c:lblAlgn val="ctr"/>
        <c:lblOffset val="100"/>
        <c:noMultiLvlLbl val="0"/>
      </c:catAx>
      <c:valAx>
        <c:axId val="-169371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Recovery in 6M ($)</a:t>
                </a:r>
              </a:p>
            </c:rich>
          </c:tx>
          <c:layout>
            <c:manualLayout>
              <c:xMode val="edge"/>
              <c:yMode val="edge"/>
              <c:x val="3.9907903870343899E-3"/>
              <c:y val="0.10401014561638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9372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$</a:t>
            </a:r>
            <a:r>
              <a:rPr lang="zh-CN" altLang="en-US" baseline="0" dirty="0"/>
              <a:t> </a:t>
            </a:r>
            <a:r>
              <a:rPr lang="en-US" altLang="zh-CN" baseline="0" dirty="0"/>
              <a:t>-</a:t>
            </a:r>
            <a:r>
              <a:rPr lang="zh-CN" altLang="en-US" baseline="0" dirty="0"/>
              <a:t> </a:t>
            </a:r>
            <a:r>
              <a:rPr lang="en-US" dirty="0"/>
              <a:t>non-DSC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0.14499999999999999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0-4B91-A055-DEB0C9E9AF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 20%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20-4B91-A055-DEB0C9E9AF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8.5699999999999998E-2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20-4B91-A055-DEB0C9E9AF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688176400"/>
        <c:axId val="-1688173136"/>
      </c:barChart>
      <c:catAx>
        <c:axId val="-168817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8173136"/>
        <c:crosses val="autoZero"/>
        <c:auto val="1"/>
        <c:lblAlgn val="ctr"/>
        <c:lblOffset val="100"/>
        <c:noMultiLvlLbl val="0"/>
      </c:catAx>
      <c:valAx>
        <c:axId val="-168817313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168817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aseline="0" dirty="0"/>
              <a:t>%</a:t>
            </a:r>
            <a:r>
              <a:rPr lang="zh-CN" altLang="en-US" baseline="0" dirty="0"/>
              <a:t> </a:t>
            </a:r>
            <a:r>
              <a:rPr lang="en-US" dirty="0"/>
              <a:t>Recovery </a:t>
            </a:r>
            <a:r>
              <a:rPr lang="en-US" altLang="zh-CN" dirty="0"/>
              <a:t>in</a:t>
            </a:r>
            <a:r>
              <a:rPr lang="zh-CN" altLang="en-US" baseline="0" dirty="0"/>
              <a:t> </a:t>
            </a:r>
            <a:r>
              <a:rPr lang="en-US" altLang="zh-CN" baseline="0" dirty="0"/>
              <a:t>$</a:t>
            </a:r>
            <a:r>
              <a:rPr lang="zh-CN" altLang="en-US" baseline="0" dirty="0"/>
              <a:t> </a:t>
            </a:r>
            <a:r>
              <a:rPr lang="en-US" altLang="zh-CN" baseline="0" dirty="0"/>
              <a:t>-</a:t>
            </a:r>
            <a:r>
              <a:rPr lang="zh-CN" altLang="en-US" baseline="0" dirty="0"/>
              <a:t> </a:t>
            </a:r>
            <a:r>
              <a:rPr lang="en-US" altLang="zh-CN" baseline="0" dirty="0"/>
              <a:t>DSC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10%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81-4C19-957D-4DE782B263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Top 20%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81-4C19-957D-4DE782B263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0.252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81-4C19-957D-4DE782B2637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-1689132288"/>
        <c:axId val="-1689129024"/>
      </c:barChart>
      <c:catAx>
        <c:axId val="-168913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9129024"/>
        <c:crosses val="autoZero"/>
        <c:auto val="1"/>
        <c:lblAlgn val="ctr"/>
        <c:lblOffset val="100"/>
        <c:noMultiLvlLbl val="0"/>
      </c:catAx>
      <c:valAx>
        <c:axId val="-168912902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-168913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Lift Chart for DSC </a:t>
            </a:r>
          </a:p>
        </c:rich>
      </c:tx>
      <c:layout>
        <c:manualLayout>
          <c:xMode val="edge"/>
          <c:yMode val="edge"/>
          <c:x val="0.38721430923928302"/>
          <c:y val="2.2742337966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29097052521153E-2"/>
                  <c:y val="-6.0646234576173297E-2"/>
                </c:manualLayout>
              </c:layout>
              <c:tx>
                <c:rich>
                  <a:bodyPr/>
                  <a:lstStyle/>
                  <a:p>
                    <a:fld id="{46733124-7AF4-41C2-9E2B-3C9BC764BDBF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5E-421A-9488-C1D5C390555D}"/>
                </c:ext>
              </c:extLst>
            </c:dLbl>
            <c:dLbl>
              <c:idx val="1"/>
              <c:layout>
                <c:manualLayout>
                  <c:x val="1.0327764201692201E-2"/>
                  <c:y val="-0.102340520847292"/>
                </c:manualLayout>
              </c:layout>
              <c:tx>
                <c:rich>
                  <a:bodyPr/>
                  <a:lstStyle/>
                  <a:p>
                    <a:fld id="{02D09EC6-1DEC-4360-8A19-9A805CD57D28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5E-421A-9488-C1D5C390555D}"/>
                </c:ext>
              </c:extLst>
            </c:dLbl>
            <c:dLbl>
              <c:idx val="2"/>
              <c:layout>
                <c:manualLayout>
                  <c:x val="4.6474938907615303E-2"/>
                  <c:y val="-6.0646234576173297E-2"/>
                </c:manualLayout>
              </c:layout>
              <c:tx>
                <c:rich>
                  <a:bodyPr/>
                  <a:lstStyle/>
                  <a:p>
                    <a:fld id="{9F07BCDB-3B2D-49C2-A117-CA641C40CBAD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5E-421A-9488-C1D5C390555D}"/>
                </c:ext>
              </c:extLst>
            </c:dLbl>
            <c:dLbl>
              <c:idx val="3"/>
              <c:layout>
                <c:manualLayout>
                  <c:x val="3.3565233655499897E-2"/>
                  <c:y val="-5.68558449151624E-2"/>
                </c:manualLayout>
              </c:layout>
              <c:tx>
                <c:rich>
                  <a:bodyPr/>
                  <a:lstStyle/>
                  <a:p>
                    <a:fld id="{05B26BAD-BD41-43BF-BF41-A37C243358F1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5E-421A-9488-C1D5C39055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E5E-421A-9488-C1D5C39055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E5E-421A-9488-C1D5C39055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E5E-421A-9488-C1D5C390555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E5E-421A-9488-C1D5C39055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E5E-421A-9488-C1D5C39055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E5E-421A-9488-C1D5C390555D}"/>
                </c:ext>
              </c:extLst>
            </c:dLbl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0.17761363999999999</c:v>
                </c:pt>
                <c:pt idx="1">
                  <c:v>0.14309643999999999</c:v>
                </c:pt>
                <c:pt idx="2">
                  <c:v>0.14223715000000001</c:v>
                </c:pt>
                <c:pt idx="3">
                  <c:v>0.11839512000000001</c:v>
                </c:pt>
                <c:pt idx="4">
                  <c:v>0.113956</c:v>
                </c:pt>
                <c:pt idx="5">
                  <c:v>0.10491001</c:v>
                </c:pt>
                <c:pt idx="6">
                  <c:v>9.3554289999999998E-2</c:v>
                </c:pt>
                <c:pt idx="7">
                  <c:v>8.852952E-2</c:v>
                </c:pt>
                <c:pt idx="8">
                  <c:v>8.4375800000000001E-2</c:v>
                </c:pt>
                <c:pt idx="9">
                  <c:v>7.4749460000000004E-2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E5E-421A-9488-C1D5C39055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E5E-421A-9488-C1D5C39055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E5E-421A-9488-C1D5C3905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9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ownBars>
        </c:upDownBars>
        <c:smooth val="0"/>
        <c:axId val="-1689415136"/>
        <c:axId val="-1689410592"/>
      </c:lineChart>
      <c:catAx>
        <c:axId val="-1689415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Ranked 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9410592"/>
        <c:crosses val="autoZero"/>
        <c:auto val="1"/>
        <c:lblAlgn val="ctr"/>
        <c:lblOffset val="100"/>
        <c:noMultiLvlLbl val="0"/>
      </c:catAx>
      <c:valAx>
        <c:axId val="-168941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Mean Dollar Percent Recovery in Nine Month</a:t>
                </a:r>
              </a:p>
            </c:rich>
          </c:tx>
          <c:layout>
            <c:manualLayout>
              <c:xMode val="edge"/>
              <c:yMode val="edge"/>
              <c:x val="3.9907903870343899E-3"/>
              <c:y val="0.10401014561638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941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Lift Chart for non-DSC </a:t>
            </a:r>
          </a:p>
        </c:rich>
      </c:tx>
      <c:layout>
        <c:manualLayout>
          <c:xMode val="edge"/>
          <c:yMode val="edge"/>
          <c:x val="0.330411606129975"/>
          <c:y val="3.79038966101083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29097052521153E-2"/>
                  <c:y val="-6.0646234576173297E-2"/>
                </c:manualLayout>
              </c:layout>
              <c:tx>
                <c:rich>
                  <a:bodyPr/>
                  <a:lstStyle/>
                  <a:p>
                    <a:fld id="{46733124-7AF4-41C2-9E2B-3C9BC764BDBF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AA87-436C-BAD3-0CB5A8B10B22}"/>
                </c:ext>
              </c:extLst>
            </c:dLbl>
            <c:dLbl>
              <c:idx val="1"/>
              <c:layout>
                <c:manualLayout>
                  <c:x val="1.0327764201692201E-2"/>
                  <c:y val="-0.102340520847292"/>
                </c:manualLayout>
              </c:layout>
              <c:tx>
                <c:rich>
                  <a:bodyPr/>
                  <a:lstStyle/>
                  <a:p>
                    <a:fld id="{02D09EC6-1DEC-4360-8A19-9A805CD57D28}" type="VALUE">
                      <a:rPr lang="en-US" baseline="0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A87-436C-BAD3-0CB5A8B10B2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A87-436C-BAD3-0CB5A8B10B2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87-436C-BAD3-0CB5A8B10B2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A87-436C-BAD3-0CB5A8B10B2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87-436C-BAD3-0CB5A8B10B2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A87-436C-BAD3-0CB5A8B10B2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87-436C-BAD3-0CB5A8B10B2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A87-436C-BAD3-0CB5A8B10B2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87-436C-BAD3-0CB5A8B10B22}"/>
                </c:ext>
              </c:extLst>
            </c:dLbl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9.1348079999999998E-2</c:v>
                </c:pt>
                <c:pt idx="1">
                  <c:v>4.7525329999999998E-2</c:v>
                </c:pt>
                <c:pt idx="2">
                  <c:v>3.8310480000000001E-2</c:v>
                </c:pt>
                <c:pt idx="3">
                  <c:v>3.2717759999999999E-2</c:v>
                </c:pt>
                <c:pt idx="4">
                  <c:v>3.5242759999999998E-2</c:v>
                </c:pt>
                <c:pt idx="5">
                  <c:v>3.2260280000000002E-2</c:v>
                </c:pt>
                <c:pt idx="6">
                  <c:v>3.4686990000000001E-2</c:v>
                </c:pt>
                <c:pt idx="7">
                  <c:v>3.11956E-2</c:v>
                </c:pt>
                <c:pt idx="8">
                  <c:v>2.8302299999999999E-2</c:v>
                </c:pt>
                <c:pt idx="9">
                  <c:v>2.41414E-2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AA87-436C-BAD3-0CB5A8B10B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A87-436C-BAD3-0CB5A8B10B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prstClr val="black">
                  <a:lumMod val="15000"/>
                  <a:lumOff val="85000"/>
                </a:prst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A87-436C-BAD3-0CB5A8B10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9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downBars>
        </c:upDownBars>
        <c:smooth val="0"/>
        <c:axId val="-1687878960"/>
        <c:axId val="-1687874688"/>
      </c:lineChart>
      <c:catAx>
        <c:axId val="-1687878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Ranked Bucket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7874688"/>
        <c:crosses val="autoZero"/>
        <c:auto val="1"/>
        <c:lblAlgn val="ctr"/>
        <c:lblOffset val="100"/>
        <c:noMultiLvlLbl val="0"/>
      </c:catAx>
      <c:valAx>
        <c:axId val="-168787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Mean Dollar Percent Recovery in Nine Month</a:t>
                </a:r>
              </a:p>
            </c:rich>
          </c:tx>
          <c:layout>
            <c:manualLayout>
              <c:xMode val="edge"/>
              <c:yMode val="edge"/>
              <c:x val="3.9907903870343899E-3"/>
              <c:y val="0.10401014561638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7878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0591F1-EF0A-4EA1-B7E6-E841D66480F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1EBC5-7FED-4366-8EA5-B2C663388C0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bg2">
                  <a:lumMod val="25000"/>
                </a:schemeClr>
              </a:solidFill>
            </a:rPr>
            <a:t>Issued Loans</a:t>
          </a:r>
        </a:p>
      </dgm:t>
    </dgm:pt>
    <dgm:pt modelId="{4211E14E-CC32-4105-8AF9-8F5561EF8EAB}" type="parTrans" cxnId="{2DD2329A-BCC8-4AC0-A7A8-BAFBB49C1B02}">
      <dgm:prSet/>
      <dgm:spPr/>
      <dgm:t>
        <a:bodyPr/>
        <a:lstStyle/>
        <a:p>
          <a:endParaRPr lang="en-US"/>
        </a:p>
      </dgm:t>
    </dgm:pt>
    <dgm:pt modelId="{EA9990C3-5422-40EE-BA20-59D55EF211EB}" type="sibTrans" cxnId="{2DD2329A-BCC8-4AC0-A7A8-BAFBB49C1B02}">
      <dgm:prSet/>
      <dgm:spPr/>
      <dgm:t>
        <a:bodyPr/>
        <a:lstStyle/>
        <a:p>
          <a:endParaRPr lang="en-US"/>
        </a:p>
      </dgm:t>
    </dgm:pt>
    <dgm:pt modelId="{66B72993-C672-477E-AA64-76DAA5A2E8F5}">
      <dgm:prSet phldrT="[Text]" custT="1"/>
      <dgm:spPr/>
      <dgm:t>
        <a:bodyPr/>
        <a:lstStyle/>
        <a:p>
          <a:r>
            <a:rPr lang="en-US" sz="1600" dirty="0">
              <a:solidFill>
                <a:schemeClr val="bg2">
                  <a:lumMod val="25000"/>
                </a:schemeClr>
              </a:solidFill>
            </a:rPr>
            <a:t>Charge Off</a:t>
          </a:r>
        </a:p>
      </dgm:t>
    </dgm:pt>
    <dgm:pt modelId="{E341783A-7CB8-4809-BE06-4ED82F54ABC6}" type="parTrans" cxnId="{B7B2DF25-3122-4F18-8D10-A8AC4500EE17}">
      <dgm:prSet/>
      <dgm:spPr/>
      <dgm:t>
        <a:bodyPr/>
        <a:lstStyle/>
        <a:p>
          <a:endParaRPr lang="en-US"/>
        </a:p>
      </dgm:t>
    </dgm:pt>
    <dgm:pt modelId="{404B06EE-5FF3-452F-A31C-8EE58D58FC81}" type="sibTrans" cxnId="{B7B2DF25-3122-4F18-8D10-A8AC4500EE17}">
      <dgm:prSet/>
      <dgm:spPr/>
      <dgm:t>
        <a:bodyPr/>
        <a:lstStyle/>
        <a:p>
          <a:endParaRPr lang="en-US"/>
        </a:p>
      </dgm:t>
    </dgm:pt>
    <dgm:pt modelId="{65D27DAB-DEF9-44CE-A374-E1F1E3FFD53D}">
      <dgm:prSet phldrT="[Text]" custT="1"/>
      <dgm:spPr/>
      <dgm:t>
        <a:bodyPr/>
        <a:lstStyle/>
        <a:p>
          <a:r>
            <a:rPr lang="en-US" sz="1600" dirty="0">
              <a:solidFill>
                <a:schemeClr val="bg2">
                  <a:lumMod val="25000"/>
                </a:schemeClr>
              </a:solidFill>
            </a:rPr>
            <a:t>Post Charge Off</a:t>
          </a:r>
        </a:p>
      </dgm:t>
    </dgm:pt>
    <dgm:pt modelId="{E86AD2FE-3FEB-4404-A28F-310F725ABB01}" type="parTrans" cxnId="{E7A25563-CA5D-4764-8EB8-F5BC98EF31E3}">
      <dgm:prSet/>
      <dgm:spPr/>
      <dgm:t>
        <a:bodyPr/>
        <a:lstStyle/>
        <a:p>
          <a:endParaRPr lang="en-US"/>
        </a:p>
      </dgm:t>
    </dgm:pt>
    <dgm:pt modelId="{4AD62239-C5E2-42F6-8F3D-EAD1AE513BE9}" type="sibTrans" cxnId="{E7A25563-CA5D-4764-8EB8-F5BC98EF31E3}">
      <dgm:prSet/>
      <dgm:spPr/>
      <dgm:t>
        <a:bodyPr/>
        <a:lstStyle/>
        <a:p>
          <a:endParaRPr lang="en-US"/>
        </a:p>
      </dgm:t>
    </dgm:pt>
    <dgm:pt modelId="{8C2BA45B-D0D5-4203-9DD5-C8C811A8B8D1}">
      <dgm:prSet phldrT="[Text]" custT="1"/>
      <dgm:spPr/>
      <dgm:t>
        <a:bodyPr/>
        <a:lstStyle/>
        <a:p>
          <a:r>
            <a:rPr lang="en-US" sz="1600" dirty="0">
              <a:solidFill>
                <a:schemeClr val="bg2">
                  <a:lumMod val="25000"/>
                </a:schemeClr>
              </a:solidFill>
            </a:rPr>
            <a:t>How To optimize recovery</a:t>
          </a:r>
        </a:p>
      </dgm:t>
    </dgm:pt>
    <dgm:pt modelId="{2EEBE811-6BDF-4CA6-8E09-628FD2145DBB}" type="parTrans" cxnId="{5C24DECF-EBD6-4897-B159-097E990ACDF8}">
      <dgm:prSet/>
      <dgm:spPr/>
      <dgm:t>
        <a:bodyPr/>
        <a:lstStyle/>
        <a:p>
          <a:endParaRPr lang="en-US"/>
        </a:p>
      </dgm:t>
    </dgm:pt>
    <dgm:pt modelId="{9C672528-C4AF-467B-88AB-FEC3BDA5B592}" type="sibTrans" cxnId="{5C24DECF-EBD6-4897-B159-097E990ACDF8}">
      <dgm:prSet/>
      <dgm:spPr/>
      <dgm:t>
        <a:bodyPr/>
        <a:lstStyle/>
        <a:p>
          <a:endParaRPr lang="en-US"/>
        </a:p>
      </dgm:t>
    </dgm:pt>
    <dgm:pt modelId="{3CC200C7-CB26-4F83-9203-211F54D259DE}" type="pres">
      <dgm:prSet presAssocID="{920591F1-EF0A-4EA1-B7E6-E841D66480FD}" presName="rootnode" presStyleCnt="0">
        <dgm:presLayoutVars>
          <dgm:chMax/>
          <dgm:chPref/>
          <dgm:dir/>
          <dgm:animLvl val="lvl"/>
        </dgm:presLayoutVars>
      </dgm:prSet>
      <dgm:spPr/>
    </dgm:pt>
    <dgm:pt modelId="{0860E5DC-C0BF-4409-96EE-43FEB2E55775}" type="pres">
      <dgm:prSet presAssocID="{8FE1EBC5-7FED-4366-8EA5-B2C663388C06}" presName="composite" presStyleCnt="0"/>
      <dgm:spPr/>
    </dgm:pt>
    <dgm:pt modelId="{A209BE06-439F-42E8-A5D9-A59BD1AD36C3}" type="pres">
      <dgm:prSet presAssocID="{8FE1EBC5-7FED-4366-8EA5-B2C663388C06}" presName="LShape" presStyleLbl="alignNode1" presStyleIdx="0" presStyleCnt="7"/>
      <dgm:spPr/>
    </dgm:pt>
    <dgm:pt modelId="{9D17A025-A646-45B4-B97B-C769B2790C4F}" type="pres">
      <dgm:prSet presAssocID="{8FE1EBC5-7FED-4366-8EA5-B2C663388C06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221995A-155D-47AC-8A34-F0E62D4B0834}" type="pres">
      <dgm:prSet presAssocID="{8FE1EBC5-7FED-4366-8EA5-B2C663388C06}" presName="Triangle" presStyleLbl="alignNode1" presStyleIdx="1" presStyleCnt="7"/>
      <dgm:spPr/>
    </dgm:pt>
    <dgm:pt modelId="{5F8E7821-A48A-4226-9528-B3AE9C5835E2}" type="pres">
      <dgm:prSet presAssocID="{EA9990C3-5422-40EE-BA20-59D55EF211EB}" presName="sibTrans" presStyleCnt="0"/>
      <dgm:spPr/>
    </dgm:pt>
    <dgm:pt modelId="{1F56D5D1-F8B0-44FC-9E41-996170048458}" type="pres">
      <dgm:prSet presAssocID="{EA9990C3-5422-40EE-BA20-59D55EF211EB}" presName="space" presStyleCnt="0"/>
      <dgm:spPr/>
    </dgm:pt>
    <dgm:pt modelId="{D8B35F63-E0CE-4DEC-A9FB-D16F489428FF}" type="pres">
      <dgm:prSet presAssocID="{66B72993-C672-477E-AA64-76DAA5A2E8F5}" presName="composite" presStyleCnt="0"/>
      <dgm:spPr/>
    </dgm:pt>
    <dgm:pt modelId="{7DF68756-3177-4B51-BE46-8DB1A8DADEFF}" type="pres">
      <dgm:prSet presAssocID="{66B72993-C672-477E-AA64-76DAA5A2E8F5}" presName="LShape" presStyleLbl="alignNode1" presStyleIdx="2" presStyleCnt="7"/>
      <dgm:spPr/>
    </dgm:pt>
    <dgm:pt modelId="{804A6738-616F-4D31-AF09-043FCE8AB4E5}" type="pres">
      <dgm:prSet presAssocID="{66B72993-C672-477E-AA64-76DAA5A2E8F5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C511980-8A76-49AE-9A66-554CB85B8BC7}" type="pres">
      <dgm:prSet presAssocID="{66B72993-C672-477E-AA64-76DAA5A2E8F5}" presName="Triangle" presStyleLbl="alignNode1" presStyleIdx="3" presStyleCnt="7"/>
      <dgm:spPr/>
    </dgm:pt>
    <dgm:pt modelId="{01105BCE-5C48-4D46-B00B-6540D3EC4D02}" type="pres">
      <dgm:prSet presAssocID="{404B06EE-5FF3-452F-A31C-8EE58D58FC81}" presName="sibTrans" presStyleCnt="0"/>
      <dgm:spPr/>
    </dgm:pt>
    <dgm:pt modelId="{5A17230E-C4FB-4B92-9240-4482632645BE}" type="pres">
      <dgm:prSet presAssocID="{404B06EE-5FF3-452F-A31C-8EE58D58FC81}" presName="space" presStyleCnt="0"/>
      <dgm:spPr/>
    </dgm:pt>
    <dgm:pt modelId="{25AC01DA-B660-466F-A500-B79DE4C35835}" type="pres">
      <dgm:prSet presAssocID="{65D27DAB-DEF9-44CE-A374-E1F1E3FFD53D}" presName="composite" presStyleCnt="0"/>
      <dgm:spPr/>
    </dgm:pt>
    <dgm:pt modelId="{65C4C5D5-FBEE-4F7F-8932-CF6F709DEF5F}" type="pres">
      <dgm:prSet presAssocID="{65D27DAB-DEF9-44CE-A374-E1F1E3FFD53D}" presName="LShape" presStyleLbl="alignNode1" presStyleIdx="4" presStyleCnt="7"/>
      <dgm:spPr/>
    </dgm:pt>
    <dgm:pt modelId="{C9BF4796-CD9C-4381-92D8-1DA97EA1027C}" type="pres">
      <dgm:prSet presAssocID="{65D27DAB-DEF9-44CE-A374-E1F1E3FFD53D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089F7ED-A902-45BE-A6EC-431DCA4B31B6}" type="pres">
      <dgm:prSet presAssocID="{65D27DAB-DEF9-44CE-A374-E1F1E3FFD53D}" presName="Triangle" presStyleLbl="alignNode1" presStyleIdx="5" presStyleCnt="7"/>
      <dgm:spPr/>
    </dgm:pt>
    <dgm:pt modelId="{86A81635-08D9-4752-A542-6A83942ECC39}" type="pres">
      <dgm:prSet presAssocID="{4AD62239-C5E2-42F6-8F3D-EAD1AE513BE9}" presName="sibTrans" presStyleCnt="0"/>
      <dgm:spPr/>
    </dgm:pt>
    <dgm:pt modelId="{55AA642D-71D4-4D2D-A5A5-25384D717E6C}" type="pres">
      <dgm:prSet presAssocID="{4AD62239-C5E2-42F6-8F3D-EAD1AE513BE9}" presName="space" presStyleCnt="0"/>
      <dgm:spPr/>
    </dgm:pt>
    <dgm:pt modelId="{B68A5548-2CDB-414F-AD28-13868E3DAA09}" type="pres">
      <dgm:prSet presAssocID="{8C2BA45B-D0D5-4203-9DD5-C8C811A8B8D1}" presName="composite" presStyleCnt="0"/>
      <dgm:spPr/>
    </dgm:pt>
    <dgm:pt modelId="{B187748F-F7B0-4BDC-BE3A-CCB390968DFD}" type="pres">
      <dgm:prSet presAssocID="{8C2BA45B-D0D5-4203-9DD5-C8C811A8B8D1}" presName="LShape" presStyleLbl="alignNode1" presStyleIdx="6" presStyleCnt="7"/>
      <dgm:spPr/>
    </dgm:pt>
    <dgm:pt modelId="{8B93342B-8C49-45FB-A6A4-ED1A07CCA771}" type="pres">
      <dgm:prSet presAssocID="{8C2BA45B-D0D5-4203-9DD5-C8C811A8B8D1}" presName="ParentText" presStyleLbl="revTx" presStyleIdx="3" presStyleCnt="4" custScaleX="106119">
        <dgm:presLayoutVars>
          <dgm:chMax val="0"/>
          <dgm:chPref val="0"/>
          <dgm:bulletEnabled val="1"/>
        </dgm:presLayoutVars>
      </dgm:prSet>
      <dgm:spPr/>
    </dgm:pt>
  </dgm:ptLst>
  <dgm:cxnLst>
    <dgm:cxn modelId="{B7B2DF25-3122-4F18-8D10-A8AC4500EE17}" srcId="{920591F1-EF0A-4EA1-B7E6-E841D66480FD}" destId="{66B72993-C672-477E-AA64-76DAA5A2E8F5}" srcOrd="1" destOrd="0" parTransId="{E341783A-7CB8-4809-BE06-4ED82F54ABC6}" sibTransId="{404B06EE-5FF3-452F-A31C-8EE58D58FC81}"/>
    <dgm:cxn modelId="{E7A25563-CA5D-4764-8EB8-F5BC98EF31E3}" srcId="{920591F1-EF0A-4EA1-B7E6-E841D66480FD}" destId="{65D27DAB-DEF9-44CE-A374-E1F1E3FFD53D}" srcOrd="2" destOrd="0" parTransId="{E86AD2FE-3FEB-4404-A28F-310F725ABB01}" sibTransId="{4AD62239-C5E2-42F6-8F3D-EAD1AE513BE9}"/>
    <dgm:cxn modelId="{E1A82F69-9757-430C-8D31-6FB9969255BD}" type="presOf" srcId="{920591F1-EF0A-4EA1-B7E6-E841D66480FD}" destId="{3CC200C7-CB26-4F83-9203-211F54D259DE}" srcOrd="0" destOrd="0" presId="urn:microsoft.com/office/officeart/2009/3/layout/StepUpProcess"/>
    <dgm:cxn modelId="{6842D77F-6A03-4932-A495-AC9B9D70B03D}" type="presOf" srcId="{8FE1EBC5-7FED-4366-8EA5-B2C663388C06}" destId="{9D17A025-A646-45B4-B97B-C769B2790C4F}" srcOrd="0" destOrd="0" presId="urn:microsoft.com/office/officeart/2009/3/layout/StepUpProcess"/>
    <dgm:cxn modelId="{FB537490-052E-43BA-8151-F5A34FBA461B}" type="presOf" srcId="{8C2BA45B-D0D5-4203-9DD5-C8C811A8B8D1}" destId="{8B93342B-8C49-45FB-A6A4-ED1A07CCA771}" srcOrd="0" destOrd="0" presId="urn:microsoft.com/office/officeart/2009/3/layout/StepUpProcess"/>
    <dgm:cxn modelId="{63069592-D628-4216-A037-4F97E9CEB0F2}" type="presOf" srcId="{65D27DAB-DEF9-44CE-A374-E1F1E3FFD53D}" destId="{C9BF4796-CD9C-4381-92D8-1DA97EA1027C}" srcOrd="0" destOrd="0" presId="urn:microsoft.com/office/officeart/2009/3/layout/StepUpProcess"/>
    <dgm:cxn modelId="{2DD2329A-BCC8-4AC0-A7A8-BAFBB49C1B02}" srcId="{920591F1-EF0A-4EA1-B7E6-E841D66480FD}" destId="{8FE1EBC5-7FED-4366-8EA5-B2C663388C06}" srcOrd="0" destOrd="0" parTransId="{4211E14E-CC32-4105-8AF9-8F5561EF8EAB}" sibTransId="{EA9990C3-5422-40EE-BA20-59D55EF211EB}"/>
    <dgm:cxn modelId="{3AF461BD-8057-4BA6-9974-51E9A2395242}" type="presOf" srcId="{66B72993-C672-477E-AA64-76DAA5A2E8F5}" destId="{804A6738-616F-4D31-AF09-043FCE8AB4E5}" srcOrd="0" destOrd="0" presId="urn:microsoft.com/office/officeart/2009/3/layout/StepUpProcess"/>
    <dgm:cxn modelId="{5C24DECF-EBD6-4897-B159-097E990ACDF8}" srcId="{920591F1-EF0A-4EA1-B7E6-E841D66480FD}" destId="{8C2BA45B-D0D5-4203-9DD5-C8C811A8B8D1}" srcOrd="3" destOrd="0" parTransId="{2EEBE811-6BDF-4CA6-8E09-628FD2145DBB}" sibTransId="{9C672528-C4AF-467B-88AB-FEC3BDA5B592}"/>
    <dgm:cxn modelId="{01EE18BC-1378-4855-83E8-B1FB332BC48F}" type="presParOf" srcId="{3CC200C7-CB26-4F83-9203-211F54D259DE}" destId="{0860E5DC-C0BF-4409-96EE-43FEB2E55775}" srcOrd="0" destOrd="0" presId="urn:microsoft.com/office/officeart/2009/3/layout/StepUpProcess"/>
    <dgm:cxn modelId="{213FF06A-FDCC-4290-9CC6-C236B905EF95}" type="presParOf" srcId="{0860E5DC-C0BF-4409-96EE-43FEB2E55775}" destId="{A209BE06-439F-42E8-A5D9-A59BD1AD36C3}" srcOrd="0" destOrd="0" presId="urn:microsoft.com/office/officeart/2009/3/layout/StepUpProcess"/>
    <dgm:cxn modelId="{3AE76527-0575-417B-8E2C-C506000817FC}" type="presParOf" srcId="{0860E5DC-C0BF-4409-96EE-43FEB2E55775}" destId="{9D17A025-A646-45B4-B97B-C769B2790C4F}" srcOrd="1" destOrd="0" presId="urn:microsoft.com/office/officeart/2009/3/layout/StepUpProcess"/>
    <dgm:cxn modelId="{EC887E23-B864-468B-B683-336F84F65547}" type="presParOf" srcId="{0860E5DC-C0BF-4409-96EE-43FEB2E55775}" destId="{6221995A-155D-47AC-8A34-F0E62D4B0834}" srcOrd="2" destOrd="0" presId="urn:microsoft.com/office/officeart/2009/3/layout/StepUpProcess"/>
    <dgm:cxn modelId="{13593AB1-6C85-4E0F-942D-03F075E59782}" type="presParOf" srcId="{3CC200C7-CB26-4F83-9203-211F54D259DE}" destId="{5F8E7821-A48A-4226-9528-B3AE9C5835E2}" srcOrd="1" destOrd="0" presId="urn:microsoft.com/office/officeart/2009/3/layout/StepUpProcess"/>
    <dgm:cxn modelId="{900B229A-53E0-43A6-A544-408795D6C7A9}" type="presParOf" srcId="{5F8E7821-A48A-4226-9528-B3AE9C5835E2}" destId="{1F56D5D1-F8B0-44FC-9E41-996170048458}" srcOrd="0" destOrd="0" presId="urn:microsoft.com/office/officeart/2009/3/layout/StepUpProcess"/>
    <dgm:cxn modelId="{4CF9B053-5B1A-4745-80FD-E648C6D9D2D4}" type="presParOf" srcId="{3CC200C7-CB26-4F83-9203-211F54D259DE}" destId="{D8B35F63-E0CE-4DEC-A9FB-D16F489428FF}" srcOrd="2" destOrd="0" presId="urn:microsoft.com/office/officeart/2009/3/layout/StepUpProcess"/>
    <dgm:cxn modelId="{53F906DB-D66F-4C1B-A5B4-B66C20EAB904}" type="presParOf" srcId="{D8B35F63-E0CE-4DEC-A9FB-D16F489428FF}" destId="{7DF68756-3177-4B51-BE46-8DB1A8DADEFF}" srcOrd="0" destOrd="0" presId="urn:microsoft.com/office/officeart/2009/3/layout/StepUpProcess"/>
    <dgm:cxn modelId="{2DE12875-629E-4165-B1AF-A91B84D9D961}" type="presParOf" srcId="{D8B35F63-E0CE-4DEC-A9FB-D16F489428FF}" destId="{804A6738-616F-4D31-AF09-043FCE8AB4E5}" srcOrd="1" destOrd="0" presId="urn:microsoft.com/office/officeart/2009/3/layout/StepUpProcess"/>
    <dgm:cxn modelId="{C29B9A9C-90F7-4336-89CC-EA1458259431}" type="presParOf" srcId="{D8B35F63-E0CE-4DEC-A9FB-D16F489428FF}" destId="{0C511980-8A76-49AE-9A66-554CB85B8BC7}" srcOrd="2" destOrd="0" presId="urn:microsoft.com/office/officeart/2009/3/layout/StepUpProcess"/>
    <dgm:cxn modelId="{56C213F4-CE63-447A-BAF4-531FEB67A6B7}" type="presParOf" srcId="{3CC200C7-CB26-4F83-9203-211F54D259DE}" destId="{01105BCE-5C48-4D46-B00B-6540D3EC4D02}" srcOrd="3" destOrd="0" presId="urn:microsoft.com/office/officeart/2009/3/layout/StepUpProcess"/>
    <dgm:cxn modelId="{988BFFB5-AFFB-4D9F-9843-222724EFEDCA}" type="presParOf" srcId="{01105BCE-5C48-4D46-B00B-6540D3EC4D02}" destId="{5A17230E-C4FB-4B92-9240-4482632645BE}" srcOrd="0" destOrd="0" presId="urn:microsoft.com/office/officeart/2009/3/layout/StepUpProcess"/>
    <dgm:cxn modelId="{F633D626-3785-43F7-A3F9-5B26FF229315}" type="presParOf" srcId="{3CC200C7-CB26-4F83-9203-211F54D259DE}" destId="{25AC01DA-B660-466F-A500-B79DE4C35835}" srcOrd="4" destOrd="0" presId="urn:microsoft.com/office/officeart/2009/3/layout/StepUpProcess"/>
    <dgm:cxn modelId="{87774B66-DFC2-455D-8F88-4FC3011D259B}" type="presParOf" srcId="{25AC01DA-B660-466F-A500-B79DE4C35835}" destId="{65C4C5D5-FBEE-4F7F-8932-CF6F709DEF5F}" srcOrd="0" destOrd="0" presId="urn:microsoft.com/office/officeart/2009/3/layout/StepUpProcess"/>
    <dgm:cxn modelId="{A34C4932-54EC-40AB-BC97-23A78CC5956C}" type="presParOf" srcId="{25AC01DA-B660-466F-A500-B79DE4C35835}" destId="{C9BF4796-CD9C-4381-92D8-1DA97EA1027C}" srcOrd="1" destOrd="0" presId="urn:microsoft.com/office/officeart/2009/3/layout/StepUpProcess"/>
    <dgm:cxn modelId="{A3C7E662-FFA1-4FB7-BC10-E72FF3A4377B}" type="presParOf" srcId="{25AC01DA-B660-466F-A500-B79DE4C35835}" destId="{7089F7ED-A902-45BE-A6EC-431DCA4B31B6}" srcOrd="2" destOrd="0" presId="urn:microsoft.com/office/officeart/2009/3/layout/StepUpProcess"/>
    <dgm:cxn modelId="{A2BEFBB2-7BBA-4EFC-9AD2-38C3E90510AA}" type="presParOf" srcId="{3CC200C7-CB26-4F83-9203-211F54D259DE}" destId="{86A81635-08D9-4752-A542-6A83942ECC39}" srcOrd="5" destOrd="0" presId="urn:microsoft.com/office/officeart/2009/3/layout/StepUpProcess"/>
    <dgm:cxn modelId="{5B4AF8EC-88CD-4705-BF1A-9937C18F202F}" type="presParOf" srcId="{86A81635-08D9-4752-A542-6A83942ECC39}" destId="{55AA642D-71D4-4D2D-A5A5-25384D717E6C}" srcOrd="0" destOrd="0" presId="urn:microsoft.com/office/officeart/2009/3/layout/StepUpProcess"/>
    <dgm:cxn modelId="{1070319C-A934-41FA-81D6-3C35206549EA}" type="presParOf" srcId="{3CC200C7-CB26-4F83-9203-211F54D259DE}" destId="{B68A5548-2CDB-414F-AD28-13868E3DAA09}" srcOrd="6" destOrd="0" presId="urn:microsoft.com/office/officeart/2009/3/layout/StepUpProcess"/>
    <dgm:cxn modelId="{FDFF8311-BEBC-4166-97DB-17192C505FB2}" type="presParOf" srcId="{B68A5548-2CDB-414F-AD28-13868E3DAA09}" destId="{B187748F-F7B0-4BDC-BE3A-CCB390968DFD}" srcOrd="0" destOrd="0" presId="urn:microsoft.com/office/officeart/2009/3/layout/StepUpProcess"/>
    <dgm:cxn modelId="{A04E715C-EC0B-4197-BB20-5571806CACE8}" type="presParOf" srcId="{B68A5548-2CDB-414F-AD28-13868E3DAA09}" destId="{8B93342B-8C49-45FB-A6A4-ED1A07CCA77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C29659-ABDF-477A-8ACF-59D42B03731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C62F2-33C6-48CC-8CB6-64DCBC88C957}">
      <dgm:prSet phldrT="[Text]" custT="1"/>
      <dgm:spPr/>
      <dgm:t>
        <a:bodyPr/>
        <a:lstStyle/>
        <a:p>
          <a:r>
            <a:rPr lang="en-US" sz="2000" dirty="0"/>
            <a:t>Aggregate comments       Text preprocessing</a:t>
          </a:r>
        </a:p>
      </dgm:t>
    </dgm:pt>
    <dgm:pt modelId="{D724A1CA-9EC0-4231-9D06-BE690D70AE43}" type="parTrans" cxnId="{2386BE21-BA25-4797-8B8B-232A8901FE2F}">
      <dgm:prSet/>
      <dgm:spPr/>
      <dgm:t>
        <a:bodyPr/>
        <a:lstStyle/>
        <a:p>
          <a:endParaRPr lang="en-US"/>
        </a:p>
      </dgm:t>
    </dgm:pt>
    <dgm:pt modelId="{8546C767-8841-4635-BBE4-40A41317B027}" type="sibTrans" cxnId="{2386BE21-BA25-4797-8B8B-232A8901FE2F}">
      <dgm:prSet/>
      <dgm:spPr/>
      <dgm:t>
        <a:bodyPr/>
        <a:lstStyle/>
        <a:p>
          <a:endParaRPr lang="en-US"/>
        </a:p>
      </dgm:t>
    </dgm:pt>
    <dgm:pt modelId="{7452F23C-BE3F-4D73-B73A-B21AB2576ABD}">
      <dgm:prSet phldrT="[Text]" custT="1"/>
      <dgm:spPr/>
      <dgm:t>
        <a:bodyPr/>
        <a:lstStyle/>
        <a:p>
          <a:r>
            <a:rPr lang="en-US" sz="2000" dirty="0"/>
            <a:t>Output probability scores</a:t>
          </a:r>
        </a:p>
      </dgm:t>
    </dgm:pt>
    <dgm:pt modelId="{83E4FAFD-8CFF-4417-8898-8640D9B698F5}" type="parTrans" cxnId="{C4FA84AF-CD91-4F32-AB64-821D9430511C}">
      <dgm:prSet/>
      <dgm:spPr/>
      <dgm:t>
        <a:bodyPr/>
        <a:lstStyle/>
        <a:p>
          <a:endParaRPr lang="en-US"/>
        </a:p>
      </dgm:t>
    </dgm:pt>
    <dgm:pt modelId="{BCEE24E1-1269-4BD4-A890-7CF9BD85F498}" type="sibTrans" cxnId="{C4FA84AF-CD91-4F32-AB64-821D9430511C}">
      <dgm:prSet/>
      <dgm:spPr/>
      <dgm:t>
        <a:bodyPr/>
        <a:lstStyle/>
        <a:p>
          <a:endParaRPr lang="en-US"/>
        </a:p>
      </dgm:t>
    </dgm:pt>
    <dgm:pt modelId="{71777584-C387-49E7-A675-5DE0EBF2C4BC}">
      <dgm:prSet phldrT="[Text]" custT="1"/>
      <dgm:spPr/>
      <dgm:t>
        <a:bodyPr/>
        <a:lstStyle/>
        <a:p>
          <a:r>
            <a:rPr lang="en-US" sz="2000" dirty="0"/>
            <a:t>Add other attributes Create Ensemble model </a:t>
          </a:r>
        </a:p>
      </dgm:t>
    </dgm:pt>
    <dgm:pt modelId="{FE5D82A1-C789-4FC6-AE23-8BD98D957F8A}" type="parTrans" cxnId="{DCDE408B-7926-4E38-BC21-8CE130E388A4}">
      <dgm:prSet/>
      <dgm:spPr/>
      <dgm:t>
        <a:bodyPr/>
        <a:lstStyle/>
        <a:p>
          <a:endParaRPr lang="en-US"/>
        </a:p>
      </dgm:t>
    </dgm:pt>
    <dgm:pt modelId="{B0B68789-30C5-42C4-A821-BBEF39CC2C1E}" type="sibTrans" cxnId="{DCDE408B-7926-4E38-BC21-8CE130E388A4}">
      <dgm:prSet/>
      <dgm:spPr/>
      <dgm:t>
        <a:bodyPr/>
        <a:lstStyle/>
        <a:p>
          <a:endParaRPr lang="en-US"/>
        </a:p>
      </dgm:t>
    </dgm:pt>
    <dgm:pt modelId="{3E55E611-0A1D-4E50-AEB1-9287830165CB}">
      <dgm:prSet phldrT="[Text]" custT="1"/>
      <dgm:spPr/>
      <dgm:t>
        <a:bodyPr/>
        <a:lstStyle/>
        <a:p>
          <a:r>
            <a:rPr lang="en-US" sz="2000" dirty="0"/>
            <a:t>Feature Selection</a:t>
          </a:r>
        </a:p>
      </dgm:t>
    </dgm:pt>
    <dgm:pt modelId="{9D239762-19C3-4B62-9B7F-251A1DF42340}" type="parTrans" cxnId="{C4756BBD-FB5A-45C6-A082-FB5A156B9D11}">
      <dgm:prSet/>
      <dgm:spPr/>
      <dgm:t>
        <a:bodyPr/>
        <a:lstStyle/>
        <a:p>
          <a:endParaRPr lang="en-US"/>
        </a:p>
      </dgm:t>
    </dgm:pt>
    <dgm:pt modelId="{00528074-8800-4E94-9D3D-EF4A2A432A9E}" type="sibTrans" cxnId="{C4756BBD-FB5A-45C6-A082-FB5A156B9D11}">
      <dgm:prSet/>
      <dgm:spPr/>
      <dgm:t>
        <a:bodyPr/>
        <a:lstStyle/>
        <a:p>
          <a:endParaRPr lang="en-US"/>
        </a:p>
      </dgm:t>
    </dgm:pt>
    <dgm:pt modelId="{935614DD-3571-46F5-9853-3B5334E51A28}">
      <dgm:prSet phldrT="[Text]" custT="1"/>
      <dgm:spPr/>
      <dgm:t>
        <a:bodyPr/>
        <a:lstStyle/>
        <a:p>
          <a:r>
            <a:rPr lang="en-US" sz="2000" dirty="0"/>
            <a:t>Final Logistic Regression model, predicting probability of recovery in six month of charge off</a:t>
          </a:r>
        </a:p>
      </dgm:t>
    </dgm:pt>
    <dgm:pt modelId="{595A3022-FEEF-4C2D-A508-D518F4514031}" type="parTrans" cxnId="{9819C063-0E75-47BF-93CE-EE2619671BF2}">
      <dgm:prSet/>
      <dgm:spPr/>
      <dgm:t>
        <a:bodyPr/>
        <a:lstStyle/>
        <a:p>
          <a:endParaRPr lang="en-US"/>
        </a:p>
      </dgm:t>
    </dgm:pt>
    <dgm:pt modelId="{F04680BD-59B2-4D28-9A35-431232FEDF51}" type="sibTrans" cxnId="{9819C063-0E75-47BF-93CE-EE2619671BF2}">
      <dgm:prSet/>
      <dgm:spPr/>
      <dgm:t>
        <a:bodyPr/>
        <a:lstStyle/>
        <a:p>
          <a:endParaRPr lang="en-US"/>
        </a:p>
      </dgm:t>
    </dgm:pt>
    <dgm:pt modelId="{97056D4B-5DD3-44D1-B66E-973439668BD5}">
      <dgm:prSet custT="1"/>
      <dgm:spPr/>
      <dgm:t>
        <a:bodyPr/>
        <a:lstStyle/>
        <a:p>
          <a:r>
            <a:rPr lang="en-US" sz="2000" dirty="0"/>
            <a:t>Text Mining, Logistic Regression using keyword as attributes</a:t>
          </a:r>
        </a:p>
      </dgm:t>
    </dgm:pt>
    <dgm:pt modelId="{998806E5-BCDB-4B35-84C5-1AC25D78F788}" type="sibTrans" cxnId="{8F0AD82D-86BD-4083-93F8-186925256B3F}">
      <dgm:prSet/>
      <dgm:spPr/>
      <dgm:t>
        <a:bodyPr/>
        <a:lstStyle/>
        <a:p>
          <a:endParaRPr lang="en-US"/>
        </a:p>
      </dgm:t>
    </dgm:pt>
    <dgm:pt modelId="{0CBF58CA-36C3-45E5-A432-88B5AC4DD019}" type="parTrans" cxnId="{8F0AD82D-86BD-4083-93F8-186925256B3F}">
      <dgm:prSet/>
      <dgm:spPr/>
      <dgm:t>
        <a:bodyPr/>
        <a:lstStyle/>
        <a:p>
          <a:endParaRPr lang="en-US"/>
        </a:p>
      </dgm:t>
    </dgm:pt>
    <dgm:pt modelId="{0F9793EF-12C7-4465-8CD3-F1E10604C51C}" type="pres">
      <dgm:prSet presAssocID="{F8C29659-ABDF-477A-8ACF-59D42B037315}" presName="diagram" presStyleCnt="0">
        <dgm:presLayoutVars>
          <dgm:dir/>
          <dgm:resizeHandles val="exact"/>
        </dgm:presLayoutVars>
      </dgm:prSet>
      <dgm:spPr/>
    </dgm:pt>
    <dgm:pt modelId="{AAD7CD20-26BD-4DE4-993A-1959A3B6EF09}" type="pres">
      <dgm:prSet presAssocID="{068C62F2-33C6-48CC-8CB6-64DCBC88C957}" presName="node" presStyleLbl="node1" presStyleIdx="0" presStyleCnt="6" custScaleX="100121" custScaleY="46816" custLinFactNeighborX="-44438" custLinFactNeighborY="-34477">
        <dgm:presLayoutVars>
          <dgm:bulletEnabled val="1"/>
        </dgm:presLayoutVars>
      </dgm:prSet>
      <dgm:spPr/>
    </dgm:pt>
    <dgm:pt modelId="{DC818FE7-D469-4A3F-883E-348007CAEAA1}" type="pres">
      <dgm:prSet presAssocID="{8546C767-8841-4635-BBE4-40A41317B027}" presName="sibTrans" presStyleLbl="sibTrans2D1" presStyleIdx="0" presStyleCnt="5" custAng="21326643" custFlipVert="1" custScaleY="26169"/>
      <dgm:spPr/>
    </dgm:pt>
    <dgm:pt modelId="{0AB376C2-449D-4D1A-8D23-510D5EC5C92D}" type="pres">
      <dgm:prSet presAssocID="{8546C767-8841-4635-BBE4-40A41317B027}" presName="connectorText" presStyleLbl="sibTrans2D1" presStyleIdx="0" presStyleCnt="5"/>
      <dgm:spPr/>
    </dgm:pt>
    <dgm:pt modelId="{2D00B2C0-A02F-486F-8C91-816BF91C161C}" type="pres">
      <dgm:prSet presAssocID="{97056D4B-5DD3-44D1-B66E-973439668BD5}" presName="node" presStyleLbl="node1" presStyleIdx="1" presStyleCnt="6" custScaleX="93416" custScaleY="65652" custLinFactNeighborX="-23367" custLinFactNeighborY="-26252">
        <dgm:presLayoutVars>
          <dgm:bulletEnabled val="1"/>
        </dgm:presLayoutVars>
      </dgm:prSet>
      <dgm:spPr/>
    </dgm:pt>
    <dgm:pt modelId="{0433D8BA-D9D7-4FC5-BD80-398406AEB55B}" type="pres">
      <dgm:prSet presAssocID="{998806E5-BCDB-4B35-84C5-1AC25D78F788}" presName="sibTrans" presStyleLbl="sibTrans2D1" presStyleIdx="1" presStyleCnt="5" custAng="70033" custScaleX="97282" custScaleY="28669" custLinFactNeighborX="9583" custLinFactNeighborY="2213"/>
      <dgm:spPr/>
    </dgm:pt>
    <dgm:pt modelId="{F3410645-946A-4061-BBAD-F74399317CD2}" type="pres">
      <dgm:prSet presAssocID="{998806E5-BCDB-4B35-84C5-1AC25D78F788}" presName="connectorText" presStyleLbl="sibTrans2D1" presStyleIdx="1" presStyleCnt="5"/>
      <dgm:spPr/>
    </dgm:pt>
    <dgm:pt modelId="{2E83986B-94A7-4C84-B657-30FA3CE4D714}" type="pres">
      <dgm:prSet presAssocID="{7452F23C-BE3F-4D73-B73A-B21AB2576ABD}" presName="node" presStyleLbl="node1" presStyleIdx="2" presStyleCnt="6" custScaleX="83228" custScaleY="41584" custLinFactNeighborY="-32350">
        <dgm:presLayoutVars>
          <dgm:bulletEnabled val="1"/>
        </dgm:presLayoutVars>
      </dgm:prSet>
      <dgm:spPr/>
    </dgm:pt>
    <dgm:pt modelId="{F6303350-62D3-4157-8651-7E3FA5EDE1A4}" type="pres">
      <dgm:prSet presAssocID="{BCEE24E1-1269-4BD4-A890-7CF9BD85F498}" presName="sibTrans" presStyleLbl="sibTrans2D1" presStyleIdx="2" presStyleCnt="5" custAng="21295314" custScaleX="96523" custScaleY="40341" custLinFactNeighborX="37809" custLinFactNeighborY="-86"/>
      <dgm:spPr/>
    </dgm:pt>
    <dgm:pt modelId="{3D268A14-1CB7-44CD-B69C-E76F7D784EA1}" type="pres">
      <dgm:prSet presAssocID="{BCEE24E1-1269-4BD4-A890-7CF9BD85F498}" presName="connectorText" presStyleLbl="sibTrans2D1" presStyleIdx="2" presStyleCnt="5"/>
      <dgm:spPr/>
    </dgm:pt>
    <dgm:pt modelId="{926D73DE-4F6D-47BF-984A-F8A0F7852DD0}" type="pres">
      <dgm:prSet presAssocID="{71777584-C387-49E7-A675-5DE0EBF2C4BC}" presName="node" presStyleLbl="node1" presStyleIdx="3" presStyleCnt="6" custScaleX="109701" custScaleY="80115" custLinFactNeighborX="333" custLinFactNeighborY="50003">
        <dgm:presLayoutVars>
          <dgm:bulletEnabled val="1"/>
        </dgm:presLayoutVars>
      </dgm:prSet>
      <dgm:spPr/>
    </dgm:pt>
    <dgm:pt modelId="{A2287CF6-48A7-4FAD-A68F-9CB814693955}" type="pres">
      <dgm:prSet presAssocID="{B0B68789-30C5-42C4-A821-BBEF39CC2C1E}" presName="sibTrans" presStyleLbl="sibTrans2D1" presStyleIdx="3" presStyleCnt="5" custScaleY="28599"/>
      <dgm:spPr/>
    </dgm:pt>
    <dgm:pt modelId="{4F9C21A1-E052-4E06-A020-A4E69F36E022}" type="pres">
      <dgm:prSet presAssocID="{B0B68789-30C5-42C4-A821-BBEF39CC2C1E}" presName="connectorText" presStyleLbl="sibTrans2D1" presStyleIdx="3" presStyleCnt="5"/>
      <dgm:spPr/>
    </dgm:pt>
    <dgm:pt modelId="{95FE30AF-3CEB-4169-86E5-2C5661042972}" type="pres">
      <dgm:prSet presAssocID="{3E55E611-0A1D-4E50-AEB1-9287830165CB}" presName="node" presStyleLbl="node1" presStyleIdx="4" presStyleCnt="6" custScaleX="91604" custScaleY="82499" custLinFactNeighborX="2321" custLinFactNeighborY="48811">
        <dgm:presLayoutVars>
          <dgm:bulletEnabled val="1"/>
        </dgm:presLayoutVars>
      </dgm:prSet>
      <dgm:spPr/>
    </dgm:pt>
    <dgm:pt modelId="{FFE869F0-4FB8-40FD-87E5-97F2E431EBBA}" type="pres">
      <dgm:prSet presAssocID="{00528074-8800-4E94-9D3D-EF4A2A432A9E}" presName="sibTrans" presStyleLbl="sibTrans2D1" presStyleIdx="4" presStyleCnt="5" custScaleY="27579"/>
      <dgm:spPr/>
    </dgm:pt>
    <dgm:pt modelId="{A09BBD6C-E2AC-42FE-864B-69246C17042E}" type="pres">
      <dgm:prSet presAssocID="{00528074-8800-4E94-9D3D-EF4A2A432A9E}" presName="connectorText" presStyleLbl="sibTrans2D1" presStyleIdx="4" presStyleCnt="5"/>
      <dgm:spPr/>
    </dgm:pt>
    <dgm:pt modelId="{3FE3AE63-E076-4453-9314-C26FF7233FD3}" type="pres">
      <dgm:prSet presAssocID="{935614DD-3571-46F5-9853-3B5334E51A28}" presName="node" presStyleLbl="node1" presStyleIdx="5" presStyleCnt="6" custScaleX="123022" custScaleY="83450" custLinFactNeighborX="1823" custLinFactNeighborY="48336">
        <dgm:presLayoutVars>
          <dgm:bulletEnabled val="1"/>
        </dgm:presLayoutVars>
      </dgm:prSet>
      <dgm:spPr/>
    </dgm:pt>
  </dgm:ptLst>
  <dgm:cxnLst>
    <dgm:cxn modelId="{8FBC3D04-E87B-4D69-8EA3-8D4791E9D933}" type="presOf" srcId="{3E55E611-0A1D-4E50-AEB1-9287830165CB}" destId="{95FE30AF-3CEB-4169-86E5-2C5661042972}" srcOrd="0" destOrd="0" presId="urn:microsoft.com/office/officeart/2005/8/layout/process5"/>
    <dgm:cxn modelId="{E6BC4608-60C8-4A13-9809-5E3BF2F15D6E}" type="presOf" srcId="{B0B68789-30C5-42C4-A821-BBEF39CC2C1E}" destId="{4F9C21A1-E052-4E06-A020-A4E69F36E022}" srcOrd="1" destOrd="0" presId="urn:microsoft.com/office/officeart/2005/8/layout/process5"/>
    <dgm:cxn modelId="{D6E86F09-F444-47E4-94F9-6FDF84D13612}" type="presOf" srcId="{7452F23C-BE3F-4D73-B73A-B21AB2576ABD}" destId="{2E83986B-94A7-4C84-B657-30FA3CE4D714}" srcOrd="0" destOrd="0" presId="urn:microsoft.com/office/officeart/2005/8/layout/process5"/>
    <dgm:cxn modelId="{5C72CD0F-2C4B-440D-B498-80FA1B288759}" type="presOf" srcId="{BCEE24E1-1269-4BD4-A890-7CF9BD85F498}" destId="{3D268A14-1CB7-44CD-B69C-E76F7D784EA1}" srcOrd="1" destOrd="0" presId="urn:microsoft.com/office/officeart/2005/8/layout/process5"/>
    <dgm:cxn modelId="{71B33E18-C4C8-4411-89EF-D6A5D408694D}" type="presOf" srcId="{068C62F2-33C6-48CC-8CB6-64DCBC88C957}" destId="{AAD7CD20-26BD-4DE4-993A-1959A3B6EF09}" srcOrd="0" destOrd="0" presId="urn:microsoft.com/office/officeart/2005/8/layout/process5"/>
    <dgm:cxn modelId="{2386BE21-BA25-4797-8B8B-232A8901FE2F}" srcId="{F8C29659-ABDF-477A-8ACF-59D42B037315}" destId="{068C62F2-33C6-48CC-8CB6-64DCBC88C957}" srcOrd="0" destOrd="0" parTransId="{D724A1CA-9EC0-4231-9D06-BE690D70AE43}" sibTransId="{8546C767-8841-4635-BBE4-40A41317B027}"/>
    <dgm:cxn modelId="{8F0AD82D-86BD-4083-93F8-186925256B3F}" srcId="{F8C29659-ABDF-477A-8ACF-59D42B037315}" destId="{97056D4B-5DD3-44D1-B66E-973439668BD5}" srcOrd="1" destOrd="0" parTransId="{0CBF58CA-36C3-45E5-A432-88B5AC4DD019}" sibTransId="{998806E5-BCDB-4B35-84C5-1AC25D78F788}"/>
    <dgm:cxn modelId="{1CA0142E-F98D-467E-A2D6-2348B077DC36}" type="presOf" srcId="{00528074-8800-4E94-9D3D-EF4A2A432A9E}" destId="{FFE869F0-4FB8-40FD-87E5-97F2E431EBBA}" srcOrd="0" destOrd="0" presId="urn:microsoft.com/office/officeart/2005/8/layout/process5"/>
    <dgm:cxn modelId="{25B00B34-13D7-4C30-849D-5BBC8C4B1AF9}" type="presOf" srcId="{BCEE24E1-1269-4BD4-A890-7CF9BD85F498}" destId="{F6303350-62D3-4157-8651-7E3FA5EDE1A4}" srcOrd="0" destOrd="0" presId="urn:microsoft.com/office/officeart/2005/8/layout/process5"/>
    <dgm:cxn modelId="{22D58F40-3D5D-4AD8-90C3-51988F6DDF27}" type="presOf" srcId="{97056D4B-5DD3-44D1-B66E-973439668BD5}" destId="{2D00B2C0-A02F-486F-8C91-816BF91C161C}" srcOrd="0" destOrd="0" presId="urn:microsoft.com/office/officeart/2005/8/layout/process5"/>
    <dgm:cxn modelId="{9819C063-0E75-47BF-93CE-EE2619671BF2}" srcId="{F8C29659-ABDF-477A-8ACF-59D42B037315}" destId="{935614DD-3571-46F5-9853-3B5334E51A28}" srcOrd="5" destOrd="0" parTransId="{595A3022-FEEF-4C2D-A508-D518F4514031}" sibTransId="{F04680BD-59B2-4D28-9A35-431232FEDF51}"/>
    <dgm:cxn modelId="{C88D254D-DFEF-477F-BC71-D3B17E24D9D3}" type="presOf" srcId="{8546C767-8841-4635-BBE4-40A41317B027}" destId="{DC818FE7-D469-4A3F-883E-348007CAEAA1}" srcOrd="0" destOrd="0" presId="urn:microsoft.com/office/officeart/2005/8/layout/process5"/>
    <dgm:cxn modelId="{CC4C946D-C25A-4AC3-BF24-E2CA4F0C495E}" type="presOf" srcId="{8546C767-8841-4635-BBE4-40A41317B027}" destId="{0AB376C2-449D-4D1A-8D23-510D5EC5C92D}" srcOrd="1" destOrd="0" presId="urn:microsoft.com/office/officeart/2005/8/layout/process5"/>
    <dgm:cxn modelId="{F45D356E-CE6B-46B9-8FCE-719014E3A9C1}" type="presOf" srcId="{935614DD-3571-46F5-9853-3B5334E51A28}" destId="{3FE3AE63-E076-4453-9314-C26FF7233FD3}" srcOrd="0" destOrd="0" presId="urn:microsoft.com/office/officeart/2005/8/layout/process5"/>
    <dgm:cxn modelId="{DCDE408B-7926-4E38-BC21-8CE130E388A4}" srcId="{F8C29659-ABDF-477A-8ACF-59D42B037315}" destId="{71777584-C387-49E7-A675-5DE0EBF2C4BC}" srcOrd="3" destOrd="0" parTransId="{FE5D82A1-C789-4FC6-AE23-8BD98D957F8A}" sibTransId="{B0B68789-30C5-42C4-A821-BBEF39CC2C1E}"/>
    <dgm:cxn modelId="{1F13F793-25BC-47CA-BE82-B027F5C7524F}" type="presOf" srcId="{998806E5-BCDB-4B35-84C5-1AC25D78F788}" destId="{0433D8BA-D9D7-4FC5-BD80-398406AEB55B}" srcOrd="0" destOrd="0" presId="urn:microsoft.com/office/officeart/2005/8/layout/process5"/>
    <dgm:cxn modelId="{C4FA84AF-CD91-4F32-AB64-821D9430511C}" srcId="{F8C29659-ABDF-477A-8ACF-59D42B037315}" destId="{7452F23C-BE3F-4D73-B73A-B21AB2576ABD}" srcOrd="2" destOrd="0" parTransId="{83E4FAFD-8CFF-4417-8898-8640D9B698F5}" sibTransId="{BCEE24E1-1269-4BD4-A890-7CF9BD85F498}"/>
    <dgm:cxn modelId="{81A0F2B7-C3F9-4DF2-A4BB-35C6C5B9391B}" type="presOf" srcId="{F8C29659-ABDF-477A-8ACF-59D42B037315}" destId="{0F9793EF-12C7-4465-8CD3-F1E10604C51C}" srcOrd="0" destOrd="0" presId="urn:microsoft.com/office/officeart/2005/8/layout/process5"/>
    <dgm:cxn modelId="{C4756BBD-FB5A-45C6-A082-FB5A156B9D11}" srcId="{F8C29659-ABDF-477A-8ACF-59D42B037315}" destId="{3E55E611-0A1D-4E50-AEB1-9287830165CB}" srcOrd="4" destOrd="0" parTransId="{9D239762-19C3-4B62-9B7F-251A1DF42340}" sibTransId="{00528074-8800-4E94-9D3D-EF4A2A432A9E}"/>
    <dgm:cxn modelId="{E90B24C0-85C9-4444-8781-8E23A89001E9}" type="presOf" srcId="{B0B68789-30C5-42C4-A821-BBEF39CC2C1E}" destId="{A2287CF6-48A7-4FAD-A68F-9CB814693955}" srcOrd="0" destOrd="0" presId="urn:microsoft.com/office/officeart/2005/8/layout/process5"/>
    <dgm:cxn modelId="{3C1A98C1-D309-481F-A5D2-E81E541DA77D}" type="presOf" srcId="{998806E5-BCDB-4B35-84C5-1AC25D78F788}" destId="{F3410645-946A-4061-BBAD-F74399317CD2}" srcOrd="1" destOrd="0" presId="urn:microsoft.com/office/officeart/2005/8/layout/process5"/>
    <dgm:cxn modelId="{4E8265EB-0221-4D8B-A2A8-06EFC004DDFC}" type="presOf" srcId="{71777584-C387-49E7-A675-5DE0EBF2C4BC}" destId="{926D73DE-4F6D-47BF-984A-F8A0F7852DD0}" srcOrd="0" destOrd="0" presId="urn:microsoft.com/office/officeart/2005/8/layout/process5"/>
    <dgm:cxn modelId="{F20CFBF1-162E-4266-83AF-8AF5355771CE}" type="presOf" srcId="{00528074-8800-4E94-9D3D-EF4A2A432A9E}" destId="{A09BBD6C-E2AC-42FE-864B-69246C17042E}" srcOrd="1" destOrd="0" presId="urn:microsoft.com/office/officeart/2005/8/layout/process5"/>
    <dgm:cxn modelId="{720C5338-F5CE-46CE-B7D0-81FC87D66628}" type="presParOf" srcId="{0F9793EF-12C7-4465-8CD3-F1E10604C51C}" destId="{AAD7CD20-26BD-4DE4-993A-1959A3B6EF09}" srcOrd="0" destOrd="0" presId="urn:microsoft.com/office/officeart/2005/8/layout/process5"/>
    <dgm:cxn modelId="{8441C51F-0127-418D-A7AF-971C08150EEA}" type="presParOf" srcId="{0F9793EF-12C7-4465-8CD3-F1E10604C51C}" destId="{DC818FE7-D469-4A3F-883E-348007CAEAA1}" srcOrd="1" destOrd="0" presId="urn:microsoft.com/office/officeart/2005/8/layout/process5"/>
    <dgm:cxn modelId="{F1C7234D-EBF9-4E82-B8F1-718482ED416C}" type="presParOf" srcId="{DC818FE7-D469-4A3F-883E-348007CAEAA1}" destId="{0AB376C2-449D-4D1A-8D23-510D5EC5C92D}" srcOrd="0" destOrd="0" presId="urn:microsoft.com/office/officeart/2005/8/layout/process5"/>
    <dgm:cxn modelId="{F66C1A5B-953F-4150-B4E5-F6346EDD0283}" type="presParOf" srcId="{0F9793EF-12C7-4465-8CD3-F1E10604C51C}" destId="{2D00B2C0-A02F-486F-8C91-816BF91C161C}" srcOrd="2" destOrd="0" presId="urn:microsoft.com/office/officeart/2005/8/layout/process5"/>
    <dgm:cxn modelId="{0226FA3F-2633-4503-9426-B634A9ED87EC}" type="presParOf" srcId="{0F9793EF-12C7-4465-8CD3-F1E10604C51C}" destId="{0433D8BA-D9D7-4FC5-BD80-398406AEB55B}" srcOrd="3" destOrd="0" presId="urn:microsoft.com/office/officeart/2005/8/layout/process5"/>
    <dgm:cxn modelId="{5213EE41-0FDD-4813-87BC-FFBDDC5CD031}" type="presParOf" srcId="{0433D8BA-D9D7-4FC5-BD80-398406AEB55B}" destId="{F3410645-946A-4061-BBAD-F74399317CD2}" srcOrd="0" destOrd="0" presId="urn:microsoft.com/office/officeart/2005/8/layout/process5"/>
    <dgm:cxn modelId="{DD54B848-F354-4F37-BE7E-49AC081EBAB5}" type="presParOf" srcId="{0F9793EF-12C7-4465-8CD3-F1E10604C51C}" destId="{2E83986B-94A7-4C84-B657-30FA3CE4D714}" srcOrd="4" destOrd="0" presId="urn:microsoft.com/office/officeart/2005/8/layout/process5"/>
    <dgm:cxn modelId="{7578B83F-B7C2-446F-86D3-18F9325DC7AA}" type="presParOf" srcId="{0F9793EF-12C7-4465-8CD3-F1E10604C51C}" destId="{F6303350-62D3-4157-8651-7E3FA5EDE1A4}" srcOrd="5" destOrd="0" presId="urn:microsoft.com/office/officeart/2005/8/layout/process5"/>
    <dgm:cxn modelId="{57A23691-51CD-4990-BC4D-4504E0ED38F9}" type="presParOf" srcId="{F6303350-62D3-4157-8651-7E3FA5EDE1A4}" destId="{3D268A14-1CB7-44CD-B69C-E76F7D784EA1}" srcOrd="0" destOrd="0" presId="urn:microsoft.com/office/officeart/2005/8/layout/process5"/>
    <dgm:cxn modelId="{0BDCA1B5-F2E2-4998-B108-3610D742AB6C}" type="presParOf" srcId="{0F9793EF-12C7-4465-8CD3-F1E10604C51C}" destId="{926D73DE-4F6D-47BF-984A-F8A0F7852DD0}" srcOrd="6" destOrd="0" presId="urn:microsoft.com/office/officeart/2005/8/layout/process5"/>
    <dgm:cxn modelId="{4F372CD1-311E-4D76-81C9-4C539FEF761D}" type="presParOf" srcId="{0F9793EF-12C7-4465-8CD3-F1E10604C51C}" destId="{A2287CF6-48A7-4FAD-A68F-9CB814693955}" srcOrd="7" destOrd="0" presId="urn:microsoft.com/office/officeart/2005/8/layout/process5"/>
    <dgm:cxn modelId="{0C253CE6-4214-45DE-ADB9-FA07E0A33EC2}" type="presParOf" srcId="{A2287CF6-48A7-4FAD-A68F-9CB814693955}" destId="{4F9C21A1-E052-4E06-A020-A4E69F36E022}" srcOrd="0" destOrd="0" presId="urn:microsoft.com/office/officeart/2005/8/layout/process5"/>
    <dgm:cxn modelId="{1EDEAF5D-2C1E-4BCB-98E2-09A27FC79B2A}" type="presParOf" srcId="{0F9793EF-12C7-4465-8CD3-F1E10604C51C}" destId="{95FE30AF-3CEB-4169-86E5-2C5661042972}" srcOrd="8" destOrd="0" presId="urn:microsoft.com/office/officeart/2005/8/layout/process5"/>
    <dgm:cxn modelId="{F50E09CF-60FB-4FBB-AAEB-1726D20FDEE8}" type="presParOf" srcId="{0F9793EF-12C7-4465-8CD3-F1E10604C51C}" destId="{FFE869F0-4FB8-40FD-87E5-97F2E431EBBA}" srcOrd="9" destOrd="0" presId="urn:microsoft.com/office/officeart/2005/8/layout/process5"/>
    <dgm:cxn modelId="{05135FF2-696A-4C75-85DE-16FB3FEEBAF0}" type="presParOf" srcId="{FFE869F0-4FB8-40FD-87E5-97F2E431EBBA}" destId="{A09BBD6C-E2AC-42FE-864B-69246C17042E}" srcOrd="0" destOrd="0" presId="urn:microsoft.com/office/officeart/2005/8/layout/process5"/>
    <dgm:cxn modelId="{63DDA4B5-787A-4D48-914A-88ED5DBCD130}" type="presParOf" srcId="{0F9793EF-12C7-4465-8CD3-F1E10604C51C}" destId="{3FE3AE63-E076-4453-9314-C26FF7233FD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EACF26-A267-4F25-B575-5674CF2109A8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60422B1C-1035-49AC-A5D8-1434543AF1C1}">
      <dgm:prSet phldrT="[Text]" custT="1"/>
      <dgm:spPr/>
      <dgm:t>
        <a:bodyPr/>
        <a:lstStyle/>
        <a:p>
          <a:r>
            <a:rPr lang="en-US" sz="1500" dirty="0"/>
            <a:t>Delinquent Bucket</a:t>
          </a:r>
        </a:p>
      </dgm:t>
    </dgm:pt>
    <dgm:pt modelId="{8BE745AF-F50B-4379-8BA8-ACBC337D2048}" type="parTrans" cxnId="{563A94C6-95CA-49B3-A127-9C4C8D4B3E90}">
      <dgm:prSet/>
      <dgm:spPr/>
      <dgm:t>
        <a:bodyPr/>
        <a:lstStyle/>
        <a:p>
          <a:endParaRPr lang="en-US"/>
        </a:p>
      </dgm:t>
    </dgm:pt>
    <dgm:pt modelId="{95AD7F05-034E-469D-BEC8-C5055D635E1E}" type="sibTrans" cxnId="{563A94C6-95CA-49B3-A127-9C4C8D4B3E90}">
      <dgm:prSet/>
      <dgm:spPr/>
      <dgm:t>
        <a:bodyPr/>
        <a:lstStyle/>
        <a:p>
          <a:endParaRPr lang="en-US"/>
        </a:p>
      </dgm:t>
    </dgm:pt>
    <dgm:pt modelId="{094B9C1A-BCCF-4FA0-A782-77D0B525B6EC}">
      <dgm:prSet phldrT="[Text]" custT="1"/>
      <dgm:spPr/>
      <dgm:t>
        <a:bodyPr/>
        <a:lstStyle/>
        <a:p>
          <a:r>
            <a:rPr lang="en-US" sz="1500" dirty="0"/>
            <a:t>Loan Amount</a:t>
          </a:r>
        </a:p>
      </dgm:t>
    </dgm:pt>
    <dgm:pt modelId="{1E670CB6-32D3-4256-8B3B-5CFFD19B303D}" type="parTrans" cxnId="{07A3998E-DD3D-466D-8346-6DC1E820EB0D}">
      <dgm:prSet/>
      <dgm:spPr/>
      <dgm:t>
        <a:bodyPr/>
        <a:lstStyle/>
        <a:p>
          <a:endParaRPr lang="en-US"/>
        </a:p>
      </dgm:t>
    </dgm:pt>
    <dgm:pt modelId="{7C2BD076-16CC-4DBB-A0C1-09E319860BC2}" type="sibTrans" cxnId="{07A3998E-DD3D-466D-8346-6DC1E820EB0D}">
      <dgm:prSet/>
      <dgm:spPr/>
      <dgm:t>
        <a:bodyPr/>
        <a:lstStyle/>
        <a:p>
          <a:endParaRPr lang="en-US"/>
        </a:p>
      </dgm:t>
    </dgm:pt>
    <dgm:pt modelId="{513C888F-AA0E-4797-96BB-8EC0F7688A8D}">
      <dgm:prSet phldrT="[Text]" custT="1"/>
      <dgm:spPr/>
      <dgm:t>
        <a:bodyPr/>
        <a:lstStyle/>
        <a:p>
          <a:r>
            <a:rPr lang="en-US" sz="1500" dirty="0"/>
            <a:t>Predicted recovery rate</a:t>
          </a:r>
        </a:p>
      </dgm:t>
    </dgm:pt>
    <dgm:pt modelId="{6ECE5E19-B683-4D57-9A33-79A6F50A0723}" type="parTrans" cxnId="{7447FF8F-E404-4300-B58F-B3E2477E38A6}">
      <dgm:prSet/>
      <dgm:spPr/>
      <dgm:t>
        <a:bodyPr/>
        <a:lstStyle/>
        <a:p>
          <a:endParaRPr lang="en-US"/>
        </a:p>
      </dgm:t>
    </dgm:pt>
    <dgm:pt modelId="{A0BC5E86-7FF0-4FA5-AED2-CE566348FA47}" type="sibTrans" cxnId="{7447FF8F-E404-4300-B58F-B3E2477E38A6}">
      <dgm:prSet/>
      <dgm:spPr/>
      <dgm:t>
        <a:bodyPr/>
        <a:lstStyle/>
        <a:p>
          <a:endParaRPr lang="en-US"/>
        </a:p>
      </dgm:t>
    </dgm:pt>
    <dgm:pt modelId="{E28E20C8-D5B2-4ADD-B329-E0564E7EB41E}">
      <dgm:prSet custT="1"/>
      <dgm:spPr/>
      <dgm:t>
        <a:bodyPr/>
        <a:lstStyle/>
        <a:p>
          <a:r>
            <a:rPr lang="en-US" sz="1500" dirty="0"/>
            <a:t>Score from text mining</a:t>
          </a:r>
        </a:p>
      </dgm:t>
    </dgm:pt>
    <dgm:pt modelId="{37EAC6F2-1475-4C75-BDF5-D09FBC2AD933}" type="parTrans" cxnId="{ED0E8AEB-4D80-4CDF-A7FB-2CDE45C5F5C7}">
      <dgm:prSet/>
      <dgm:spPr/>
      <dgm:t>
        <a:bodyPr/>
        <a:lstStyle/>
        <a:p>
          <a:endParaRPr lang="en-US"/>
        </a:p>
      </dgm:t>
    </dgm:pt>
    <dgm:pt modelId="{CF22251B-E6F2-453B-9CF0-16A8D77D5E19}" type="sibTrans" cxnId="{ED0E8AEB-4D80-4CDF-A7FB-2CDE45C5F5C7}">
      <dgm:prSet/>
      <dgm:spPr/>
      <dgm:t>
        <a:bodyPr/>
        <a:lstStyle/>
        <a:p>
          <a:endParaRPr lang="en-US"/>
        </a:p>
      </dgm:t>
    </dgm:pt>
    <dgm:pt modelId="{90AF7211-5DD6-4BF6-B80F-2AF7EF4DAEC3}">
      <dgm:prSet custT="1"/>
      <dgm:spPr/>
      <dgm:t>
        <a:bodyPr/>
        <a:lstStyle/>
        <a:p>
          <a:r>
            <a:rPr lang="en-US" sz="1500" dirty="0"/>
            <a:t>FICO score</a:t>
          </a:r>
        </a:p>
      </dgm:t>
    </dgm:pt>
    <dgm:pt modelId="{138DD383-57EE-4542-9848-C5EDC175EF15}" type="parTrans" cxnId="{B7F7CEA0-C160-4735-B0CA-A7E45E1D84F8}">
      <dgm:prSet/>
      <dgm:spPr/>
      <dgm:t>
        <a:bodyPr/>
        <a:lstStyle/>
        <a:p>
          <a:endParaRPr lang="en-US"/>
        </a:p>
      </dgm:t>
    </dgm:pt>
    <dgm:pt modelId="{9CC4ACD1-0580-4EC9-90D5-9CA96370F9E0}" type="sibTrans" cxnId="{B7F7CEA0-C160-4735-B0CA-A7E45E1D84F8}">
      <dgm:prSet/>
      <dgm:spPr/>
      <dgm:t>
        <a:bodyPr/>
        <a:lstStyle/>
        <a:p>
          <a:endParaRPr lang="en-US"/>
        </a:p>
      </dgm:t>
    </dgm:pt>
    <dgm:pt modelId="{9BE30223-6D01-47D7-950D-CB59085ADEBF}">
      <dgm:prSet custT="1"/>
      <dgm:spPr/>
      <dgm:t>
        <a:bodyPr/>
        <a:lstStyle/>
        <a:p>
          <a:r>
            <a:rPr lang="en-US" sz="1500" dirty="0"/>
            <a:t>Charge off gross balance</a:t>
          </a:r>
        </a:p>
      </dgm:t>
    </dgm:pt>
    <dgm:pt modelId="{5901302E-CA35-49D3-8509-85D098BCDF2D}" type="parTrans" cxnId="{CB04A8AE-FABF-40DB-B12E-3BBD321C98C8}">
      <dgm:prSet/>
      <dgm:spPr/>
      <dgm:t>
        <a:bodyPr/>
        <a:lstStyle/>
        <a:p>
          <a:endParaRPr lang="en-US"/>
        </a:p>
      </dgm:t>
    </dgm:pt>
    <dgm:pt modelId="{48541C83-E9DA-4C25-B298-902D83A28358}" type="sibTrans" cxnId="{CB04A8AE-FABF-40DB-B12E-3BBD321C98C8}">
      <dgm:prSet/>
      <dgm:spPr/>
      <dgm:t>
        <a:bodyPr/>
        <a:lstStyle/>
        <a:p>
          <a:endParaRPr lang="en-US"/>
        </a:p>
      </dgm:t>
    </dgm:pt>
    <dgm:pt modelId="{B80C4BDE-2250-4FCA-B38D-BE74314F6DE5}" type="pres">
      <dgm:prSet presAssocID="{E9EACF26-A267-4F25-B575-5674CF2109A8}" presName="linearFlow" presStyleCnt="0">
        <dgm:presLayoutVars>
          <dgm:dir/>
          <dgm:resizeHandles val="exact"/>
        </dgm:presLayoutVars>
      </dgm:prSet>
      <dgm:spPr/>
    </dgm:pt>
    <dgm:pt modelId="{987E47A8-994F-473D-8A5E-91FD0C95341B}" type="pres">
      <dgm:prSet presAssocID="{60422B1C-1035-49AC-A5D8-1434543AF1C1}" presName="node" presStyleLbl="node1" presStyleIdx="0" presStyleCnt="6">
        <dgm:presLayoutVars>
          <dgm:bulletEnabled val="1"/>
        </dgm:presLayoutVars>
      </dgm:prSet>
      <dgm:spPr/>
    </dgm:pt>
    <dgm:pt modelId="{6E467FC5-2808-4F74-B97A-B1D398214779}" type="pres">
      <dgm:prSet presAssocID="{95AD7F05-034E-469D-BEC8-C5055D635E1E}" presName="spacerL" presStyleCnt="0"/>
      <dgm:spPr/>
    </dgm:pt>
    <dgm:pt modelId="{E60591C7-0E5E-41D2-98E1-458E035721CD}" type="pres">
      <dgm:prSet presAssocID="{95AD7F05-034E-469D-BEC8-C5055D635E1E}" presName="sibTrans" presStyleLbl="sibTrans2D1" presStyleIdx="0" presStyleCnt="5"/>
      <dgm:spPr/>
    </dgm:pt>
    <dgm:pt modelId="{7AB3E498-E698-4884-A4E1-4BED120FEB75}" type="pres">
      <dgm:prSet presAssocID="{95AD7F05-034E-469D-BEC8-C5055D635E1E}" presName="spacerR" presStyleCnt="0"/>
      <dgm:spPr/>
    </dgm:pt>
    <dgm:pt modelId="{B556E213-192F-4FE7-86CD-936E86379733}" type="pres">
      <dgm:prSet presAssocID="{094B9C1A-BCCF-4FA0-A782-77D0B525B6EC}" presName="node" presStyleLbl="node1" presStyleIdx="1" presStyleCnt="6">
        <dgm:presLayoutVars>
          <dgm:bulletEnabled val="1"/>
        </dgm:presLayoutVars>
      </dgm:prSet>
      <dgm:spPr/>
    </dgm:pt>
    <dgm:pt modelId="{87C4CDC2-60D8-4C22-9F49-3E592E2E57AC}" type="pres">
      <dgm:prSet presAssocID="{7C2BD076-16CC-4DBB-A0C1-09E319860BC2}" presName="spacerL" presStyleCnt="0"/>
      <dgm:spPr/>
    </dgm:pt>
    <dgm:pt modelId="{0268BBEB-6DB5-472B-8272-DFD0F070E9C3}" type="pres">
      <dgm:prSet presAssocID="{7C2BD076-16CC-4DBB-A0C1-09E319860BC2}" presName="sibTrans" presStyleLbl="sibTrans2D1" presStyleIdx="1" presStyleCnt="5"/>
      <dgm:spPr/>
    </dgm:pt>
    <dgm:pt modelId="{E007AF77-E4DD-4A4C-84C1-5E4941ACB19C}" type="pres">
      <dgm:prSet presAssocID="{7C2BD076-16CC-4DBB-A0C1-09E319860BC2}" presName="spacerR" presStyleCnt="0"/>
      <dgm:spPr/>
    </dgm:pt>
    <dgm:pt modelId="{8F9D56D4-B050-49FE-8C6C-03B757A551DD}" type="pres">
      <dgm:prSet presAssocID="{E28E20C8-D5B2-4ADD-B329-E0564E7EB41E}" presName="node" presStyleLbl="node1" presStyleIdx="2" presStyleCnt="6">
        <dgm:presLayoutVars>
          <dgm:bulletEnabled val="1"/>
        </dgm:presLayoutVars>
      </dgm:prSet>
      <dgm:spPr/>
    </dgm:pt>
    <dgm:pt modelId="{270029FD-A6A9-4E57-8DA2-659300531127}" type="pres">
      <dgm:prSet presAssocID="{CF22251B-E6F2-453B-9CF0-16A8D77D5E19}" presName="spacerL" presStyleCnt="0"/>
      <dgm:spPr/>
    </dgm:pt>
    <dgm:pt modelId="{0807D9B1-D3BB-4D3A-A207-99940157FDC7}" type="pres">
      <dgm:prSet presAssocID="{CF22251B-E6F2-453B-9CF0-16A8D77D5E19}" presName="sibTrans" presStyleLbl="sibTrans2D1" presStyleIdx="2" presStyleCnt="5"/>
      <dgm:spPr/>
    </dgm:pt>
    <dgm:pt modelId="{DF231000-41BA-4FBA-A856-ED3E833146B4}" type="pres">
      <dgm:prSet presAssocID="{CF22251B-E6F2-453B-9CF0-16A8D77D5E19}" presName="spacerR" presStyleCnt="0"/>
      <dgm:spPr/>
    </dgm:pt>
    <dgm:pt modelId="{3C9152D7-E5CC-49D0-8B21-F0FD8CD14362}" type="pres">
      <dgm:prSet presAssocID="{90AF7211-5DD6-4BF6-B80F-2AF7EF4DAEC3}" presName="node" presStyleLbl="node1" presStyleIdx="3" presStyleCnt="6">
        <dgm:presLayoutVars>
          <dgm:bulletEnabled val="1"/>
        </dgm:presLayoutVars>
      </dgm:prSet>
      <dgm:spPr/>
    </dgm:pt>
    <dgm:pt modelId="{CAD2A1D6-3A03-46D1-A805-7D54DB097909}" type="pres">
      <dgm:prSet presAssocID="{9CC4ACD1-0580-4EC9-90D5-9CA96370F9E0}" presName="spacerL" presStyleCnt="0"/>
      <dgm:spPr/>
    </dgm:pt>
    <dgm:pt modelId="{ABD1209B-FB38-4C9B-9D85-18BED2B8F493}" type="pres">
      <dgm:prSet presAssocID="{9CC4ACD1-0580-4EC9-90D5-9CA96370F9E0}" presName="sibTrans" presStyleLbl="sibTrans2D1" presStyleIdx="3" presStyleCnt="5"/>
      <dgm:spPr/>
    </dgm:pt>
    <dgm:pt modelId="{6EF588EA-1A8D-4E25-AC60-066D14D6B23E}" type="pres">
      <dgm:prSet presAssocID="{9CC4ACD1-0580-4EC9-90D5-9CA96370F9E0}" presName="spacerR" presStyleCnt="0"/>
      <dgm:spPr/>
    </dgm:pt>
    <dgm:pt modelId="{8B72DBEC-C39A-4E60-A073-E8859403841C}" type="pres">
      <dgm:prSet presAssocID="{9BE30223-6D01-47D7-950D-CB59085ADEBF}" presName="node" presStyleLbl="node1" presStyleIdx="4" presStyleCnt="6">
        <dgm:presLayoutVars>
          <dgm:bulletEnabled val="1"/>
        </dgm:presLayoutVars>
      </dgm:prSet>
      <dgm:spPr/>
    </dgm:pt>
    <dgm:pt modelId="{2F425842-3F65-4861-B529-1E16323E3C7B}" type="pres">
      <dgm:prSet presAssocID="{48541C83-E9DA-4C25-B298-902D83A28358}" presName="spacerL" presStyleCnt="0"/>
      <dgm:spPr/>
    </dgm:pt>
    <dgm:pt modelId="{E0879BF6-5940-483D-A242-3E0025EBF623}" type="pres">
      <dgm:prSet presAssocID="{48541C83-E9DA-4C25-B298-902D83A28358}" presName="sibTrans" presStyleLbl="sibTrans2D1" presStyleIdx="4" presStyleCnt="5"/>
      <dgm:spPr/>
    </dgm:pt>
    <dgm:pt modelId="{0B17DB54-D621-41DB-B406-E818B074DC98}" type="pres">
      <dgm:prSet presAssocID="{48541C83-E9DA-4C25-B298-902D83A28358}" presName="spacerR" presStyleCnt="0"/>
      <dgm:spPr/>
    </dgm:pt>
    <dgm:pt modelId="{D4E38706-8071-4673-B4CC-92CC1BC7C3B4}" type="pres">
      <dgm:prSet presAssocID="{513C888F-AA0E-4797-96BB-8EC0F7688A8D}" presName="node" presStyleLbl="node1" presStyleIdx="5" presStyleCnt="6" custScaleX="114437" custScaleY="113401">
        <dgm:presLayoutVars>
          <dgm:bulletEnabled val="1"/>
        </dgm:presLayoutVars>
      </dgm:prSet>
      <dgm:spPr/>
    </dgm:pt>
  </dgm:ptLst>
  <dgm:cxnLst>
    <dgm:cxn modelId="{EC495609-B396-4D86-987D-96107894CB34}" type="presOf" srcId="{094B9C1A-BCCF-4FA0-A782-77D0B525B6EC}" destId="{B556E213-192F-4FE7-86CD-936E86379733}" srcOrd="0" destOrd="0" presId="urn:microsoft.com/office/officeart/2005/8/layout/equation1"/>
    <dgm:cxn modelId="{0072C22C-F922-42B7-82AA-09024444BAAD}" type="presOf" srcId="{60422B1C-1035-49AC-A5D8-1434543AF1C1}" destId="{987E47A8-994F-473D-8A5E-91FD0C95341B}" srcOrd="0" destOrd="0" presId="urn:microsoft.com/office/officeart/2005/8/layout/equation1"/>
    <dgm:cxn modelId="{85183965-FD28-4AE7-991C-CCE08B3BC005}" type="presOf" srcId="{95AD7F05-034E-469D-BEC8-C5055D635E1E}" destId="{E60591C7-0E5E-41D2-98E1-458E035721CD}" srcOrd="0" destOrd="0" presId="urn:microsoft.com/office/officeart/2005/8/layout/equation1"/>
    <dgm:cxn modelId="{F556F653-47E8-4D4D-B9FC-A1B4D3EC920D}" type="presOf" srcId="{E28E20C8-D5B2-4ADD-B329-E0564E7EB41E}" destId="{8F9D56D4-B050-49FE-8C6C-03B757A551DD}" srcOrd="0" destOrd="0" presId="urn:microsoft.com/office/officeart/2005/8/layout/equation1"/>
    <dgm:cxn modelId="{E3267389-7A44-4A9E-A425-F0DA951AE99B}" type="presOf" srcId="{90AF7211-5DD6-4BF6-B80F-2AF7EF4DAEC3}" destId="{3C9152D7-E5CC-49D0-8B21-F0FD8CD14362}" srcOrd="0" destOrd="0" presId="urn:microsoft.com/office/officeart/2005/8/layout/equation1"/>
    <dgm:cxn modelId="{07A3998E-DD3D-466D-8346-6DC1E820EB0D}" srcId="{E9EACF26-A267-4F25-B575-5674CF2109A8}" destId="{094B9C1A-BCCF-4FA0-A782-77D0B525B6EC}" srcOrd="1" destOrd="0" parTransId="{1E670CB6-32D3-4256-8B3B-5CFFD19B303D}" sibTransId="{7C2BD076-16CC-4DBB-A0C1-09E319860BC2}"/>
    <dgm:cxn modelId="{7447FF8F-E404-4300-B58F-B3E2477E38A6}" srcId="{E9EACF26-A267-4F25-B575-5674CF2109A8}" destId="{513C888F-AA0E-4797-96BB-8EC0F7688A8D}" srcOrd="5" destOrd="0" parTransId="{6ECE5E19-B683-4D57-9A33-79A6F50A0723}" sibTransId="{A0BC5E86-7FF0-4FA5-AED2-CE566348FA47}"/>
    <dgm:cxn modelId="{B7F7CEA0-C160-4735-B0CA-A7E45E1D84F8}" srcId="{E9EACF26-A267-4F25-B575-5674CF2109A8}" destId="{90AF7211-5DD6-4BF6-B80F-2AF7EF4DAEC3}" srcOrd="3" destOrd="0" parTransId="{138DD383-57EE-4542-9848-C5EDC175EF15}" sibTransId="{9CC4ACD1-0580-4EC9-90D5-9CA96370F9E0}"/>
    <dgm:cxn modelId="{CB04A8AE-FABF-40DB-B12E-3BBD321C98C8}" srcId="{E9EACF26-A267-4F25-B575-5674CF2109A8}" destId="{9BE30223-6D01-47D7-950D-CB59085ADEBF}" srcOrd="4" destOrd="0" parTransId="{5901302E-CA35-49D3-8509-85D098BCDF2D}" sibTransId="{48541C83-E9DA-4C25-B298-902D83A28358}"/>
    <dgm:cxn modelId="{D52257B6-AF17-4901-9FE4-E43E2FA9C692}" type="presOf" srcId="{CF22251B-E6F2-453B-9CF0-16A8D77D5E19}" destId="{0807D9B1-D3BB-4D3A-A207-99940157FDC7}" srcOrd="0" destOrd="0" presId="urn:microsoft.com/office/officeart/2005/8/layout/equation1"/>
    <dgm:cxn modelId="{2B4F52C4-D35B-47E9-BC21-D4B7A9D4C3E1}" type="presOf" srcId="{9CC4ACD1-0580-4EC9-90D5-9CA96370F9E0}" destId="{ABD1209B-FB38-4C9B-9D85-18BED2B8F493}" srcOrd="0" destOrd="0" presId="urn:microsoft.com/office/officeart/2005/8/layout/equation1"/>
    <dgm:cxn modelId="{563A94C6-95CA-49B3-A127-9C4C8D4B3E90}" srcId="{E9EACF26-A267-4F25-B575-5674CF2109A8}" destId="{60422B1C-1035-49AC-A5D8-1434543AF1C1}" srcOrd="0" destOrd="0" parTransId="{8BE745AF-F50B-4379-8BA8-ACBC337D2048}" sibTransId="{95AD7F05-034E-469D-BEC8-C5055D635E1E}"/>
    <dgm:cxn modelId="{5C72B6D2-0CB1-4C73-8C43-62A37D8A1AB2}" type="presOf" srcId="{9BE30223-6D01-47D7-950D-CB59085ADEBF}" destId="{8B72DBEC-C39A-4E60-A073-E8859403841C}" srcOrd="0" destOrd="0" presId="urn:microsoft.com/office/officeart/2005/8/layout/equation1"/>
    <dgm:cxn modelId="{23ED35D3-BD94-43BD-9739-C2EB948B02E4}" type="presOf" srcId="{513C888F-AA0E-4797-96BB-8EC0F7688A8D}" destId="{D4E38706-8071-4673-B4CC-92CC1BC7C3B4}" srcOrd="0" destOrd="0" presId="urn:microsoft.com/office/officeart/2005/8/layout/equation1"/>
    <dgm:cxn modelId="{F5CBB1D4-28EC-482B-8DD9-02EBCF12DFF3}" type="presOf" srcId="{7C2BD076-16CC-4DBB-A0C1-09E319860BC2}" destId="{0268BBEB-6DB5-472B-8272-DFD0F070E9C3}" srcOrd="0" destOrd="0" presId="urn:microsoft.com/office/officeart/2005/8/layout/equation1"/>
    <dgm:cxn modelId="{ED0E8AEB-4D80-4CDF-A7FB-2CDE45C5F5C7}" srcId="{E9EACF26-A267-4F25-B575-5674CF2109A8}" destId="{E28E20C8-D5B2-4ADD-B329-E0564E7EB41E}" srcOrd="2" destOrd="0" parTransId="{37EAC6F2-1475-4C75-BDF5-D09FBC2AD933}" sibTransId="{CF22251B-E6F2-453B-9CF0-16A8D77D5E19}"/>
    <dgm:cxn modelId="{29C7F8ED-6C30-4306-AB91-1FC573095639}" type="presOf" srcId="{E9EACF26-A267-4F25-B575-5674CF2109A8}" destId="{B80C4BDE-2250-4FCA-B38D-BE74314F6DE5}" srcOrd="0" destOrd="0" presId="urn:microsoft.com/office/officeart/2005/8/layout/equation1"/>
    <dgm:cxn modelId="{DB515AF1-B906-40DB-BF37-331A62C4598D}" type="presOf" srcId="{48541C83-E9DA-4C25-B298-902D83A28358}" destId="{E0879BF6-5940-483D-A242-3E0025EBF623}" srcOrd="0" destOrd="0" presId="urn:microsoft.com/office/officeart/2005/8/layout/equation1"/>
    <dgm:cxn modelId="{69452293-E1A4-4D45-A4E0-B88CF9A6EC5B}" type="presParOf" srcId="{B80C4BDE-2250-4FCA-B38D-BE74314F6DE5}" destId="{987E47A8-994F-473D-8A5E-91FD0C95341B}" srcOrd="0" destOrd="0" presId="urn:microsoft.com/office/officeart/2005/8/layout/equation1"/>
    <dgm:cxn modelId="{A8DDFD2E-1D77-4608-8048-94F85C545CE2}" type="presParOf" srcId="{B80C4BDE-2250-4FCA-B38D-BE74314F6DE5}" destId="{6E467FC5-2808-4F74-B97A-B1D398214779}" srcOrd="1" destOrd="0" presId="urn:microsoft.com/office/officeart/2005/8/layout/equation1"/>
    <dgm:cxn modelId="{E7778DA7-6FA2-4DC7-B793-77968E5BF928}" type="presParOf" srcId="{B80C4BDE-2250-4FCA-B38D-BE74314F6DE5}" destId="{E60591C7-0E5E-41D2-98E1-458E035721CD}" srcOrd="2" destOrd="0" presId="urn:microsoft.com/office/officeart/2005/8/layout/equation1"/>
    <dgm:cxn modelId="{4DAE09F6-8AAA-491B-ADB5-7A364424F7F7}" type="presParOf" srcId="{B80C4BDE-2250-4FCA-B38D-BE74314F6DE5}" destId="{7AB3E498-E698-4884-A4E1-4BED120FEB75}" srcOrd="3" destOrd="0" presId="urn:microsoft.com/office/officeart/2005/8/layout/equation1"/>
    <dgm:cxn modelId="{A0A09A5E-1862-4671-91CE-D51ADFBC9AB6}" type="presParOf" srcId="{B80C4BDE-2250-4FCA-B38D-BE74314F6DE5}" destId="{B556E213-192F-4FE7-86CD-936E86379733}" srcOrd="4" destOrd="0" presId="urn:microsoft.com/office/officeart/2005/8/layout/equation1"/>
    <dgm:cxn modelId="{42C16E08-4971-4B4F-8595-E5D58632EBB6}" type="presParOf" srcId="{B80C4BDE-2250-4FCA-B38D-BE74314F6DE5}" destId="{87C4CDC2-60D8-4C22-9F49-3E592E2E57AC}" srcOrd="5" destOrd="0" presId="urn:microsoft.com/office/officeart/2005/8/layout/equation1"/>
    <dgm:cxn modelId="{A5A380AE-5752-4D61-B22E-AAD2856159EE}" type="presParOf" srcId="{B80C4BDE-2250-4FCA-B38D-BE74314F6DE5}" destId="{0268BBEB-6DB5-472B-8272-DFD0F070E9C3}" srcOrd="6" destOrd="0" presId="urn:microsoft.com/office/officeart/2005/8/layout/equation1"/>
    <dgm:cxn modelId="{8C2A1799-6EEA-4F5D-AFA5-DD3F1646BB3D}" type="presParOf" srcId="{B80C4BDE-2250-4FCA-B38D-BE74314F6DE5}" destId="{E007AF77-E4DD-4A4C-84C1-5E4941ACB19C}" srcOrd="7" destOrd="0" presId="urn:microsoft.com/office/officeart/2005/8/layout/equation1"/>
    <dgm:cxn modelId="{F620D0C7-0DCE-45CD-A862-53D6488821E9}" type="presParOf" srcId="{B80C4BDE-2250-4FCA-B38D-BE74314F6DE5}" destId="{8F9D56D4-B050-49FE-8C6C-03B757A551DD}" srcOrd="8" destOrd="0" presId="urn:microsoft.com/office/officeart/2005/8/layout/equation1"/>
    <dgm:cxn modelId="{73AD092A-B03E-4E13-8FCB-3729652B3BEA}" type="presParOf" srcId="{B80C4BDE-2250-4FCA-B38D-BE74314F6DE5}" destId="{270029FD-A6A9-4E57-8DA2-659300531127}" srcOrd="9" destOrd="0" presId="urn:microsoft.com/office/officeart/2005/8/layout/equation1"/>
    <dgm:cxn modelId="{F5C7F455-004F-4CCB-B8BE-E9CBBF9A0B29}" type="presParOf" srcId="{B80C4BDE-2250-4FCA-B38D-BE74314F6DE5}" destId="{0807D9B1-D3BB-4D3A-A207-99940157FDC7}" srcOrd="10" destOrd="0" presId="urn:microsoft.com/office/officeart/2005/8/layout/equation1"/>
    <dgm:cxn modelId="{EA1B3E35-EE4A-4D3C-9CA1-DDB45C779463}" type="presParOf" srcId="{B80C4BDE-2250-4FCA-B38D-BE74314F6DE5}" destId="{DF231000-41BA-4FBA-A856-ED3E833146B4}" srcOrd="11" destOrd="0" presId="urn:microsoft.com/office/officeart/2005/8/layout/equation1"/>
    <dgm:cxn modelId="{FF4DCBBB-CD51-4C6F-B1C4-B3AB711AA721}" type="presParOf" srcId="{B80C4BDE-2250-4FCA-B38D-BE74314F6DE5}" destId="{3C9152D7-E5CC-49D0-8B21-F0FD8CD14362}" srcOrd="12" destOrd="0" presId="urn:microsoft.com/office/officeart/2005/8/layout/equation1"/>
    <dgm:cxn modelId="{501CFCD5-18D3-458F-A164-2FBB28BB77BD}" type="presParOf" srcId="{B80C4BDE-2250-4FCA-B38D-BE74314F6DE5}" destId="{CAD2A1D6-3A03-46D1-A805-7D54DB097909}" srcOrd="13" destOrd="0" presId="urn:microsoft.com/office/officeart/2005/8/layout/equation1"/>
    <dgm:cxn modelId="{9F5B9A40-BD65-4C4C-AE2A-CC350522F494}" type="presParOf" srcId="{B80C4BDE-2250-4FCA-B38D-BE74314F6DE5}" destId="{ABD1209B-FB38-4C9B-9D85-18BED2B8F493}" srcOrd="14" destOrd="0" presId="urn:microsoft.com/office/officeart/2005/8/layout/equation1"/>
    <dgm:cxn modelId="{923224C1-D560-485D-856E-307A51D7F204}" type="presParOf" srcId="{B80C4BDE-2250-4FCA-B38D-BE74314F6DE5}" destId="{6EF588EA-1A8D-4E25-AC60-066D14D6B23E}" srcOrd="15" destOrd="0" presId="urn:microsoft.com/office/officeart/2005/8/layout/equation1"/>
    <dgm:cxn modelId="{68624BF6-94A6-47FB-8A12-F1372124E333}" type="presParOf" srcId="{B80C4BDE-2250-4FCA-B38D-BE74314F6DE5}" destId="{8B72DBEC-C39A-4E60-A073-E8859403841C}" srcOrd="16" destOrd="0" presId="urn:microsoft.com/office/officeart/2005/8/layout/equation1"/>
    <dgm:cxn modelId="{F94E075F-13F0-4928-99A1-DDFEAB6A5196}" type="presParOf" srcId="{B80C4BDE-2250-4FCA-B38D-BE74314F6DE5}" destId="{2F425842-3F65-4861-B529-1E16323E3C7B}" srcOrd="17" destOrd="0" presId="urn:microsoft.com/office/officeart/2005/8/layout/equation1"/>
    <dgm:cxn modelId="{39866067-90C0-496F-98EA-4D09F294CE4E}" type="presParOf" srcId="{B80C4BDE-2250-4FCA-B38D-BE74314F6DE5}" destId="{E0879BF6-5940-483D-A242-3E0025EBF623}" srcOrd="18" destOrd="0" presId="urn:microsoft.com/office/officeart/2005/8/layout/equation1"/>
    <dgm:cxn modelId="{0D2AE4EA-8A95-4AB9-8EF8-D467231C3E87}" type="presParOf" srcId="{B80C4BDE-2250-4FCA-B38D-BE74314F6DE5}" destId="{0B17DB54-D621-41DB-B406-E818B074DC98}" srcOrd="19" destOrd="0" presId="urn:microsoft.com/office/officeart/2005/8/layout/equation1"/>
    <dgm:cxn modelId="{3335F86F-6D02-42AD-A3E8-E0EBD56E358F}" type="presParOf" srcId="{B80C4BDE-2250-4FCA-B38D-BE74314F6DE5}" destId="{D4E38706-8071-4673-B4CC-92CC1BC7C3B4}" srcOrd="20" destOrd="0" presId="urn:microsoft.com/office/officeart/2005/8/layout/equati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F44A8-42F0-49BD-92B4-4F8DF261413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CBC478-7B69-439B-A0DF-2D7AF724EB46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Predictors </a:t>
          </a:r>
        </a:p>
      </dgm:t>
    </dgm:pt>
    <dgm:pt modelId="{52861D8D-2D86-4AE4-A855-8903C8C61DF8}" type="parTrans" cxnId="{5F6945B5-EFC3-4C4E-BB62-79EBE442C6C5}">
      <dgm:prSet/>
      <dgm:spPr/>
      <dgm:t>
        <a:bodyPr/>
        <a:lstStyle/>
        <a:p>
          <a:endParaRPr lang="en-US"/>
        </a:p>
      </dgm:t>
    </dgm:pt>
    <dgm:pt modelId="{580935A0-CB58-4E8A-A32F-4516C8B0841F}" type="sibTrans" cxnId="{5F6945B5-EFC3-4C4E-BB62-79EBE442C6C5}">
      <dgm:prSet/>
      <dgm:spPr/>
      <dgm:t>
        <a:bodyPr/>
        <a:lstStyle/>
        <a:p>
          <a:endParaRPr lang="en-US"/>
        </a:p>
      </dgm:t>
    </dgm:pt>
    <dgm:pt modelId="{789B9BC8-83BB-4398-968E-EF49E99EF44B}">
      <dgm:prSet phldrT="[Text]" custT="1"/>
      <dgm:spPr/>
      <dgm:t>
        <a:bodyPr/>
        <a:lstStyle/>
        <a:p>
          <a:r>
            <a:rPr lang="en-US" sz="1800" dirty="0"/>
            <a:t>Borrower’s credit attributes</a:t>
          </a:r>
        </a:p>
      </dgm:t>
    </dgm:pt>
    <dgm:pt modelId="{7772CF3F-FC57-4DC7-AF4E-B0130C5E4974}" type="parTrans" cxnId="{0BEAAF54-CBBB-4D86-B08C-CD9582695141}">
      <dgm:prSet/>
      <dgm:spPr/>
      <dgm:t>
        <a:bodyPr/>
        <a:lstStyle/>
        <a:p>
          <a:endParaRPr lang="en-US"/>
        </a:p>
      </dgm:t>
    </dgm:pt>
    <dgm:pt modelId="{72AC34E4-044F-4735-B31D-22454FBF8FDE}" type="sibTrans" cxnId="{0BEAAF54-CBBB-4D86-B08C-CD9582695141}">
      <dgm:prSet/>
      <dgm:spPr/>
      <dgm:t>
        <a:bodyPr/>
        <a:lstStyle/>
        <a:p>
          <a:endParaRPr lang="en-US"/>
        </a:p>
      </dgm:t>
    </dgm:pt>
    <dgm:pt modelId="{39C89005-8811-4C1B-8115-2EC538F330BD}">
      <dgm:prSet phldrT="[Text]" custT="1"/>
      <dgm:spPr/>
      <dgm:t>
        <a:bodyPr/>
        <a:lstStyle/>
        <a:p>
          <a:r>
            <a:rPr lang="en-US" sz="1800" dirty="0"/>
            <a:t>Loan information</a:t>
          </a:r>
        </a:p>
      </dgm:t>
    </dgm:pt>
    <dgm:pt modelId="{AE716FF8-B66B-4187-80F4-EDC2F0E3420D}" type="parTrans" cxnId="{0186D369-C7FC-42C1-B43F-D556233A2692}">
      <dgm:prSet/>
      <dgm:spPr/>
      <dgm:t>
        <a:bodyPr/>
        <a:lstStyle/>
        <a:p>
          <a:endParaRPr lang="en-US"/>
        </a:p>
      </dgm:t>
    </dgm:pt>
    <dgm:pt modelId="{7464D6B8-756F-4A5A-9D66-6786F29CA5C3}" type="sibTrans" cxnId="{0186D369-C7FC-42C1-B43F-D556233A2692}">
      <dgm:prSet/>
      <dgm:spPr/>
      <dgm:t>
        <a:bodyPr/>
        <a:lstStyle/>
        <a:p>
          <a:endParaRPr lang="en-US"/>
        </a:p>
      </dgm:t>
    </dgm:pt>
    <dgm:pt modelId="{DB37A1E3-AD37-4D0F-A711-4B86DF038C64}">
      <dgm:prSet phldrT="[Text]" custT="1"/>
      <dgm:spPr/>
      <dgm:t>
        <a:bodyPr/>
        <a:lstStyle/>
        <a:p>
          <a:r>
            <a:rPr lang="en-US" sz="1800" dirty="0"/>
            <a:t>Comments and note</a:t>
          </a:r>
          <a:r>
            <a:rPr lang="en-US" altLang="zh-CN" sz="1800" dirty="0"/>
            <a:t>s</a:t>
          </a:r>
          <a:r>
            <a:rPr lang="en-US" sz="1800" dirty="0"/>
            <a:t> by our agents</a:t>
          </a:r>
        </a:p>
      </dgm:t>
    </dgm:pt>
    <dgm:pt modelId="{14F942C4-398F-49D6-84AC-5C28D3D836FC}" type="sibTrans" cxnId="{4704FA3D-6407-4E58-BCAA-D7B6806A187C}">
      <dgm:prSet/>
      <dgm:spPr/>
      <dgm:t>
        <a:bodyPr/>
        <a:lstStyle/>
        <a:p>
          <a:endParaRPr lang="en-US"/>
        </a:p>
      </dgm:t>
    </dgm:pt>
    <dgm:pt modelId="{CCB6F7B0-0F8D-4782-BB44-21AE4F7DC7B2}" type="parTrans" cxnId="{4704FA3D-6407-4E58-BCAA-D7B6806A187C}">
      <dgm:prSet/>
      <dgm:spPr/>
      <dgm:t>
        <a:bodyPr/>
        <a:lstStyle/>
        <a:p>
          <a:endParaRPr lang="en-US"/>
        </a:p>
      </dgm:t>
    </dgm:pt>
    <dgm:pt modelId="{C8E52511-69E2-4D5D-A6A7-5C5096C3883A}" type="pres">
      <dgm:prSet presAssocID="{423F44A8-42F0-49BD-92B4-4F8DF261413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31CB43-3824-46DC-BFBE-C4689DF5DD58}" type="pres">
      <dgm:prSet presAssocID="{68CBC478-7B69-439B-A0DF-2D7AF724EB46}" presName="hierRoot1" presStyleCnt="0">
        <dgm:presLayoutVars>
          <dgm:hierBranch val="init"/>
        </dgm:presLayoutVars>
      </dgm:prSet>
      <dgm:spPr/>
    </dgm:pt>
    <dgm:pt modelId="{B73BEEEC-8E0C-4FD4-A5A7-92BA68247FCB}" type="pres">
      <dgm:prSet presAssocID="{68CBC478-7B69-439B-A0DF-2D7AF724EB46}" presName="rootComposite1" presStyleCnt="0"/>
      <dgm:spPr/>
    </dgm:pt>
    <dgm:pt modelId="{77A38AF6-6EED-4C87-9A7F-2E917F613B37}" type="pres">
      <dgm:prSet presAssocID="{68CBC478-7B69-439B-A0DF-2D7AF724EB46}" presName="rootText1" presStyleLbl="alignAcc1" presStyleIdx="0" presStyleCnt="0">
        <dgm:presLayoutVars>
          <dgm:chPref val="3"/>
        </dgm:presLayoutVars>
      </dgm:prSet>
      <dgm:spPr/>
    </dgm:pt>
    <dgm:pt modelId="{409D3612-57F9-44AE-8B6E-E3B71052B0A1}" type="pres">
      <dgm:prSet presAssocID="{68CBC478-7B69-439B-A0DF-2D7AF724EB46}" presName="topArc1" presStyleLbl="parChTrans1D1" presStyleIdx="0" presStyleCnt="8"/>
      <dgm:spPr/>
    </dgm:pt>
    <dgm:pt modelId="{FB15CBBB-2643-491A-B821-39B81EFA46A2}" type="pres">
      <dgm:prSet presAssocID="{68CBC478-7B69-439B-A0DF-2D7AF724EB46}" presName="bottomArc1" presStyleLbl="parChTrans1D1" presStyleIdx="1" presStyleCnt="8"/>
      <dgm:spPr/>
    </dgm:pt>
    <dgm:pt modelId="{2BF4C657-C5CD-4385-81B3-6DD094A8BF44}" type="pres">
      <dgm:prSet presAssocID="{68CBC478-7B69-439B-A0DF-2D7AF724EB46}" presName="topConnNode1" presStyleLbl="node1" presStyleIdx="0" presStyleCnt="0"/>
      <dgm:spPr/>
    </dgm:pt>
    <dgm:pt modelId="{5E2CF772-E0FE-4272-8CAB-2BCDADE3B890}" type="pres">
      <dgm:prSet presAssocID="{68CBC478-7B69-439B-A0DF-2D7AF724EB46}" presName="hierChild2" presStyleCnt="0"/>
      <dgm:spPr/>
    </dgm:pt>
    <dgm:pt modelId="{7C3069E4-82C9-42D0-9D89-B7C37A49DE79}" type="pres">
      <dgm:prSet presAssocID="{7772CF3F-FC57-4DC7-AF4E-B0130C5E4974}" presName="Name28" presStyleLbl="parChTrans1D2" presStyleIdx="0" presStyleCnt="3"/>
      <dgm:spPr/>
    </dgm:pt>
    <dgm:pt modelId="{78EB1F67-0FC9-4322-843D-BFA4C25DFF0E}" type="pres">
      <dgm:prSet presAssocID="{789B9BC8-83BB-4398-968E-EF49E99EF44B}" presName="hierRoot2" presStyleCnt="0">
        <dgm:presLayoutVars>
          <dgm:hierBranch val="init"/>
        </dgm:presLayoutVars>
      </dgm:prSet>
      <dgm:spPr/>
    </dgm:pt>
    <dgm:pt modelId="{E0582C3A-5090-4C73-8307-1F4BA970DC31}" type="pres">
      <dgm:prSet presAssocID="{789B9BC8-83BB-4398-968E-EF49E99EF44B}" presName="rootComposite2" presStyleCnt="0"/>
      <dgm:spPr/>
    </dgm:pt>
    <dgm:pt modelId="{92AD6F35-9EE0-4CC2-A406-229C21A74CC1}" type="pres">
      <dgm:prSet presAssocID="{789B9BC8-83BB-4398-968E-EF49E99EF44B}" presName="rootText2" presStyleLbl="alignAcc1" presStyleIdx="0" presStyleCnt="0" custScaleX="112803">
        <dgm:presLayoutVars>
          <dgm:chPref val="3"/>
        </dgm:presLayoutVars>
      </dgm:prSet>
      <dgm:spPr/>
    </dgm:pt>
    <dgm:pt modelId="{27C28C79-2356-4243-B275-B2CB395DC266}" type="pres">
      <dgm:prSet presAssocID="{789B9BC8-83BB-4398-968E-EF49E99EF44B}" presName="topArc2" presStyleLbl="parChTrans1D1" presStyleIdx="2" presStyleCnt="8"/>
      <dgm:spPr/>
    </dgm:pt>
    <dgm:pt modelId="{DAC992C9-CDAB-4D18-937D-92B65C710D26}" type="pres">
      <dgm:prSet presAssocID="{789B9BC8-83BB-4398-968E-EF49E99EF44B}" presName="bottomArc2" presStyleLbl="parChTrans1D1" presStyleIdx="3" presStyleCnt="8"/>
      <dgm:spPr/>
    </dgm:pt>
    <dgm:pt modelId="{572FE18D-83B9-4C96-BB5B-C2D3D7364693}" type="pres">
      <dgm:prSet presAssocID="{789B9BC8-83BB-4398-968E-EF49E99EF44B}" presName="topConnNode2" presStyleLbl="node2" presStyleIdx="0" presStyleCnt="0"/>
      <dgm:spPr/>
    </dgm:pt>
    <dgm:pt modelId="{A84DB73F-21CB-4B98-84E2-356EA8B20C3E}" type="pres">
      <dgm:prSet presAssocID="{789B9BC8-83BB-4398-968E-EF49E99EF44B}" presName="hierChild4" presStyleCnt="0"/>
      <dgm:spPr/>
    </dgm:pt>
    <dgm:pt modelId="{DB1AB053-6F8C-4D0F-93CF-5B8E8E136273}" type="pres">
      <dgm:prSet presAssocID="{789B9BC8-83BB-4398-968E-EF49E99EF44B}" presName="hierChild5" presStyleCnt="0"/>
      <dgm:spPr/>
    </dgm:pt>
    <dgm:pt modelId="{E42B50C2-5EB9-4CAF-BD39-189977AFFD82}" type="pres">
      <dgm:prSet presAssocID="{CCB6F7B0-0F8D-4782-BB44-21AE4F7DC7B2}" presName="Name28" presStyleLbl="parChTrans1D2" presStyleIdx="1" presStyleCnt="3"/>
      <dgm:spPr/>
    </dgm:pt>
    <dgm:pt modelId="{415770EB-29CF-46AD-B422-0BD93B23C66B}" type="pres">
      <dgm:prSet presAssocID="{DB37A1E3-AD37-4D0F-A711-4B86DF038C64}" presName="hierRoot2" presStyleCnt="0">
        <dgm:presLayoutVars>
          <dgm:hierBranch val="init"/>
        </dgm:presLayoutVars>
      </dgm:prSet>
      <dgm:spPr/>
    </dgm:pt>
    <dgm:pt modelId="{601C3875-FB4D-43F4-9AE7-D3BDCC8CC299}" type="pres">
      <dgm:prSet presAssocID="{DB37A1E3-AD37-4D0F-A711-4B86DF038C64}" presName="rootComposite2" presStyleCnt="0"/>
      <dgm:spPr/>
    </dgm:pt>
    <dgm:pt modelId="{0B7F2B9D-3A40-4864-947A-5AD0029A5B20}" type="pres">
      <dgm:prSet presAssocID="{DB37A1E3-AD37-4D0F-A711-4B86DF038C64}" presName="rootText2" presStyleLbl="alignAcc1" presStyleIdx="0" presStyleCnt="0" custScaleX="132859">
        <dgm:presLayoutVars>
          <dgm:chPref val="3"/>
        </dgm:presLayoutVars>
      </dgm:prSet>
      <dgm:spPr/>
    </dgm:pt>
    <dgm:pt modelId="{3C29E6E2-878E-4B26-86BA-3161CDD1E253}" type="pres">
      <dgm:prSet presAssocID="{DB37A1E3-AD37-4D0F-A711-4B86DF038C64}" presName="topArc2" presStyleLbl="parChTrans1D1" presStyleIdx="4" presStyleCnt="8"/>
      <dgm:spPr/>
    </dgm:pt>
    <dgm:pt modelId="{6BE0E845-D98E-49FC-A8B4-665C855A0660}" type="pres">
      <dgm:prSet presAssocID="{DB37A1E3-AD37-4D0F-A711-4B86DF038C64}" presName="bottomArc2" presStyleLbl="parChTrans1D1" presStyleIdx="5" presStyleCnt="8"/>
      <dgm:spPr/>
    </dgm:pt>
    <dgm:pt modelId="{72A88113-0B8C-43E1-BDF6-80D78E1F8CDC}" type="pres">
      <dgm:prSet presAssocID="{DB37A1E3-AD37-4D0F-A711-4B86DF038C64}" presName="topConnNode2" presStyleLbl="node2" presStyleIdx="0" presStyleCnt="0"/>
      <dgm:spPr/>
    </dgm:pt>
    <dgm:pt modelId="{109F19DE-3B1C-431B-9594-0684B4375DB0}" type="pres">
      <dgm:prSet presAssocID="{DB37A1E3-AD37-4D0F-A711-4B86DF038C64}" presName="hierChild4" presStyleCnt="0"/>
      <dgm:spPr/>
    </dgm:pt>
    <dgm:pt modelId="{4E5ACCEB-E2D3-4891-BD33-678A49D1FEF8}" type="pres">
      <dgm:prSet presAssocID="{DB37A1E3-AD37-4D0F-A711-4B86DF038C64}" presName="hierChild5" presStyleCnt="0"/>
      <dgm:spPr/>
    </dgm:pt>
    <dgm:pt modelId="{59DAE457-B387-4F29-A278-27DC5ABE01A6}" type="pres">
      <dgm:prSet presAssocID="{AE716FF8-B66B-4187-80F4-EDC2F0E3420D}" presName="Name28" presStyleLbl="parChTrans1D2" presStyleIdx="2" presStyleCnt="3"/>
      <dgm:spPr/>
    </dgm:pt>
    <dgm:pt modelId="{9EF8884B-1454-4254-A46D-1A110C5FD828}" type="pres">
      <dgm:prSet presAssocID="{39C89005-8811-4C1B-8115-2EC538F330BD}" presName="hierRoot2" presStyleCnt="0">
        <dgm:presLayoutVars>
          <dgm:hierBranch val="init"/>
        </dgm:presLayoutVars>
      </dgm:prSet>
      <dgm:spPr/>
    </dgm:pt>
    <dgm:pt modelId="{C8B524AA-BB1A-499E-B9F3-350AA4F69932}" type="pres">
      <dgm:prSet presAssocID="{39C89005-8811-4C1B-8115-2EC538F330BD}" presName="rootComposite2" presStyleCnt="0"/>
      <dgm:spPr/>
    </dgm:pt>
    <dgm:pt modelId="{88CDAD16-6C2F-4D73-A1DC-ED3F8D1ED3D6}" type="pres">
      <dgm:prSet presAssocID="{39C89005-8811-4C1B-8115-2EC538F330BD}" presName="rootText2" presStyleLbl="alignAcc1" presStyleIdx="0" presStyleCnt="0">
        <dgm:presLayoutVars>
          <dgm:chPref val="3"/>
        </dgm:presLayoutVars>
      </dgm:prSet>
      <dgm:spPr/>
    </dgm:pt>
    <dgm:pt modelId="{D5F055B7-22C0-4F70-BED4-C8045AFBA3CC}" type="pres">
      <dgm:prSet presAssocID="{39C89005-8811-4C1B-8115-2EC538F330BD}" presName="topArc2" presStyleLbl="parChTrans1D1" presStyleIdx="6" presStyleCnt="8"/>
      <dgm:spPr/>
    </dgm:pt>
    <dgm:pt modelId="{37635B25-D6CE-4BCA-B30D-C985AF876CCF}" type="pres">
      <dgm:prSet presAssocID="{39C89005-8811-4C1B-8115-2EC538F330BD}" presName="bottomArc2" presStyleLbl="parChTrans1D1" presStyleIdx="7" presStyleCnt="8"/>
      <dgm:spPr/>
    </dgm:pt>
    <dgm:pt modelId="{F2DA3A22-27EA-4566-A15C-950961537D71}" type="pres">
      <dgm:prSet presAssocID="{39C89005-8811-4C1B-8115-2EC538F330BD}" presName="topConnNode2" presStyleLbl="node2" presStyleIdx="0" presStyleCnt="0"/>
      <dgm:spPr/>
    </dgm:pt>
    <dgm:pt modelId="{27BF63DD-0FEB-4777-9D73-B21D42A1D5A4}" type="pres">
      <dgm:prSet presAssocID="{39C89005-8811-4C1B-8115-2EC538F330BD}" presName="hierChild4" presStyleCnt="0"/>
      <dgm:spPr/>
    </dgm:pt>
    <dgm:pt modelId="{06249E20-9628-4496-956E-AEBCEA4134B1}" type="pres">
      <dgm:prSet presAssocID="{39C89005-8811-4C1B-8115-2EC538F330BD}" presName="hierChild5" presStyleCnt="0"/>
      <dgm:spPr/>
    </dgm:pt>
    <dgm:pt modelId="{13B95EC4-E280-40FF-AB65-49241A3E79F4}" type="pres">
      <dgm:prSet presAssocID="{68CBC478-7B69-439B-A0DF-2D7AF724EB46}" presName="hierChild3" presStyleCnt="0"/>
      <dgm:spPr/>
    </dgm:pt>
  </dgm:ptLst>
  <dgm:cxnLst>
    <dgm:cxn modelId="{B6F9AE11-DDAE-43C4-AB02-545E4EF3CB75}" type="presOf" srcId="{39C89005-8811-4C1B-8115-2EC538F330BD}" destId="{88CDAD16-6C2F-4D73-A1DC-ED3F8D1ED3D6}" srcOrd="0" destOrd="0" presId="urn:microsoft.com/office/officeart/2008/layout/HalfCircleOrganizationChart"/>
    <dgm:cxn modelId="{8386DF23-1E1C-4983-A9D9-1EC504D0EDEB}" type="presOf" srcId="{789B9BC8-83BB-4398-968E-EF49E99EF44B}" destId="{572FE18D-83B9-4C96-BB5B-C2D3D7364693}" srcOrd="1" destOrd="0" presId="urn:microsoft.com/office/officeart/2008/layout/HalfCircleOrganizationChart"/>
    <dgm:cxn modelId="{4704FA3D-6407-4E58-BCAA-D7B6806A187C}" srcId="{68CBC478-7B69-439B-A0DF-2D7AF724EB46}" destId="{DB37A1E3-AD37-4D0F-A711-4B86DF038C64}" srcOrd="1" destOrd="0" parTransId="{CCB6F7B0-0F8D-4782-BB44-21AE4F7DC7B2}" sibTransId="{14F942C4-398F-49D6-84AC-5C28D3D836FC}"/>
    <dgm:cxn modelId="{0186D369-C7FC-42C1-B43F-D556233A2692}" srcId="{68CBC478-7B69-439B-A0DF-2D7AF724EB46}" destId="{39C89005-8811-4C1B-8115-2EC538F330BD}" srcOrd="2" destOrd="0" parTransId="{AE716FF8-B66B-4187-80F4-EDC2F0E3420D}" sibTransId="{7464D6B8-756F-4A5A-9D66-6786F29CA5C3}"/>
    <dgm:cxn modelId="{ECD94970-BA0A-430C-B64E-018AD8669121}" type="presOf" srcId="{AE716FF8-B66B-4187-80F4-EDC2F0E3420D}" destId="{59DAE457-B387-4F29-A278-27DC5ABE01A6}" srcOrd="0" destOrd="0" presId="urn:microsoft.com/office/officeart/2008/layout/HalfCircleOrganizationChart"/>
    <dgm:cxn modelId="{9A017772-CE77-4B16-B6BB-3357C89BF51D}" type="presOf" srcId="{DB37A1E3-AD37-4D0F-A711-4B86DF038C64}" destId="{0B7F2B9D-3A40-4864-947A-5AD0029A5B20}" srcOrd="0" destOrd="0" presId="urn:microsoft.com/office/officeart/2008/layout/HalfCircleOrganizationChart"/>
    <dgm:cxn modelId="{5D35E973-7C60-4AD6-89B6-487675571337}" type="presOf" srcId="{7772CF3F-FC57-4DC7-AF4E-B0130C5E4974}" destId="{7C3069E4-82C9-42D0-9D89-B7C37A49DE79}" srcOrd="0" destOrd="0" presId="urn:microsoft.com/office/officeart/2008/layout/HalfCircleOrganizationChart"/>
    <dgm:cxn modelId="{0BEAAF54-CBBB-4D86-B08C-CD9582695141}" srcId="{68CBC478-7B69-439B-A0DF-2D7AF724EB46}" destId="{789B9BC8-83BB-4398-968E-EF49E99EF44B}" srcOrd="0" destOrd="0" parTransId="{7772CF3F-FC57-4DC7-AF4E-B0130C5E4974}" sibTransId="{72AC34E4-044F-4735-B31D-22454FBF8FDE}"/>
    <dgm:cxn modelId="{1425548F-3D4C-41EC-8508-5216B0B56AEC}" type="presOf" srcId="{39C89005-8811-4C1B-8115-2EC538F330BD}" destId="{F2DA3A22-27EA-4566-A15C-950961537D71}" srcOrd="1" destOrd="0" presId="urn:microsoft.com/office/officeart/2008/layout/HalfCircleOrganizationChart"/>
    <dgm:cxn modelId="{5F6945B5-EFC3-4C4E-BB62-79EBE442C6C5}" srcId="{423F44A8-42F0-49BD-92B4-4F8DF261413C}" destId="{68CBC478-7B69-439B-A0DF-2D7AF724EB46}" srcOrd="0" destOrd="0" parTransId="{52861D8D-2D86-4AE4-A855-8903C8C61DF8}" sibTransId="{580935A0-CB58-4E8A-A32F-4516C8B0841F}"/>
    <dgm:cxn modelId="{6EB740B9-2F21-4895-9A9B-8D5E89613357}" type="presOf" srcId="{CCB6F7B0-0F8D-4782-BB44-21AE4F7DC7B2}" destId="{E42B50C2-5EB9-4CAF-BD39-189977AFFD82}" srcOrd="0" destOrd="0" presId="urn:microsoft.com/office/officeart/2008/layout/HalfCircleOrganizationChart"/>
    <dgm:cxn modelId="{DF96A1C4-6BD3-47F1-A3F0-849A6D516197}" type="presOf" srcId="{68CBC478-7B69-439B-A0DF-2D7AF724EB46}" destId="{77A38AF6-6EED-4C87-9A7F-2E917F613B37}" srcOrd="0" destOrd="0" presId="urn:microsoft.com/office/officeart/2008/layout/HalfCircleOrganizationChart"/>
    <dgm:cxn modelId="{7F1E7CEB-EC00-4D36-B700-5AD36727740A}" type="presOf" srcId="{DB37A1E3-AD37-4D0F-A711-4B86DF038C64}" destId="{72A88113-0B8C-43E1-BDF6-80D78E1F8CDC}" srcOrd="1" destOrd="0" presId="urn:microsoft.com/office/officeart/2008/layout/HalfCircleOrganizationChart"/>
    <dgm:cxn modelId="{1C4ACDEB-7B98-48F6-AF31-AAE070ED5DA9}" type="presOf" srcId="{789B9BC8-83BB-4398-968E-EF49E99EF44B}" destId="{92AD6F35-9EE0-4CC2-A406-229C21A74CC1}" srcOrd="0" destOrd="0" presId="urn:microsoft.com/office/officeart/2008/layout/HalfCircleOrganizationChart"/>
    <dgm:cxn modelId="{29B165F2-8CD7-4845-AFA6-2B3B4BFB858C}" type="presOf" srcId="{423F44A8-42F0-49BD-92B4-4F8DF261413C}" destId="{C8E52511-69E2-4D5D-A6A7-5C5096C3883A}" srcOrd="0" destOrd="0" presId="urn:microsoft.com/office/officeart/2008/layout/HalfCircleOrganizationChart"/>
    <dgm:cxn modelId="{CC280FF3-7A70-40A7-904D-18DFC23B31FA}" type="presOf" srcId="{68CBC478-7B69-439B-A0DF-2D7AF724EB46}" destId="{2BF4C657-C5CD-4385-81B3-6DD094A8BF44}" srcOrd="1" destOrd="0" presId="urn:microsoft.com/office/officeart/2008/layout/HalfCircleOrganizationChart"/>
    <dgm:cxn modelId="{D29F5150-20DE-46AB-995D-AC55C811F4D9}" type="presParOf" srcId="{C8E52511-69E2-4D5D-A6A7-5C5096C3883A}" destId="{0C31CB43-3824-46DC-BFBE-C4689DF5DD58}" srcOrd="0" destOrd="0" presId="urn:microsoft.com/office/officeart/2008/layout/HalfCircleOrganizationChart"/>
    <dgm:cxn modelId="{FBA628BB-8F10-4746-91DB-148760453AD1}" type="presParOf" srcId="{0C31CB43-3824-46DC-BFBE-C4689DF5DD58}" destId="{B73BEEEC-8E0C-4FD4-A5A7-92BA68247FCB}" srcOrd="0" destOrd="0" presId="urn:microsoft.com/office/officeart/2008/layout/HalfCircleOrganizationChart"/>
    <dgm:cxn modelId="{02431085-3A53-4913-AD05-5FCC6FE104F5}" type="presParOf" srcId="{B73BEEEC-8E0C-4FD4-A5A7-92BA68247FCB}" destId="{77A38AF6-6EED-4C87-9A7F-2E917F613B37}" srcOrd="0" destOrd="0" presId="urn:microsoft.com/office/officeart/2008/layout/HalfCircleOrganizationChart"/>
    <dgm:cxn modelId="{69F25A19-E371-41E2-AF15-57C06DC97BCB}" type="presParOf" srcId="{B73BEEEC-8E0C-4FD4-A5A7-92BA68247FCB}" destId="{409D3612-57F9-44AE-8B6E-E3B71052B0A1}" srcOrd="1" destOrd="0" presId="urn:microsoft.com/office/officeart/2008/layout/HalfCircleOrganizationChart"/>
    <dgm:cxn modelId="{8D56B000-EB40-4C1B-90FA-A697F7DE97CC}" type="presParOf" srcId="{B73BEEEC-8E0C-4FD4-A5A7-92BA68247FCB}" destId="{FB15CBBB-2643-491A-B821-39B81EFA46A2}" srcOrd="2" destOrd="0" presId="urn:microsoft.com/office/officeart/2008/layout/HalfCircleOrganizationChart"/>
    <dgm:cxn modelId="{541BDD52-5514-43FE-AED2-144BE8DE292F}" type="presParOf" srcId="{B73BEEEC-8E0C-4FD4-A5A7-92BA68247FCB}" destId="{2BF4C657-C5CD-4385-81B3-6DD094A8BF44}" srcOrd="3" destOrd="0" presId="urn:microsoft.com/office/officeart/2008/layout/HalfCircleOrganizationChart"/>
    <dgm:cxn modelId="{A85959BA-8686-4B8A-BB28-8CC5885F9E6A}" type="presParOf" srcId="{0C31CB43-3824-46DC-BFBE-C4689DF5DD58}" destId="{5E2CF772-E0FE-4272-8CAB-2BCDADE3B890}" srcOrd="1" destOrd="0" presId="urn:microsoft.com/office/officeart/2008/layout/HalfCircleOrganizationChart"/>
    <dgm:cxn modelId="{8E1D3BE2-9B62-4A11-943D-40D8BA09C267}" type="presParOf" srcId="{5E2CF772-E0FE-4272-8CAB-2BCDADE3B890}" destId="{7C3069E4-82C9-42D0-9D89-B7C37A49DE79}" srcOrd="0" destOrd="0" presId="urn:microsoft.com/office/officeart/2008/layout/HalfCircleOrganizationChart"/>
    <dgm:cxn modelId="{EA41B168-7176-4B57-B0C7-0E872F04D6B4}" type="presParOf" srcId="{5E2CF772-E0FE-4272-8CAB-2BCDADE3B890}" destId="{78EB1F67-0FC9-4322-843D-BFA4C25DFF0E}" srcOrd="1" destOrd="0" presId="urn:microsoft.com/office/officeart/2008/layout/HalfCircleOrganizationChart"/>
    <dgm:cxn modelId="{01C83BAF-D160-4BD4-9E05-FFED502B8033}" type="presParOf" srcId="{78EB1F67-0FC9-4322-843D-BFA4C25DFF0E}" destId="{E0582C3A-5090-4C73-8307-1F4BA970DC31}" srcOrd="0" destOrd="0" presId="urn:microsoft.com/office/officeart/2008/layout/HalfCircleOrganizationChart"/>
    <dgm:cxn modelId="{2B81DE88-853D-4C7B-9109-742D404B2BF6}" type="presParOf" srcId="{E0582C3A-5090-4C73-8307-1F4BA970DC31}" destId="{92AD6F35-9EE0-4CC2-A406-229C21A74CC1}" srcOrd="0" destOrd="0" presId="urn:microsoft.com/office/officeart/2008/layout/HalfCircleOrganizationChart"/>
    <dgm:cxn modelId="{A05A2A68-6DD8-441A-919F-2C4CBF7B9F91}" type="presParOf" srcId="{E0582C3A-5090-4C73-8307-1F4BA970DC31}" destId="{27C28C79-2356-4243-B275-B2CB395DC266}" srcOrd="1" destOrd="0" presId="urn:microsoft.com/office/officeart/2008/layout/HalfCircleOrganizationChart"/>
    <dgm:cxn modelId="{4309E372-5655-4B7B-9AFA-B4BA9ACB4EDA}" type="presParOf" srcId="{E0582C3A-5090-4C73-8307-1F4BA970DC31}" destId="{DAC992C9-CDAB-4D18-937D-92B65C710D26}" srcOrd="2" destOrd="0" presId="urn:microsoft.com/office/officeart/2008/layout/HalfCircleOrganizationChart"/>
    <dgm:cxn modelId="{325A091C-DF72-4C8B-83A7-F21C9CEC221C}" type="presParOf" srcId="{E0582C3A-5090-4C73-8307-1F4BA970DC31}" destId="{572FE18D-83B9-4C96-BB5B-C2D3D7364693}" srcOrd="3" destOrd="0" presId="urn:microsoft.com/office/officeart/2008/layout/HalfCircleOrganizationChart"/>
    <dgm:cxn modelId="{D5C5F528-BFD9-46AF-9EC3-15E73D523D40}" type="presParOf" srcId="{78EB1F67-0FC9-4322-843D-BFA4C25DFF0E}" destId="{A84DB73F-21CB-4B98-84E2-356EA8B20C3E}" srcOrd="1" destOrd="0" presId="urn:microsoft.com/office/officeart/2008/layout/HalfCircleOrganizationChart"/>
    <dgm:cxn modelId="{3EC96F41-DB4C-49A9-94AA-AF4595460113}" type="presParOf" srcId="{78EB1F67-0FC9-4322-843D-BFA4C25DFF0E}" destId="{DB1AB053-6F8C-4D0F-93CF-5B8E8E136273}" srcOrd="2" destOrd="0" presId="urn:microsoft.com/office/officeart/2008/layout/HalfCircleOrganizationChart"/>
    <dgm:cxn modelId="{5C398367-6536-4A6B-8FEA-2CBC6034A909}" type="presParOf" srcId="{5E2CF772-E0FE-4272-8CAB-2BCDADE3B890}" destId="{E42B50C2-5EB9-4CAF-BD39-189977AFFD82}" srcOrd="2" destOrd="0" presId="urn:microsoft.com/office/officeart/2008/layout/HalfCircleOrganizationChart"/>
    <dgm:cxn modelId="{69E37373-314F-4E10-86ED-3A82B0CD986D}" type="presParOf" srcId="{5E2CF772-E0FE-4272-8CAB-2BCDADE3B890}" destId="{415770EB-29CF-46AD-B422-0BD93B23C66B}" srcOrd="3" destOrd="0" presId="urn:microsoft.com/office/officeart/2008/layout/HalfCircleOrganizationChart"/>
    <dgm:cxn modelId="{91962922-2B1D-4EBE-AE1F-CFB1ED4DDAFA}" type="presParOf" srcId="{415770EB-29CF-46AD-B422-0BD93B23C66B}" destId="{601C3875-FB4D-43F4-9AE7-D3BDCC8CC299}" srcOrd="0" destOrd="0" presId="urn:microsoft.com/office/officeart/2008/layout/HalfCircleOrganizationChart"/>
    <dgm:cxn modelId="{AF4D162B-2A06-41F9-BF2B-4F13557297AA}" type="presParOf" srcId="{601C3875-FB4D-43F4-9AE7-D3BDCC8CC299}" destId="{0B7F2B9D-3A40-4864-947A-5AD0029A5B20}" srcOrd="0" destOrd="0" presId="urn:microsoft.com/office/officeart/2008/layout/HalfCircleOrganizationChart"/>
    <dgm:cxn modelId="{F0CF332C-0FAF-4BBB-9BB0-9BAAFE80A321}" type="presParOf" srcId="{601C3875-FB4D-43F4-9AE7-D3BDCC8CC299}" destId="{3C29E6E2-878E-4B26-86BA-3161CDD1E253}" srcOrd="1" destOrd="0" presId="urn:microsoft.com/office/officeart/2008/layout/HalfCircleOrganizationChart"/>
    <dgm:cxn modelId="{145C0D3A-FB94-4E7C-9FFF-07C10E6BAB13}" type="presParOf" srcId="{601C3875-FB4D-43F4-9AE7-D3BDCC8CC299}" destId="{6BE0E845-D98E-49FC-A8B4-665C855A0660}" srcOrd="2" destOrd="0" presId="urn:microsoft.com/office/officeart/2008/layout/HalfCircleOrganizationChart"/>
    <dgm:cxn modelId="{0DE0FF39-563A-4FCE-9C14-6C7720F41072}" type="presParOf" srcId="{601C3875-FB4D-43F4-9AE7-D3BDCC8CC299}" destId="{72A88113-0B8C-43E1-BDF6-80D78E1F8CDC}" srcOrd="3" destOrd="0" presId="urn:microsoft.com/office/officeart/2008/layout/HalfCircleOrganizationChart"/>
    <dgm:cxn modelId="{0A7465CB-6C1A-49A7-930B-2EC3C307E5CF}" type="presParOf" srcId="{415770EB-29CF-46AD-B422-0BD93B23C66B}" destId="{109F19DE-3B1C-431B-9594-0684B4375DB0}" srcOrd="1" destOrd="0" presId="urn:microsoft.com/office/officeart/2008/layout/HalfCircleOrganizationChart"/>
    <dgm:cxn modelId="{D282D39B-3C2F-4048-A0AB-34BC0BA258E6}" type="presParOf" srcId="{415770EB-29CF-46AD-B422-0BD93B23C66B}" destId="{4E5ACCEB-E2D3-4891-BD33-678A49D1FEF8}" srcOrd="2" destOrd="0" presId="urn:microsoft.com/office/officeart/2008/layout/HalfCircleOrganizationChart"/>
    <dgm:cxn modelId="{319963B5-E079-42D5-AD8F-0EE14CF1128F}" type="presParOf" srcId="{5E2CF772-E0FE-4272-8CAB-2BCDADE3B890}" destId="{59DAE457-B387-4F29-A278-27DC5ABE01A6}" srcOrd="4" destOrd="0" presId="urn:microsoft.com/office/officeart/2008/layout/HalfCircleOrganizationChart"/>
    <dgm:cxn modelId="{F5D86CA4-B881-475C-8F5F-ABBF9D0B0055}" type="presParOf" srcId="{5E2CF772-E0FE-4272-8CAB-2BCDADE3B890}" destId="{9EF8884B-1454-4254-A46D-1A110C5FD828}" srcOrd="5" destOrd="0" presId="urn:microsoft.com/office/officeart/2008/layout/HalfCircleOrganizationChart"/>
    <dgm:cxn modelId="{20D279F0-2626-43DA-B2B5-802A7653CEC3}" type="presParOf" srcId="{9EF8884B-1454-4254-A46D-1A110C5FD828}" destId="{C8B524AA-BB1A-499E-B9F3-350AA4F69932}" srcOrd="0" destOrd="0" presId="urn:microsoft.com/office/officeart/2008/layout/HalfCircleOrganizationChart"/>
    <dgm:cxn modelId="{742BF77E-845C-4B5C-9ABB-F46350FDDA0F}" type="presParOf" srcId="{C8B524AA-BB1A-499E-B9F3-350AA4F69932}" destId="{88CDAD16-6C2F-4D73-A1DC-ED3F8D1ED3D6}" srcOrd="0" destOrd="0" presId="urn:microsoft.com/office/officeart/2008/layout/HalfCircleOrganizationChart"/>
    <dgm:cxn modelId="{22625812-9234-4D2B-AE73-A2C78C145D43}" type="presParOf" srcId="{C8B524AA-BB1A-499E-B9F3-350AA4F69932}" destId="{D5F055B7-22C0-4F70-BED4-C8045AFBA3CC}" srcOrd="1" destOrd="0" presId="urn:microsoft.com/office/officeart/2008/layout/HalfCircleOrganizationChart"/>
    <dgm:cxn modelId="{E92693C7-9E85-4AF2-91AF-EA3B363F2A6F}" type="presParOf" srcId="{C8B524AA-BB1A-499E-B9F3-350AA4F69932}" destId="{37635B25-D6CE-4BCA-B30D-C985AF876CCF}" srcOrd="2" destOrd="0" presId="urn:microsoft.com/office/officeart/2008/layout/HalfCircleOrganizationChart"/>
    <dgm:cxn modelId="{D6B4E294-411B-4DDE-8038-401A6D425078}" type="presParOf" srcId="{C8B524AA-BB1A-499E-B9F3-350AA4F69932}" destId="{F2DA3A22-27EA-4566-A15C-950961537D71}" srcOrd="3" destOrd="0" presId="urn:microsoft.com/office/officeart/2008/layout/HalfCircleOrganizationChart"/>
    <dgm:cxn modelId="{F6F5FF8D-A188-4033-9EF4-1BC0D0759EA5}" type="presParOf" srcId="{9EF8884B-1454-4254-A46D-1A110C5FD828}" destId="{27BF63DD-0FEB-4777-9D73-B21D42A1D5A4}" srcOrd="1" destOrd="0" presId="urn:microsoft.com/office/officeart/2008/layout/HalfCircleOrganizationChart"/>
    <dgm:cxn modelId="{06955882-CDCA-44AE-99A2-919017ABC6F8}" type="presParOf" srcId="{9EF8884B-1454-4254-A46D-1A110C5FD828}" destId="{06249E20-9628-4496-956E-AEBCEA4134B1}" srcOrd="2" destOrd="0" presId="urn:microsoft.com/office/officeart/2008/layout/HalfCircleOrganizationChart"/>
    <dgm:cxn modelId="{A0271583-BB33-4652-AF59-918B014C1ACD}" type="presParOf" srcId="{0C31CB43-3824-46DC-BFBE-C4689DF5DD58}" destId="{13B95EC4-E280-40FF-AB65-49241A3E79F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072881-61D8-814C-9C4F-16B1308F9DAB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D5E17-06F2-E344-BF32-6041FC3A0D7A}">
      <dgm:prSet phldrT="[Text]" custT="1"/>
      <dgm:spPr/>
      <dgm:t>
        <a:bodyPr/>
        <a:lstStyle/>
        <a:p>
          <a:r>
            <a:rPr lang="en-US" altLang="zh-CN" sz="2000" b="1" dirty="0">
              <a:latin typeface="+mn-lt"/>
              <a:ea typeface="STIXIntegralsUp-Regular" charset="0"/>
              <a:cs typeface="STIXIntegralsUp-Regular" charset="0"/>
            </a:rPr>
            <a:t>Define</a:t>
          </a:r>
          <a:r>
            <a:rPr lang="zh-CN" altLang="en-US" sz="2000" b="1" dirty="0">
              <a:latin typeface="+mn-lt"/>
              <a:ea typeface="STIXIntegralsUp-Regular" charset="0"/>
              <a:cs typeface="STIXIntegralsUp-Regular" charset="0"/>
            </a:rPr>
            <a:t> </a:t>
          </a:r>
          <a:r>
            <a:rPr lang="en-US" sz="2000" b="1" dirty="0">
              <a:latin typeface="+mn-lt"/>
              <a:ea typeface="STIXIntegralsUp-Regular" charset="0"/>
              <a:cs typeface="STIXIntegralsUp-Regular" charset="0"/>
            </a:rPr>
            <a:t>Recovery Rate</a:t>
          </a:r>
        </a:p>
      </dgm:t>
    </dgm:pt>
    <dgm:pt modelId="{235DF461-EDAF-F347-A409-1B12E8212FC4}" type="parTrans" cxnId="{E031AFE6-220E-214E-BA80-53A2CF0775C2}">
      <dgm:prSet/>
      <dgm:spPr/>
      <dgm:t>
        <a:bodyPr/>
        <a:lstStyle/>
        <a:p>
          <a:endParaRPr lang="en-US"/>
        </a:p>
      </dgm:t>
    </dgm:pt>
    <dgm:pt modelId="{D715C158-4F94-4A4B-9B37-CB69D920C12D}" type="sibTrans" cxnId="{E031AFE6-220E-214E-BA80-53A2CF0775C2}">
      <dgm:prSet/>
      <dgm:spPr/>
      <dgm:t>
        <a:bodyPr/>
        <a:lstStyle/>
        <a:p>
          <a:endParaRPr lang="en-US"/>
        </a:p>
      </dgm:t>
    </dgm:pt>
    <dgm:pt modelId="{10C36DDB-90EC-554C-BC3F-EAC04B5DA2B0}">
      <dgm:prSet phldrT="[Text]" custT="1"/>
      <dgm:spPr/>
      <dgm:t>
        <a:bodyPr/>
        <a:lstStyle/>
        <a:p>
          <a:endParaRPr lang="en-US" altLang="zh-CN" sz="1800" b="1" dirty="0"/>
        </a:p>
        <a:p>
          <a:r>
            <a:rPr lang="en-US" altLang="zh-CN" sz="2400" b="1" dirty="0"/>
            <a:t>Outcome</a:t>
          </a:r>
          <a:endParaRPr lang="en-US" sz="2400" b="1" dirty="0"/>
        </a:p>
      </dgm:t>
    </dgm:pt>
    <dgm:pt modelId="{DF3639E5-551D-E148-B59F-3FF380E8AD96}" type="parTrans" cxnId="{7470A912-CA50-254E-9DE7-D229CF3B458D}">
      <dgm:prSet/>
      <dgm:spPr/>
      <dgm:t>
        <a:bodyPr/>
        <a:lstStyle/>
        <a:p>
          <a:endParaRPr lang="en-US"/>
        </a:p>
      </dgm:t>
    </dgm:pt>
    <dgm:pt modelId="{29B5724E-647B-0540-BAB8-1F555FEFB88B}" type="sibTrans" cxnId="{7470A912-CA50-254E-9DE7-D229CF3B458D}">
      <dgm:prSet/>
      <dgm:spPr/>
      <dgm:t>
        <a:bodyPr/>
        <a:lstStyle/>
        <a:p>
          <a:endParaRPr lang="en-US"/>
        </a:p>
      </dgm:t>
    </dgm:pt>
    <dgm:pt modelId="{053A2700-4226-1E4B-8C03-EDC79AD2E132}">
      <dgm:prSet phldrT="[Text]" custT="1"/>
      <dgm:spPr/>
      <dgm:t>
        <a:bodyPr/>
        <a:lstStyle/>
        <a:p>
          <a:r>
            <a:rPr lang="en-US" sz="1800" dirty="0"/>
            <a:t>Recovery score for each charge off loan</a:t>
          </a:r>
        </a:p>
      </dgm:t>
    </dgm:pt>
    <dgm:pt modelId="{BCB2DFD6-2958-9349-AF58-9EF2743EAF13}" type="parTrans" cxnId="{76CF5785-F786-FF45-BECB-0FEDFBC23027}">
      <dgm:prSet/>
      <dgm:spPr/>
      <dgm:t>
        <a:bodyPr/>
        <a:lstStyle/>
        <a:p>
          <a:endParaRPr lang="en-US"/>
        </a:p>
      </dgm:t>
    </dgm:pt>
    <dgm:pt modelId="{010D6A71-4C0F-1A4A-A9AB-FFE62CEE09F1}" type="sibTrans" cxnId="{76CF5785-F786-FF45-BECB-0FEDFBC23027}">
      <dgm:prSet/>
      <dgm:spPr/>
      <dgm:t>
        <a:bodyPr/>
        <a:lstStyle/>
        <a:p>
          <a:endParaRPr lang="en-US"/>
        </a:p>
      </dgm:t>
    </dgm:pt>
    <dgm:pt modelId="{7CF5DDDD-B737-8F4D-9DFA-8B5658AA6BB2}">
      <dgm:prSet custT="1"/>
      <dgm:spPr/>
      <dgm:t>
        <a:bodyPr/>
        <a:lstStyle/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0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otherwise</a:t>
          </a:r>
          <a:endParaRPr lang="en-US" sz="18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F1FC082-6893-D140-90D0-D4F85F57B255}">
      <dgm:prSet custT="1"/>
      <dgm:spPr/>
      <dgm:t>
        <a:bodyPr/>
        <a:lstStyle/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1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if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recovery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rate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&gt;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3% in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6M</a:t>
          </a:r>
          <a:endParaRPr lang="en-US" sz="18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459F671-2891-EC4C-89D0-689411CDD602}">
      <dgm:prSet phldrT="[Text]" custT="1"/>
      <dgm:spPr/>
      <dgm:t>
        <a:bodyPr/>
        <a:lstStyle/>
        <a:p>
          <a:r>
            <a:rPr lang="en-US" sz="2200" b="1" dirty="0">
              <a:latin typeface="+mn-lt"/>
              <a:ea typeface="Lato Regular" panose="020F0502020204030203" pitchFamily="34" charset="0"/>
              <a:cs typeface="Lato" panose="020F0502020204030203" pitchFamily="34" charset="0"/>
            </a:rPr>
            <a:t>Target</a:t>
          </a:r>
        </a:p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Binar</a:t>
          </a:r>
          <a:r>
            <a:rPr lang="en-US" altLang="zh-CN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y</a:t>
          </a:r>
          <a:endParaRPr lang="en-US" sz="1800" dirty="0">
            <a:latin typeface="+mn-lt"/>
          </a:endParaRPr>
        </a:p>
      </dgm:t>
    </dgm:pt>
    <dgm:pt modelId="{37B756BE-B4AA-F847-9B97-BB64BE00C2F0}" type="sibTrans" cxnId="{E8121270-608A-3141-9893-9F77122FB412}">
      <dgm:prSet/>
      <dgm:spPr/>
      <dgm:t>
        <a:bodyPr/>
        <a:lstStyle/>
        <a:p>
          <a:endParaRPr lang="en-US"/>
        </a:p>
      </dgm:t>
    </dgm:pt>
    <dgm:pt modelId="{D25ACB89-4593-B545-ACCD-5EE9D5BB4984}" type="parTrans" cxnId="{E8121270-608A-3141-9893-9F77122FB412}">
      <dgm:prSet/>
      <dgm:spPr/>
      <dgm:t>
        <a:bodyPr/>
        <a:lstStyle/>
        <a:p>
          <a:endParaRPr lang="en-US"/>
        </a:p>
      </dgm:t>
    </dgm:pt>
    <dgm:pt modelId="{7CCB2CBB-7E34-7B4B-AF7B-89F3F7222F88}" type="sibTrans" cxnId="{FE1DA60D-DBDF-6647-ABAA-62224AA040B3}">
      <dgm:prSet/>
      <dgm:spPr/>
      <dgm:t>
        <a:bodyPr/>
        <a:lstStyle/>
        <a:p>
          <a:endParaRPr lang="en-US"/>
        </a:p>
      </dgm:t>
    </dgm:pt>
    <dgm:pt modelId="{B0C41921-418F-A94C-BA6E-2371377F4F81}" type="parTrans" cxnId="{FE1DA60D-DBDF-6647-ABAA-62224AA040B3}">
      <dgm:prSet/>
      <dgm:spPr/>
      <dgm:t>
        <a:bodyPr/>
        <a:lstStyle/>
        <a:p>
          <a:endParaRPr lang="en-US"/>
        </a:p>
      </dgm:t>
    </dgm:pt>
    <dgm:pt modelId="{2485CFAA-AF9E-A646-AA81-C6A085D2922B}" type="sibTrans" cxnId="{0223A30B-ABFD-2346-BD40-3EB85C09FC46}">
      <dgm:prSet/>
      <dgm:spPr/>
      <dgm:t>
        <a:bodyPr/>
        <a:lstStyle/>
        <a:p>
          <a:endParaRPr lang="en-US"/>
        </a:p>
      </dgm:t>
    </dgm:pt>
    <dgm:pt modelId="{3E3EB093-8D7F-4141-881F-24EA972593DF}" type="parTrans" cxnId="{0223A30B-ABFD-2346-BD40-3EB85C09FC46}">
      <dgm:prSet/>
      <dgm:spPr/>
      <dgm:t>
        <a:bodyPr/>
        <a:lstStyle/>
        <a:p>
          <a:endParaRPr lang="en-US"/>
        </a:p>
      </dgm:t>
    </dgm:pt>
    <dgm:pt modelId="{0FB4D198-B1D9-474C-BCE8-B3CB32BB1ABA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4412DFFA-1947-7B4D-A223-7AFDED458BF5}" type="parTrans" cxnId="{BC8FC5EB-5A56-E948-9A5B-58C4BBA485F4}">
      <dgm:prSet/>
      <dgm:spPr/>
      <dgm:t>
        <a:bodyPr/>
        <a:lstStyle/>
        <a:p>
          <a:endParaRPr lang="en-US"/>
        </a:p>
      </dgm:t>
    </dgm:pt>
    <dgm:pt modelId="{92AD96D9-C233-8349-9898-630DE0FC16A9}" type="sibTrans" cxnId="{BC8FC5EB-5A56-E948-9A5B-58C4BBA485F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0033F61-4C33-6B44-9908-ABF9FA889494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mr-IN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700" b="0" i="1" smtClean="0">
                            <a:latin typeface="Cambria Math" charset="0"/>
                          </a:rPr>
                          <m:t>𝐴𝑚𝑜𝑢𝑛𝑡</m:t>
                        </m:r>
                        <m:r>
                          <a:rPr lang="zh-CN" altLang="en-US" sz="17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700" b="0" i="1" smtClean="0">
                            <a:latin typeface="Cambria Math" charset="0"/>
                          </a:rPr>
                          <m:t>𝑅𝑒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𝑐𝑜𝑣𝑒𝑟𝑒𝑑</m:t>
                        </m:r>
                      </m:num>
                      <m:den>
                        <m:r>
                          <a:rPr lang="en-US" altLang="zh-CN" sz="1700" b="0" i="1" smtClean="0">
                            <a:latin typeface="Cambria Math" charset="0"/>
                          </a:rPr>
                          <m:t>𝐶h𝑎𝑟𝑔𝑒</m:t>
                        </m:r>
                        <m:r>
                          <a:rPr lang="zh-CN" altLang="en-US" sz="17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700" b="0" i="1" smtClean="0">
                            <a:latin typeface="Cambria Math" charset="0"/>
                          </a:rPr>
                          <m:t>𝑂𝑓𝑓</m:t>
                        </m:r>
                        <m:r>
                          <a:rPr lang="zh-CN" altLang="en-US" sz="17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700" b="0" i="1" smtClean="0">
                            <a:latin typeface="Cambria Math" charset="0"/>
                          </a:rPr>
                          <m:t>𝐵𝑎𝑙𝑎𝑛𝑐𝑒</m:t>
                        </m:r>
                      </m:den>
                    </m:f>
                  </m:oMath>
                </m:oMathPara>
              </a14:m>
              <a:endParaRPr lang="en-US" sz="1700" dirty="0"/>
            </a:p>
          </dgm:t>
        </dgm:pt>
      </mc:Choice>
      <mc:Fallback xmlns="">
        <dgm:pt modelId="{00033F61-4C33-6B44-9908-ABF9FA889494}">
          <dgm:prSet phldrT="[Text]"/>
          <dgm:spPr/>
          <dgm:t>
            <a:bodyPr/>
            <a:lstStyle/>
            <a:p>
              <a:pPr/>
              <a:r>
                <a:rPr lang="mr-IN" sz="1700" i="0">
                  <a:latin typeface="Cambria Math" panose="02040503050406030204" pitchFamily="18" charset="0"/>
                </a:rPr>
                <a:t>(</a:t>
              </a:r>
              <a:r>
                <a:rPr lang="en-US" altLang="zh-CN" sz="1700" b="0" i="0">
                  <a:latin typeface="Cambria Math" charset="0"/>
                </a:rPr>
                <a:t>𝐴𝑚𝑜𝑢𝑛𝑡</a:t>
              </a:r>
              <a:r>
                <a:rPr lang="zh-CN" altLang="en-US" sz="1700" b="0" i="0">
                  <a:latin typeface="Cambria Math" charset="0"/>
                </a:rPr>
                <a:t> </a:t>
              </a:r>
              <a:r>
                <a:rPr lang="en-US" altLang="zh-CN" sz="1700" b="0" i="0">
                  <a:latin typeface="Cambria Math" charset="0"/>
                </a:rPr>
                <a:t>𝑅𝑒</a:t>
              </a:r>
              <a:r>
                <a:rPr lang="en-US" altLang="zh-CN" sz="1700" b="0" i="0">
                  <a:latin typeface="Cambria Math" panose="02040503050406030204" pitchFamily="18" charset="0"/>
                </a:rPr>
                <a:t>𝑐𝑜𝑣𝑒𝑟𝑒𝑑</a:t>
              </a:r>
              <a:r>
                <a:rPr lang="mr-IN" altLang="zh-CN" sz="1700" b="0" i="0">
                  <a:latin typeface="Cambria Math" panose="02040503050406030204" pitchFamily="18" charset="0"/>
                </a:rPr>
                <a:t>)/(</a:t>
              </a:r>
              <a:r>
                <a:rPr lang="en-US" altLang="zh-CN" sz="1700" b="0" i="0">
                  <a:latin typeface="Cambria Math" charset="0"/>
                </a:rPr>
                <a:t>𝐶ℎ𝑎𝑟𝑔𝑒</a:t>
              </a:r>
              <a:r>
                <a:rPr lang="zh-CN" altLang="en-US" sz="1700" b="0" i="0">
                  <a:latin typeface="Cambria Math" charset="0"/>
                </a:rPr>
                <a:t> </a:t>
              </a:r>
              <a:r>
                <a:rPr lang="en-US" altLang="zh-CN" sz="1700" b="0" i="0">
                  <a:latin typeface="Cambria Math" charset="0"/>
                </a:rPr>
                <a:t>𝑂𝑓𝑓</a:t>
              </a:r>
              <a:r>
                <a:rPr lang="zh-CN" altLang="en-US" sz="1700" b="0" i="0">
                  <a:latin typeface="Cambria Math" charset="0"/>
                </a:rPr>
                <a:t> </a:t>
              </a:r>
              <a:r>
                <a:rPr lang="en-US" altLang="zh-CN" sz="1700" b="0" i="0">
                  <a:latin typeface="Cambria Math" charset="0"/>
                </a:rPr>
                <a:t>𝐵𝑎𝑙𝑎𝑛𝑐𝑒</a:t>
              </a:r>
              <a:r>
                <a:rPr lang="mr-IN" altLang="zh-CN" sz="1700" b="0" i="0">
                  <a:latin typeface="Cambria Math" panose="02040503050406030204" pitchFamily="18" charset="0"/>
                </a:rPr>
                <a:t>)</a:t>
              </a:r>
              <a:endParaRPr lang="en-US" sz="1700" dirty="0"/>
            </a:p>
          </dgm:t>
        </dgm:pt>
      </mc:Fallback>
    </mc:AlternateContent>
    <dgm:pt modelId="{68AD6C66-9EF3-2341-BC76-ED7154310D87}" type="parTrans" cxnId="{2342D4C9-8DF8-274F-B308-C3CB5E18C4C0}">
      <dgm:prSet/>
      <dgm:spPr/>
      <dgm:t>
        <a:bodyPr/>
        <a:lstStyle/>
        <a:p>
          <a:endParaRPr lang="en-US"/>
        </a:p>
      </dgm:t>
    </dgm:pt>
    <dgm:pt modelId="{EAA5C5DB-5763-074F-BDC7-337BBA02B21F}" type="sibTrans" cxnId="{2342D4C9-8DF8-274F-B308-C3CB5E18C4C0}">
      <dgm:prSet/>
      <dgm:spPr/>
      <dgm:t>
        <a:bodyPr/>
        <a:lstStyle/>
        <a:p>
          <a:endParaRPr lang="en-US"/>
        </a:p>
      </dgm:t>
    </dgm:pt>
    <dgm:pt modelId="{3300ECF5-D004-B849-9EEE-B369E7799436}" type="pres">
      <dgm:prSet presAssocID="{2F072881-61D8-814C-9C4F-16B1308F9DAB}" presName="Name0" presStyleCnt="0">
        <dgm:presLayoutVars>
          <dgm:dir/>
          <dgm:resizeHandles val="exact"/>
        </dgm:presLayoutVars>
      </dgm:prSet>
      <dgm:spPr/>
    </dgm:pt>
    <dgm:pt modelId="{6B68519A-F31F-B74A-AD17-FB9F887A01DF}" type="pres">
      <dgm:prSet presAssocID="{9C8D5E17-06F2-E344-BF32-6041FC3A0D7A}" presName="node" presStyleLbl="node1" presStyleIdx="0" presStyleCnt="3" custScaleX="145190" custScaleY="49758" custLinFactNeighborX="-10343" custLinFactNeighborY="322">
        <dgm:presLayoutVars>
          <dgm:bulletEnabled val="1"/>
        </dgm:presLayoutVars>
      </dgm:prSet>
      <dgm:spPr/>
    </dgm:pt>
    <dgm:pt modelId="{DE0A5E1C-6831-D34C-875D-CA39D321D98A}" type="pres">
      <dgm:prSet presAssocID="{D715C158-4F94-4A4B-9B37-CB69D920C12D}" presName="sibTrans" presStyleCnt="0"/>
      <dgm:spPr/>
    </dgm:pt>
    <dgm:pt modelId="{8E3ACC6C-A61E-DA49-A88F-0E9FB41ECCA5}" type="pres">
      <dgm:prSet presAssocID="{F459F671-2891-EC4C-89D0-689411CDD602}" presName="node" presStyleLbl="node1" presStyleIdx="1" presStyleCnt="3" custScaleX="118686" custScaleY="79202" custLinFactNeighborX="11266" custLinFactNeighborY="-1458">
        <dgm:presLayoutVars>
          <dgm:bulletEnabled val="1"/>
        </dgm:presLayoutVars>
      </dgm:prSet>
      <dgm:spPr/>
    </dgm:pt>
    <dgm:pt modelId="{68E0BEA6-380F-464A-B0C9-22ACE542D8A3}" type="pres">
      <dgm:prSet presAssocID="{37B756BE-B4AA-F847-9B97-BB64BE00C2F0}" presName="sibTrans" presStyleCnt="0"/>
      <dgm:spPr/>
    </dgm:pt>
    <dgm:pt modelId="{D2A8ADE6-DEF9-CF46-8E35-FE5DA4F4E7E2}" type="pres">
      <dgm:prSet presAssocID="{10C36DDB-90EC-554C-BC3F-EAC04B5DA2B0}" presName="node" presStyleLbl="node1" presStyleIdx="2" presStyleCnt="3" custScaleX="113193" custScaleY="79165" custLinFactX="3852" custLinFactNeighborX="100000" custLinFactNeighborY="340">
        <dgm:presLayoutVars>
          <dgm:bulletEnabled val="1"/>
        </dgm:presLayoutVars>
      </dgm:prSet>
      <dgm:spPr/>
    </dgm:pt>
  </dgm:ptLst>
  <dgm:cxnLst>
    <dgm:cxn modelId="{4532E501-C9B5-C240-BF0C-8B7830810D5E}" type="presOf" srcId="{2F072881-61D8-814C-9C4F-16B1308F9DAB}" destId="{3300ECF5-D004-B849-9EEE-B369E7799436}" srcOrd="0" destOrd="0" presId="urn:microsoft.com/office/officeart/2005/8/layout/hList6"/>
    <dgm:cxn modelId="{FA36C103-FA20-1D4B-9306-3DFF0BCF2513}" type="presOf" srcId="{7CF5DDDD-B737-8F4D-9DFA-8B5658AA6BB2}" destId="{8E3ACC6C-A61E-DA49-A88F-0E9FB41ECCA5}" srcOrd="0" destOrd="3" presId="urn:microsoft.com/office/officeart/2005/8/layout/hList6"/>
    <dgm:cxn modelId="{0223A30B-ABFD-2346-BD40-3EB85C09FC46}" srcId="{F459F671-2891-EC4C-89D0-689411CDD602}" destId="{8F1FC082-6893-D140-90D0-D4F85F57B255}" srcOrd="1" destOrd="0" parTransId="{3E3EB093-8D7F-4141-881F-24EA972593DF}" sibTransId="{2485CFAA-AF9E-A646-AA81-C6A085D2922B}"/>
    <dgm:cxn modelId="{FE1DA60D-DBDF-6647-ABAA-62224AA040B3}" srcId="{F459F671-2891-EC4C-89D0-689411CDD602}" destId="{7CF5DDDD-B737-8F4D-9DFA-8B5658AA6BB2}" srcOrd="2" destOrd="0" parTransId="{B0C41921-418F-A94C-BA6E-2371377F4F81}" sibTransId="{7CCB2CBB-7E34-7B4B-AF7B-89F3F7222F88}"/>
    <dgm:cxn modelId="{7470A912-CA50-254E-9DE7-D229CF3B458D}" srcId="{2F072881-61D8-814C-9C4F-16B1308F9DAB}" destId="{10C36DDB-90EC-554C-BC3F-EAC04B5DA2B0}" srcOrd="2" destOrd="0" parTransId="{DF3639E5-551D-E148-B59F-3FF380E8AD96}" sibTransId="{29B5724E-647B-0540-BAB8-1F555FEFB88B}"/>
    <dgm:cxn modelId="{25914E1C-4E42-6A47-8F12-E09376AA246F}" type="presOf" srcId="{00033F61-4C33-6B44-9908-ABF9FA889494}" destId="{6B68519A-F31F-B74A-AD17-FB9F887A01DF}" srcOrd="0" destOrd="1" presId="urn:microsoft.com/office/officeart/2005/8/layout/hList6"/>
    <dgm:cxn modelId="{7C47D465-2480-1946-ACA8-B2663FCE4D76}" type="presOf" srcId="{8F1FC082-6893-D140-90D0-D4F85F57B255}" destId="{8E3ACC6C-A61E-DA49-A88F-0E9FB41ECCA5}" srcOrd="0" destOrd="2" presId="urn:microsoft.com/office/officeart/2005/8/layout/hList6"/>
    <dgm:cxn modelId="{E8121270-608A-3141-9893-9F77122FB412}" srcId="{2F072881-61D8-814C-9C4F-16B1308F9DAB}" destId="{F459F671-2891-EC4C-89D0-689411CDD602}" srcOrd="1" destOrd="0" parTransId="{D25ACB89-4593-B545-ACCD-5EE9D5BB4984}" sibTransId="{37B756BE-B4AA-F847-9B97-BB64BE00C2F0}"/>
    <dgm:cxn modelId="{4DE94B50-E896-F840-908E-B17823560135}" type="presOf" srcId="{053A2700-4226-1E4B-8C03-EDC79AD2E132}" destId="{D2A8ADE6-DEF9-CF46-8E35-FE5DA4F4E7E2}" srcOrd="0" destOrd="1" presId="urn:microsoft.com/office/officeart/2005/8/layout/hList6"/>
    <dgm:cxn modelId="{76CF5785-F786-FF45-BECB-0FEDFBC23027}" srcId="{10C36DDB-90EC-554C-BC3F-EAC04B5DA2B0}" destId="{053A2700-4226-1E4B-8C03-EDC79AD2E132}" srcOrd="0" destOrd="0" parTransId="{BCB2DFD6-2958-9349-AF58-9EF2743EAF13}" sibTransId="{010D6A71-4C0F-1A4A-A9AB-FFE62CEE09F1}"/>
    <dgm:cxn modelId="{CD7DA590-8C14-704D-9A96-F3EC3893C16E}" type="presOf" srcId="{10C36DDB-90EC-554C-BC3F-EAC04B5DA2B0}" destId="{D2A8ADE6-DEF9-CF46-8E35-FE5DA4F4E7E2}" srcOrd="0" destOrd="0" presId="urn:microsoft.com/office/officeart/2005/8/layout/hList6"/>
    <dgm:cxn modelId="{772FC1A0-4E63-434A-8567-0AF6691E6A0B}" type="presOf" srcId="{9C8D5E17-06F2-E344-BF32-6041FC3A0D7A}" destId="{6B68519A-F31F-B74A-AD17-FB9F887A01DF}" srcOrd="0" destOrd="0" presId="urn:microsoft.com/office/officeart/2005/8/layout/hList6"/>
    <dgm:cxn modelId="{E0A35AB6-66B3-644A-9CC4-5CC938EC3845}" type="presOf" srcId="{0FB4D198-B1D9-474C-BCE8-B3CB32BB1ABA}" destId="{8E3ACC6C-A61E-DA49-A88F-0E9FB41ECCA5}" srcOrd="0" destOrd="1" presId="urn:microsoft.com/office/officeart/2005/8/layout/hList6"/>
    <dgm:cxn modelId="{2342D4C9-8DF8-274F-B308-C3CB5E18C4C0}" srcId="{9C8D5E17-06F2-E344-BF32-6041FC3A0D7A}" destId="{00033F61-4C33-6B44-9908-ABF9FA889494}" srcOrd="0" destOrd="0" parTransId="{68AD6C66-9EF3-2341-BC76-ED7154310D87}" sibTransId="{EAA5C5DB-5763-074F-BDC7-337BBA02B21F}"/>
    <dgm:cxn modelId="{3AFB99D9-5A79-D340-95DB-15F744FE6709}" type="presOf" srcId="{F459F671-2891-EC4C-89D0-689411CDD602}" destId="{8E3ACC6C-A61E-DA49-A88F-0E9FB41ECCA5}" srcOrd="0" destOrd="0" presId="urn:microsoft.com/office/officeart/2005/8/layout/hList6"/>
    <dgm:cxn modelId="{E031AFE6-220E-214E-BA80-53A2CF0775C2}" srcId="{2F072881-61D8-814C-9C4F-16B1308F9DAB}" destId="{9C8D5E17-06F2-E344-BF32-6041FC3A0D7A}" srcOrd="0" destOrd="0" parTransId="{235DF461-EDAF-F347-A409-1B12E8212FC4}" sibTransId="{D715C158-4F94-4A4B-9B37-CB69D920C12D}"/>
    <dgm:cxn modelId="{BC8FC5EB-5A56-E948-9A5B-58C4BBA485F4}" srcId="{F459F671-2891-EC4C-89D0-689411CDD602}" destId="{0FB4D198-B1D9-474C-BCE8-B3CB32BB1ABA}" srcOrd="0" destOrd="0" parTransId="{4412DFFA-1947-7B4D-A223-7AFDED458BF5}" sibTransId="{92AD96D9-C233-8349-9898-630DE0FC16A9}"/>
    <dgm:cxn modelId="{14C7F4E1-921D-0043-86DF-D3C74B390E5E}" type="presParOf" srcId="{3300ECF5-D004-B849-9EEE-B369E7799436}" destId="{6B68519A-F31F-B74A-AD17-FB9F887A01DF}" srcOrd="0" destOrd="0" presId="urn:microsoft.com/office/officeart/2005/8/layout/hList6"/>
    <dgm:cxn modelId="{8987228E-4E9D-2943-A33A-536179793E0E}" type="presParOf" srcId="{3300ECF5-D004-B849-9EEE-B369E7799436}" destId="{DE0A5E1C-6831-D34C-875D-CA39D321D98A}" srcOrd="1" destOrd="0" presId="urn:microsoft.com/office/officeart/2005/8/layout/hList6"/>
    <dgm:cxn modelId="{75A7F123-C3E4-404B-A739-387D5A595F48}" type="presParOf" srcId="{3300ECF5-D004-B849-9EEE-B369E7799436}" destId="{8E3ACC6C-A61E-DA49-A88F-0E9FB41ECCA5}" srcOrd="2" destOrd="0" presId="urn:microsoft.com/office/officeart/2005/8/layout/hList6"/>
    <dgm:cxn modelId="{A15367CD-3AC9-7142-90DE-521C4CE8AC3A}" type="presParOf" srcId="{3300ECF5-D004-B849-9EEE-B369E7799436}" destId="{68E0BEA6-380F-464A-B0C9-22ACE542D8A3}" srcOrd="3" destOrd="0" presId="urn:microsoft.com/office/officeart/2005/8/layout/hList6"/>
    <dgm:cxn modelId="{A1BACDCB-DC5A-074B-B8CF-E2BB6826C0AB}" type="presParOf" srcId="{3300ECF5-D004-B849-9EEE-B369E7799436}" destId="{D2A8ADE6-DEF9-CF46-8E35-FE5DA4F4E7E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072881-61D8-814C-9C4F-16B1308F9DAB}" type="doc">
      <dgm:prSet loTypeId="urn:microsoft.com/office/officeart/2005/8/layout/hList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D5E17-06F2-E344-BF32-6041FC3A0D7A}">
      <dgm:prSet phldrT="[Text]" custT="1"/>
      <dgm:spPr>
        <a:blipFill>
          <a:blip xmlns:r="http://schemas.openxmlformats.org/officeDocument/2006/relationships" r:embed="rId1"/>
          <a:stretch>
            <a:fillRect l="-162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35DF461-EDAF-F347-A409-1B12E8212FC4}" type="parTrans" cxnId="{E031AFE6-220E-214E-BA80-53A2CF0775C2}">
      <dgm:prSet/>
      <dgm:spPr/>
      <dgm:t>
        <a:bodyPr/>
        <a:lstStyle/>
        <a:p>
          <a:endParaRPr lang="en-US"/>
        </a:p>
      </dgm:t>
    </dgm:pt>
    <dgm:pt modelId="{D715C158-4F94-4A4B-9B37-CB69D920C12D}" type="sibTrans" cxnId="{E031AFE6-220E-214E-BA80-53A2CF0775C2}">
      <dgm:prSet/>
      <dgm:spPr/>
      <dgm:t>
        <a:bodyPr/>
        <a:lstStyle/>
        <a:p>
          <a:endParaRPr lang="en-US"/>
        </a:p>
      </dgm:t>
    </dgm:pt>
    <dgm:pt modelId="{10C36DDB-90EC-554C-BC3F-EAC04B5DA2B0}">
      <dgm:prSet phldrT="[Text]" custT="1"/>
      <dgm:spPr/>
      <dgm:t>
        <a:bodyPr/>
        <a:lstStyle/>
        <a:p>
          <a:endParaRPr lang="en-US" altLang="zh-CN" sz="1800" b="1" dirty="0"/>
        </a:p>
        <a:p>
          <a:r>
            <a:rPr lang="en-US" altLang="zh-CN" sz="2400" b="1" dirty="0"/>
            <a:t>Outcome</a:t>
          </a:r>
          <a:endParaRPr lang="en-US" sz="2400" b="1" dirty="0"/>
        </a:p>
      </dgm:t>
    </dgm:pt>
    <dgm:pt modelId="{DF3639E5-551D-E148-B59F-3FF380E8AD96}" type="parTrans" cxnId="{7470A912-CA50-254E-9DE7-D229CF3B458D}">
      <dgm:prSet/>
      <dgm:spPr/>
      <dgm:t>
        <a:bodyPr/>
        <a:lstStyle/>
        <a:p>
          <a:endParaRPr lang="en-US"/>
        </a:p>
      </dgm:t>
    </dgm:pt>
    <dgm:pt modelId="{29B5724E-647B-0540-BAB8-1F555FEFB88B}" type="sibTrans" cxnId="{7470A912-CA50-254E-9DE7-D229CF3B458D}">
      <dgm:prSet/>
      <dgm:spPr/>
      <dgm:t>
        <a:bodyPr/>
        <a:lstStyle/>
        <a:p>
          <a:endParaRPr lang="en-US"/>
        </a:p>
      </dgm:t>
    </dgm:pt>
    <dgm:pt modelId="{053A2700-4226-1E4B-8C03-EDC79AD2E132}">
      <dgm:prSet phldrT="[Text]" custT="1"/>
      <dgm:spPr/>
      <dgm:t>
        <a:bodyPr/>
        <a:lstStyle/>
        <a:p>
          <a:r>
            <a:rPr lang="en-US" sz="1800" dirty="0"/>
            <a:t>Recovery score for each charge off loan</a:t>
          </a:r>
        </a:p>
      </dgm:t>
    </dgm:pt>
    <dgm:pt modelId="{BCB2DFD6-2958-9349-AF58-9EF2743EAF13}" type="parTrans" cxnId="{76CF5785-F786-FF45-BECB-0FEDFBC23027}">
      <dgm:prSet/>
      <dgm:spPr/>
      <dgm:t>
        <a:bodyPr/>
        <a:lstStyle/>
        <a:p>
          <a:endParaRPr lang="en-US"/>
        </a:p>
      </dgm:t>
    </dgm:pt>
    <dgm:pt modelId="{010D6A71-4C0F-1A4A-A9AB-FFE62CEE09F1}" type="sibTrans" cxnId="{76CF5785-F786-FF45-BECB-0FEDFBC23027}">
      <dgm:prSet/>
      <dgm:spPr/>
      <dgm:t>
        <a:bodyPr/>
        <a:lstStyle/>
        <a:p>
          <a:endParaRPr lang="en-US"/>
        </a:p>
      </dgm:t>
    </dgm:pt>
    <dgm:pt modelId="{7CF5DDDD-B737-8F4D-9DFA-8B5658AA6BB2}">
      <dgm:prSet custT="1"/>
      <dgm:spPr/>
      <dgm:t>
        <a:bodyPr/>
        <a:lstStyle/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0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otherwise</a:t>
          </a:r>
          <a:endParaRPr lang="en-US" sz="18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8F1FC082-6893-D140-90D0-D4F85F57B255}">
      <dgm:prSet custT="1"/>
      <dgm:spPr/>
      <dgm:t>
        <a:bodyPr/>
        <a:lstStyle/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1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if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recovery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rate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&gt;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3% in</a:t>
          </a:r>
          <a:r>
            <a:rPr lang="zh-CN" altLang="en-US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6M</a:t>
          </a:r>
          <a:endParaRPr lang="en-US" sz="18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</dgm:t>
    </dgm:pt>
    <dgm:pt modelId="{F459F671-2891-EC4C-89D0-689411CDD602}">
      <dgm:prSet phldrT="[Text]" custT="1"/>
      <dgm:spPr/>
      <dgm:t>
        <a:bodyPr/>
        <a:lstStyle/>
        <a:p>
          <a:r>
            <a:rPr lang="en-US" sz="2200" b="1" dirty="0">
              <a:latin typeface="+mn-lt"/>
              <a:ea typeface="Lato Regular" panose="020F0502020204030203" pitchFamily="34" charset="0"/>
              <a:cs typeface="Lato" panose="020F0502020204030203" pitchFamily="34" charset="0"/>
            </a:rPr>
            <a:t>Target</a:t>
          </a:r>
        </a:p>
        <a:p>
          <a:r>
            <a: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Binar</a:t>
          </a:r>
          <a:r>
            <a:rPr lang="en-US" altLang="zh-CN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y</a:t>
          </a:r>
          <a:endParaRPr lang="en-US" sz="1800" dirty="0">
            <a:latin typeface="+mn-lt"/>
          </a:endParaRPr>
        </a:p>
      </dgm:t>
    </dgm:pt>
    <dgm:pt modelId="{37B756BE-B4AA-F847-9B97-BB64BE00C2F0}" type="sibTrans" cxnId="{E8121270-608A-3141-9893-9F77122FB412}">
      <dgm:prSet/>
      <dgm:spPr/>
      <dgm:t>
        <a:bodyPr/>
        <a:lstStyle/>
        <a:p>
          <a:endParaRPr lang="en-US"/>
        </a:p>
      </dgm:t>
    </dgm:pt>
    <dgm:pt modelId="{D25ACB89-4593-B545-ACCD-5EE9D5BB4984}" type="parTrans" cxnId="{E8121270-608A-3141-9893-9F77122FB412}">
      <dgm:prSet/>
      <dgm:spPr/>
      <dgm:t>
        <a:bodyPr/>
        <a:lstStyle/>
        <a:p>
          <a:endParaRPr lang="en-US"/>
        </a:p>
      </dgm:t>
    </dgm:pt>
    <dgm:pt modelId="{7CCB2CBB-7E34-7B4B-AF7B-89F3F7222F88}" type="sibTrans" cxnId="{FE1DA60D-DBDF-6647-ABAA-62224AA040B3}">
      <dgm:prSet/>
      <dgm:spPr/>
      <dgm:t>
        <a:bodyPr/>
        <a:lstStyle/>
        <a:p>
          <a:endParaRPr lang="en-US"/>
        </a:p>
      </dgm:t>
    </dgm:pt>
    <dgm:pt modelId="{B0C41921-418F-A94C-BA6E-2371377F4F81}" type="parTrans" cxnId="{FE1DA60D-DBDF-6647-ABAA-62224AA040B3}">
      <dgm:prSet/>
      <dgm:spPr/>
      <dgm:t>
        <a:bodyPr/>
        <a:lstStyle/>
        <a:p>
          <a:endParaRPr lang="en-US"/>
        </a:p>
      </dgm:t>
    </dgm:pt>
    <dgm:pt modelId="{2485CFAA-AF9E-A646-AA81-C6A085D2922B}" type="sibTrans" cxnId="{0223A30B-ABFD-2346-BD40-3EB85C09FC46}">
      <dgm:prSet/>
      <dgm:spPr/>
      <dgm:t>
        <a:bodyPr/>
        <a:lstStyle/>
        <a:p>
          <a:endParaRPr lang="en-US"/>
        </a:p>
      </dgm:t>
    </dgm:pt>
    <dgm:pt modelId="{3E3EB093-8D7F-4141-881F-24EA972593DF}" type="parTrans" cxnId="{0223A30B-ABFD-2346-BD40-3EB85C09FC46}">
      <dgm:prSet/>
      <dgm:spPr/>
      <dgm:t>
        <a:bodyPr/>
        <a:lstStyle/>
        <a:p>
          <a:endParaRPr lang="en-US"/>
        </a:p>
      </dgm:t>
    </dgm:pt>
    <dgm:pt modelId="{0FB4D198-B1D9-474C-BCE8-B3CB32BB1ABA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4412DFFA-1947-7B4D-A223-7AFDED458BF5}" type="parTrans" cxnId="{BC8FC5EB-5A56-E948-9A5B-58C4BBA485F4}">
      <dgm:prSet/>
      <dgm:spPr/>
      <dgm:t>
        <a:bodyPr/>
        <a:lstStyle/>
        <a:p>
          <a:endParaRPr lang="en-US"/>
        </a:p>
      </dgm:t>
    </dgm:pt>
    <dgm:pt modelId="{92AD96D9-C233-8349-9898-630DE0FC16A9}" type="sibTrans" cxnId="{BC8FC5EB-5A56-E948-9A5B-58C4BBA485F4}">
      <dgm:prSet/>
      <dgm:spPr/>
      <dgm:t>
        <a:bodyPr/>
        <a:lstStyle/>
        <a:p>
          <a:endParaRPr lang="en-US"/>
        </a:p>
      </dgm:t>
    </dgm:pt>
    <dgm:pt modelId="{00033F61-4C33-6B44-9908-ABF9FA889494}">
      <dgm:prSet phldrT="[Text]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AD6C66-9EF3-2341-BC76-ED7154310D87}" type="parTrans" cxnId="{2342D4C9-8DF8-274F-B308-C3CB5E18C4C0}">
      <dgm:prSet/>
      <dgm:spPr/>
      <dgm:t>
        <a:bodyPr/>
        <a:lstStyle/>
        <a:p>
          <a:endParaRPr lang="en-US"/>
        </a:p>
      </dgm:t>
    </dgm:pt>
    <dgm:pt modelId="{EAA5C5DB-5763-074F-BDC7-337BBA02B21F}" type="sibTrans" cxnId="{2342D4C9-8DF8-274F-B308-C3CB5E18C4C0}">
      <dgm:prSet/>
      <dgm:spPr/>
      <dgm:t>
        <a:bodyPr/>
        <a:lstStyle/>
        <a:p>
          <a:endParaRPr lang="en-US"/>
        </a:p>
      </dgm:t>
    </dgm:pt>
    <dgm:pt modelId="{3300ECF5-D004-B849-9EEE-B369E7799436}" type="pres">
      <dgm:prSet presAssocID="{2F072881-61D8-814C-9C4F-16B1308F9DAB}" presName="Name0" presStyleCnt="0">
        <dgm:presLayoutVars>
          <dgm:dir/>
          <dgm:resizeHandles val="exact"/>
        </dgm:presLayoutVars>
      </dgm:prSet>
      <dgm:spPr/>
    </dgm:pt>
    <dgm:pt modelId="{6B68519A-F31F-B74A-AD17-FB9F887A01DF}" type="pres">
      <dgm:prSet presAssocID="{9C8D5E17-06F2-E344-BF32-6041FC3A0D7A}" presName="node" presStyleLbl="node1" presStyleIdx="0" presStyleCnt="3" custScaleX="145190" custScaleY="49758" custLinFactNeighborX="-10343" custLinFactNeighborY="322">
        <dgm:presLayoutVars>
          <dgm:bulletEnabled val="1"/>
        </dgm:presLayoutVars>
      </dgm:prSet>
      <dgm:spPr/>
    </dgm:pt>
    <dgm:pt modelId="{DE0A5E1C-6831-D34C-875D-CA39D321D98A}" type="pres">
      <dgm:prSet presAssocID="{D715C158-4F94-4A4B-9B37-CB69D920C12D}" presName="sibTrans" presStyleCnt="0"/>
      <dgm:spPr/>
    </dgm:pt>
    <dgm:pt modelId="{8E3ACC6C-A61E-DA49-A88F-0E9FB41ECCA5}" type="pres">
      <dgm:prSet presAssocID="{F459F671-2891-EC4C-89D0-689411CDD602}" presName="node" presStyleLbl="node1" presStyleIdx="1" presStyleCnt="3" custScaleX="118686" custScaleY="79202" custLinFactNeighborX="11266" custLinFactNeighborY="-1458">
        <dgm:presLayoutVars>
          <dgm:bulletEnabled val="1"/>
        </dgm:presLayoutVars>
      </dgm:prSet>
      <dgm:spPr/>
    </dgm:pt>
    <dgm:pt modelId="{68E0BEA6-380F-464A-B0C9-22ACE542D8A3}" type="pres">
      <dgm:prSet presAssocID="{37B756BE-B4AA-F847-9B97-BB64BE00C2F0}" presName="sibTrans" presStyleCnt="0"/>
      <dgm:spPr/>
    </dgm:pt>
    <dgm:pt modelId="{D2A8ADE6-DEF9-CF46-8E35-FE5DA4F4E7E2}" type="pres">
      <dgm:prSet presAssocID="{10C36DDB-90EC-554C-BC3F-EAC04B5DA2B0}" presName="node" presStyleLbl="node1" presStyleIdx="2" presStyleCnt="3" custScaleX="113193" custScaleY="79165" custLinFactX="3852" custLinFactNeighborX="100000" custLinFactNeighborY="340">
        <dgm:presLayoutVars>
          <dgm:bulletEnabled val="1"/>
        </dgm:presLayoutVars>
      </dgm:prSet>
      <dgm:spPr/>
    </dgm:pt>
  </dgm:ptLst>
  <dgm:cxnLst>
    <dgm:cxn modelId="{4532E501-C9B5-C240-BF0C-8B7830810D5E}" type="presOf" srcId="{2F072881-61D8-814C-9C4F-16B1308F9DAB}" destId="{3300ECF5-D004-B849-9EEE-B369E7799436}" srcOrd="0" destOrd="0" presId="urn:microsoft.com/office/officeart/2005/8/layout/hList6"/>
    <dgm:cxn modelId="{FA36C103-FA20-1D4B-9306-3DFF0BCF2513}" type="presOf" srcId="{7CF5DDDD-B737-8F4D-9DFA-8B5658AA6BB2}" destId="{8E3ACC6C-A61E-DA49-A88F-0E9FB41ECCA5}" srcOrd="0" destOrd="3" presId="urn:microsoft.com/office/officeart/2005/8/layout/hList6"/>
    <dgm:cxn modelId="{0223A30B-ABFD-2346-BD40-3EB85C09FC46}" srcId="{F459F671-2891-EC4C-89D0-689411CDD602}" destId="{8F1FC082-6893-D140-90D0-D4F85F57B255}" srcOrd="1" destOrd="0" parTransId="{3E3EB093-8D7F-4141-881F-24EA972593DF}" sibTransId="{2485CFAA-AF9E-A646-AA81-C6A085D2922B}"/>
    <dgm:cxn modelId="{FE1DA60D-DBDF-6647-ABAA-62224AA040B3}" srcId="{F459F671-2891-EC4C-89D0-689411CDD602}" destId="{7CF5DDDD-B737-8F4D-9DFA-8B5658AA6BB2}" srcOrd="2" destOrd="0" parTransId="{B0C41921-418F-A94C-BA6E-2371377F4F81}" sibTransId="{7CCB2CBB-7E34-7B4B-AF7B-89F3F7222F88}"/>
    <dgm:cxn modelId="{7470A912-CA50-254E-9DE7-D229CF3B458D}" srcId="{2F072881-61D8-814C-9C4F-16B1308F9DAB}" destId="{10C36DDB-90EC-554C-BC3F-EAC04B5DA2B0}" srcOrd="2" destOrd="0" parTransId="{DF3639E5-551D-E148-B59F-3FF380E8AD96}" sibTransId="{29B5724E-647B-0540-BAB8-1F555FEFB88B}"/>
    <dgm:cxn modelId="{25914E1C-4E42-6A47-8F12-E09376AA246F}" type="presOf" srcId="{00033F61-4C33-6B44-9908-ABF9FA889494}" destId="{6B68519A-F31F-B74A-AD17-FB9F887A01DF}" srcOrd="0" destOrd="1" presId="urn:microsoft.com/office/officeart/2005/8/layout/hList6"/>
    <dgm:cxn modelId="{7C47D465-2480-1946-ACA8-B2663FCE4D76}" type="presOf" srcId="{8F1FC082-6893-D140-90D0-D4F85F57B255}" destId="{8E3ACC6C-A61E-DA49-A88F-0E9FB41ECCA5}" srcOrd="0" destOrd="2" presId="urn:microsoft.com/office/officeart/2005/8/layout/hList6"/>
    <dgm:cxn modelId="{E8121270-608A-3141-9893-9F77122FB412}" srcId="{2F072881-61D8-814C-9C4F-16B1308F9DAB}" destId="{F459F671-2891-EC4C-89D0-689411CDD602}" srcOrd="1" destOrd="0" parTransId="{D25ACB89-4593-B545-ACCD-5EE9D5BB4984}" sibTransId="{37B756BE-B4AA-F847-9B97-BB64BE00C2F0}"/>
    <dgm:cxn modelId="{4DE94B50-E896-F840-908E-B17823560135}" type="presOf" srcId="{053A2700-4226-1E4B-8C03-EDC79AD2E132}" destId="{D2A8ADE6-DEF9-CF46-8E35-FE5DA4F4E7E2}" srcOrd="0" destOrd="1" presId="urn:microsoft.com/office/officeart/2005/8/layout/hList6"/>
    <dgm:cxn modelId="{76CF5785-F786-FF45-BECB-0FEDFBC23027}" srcId="{10C36DDB-90EC-554C-BC3F-EAC04B5DA2B0}" destId="{053A2700-4226-1E4B-8C03-EDC79AD2E132}" srcOrd="0" destOrd="0" parTransId="{BCB2DFD6-2958-9349-AF58-9EF2743EAF13}" sibTransId="{010D6A71-4C0F-1A4A-A9AB-FFE62CEE09F1}"/>
    <dgm:cxn modelId="{CD7DA590-8C14-704D-9A96-F3EC3893C16E}" type="presOf" srcId="{10C36DDB-90EC-554C-BC3F-EAC04B5DA2B0}" destId="{D2A8ADE6-DEF9-CF46-8E35-FE5DA4F4E7E2}" srcOrd="0" destOrd="0" presId="urn:microsoft.com/office/officeart/2005/8/layout/hList6"/>
    <dgm:cxn modelId="{772FC1A0-4E63-434A-8567-0AF6691E6A0B}" type="presOf" srcId="{9C8D5E17-06F2-E344-BF32-6041FC3A0D7A}" destId="{6B68519A-F31F-B74A-AD17-FB9F887A01DF}" srcOrd="0" destOrd="0" presId="urn:microsoft.com/office/officeart/2005/8/layout/hList6"/>
    <dgm:cxn modelId="{E0A35AB6-66B3-644A-9CC4-5CC938EC3845}" type="presOf" srcId="{0FB4D198-B1D9-474C-BCE8-B3CB32BB1ABA}" destId="{8E3ACC6C-A61E-DA49-A88F-0E9FB41ECCA5}" srcOrd="0" destOrd="1" presId="urn:microsoft.com/office/officeart/2005/8/layout/hList6"/>
    <dgm:cxn modelId="{2342D4C9-8DF8-274F-B308-C3CB5E18C4C0}" srcId="{9C8D5E17-06F2-E344-BF32-6041FC3A0D7A}" destId="{00033F61-4C33-6B44-9908-ABF9FA889494}" srcOrd="0" destOrd="0" parTransId="{68AD6C66-9EF3-2341-BC76-ED7154310D87}" sibTransId="{EAA5C5DB-5763-074F-BDC7-337BBA02B21F}"/>
    <dgm:cxn modelId="{3AFB99D9-5A79-D340-95DB-15F744FE6709}" type="presOf" srcId="{F459F671-2891-EC4C-89D0-689411CDD602}" destId="{8E3ACC6C-A61E-DA49-A88F-0E9FB41ECCA5}" srcOrd="0" destOrd="0" presId="urn:microsoft.com/office/officeart/2005/8/layout/hList6"/>
    <dgm:cxn modelId="{E031AFE6-220E-214E-BA80-53A2CF0775C2}" srcId="{2F072881-61D8-814C-9C4F-16B1308F9DAB}" destId="{9C8D5E17-06F2-E344-BF32-6041FC3A0D7A}" srcOrd="0" destOrd="0" parTransId="{235DF461-EDAF-F347-A409-1B12E8212FC4}" sibTransId="{D715C158-4F94-4A4B-9B37-CB69D920C12D}"/>
    <dgm:cxn modelId="{BC8FC5EB-5A56-E948-9A5B-58C4BBA485F4}" srcId="{F459F671-2891-EC4C-89D0-689411CDD602}" destId="{0FB4D198-B1D9-474C-BCE8-B3CB32BB1ABA}" srcOrd="0" destOrd="0" parTransId="{4412DFFA-1947-7B4D-A223-7AFDED458BF5}" sibTransId="{92AD96D9-C233-8349-9898-630DE0FC16A9}"/>
    <dgm:cxn modelId="{14C7F4E1-921D-0043-86DF-D3C74B390E5E}" type="presParOf" srcId="{3300ECF5-D004-B849-9EEE-B369E7799436}" destId="{6B68519A-F31F-B74A-AD17-FB9F887A01DF}" srcOrd="0" destOrd="0" presId="urn:microsoft.com/office/officeart/2005/8/layout/hList6"/>
    <dgm:cxn modelId="{8987228E-4E9D-2943-A33A-536179793E0E}" type="presParOf" srcId="{3300ECF5-D004-B849-9EEE-B369E7799436}" destId="{DE0A5E1C-6831-D34C-875D-CA39D321D98A}" srcOrd="1" destOrd="0" presId="urn:microsoft.com/office/officeart/2005/8/layout/hList6"/>
    <dgm:cxn modelId="{75A7F123-C3E4-404B-A739-387D5A595F48}" type="presParOf" srcId="{3300ECF5-D004-B849-9EEE-B369E7799436}" destId="{8E3ACC6C-A61E-DA49-A88F-0E9FB41ECCA5}" srcOrd="2" destOrd="0" presId="urn:microsoft.com/office/officeart/2005/8/layout/hList6"/>
    <dgm:cxn modelId="{A15367CD-3AC9-7142-90DE-521C4CE8AC3A}" type="presParOf" srcId="{3300ECF5-D004-B849-9EEE-B369E7799436}" destId="{68E0BEA6-380F-464A-B0C9-22ACE542D8A3}" srcOrd="3" destOrd="0" presId="urn:microsoft.com/office/officeart/2005/8/layout/hList6"/>
    <dgm:cxn modelId="{A1BACDCB-DC5A-074B-B8CF-E2BB6826C0AB}" type="presParOf" srcId="{3300ECF5-D004-B849-9EEE-B369E7799436}" destId="{D2A8ADE6-DEF9-CF46-8E35-FE5DA4F4E7E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363721-6D89-1547-9A46-3E84DDF49509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ED577-C178-DA44-95FF-D3EB66C3F77B}">
      <dgm:prSet phldrT="[Text]" custT="1"/>
      <dgm:spPr/>
      <dgm:t>
        <a:bodyPr/>
        <a:lstStyle/>
        <a:p>
          <a:r>
            <a:rPr lang="en-US" altLang="zh-CN" sz="2000" b="1" dirty="0"/>
            <a:t>Population</a:t>
          </a:r>
          <a:endParaRPr lang="en-US" sz="2000" b="1" dirty="0"/>
        </a:p>
      </dgm:t>
    </dgm:pt>
    <dgm:pt modelId="{E13A298D-569D-1E4E-AEAA-A2DBC6FEA92E}" type="parTrans" cxnId="{EE1E5A9A-FE69-DB4B-AB68-BA99F355D893}">
      <dgm:prSet/>
      <dgm:spPr/>
      <dgm:t>
        <a:bodyPr/>
        <a:lstStyle/>
        <a:p>
          <a:endParaRPr lang="en-US"/>
        </a:p>
      </dgm:t>
    </dgm:pt>
    <dgm:pt modelId="{3040B3CC-FAA5-964A-9676-62AE76D77DCD}" type="sibTrans" cxnId="{EE1E5A9A-FE69-DB4B-AB68-BA99F355D893}">
      <dgm:prSet/>
      <dgm:spPr/>
      <dgm:t>
        <a:bodyPr/>
        <a:lstStyle/>
        <a:p>
          <a:endParaRPr lang="en-US"/>
        </a:p>
      </dgm:t>
    </dgm:pt>
    <dgm:pt modelId="{BDEB1346-E04F-CF45-8410-6EAE31CDECE3}">
      <dgm:prSet phldrT="[Text]"/>
      <dgm:spPr/>
      <dgm:t>
        <a:bodyPr/>
        <a:lstStyle/>
        <a:p>
          <a:r>
            <a:rPr lang="en-US" altLang="zh-CN" dirty="0"/>
            <a:t>DSC</a:t>
          </a:r>
          <a:r>
            <a:rPr lang="zh-CN" altLang="en-US" dirty="0"/>
            <a:t> </a:t>
          </a:r>
          <a:r>
            <a:rPr lang="en-US" altLang="zh-CN" dirty="0"/>
            <a:t>vs</a:t>
          </a:r>
          <a:r>
            <a:rPr lang="zh-CN" altLang="en-US" dirty="0"/>
            <a:t> </a:t>
          </a:r>
          <a:r>
            <a:rPr lang="en-US" altLang="zh-CN" dirty="0"/>
            <a:t>Non-DSC</a:t>
          </a:r>
          <a:endParaRPr lang="en-US" dirty="0"/>
        </a:p>
      </dgm:t>
    </dgm:pt>
    <dgm:pt modelId="{A519CED4-202C-E645-98CE-2610C6BF93DC}" type="parTrans" cxnId="{59AC8127-BB3D-1D4D-A0EA-718C733CA817}">
      <dgm:prSet/>
      <dgm:spPr/>
      <dgm:t>
        <a:bodyPr/>
        <a:lstStyle/>
        <a:p>
          <a:endParaRPr lang="en-US"/>
        </a:p>
      </dgm:t>
    </dgm:pt>
    <dgm:pt modelId="{F27345F5-B519-5E40-A529-1F633BB2F925}" type="sibTrans" cxnId="{59AC8127-BB3D-1D4D-A0EA-718C733CA817}">
      <dgm:prSet/>
      <dgm:spPr/>
      <dgm:t>
        <a:bodyPr/>
        <a:lstStyle/>
        <a:p>
          <a:endParaRPr lang="en-US"/>
        </a:p>
      </dgm:t>
    </dgm:pt>
    <dgm:pt modelId="{66890E66-3850-7A4A-8DFF-C24682CA0367}">
      <dgm:prSet phldrT="[Text]"/>
      <dgm:spPr/>
      <dgm:t>
        <a:bodyPr/>
        <a:lstStyle/>
        <a:p>
          <a:r>
            <a:rPr lang="en-US" altLang="zh-CN" dirty="0"/>
            <a:t>Why</a:t>
          </a:r>
          <a:r>
            <a:rPr lang="zh-CN" altLang="en-US" dirty="0"/>
            <a:t> </a:t>
          </a:r>
          <a:r>
            <a:rPr lang="en-US" altLang="zh-CN" dirty="0"/>
            <a:t>separate</a:t>
          </a:r>
          <a:r>
            <a:rPr lang="zh-CN" altLang="en-US" dirty="0"/>
            <a:t> </a:t>
          </a:r>
          <a:r>
            <a:rPr lang="en-US" altLang="zh-CN" dirty="0"/>
            <a:t>into</a:t>
          </a:r>
          <a:r>
            <a:rPr lang="zh-CN" altLang="en-US" dirty="0"/>
            <a:t> </a:t>
          </a:r>
          <a:r>
            <a:rPr lang="en-US" altLang="zh-CN" dirty="0"/>
            <a:t>two</a:t>
          </a:r>
          <a:r>
            <a:rPr lang="zh-CN" altLang="en-US" dirty="0"/>
            <a:t> </a:t>
          </a:r>
          <a:r>
            <a:rPr lang="en-US" altLang="zh-CN" dirty="0"/>
            <a:t>segments</a:t>
          </a:r>
          <a:endParaRPr lang="en-US" dirty="0"/>
        </a:p>
      </dgm:t>
    </dgm:pt>
    <dgm:pt modelId="{A013BF19-A6FD-7544-A086-797F3FE3C529}" type="parTrans" cxnId="{9BDDA024-B075-D941-9349-84CDA45C6640}">
      <dgm:prSet/>
      <dgm:spPr/>
      <dgm:t>
        <a:bodyPr/>
        <a:lstStyle/>
        <a:p>
          <a:endParaRPr lang="en-US"/>
        </a:p>
      </dgm:t>
    </dgm:pt>
    <dgm:pt modelId="{E76A00FA-2882-9D41-9CC6-18CD7F602480}" type="sibTrans" cxnId="{9BDDA024-B075-D941-9349-84CDA45C6640}">
      <dgm:prSet/>
      <dgm:spPr/>
      <dgm:t>
        <a:bodyPr/>
        <a:lstStyle/>
        <a:p>
          <a:endParaRPr lang="en-US"/>
        </a:p>
      </dgm:t>
    </dgm:pt>
    <dgm:pt modelId="{F3D1CB5C-2717-484D-A45D-981AEAA25F99}">
      <dgm:prSet phldrT="[Text]"/>
      <dgm:spPr/>
      <dgm:t>
        <a:bodyPr/>
        <a:lstStyle/>
        <a:p>
          <a:r>
            <a:rPr lang="en-US" altLang="zh-CN" dirty="0"/>
            <a:t>Differences</a:t>
          </a:r>
          <a:r>
            <a:rPr lang="zh-CN" altLang="en-US" dirty="0"/>
            <a:t> </a:t>
          </a:r>
          <a:r>
            <a:rPr lang="en-US" altLang="zh-CN" dirty="0"/>
            <a:t>between</a:t>
          </a:r>
          <a:r>
            <a:rPr lang="zh-CN" altLang="en-US" dirty="0"/>
            <a:t> </a:t>
          </a:r>
          <a:r>
            <a:rPr lang="en-US" altLang="zh-CN" dirty="0"/>
            <a:t>DSC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non-DSC</a:t>
          </a:r>
          <a:endParaRPr lang="en-US" dirty="0"/>
        </a:p>
      </dgm:t>
    </dgm:pt>
    <dgm:pt modelId="{2553D06F-694F-604E-950E-8A89B42547E5}" type="parTrans" cxnId="{97604205-837E-FE47-91C7-56E13D42BE6D}">
      <dgm:prSet/>
      <dgm:spPr/>
      <dgm:t>
        <a:bodyPr/>
        <a:lstStyle/>
        <a:p>
          <a:endParaRPr lang="en-US"/>
        </a:p>
      </dgm:t>
    </dgm:pt>
    <dgm:pt modelId="{4CE55401-7A83-6A4D-9377-3919FA3C9A29}" type="sibTrans" cxnId="{97604205-837E-FE47-91C7-56E13D42BE6D}">
      <dgm:prSet/>
      <dgm:spPr/>
      <dgm:t>
        <a:bodyPr/>
        <a:lstStyle/>
        <a:p>
          <a:endParaRPr lang="en-US"/>
        </a:p>
      </dgm:t>
    </dgm:pt>
    <dgm:pt modelId="{836CD4A2-E3CD-584E-AE21-AD9DFBBD1E4C}" type="pres">
      <dgm:prSet presAssocID="{01363721-6D89-1547-9A46-3E84DDF49509}" presName="vert0" presStyleCnt="0">
        <dgm:presLayoutVars>
          <dgm:dir/>
          <dgm:animOne val="branch"/>
          <dgm:animLvl val="lvl"/>
        </dgm:presLayoutVars>
      </dgm:prSet>
      <dgm:spPr/>
    </dgm:pt>
    <dgm:pt modelId="{B9EA9312-0CEA-7543-99C3-1B1D1BA61BA5}" type="pres">
      <dgm:prSet presAssocID="{CD6ED577-C178-DA44-95FF-D3EB66C3F77B}" presName="thickLine" presStyleLbl="alignNode1" presStyleIdx="0" presStyleCnt="1"/>
      <dgm:spPr/>
    </dgm:pt>
    <dgm:pt modelId="{B3BC04BE-FBD6-9A41-85E5-76C9D08C1C34}" type="pres">
      <dgm:prSet presAssocID="{CD6ED577-C178-DA44-95FF-D3EB66C3F77B}" presName="horz1" presStyleCnt="0"/>
      <dgm:spPr/>
    </dgm:pt>
    <dgm:pt modelId="{9694049E-93F0-C541-B049-B0F89526E7FF}" type="pres">
      <dgm:prSet presAssocID="{CD6ED577-C178-DA44-95FF-D3EB66C3F77B}" presName="tx1" presStyleLbl="revTx" presStyleIdx="0" presStyleCnt="4" custScaleX="131900"/>
      <dgm:spPr/>
    </dgm:pt>
    <dgm:pt modelId="{BEBB96AB-77E4-E14B-9770-04B991785834}" type="pres">
      <dgm:prSet presAssocID="{CD6ED577-C178-DA44-95FF-D3EB66C3F77B}" presName="vert1" presStyleCnt="0"/>
      <dgm:spPr/>
    </dgm:pt>
    <dgm:pt modelId="{B453562E-2A53-FD42-874A-8C8C6F1F7DFF}" type="pres">
      <dgm:prSet presAssocID="{BDEB1346-E04F-CF45-8410-6EAE31CDECE3}" presName="vertSpace2a" presStyleCnt="0"/>
      <dgm:spPr/>
    </dgm:pt>
    <dgm:pt modelId="{59C870F2-F483-EA43-BE2C-194AC4184CC0}" type="pres">
      <dgm:prSet presAssocID="{BDEB1346-E04F-CF45-8410-6EAE31CDECE3}" presName="horz2" presStyleCnt="0"/>
      <dgm:spPr/>
    </dgm:pt>
    <dgm:pt modelId="{5201E447-7452-0D4D-9F2B-A7DC380B1B07}" type="pres">
      <dgm:prSet presAssocID="{BDEB1346-E04F-CF45-8410-6EAE31CDECE3}" presName="horzSpace2" presStyleCnt="0"/>
      <dgm:spPr/>
    </dgm:pt>
    <dgm:pt modelId="{8A01BB47-4D6B-CA48-A220-672A10F6FEB2}" type="pres">
      <dgm:prSet presAssocID="{BDEB1346-E04F-CF45-8410-6EAE31CDECE3}" presName="tx2" presStyleLbl="revTx" presStyleIdx="1" presStyleCnt="4"/>
      <dgm:spPr/>
    </dgm:pt>
    <dgm:pt modelId="{2E0B1230-25E0-BE4D-BBBB-5ECEF0C00C1E}" type="pres">
      <dgm:prSet presAssocID="{BDEB1346-E04F-CF45-8410-6EAE31CDECE3}" presName="vert2" presStyleCnt="0"/>
      <dgm:spPr/>
    </dgm:pt>
    <dgm:pt modelId="{9E47A793-2442-E64C-8EB3-409F949DE7D5}" type="pres">
      <dgm:prSet presAssocID="{BDEB1346-E04F-CF45-8410-6EAE31CDECE3}" presName="thinLine2b" presStyleLbl="callout" presStyleIdx="0" presStyleCnt="3"/>
      <dgm:spPr/>
    </dgm:pt>
    <dgm:pt modelId="{39D33A91-BDAB-C94B-AA6E-EB4C6E038D48}" type="pres">
      <dgm:prSet presAssocID="{BDEB1346-E04F-CF45-8410-6EAE31CDECE3}" presName="vertSpace2b" presStyleCnt="0"/>
      <dgm:spPr/>
    </dgm:pt>
    <dgm:pt modelId="{65DE617B-4CC0-244A-85F1-577309FE98F1}" type="pres">
      <dgm:prSet presAssocID="{66890E66-3850-7A4A-8DFF-C24682CA0367}" presName="horz2" presStyleCnt="0"/>
      <dgm:spPr/>
    </dgm:pt>
    <dgm:pt modelId="{BC48DC34-7AA2-8C4E-9DB4-FB48DEBF2854}" type="pres">
      <dgm:prSet presAssocID="{66890E66-3850-7A4A-8DFF-C24682CA0367}" presName="horzSpace2" presStyleCnt="0"/>
      <dgm:spPr/>
    </dgm:pt>
    <dgm:pt modelId="{86E85847-7A4D-C84F-A5C9-5675BA0C81C6}" type="pres">
      <dgm:prSet presAssocID="{66890E66-3850-7A4A-8DFF-C24682CA0367}" presName="tx2" presStyleLbl="revTx" presStyleIdx="2" presStyleCnt="4"/>
      <dgm:spPr/>
    </dgm:pt>
    <dgm:pt modelId="{4986FE3A-B48B-AB4D-A208-5A2FB93808A7}" type="pres">
      <dgm:prSet presAssocID="{66890E66-3850-7A4A-8DFF-C24682CA0367}" presName="vert2" presStyleCnt="0"/>
      <dgm:spPr/>
    </dgm:pt>
    <dgm:pt modelId="{7CE142DE-3A3D-8C40-BC22-5D81A48C819B}" type="pres">
      <dgm:prSet presAssocID="{66890E66-3850-7A4A-8DFF-C24682CA0367}" presName="thinLine2b" presStyleLbl="callout" presStyleIdx="1" presStyleCnt="3"/>
      <dgm:spPr/>
    </dgm:pt>
    <dgm:pt modelId="{B01E967F-7366-6D43-A81C-F8CAEF1F0E54}" type="pres">
      <dgm:prSet presAssocID="{66890E66-3850-7A4A-8DFF-C24682CA0367}" presName="vertSpace2b" presStyleCnt="0"/>
      <dgm:spPr/>
    </dgm:pt>
    <dgm:pt modelId="{F88F6DB4-81AD-0447-8E1F-319B00851523}" type="pres">
      <dgm:prSet presAssocID="{F3D1CB5C-2717-484D-A45D-981AEAA25F99}" presName="horz2" presStyleCnt="0"/>
      <dgm:spPr/>
    </dgm:pt>
    <dgm:pt modelId="{2FC2A7D1-2265-1B4E-A8CC-F8D98BFB0A68}" type="pres">
      <dgm:prSet presAssocID="{F3D1CB5C-2717-484D-A45D-981AEAA25F99}" presName="horzSpace2" presStyleCnt="0"/>
      <dgm:spPr/>
    </dgm:pt>
    <dgm:pt modelId="{531CC521-C18A-B442-9F77-C595EE8CEA7A}" type="pres">
      <dgm:prSet presAssocID="{F3D1CB5C-2717-484D-A45D-981AEAA25F99}" presName="tx2" presStyleLbl="revTx" presStyleIdx="3" presStyleCnt="4"/>
      <dgm:spPr/>
    </dgm:pt>
    <dgm:pt modelId="{1F67B703-F31B-0544-A2AB-370F1C3DEAAB}" type="pres">
      <dgm:prSet presAssocID="{F3D1CB5C-2717-484D-A45D-981AEAA25F99}" presName="vert2" presStyleCnt="0"/>
      <dgm:spPr/>
    </dgm:pt>
    <dgm:pt modelId="{10FD6D2D-6560-C847-BC12-BDA4D09AE812}" type="pres">
      <dgm:prSet presAssocID="{F3D1CB5C-2717-484D-A45D-981AEAA25F99}" presName="thinLine2b" presStyleLbl="callout" presStyleIdx="2" presStyleCnt="3"/>
      <dgm:spPr/>
    </dgm:pt>
    <dgm:pt modelId="{52E52462-60A2-C640-A7E2-0B3D03B3793D}" type="pres">
      <dgm:prSet presAssocID="{F3D1CB5C-2717-484D-A45D-981AEAA25F99}" presName="vertSpace2b" presStyleCnt="0"/>
      <dgm:spPr/>
    </dgm:pt>
  </dgm:ptLst>
  <dgm:cxnLst>
    <dgm:cxn modelId="{97604205-837E-FE47-91C7-56E13D42BE6D}" srcId="{CD6ED577-C178-DA44-95FF-D3EB66C3F77B}" destId="{F3D1CB5C-2717-484D-A45D-981AEAA25F99}" srcOrd="2" destOrd="0" parTransId="{2553D06F-694F-604E-950E-8A89B42547E5}" sibTransId="{4CE55401-7A83-6A4D-9377-3919FA3C9A29}"/>
    <dgm:cxn modelId="{5395A923-2870-E34E-844B-CE2FA5243D3A}" type="presOf" srcId="{F3D1CB5C-2717-484D-A45D-981AEAA25F99}" destId="{531CC521-C18A-B442-9F77-C595EE8CEA7A}" srcOrd="0" destOrd="0" presId="urn:microsoft.com/office/officeart/2008/layout/LinedList"/>
    <dgm:cxn modelId="{9BDDA024-B075-D941-9349-84CDA45C6640}" srcId="{CD6ED577-C178-DA44-95FF-D3EB66C3F77B}" destId="{66890E66-3850-7A4A-8DFF-C24682CA0367}" srcOrd="1" destOrd="0" parTransId="{A013BF19-A6FD-7544-A086-797F3FE3C529}" sibTransId="{E76A00FA-2882-9D41-9CC6-18CD7F602480}"/>
    <dgm:cxn modelId="{59AC8127-BB3D-1D4D-A0EA-718C733CA817}" srcId="{CD6ED577-C178-DA44-95FF-D3EB66C3F77B}" destId="{BDEB1346-E04F-CF45-8410-6EAE31CDECE3}" srcOrd="0" destOrd="0" parTransId="{A519CED4-202C-E645-98CE-2610C6BF93DC}" sibTransId="{F27345F5-B519-5E40-A529-1F633BB2F925}"/>
    <dgm:cxn modelId="{833B357B-FACF-774F-AC0A-AAFA11427B11}" type="presOf" srcId="{66890E66-3850-7A4A-8DFF-C24682CA0367}" destId="{86E85847-7A4D-C84F-A5C9-5675BA0C81C6}" srcOrd="0" destOrd="0" presId="urn:microsoft.com/office/officeart/2008/layout/LinedList"/>
    <dgm:cxn modelId="{9AF8BE7B-80BB-3941-AF64-BAF175D9EA99}" type="presOf" srcId="{CD6ED577-C178-DA44-95FF-D3EB66C3F77B}" destId="{9694049E-93F0-C541-B049-B0F89526E7FF}" srcOrd="0" destOrd="0" presId="urn:microsoft.com/office/officeart/2008/layout/LinedList"/>
    <dgm:cxn modelId="{EE1E5A9A-FE69-DB4B-AB68-BA99F355D893}" srcId="{01363721-6D89-1547-9A46-3E84DDF49509}" destId="{CD6ED577-C178-DA44-95FF-D3EB66C3F77B}" srcOrd="0" destOrd="0" parTransId="{E13A298D-569D-1E4E-AEAA-A2DBC6FEA92E}" sibTransId="{3040B3CC-FAA5-964A-9676-62AE76D77DCD}"/>
    <dgm:cxn modelId="{D25D8CC9-E069-4448-81EA-070C2CD877EF}" type="presOf" srcId="{01363721-6D89-1547-9A46-3E84DDF49509}" destId="{836CD4A2-E3CD-584E-AE21-AD9DFBBD1E4C}" srcOrd="0" destOrd="0" presId="urn:microsoft.com/office/officeart/2008/layout/LinedList"/>
    <dgm:cxn modelId="{1D79A9EA-9B39-ED41-9086-2436F9E02E05}" type="presOf" srcId="{BDEB1346-E04F-CF45-8410-6EAE31CDECE3}" destId="{8A01BB47-4D6B-CA48-A220-672A10F6FEB2}" srcOrd="0" destOrd="0" presId="urn:microsoft.com/office/officeart/2008/layout/LinedList"/>
    <dgm:cxn modelId="{8098C050-E801-EF4C-985F-1A3227F7E3F3}" type="presParOf" srcId="{836CD4A2-E3CD-584E-AE21-AD9DFBBD1E4C}" destId="{B9EA9312-0CEA-7543-99C3-1B1D1BA61BA5}" srcOrd="0" destOrd="0" presId="urn:microsoft.com/office/officeart/2008/layout/LinedList"/>
    <dgm:cxn modelId="{B61CA3B1-24A4-454E-9B6B-F34D82C715A5}" type="presParOf" srcId="{836CD4A2-E3CD-584E-AE21-AD9DFBBD1E4C}" destId="{B3BC04BE-FBD6-9A41-85E5-76C9D08C1C34}" srcOrd="1" destOrd="0" presId="urn:microsoft.com/office/officeart/2008/layout/LinedList"/>
    <dgm:cxn modelId="{3281E65B-4F30-DA4E-BEA3-6135C2EB69A2}" type="presParOf" srcId="{B3BC04BE-FBD6-9A41-85E5-76C9D08C1C34}" destId="{9694049E-93F0-C541-B049-B0F89526E7FF}" srcOrd="0" destOrd="0" presId="urn:microsoft.com/office/officeart/2008/layout/LinedList"/>
    <dgm:cxn modelId="{ABB34E14-08B9-F547-A956-397B2DF2C01D}" type="presParOf" srcId="{B3BC04BE-FBD6-9A41-85E5-76C9D08C1C34}" destId="{BEBB96AB-77E4-E14B-9770-04B991785834}" srcOrd="1" destOrd="0" presId="urn:microsoft.com/office/officeart/2008/layout/LinedList"/>
    <dgm:cxn modelId="{2E573BD9-8166-6142-B060-AC9F15829A06}" type="presParOf" srcId="{BEBB96AB-77E4-E14B-9770-04B991785834}" destId="{B453562E-2A53-FD42-874A-8C8C6F1F7DFF}" srcOrd="0" destOrd="0" presId="urn:microsoft.com/office/officeart/2008/layout/LinedList"/>
    <dgm:cxn modelId="{9F9A1DDC-F147-DC4B-803E-7DAAA780E3FE}" type="presParOf" srcId="{BEBB96AB-77E4-E14B-9770-04B991785834}" destId="{59C870F2-F483-EA43-BE2C-194AC4184CC0}" srcOrd="1" destOrd="0" presId="urn:microsoft.com/office/officeart/2008/layout/LinedList"/>
    <dgm:cxn modelId="{4B4A341D-AF86-F14C-9CF8-A7B6E56CD636}" type="presParOf" srcId="{59C870F2-F483-EA43-BE2C-194AC4184CC0}" destId="{5201E447-7452-0D4D-9F2B-A7DC380B1B07}" srcOrd="0" destOrd="0" presId="urn:microsoft.com/office/officeart/2008/layout/LinedList"/>
    <dgm:cxn modelId="{FD02CF6A-8146-8F41-BD36-6BB24A329F54}" type="presParOf" srcId="{59C870F2-F483-EA43-BE2C-194AC4184CC0}" destId="{8A01BB47-4D6B-CA48-A220-672A10F6FEB2}" srcOrd="1" destOrd="0" presId="urn:microsoft.com/office/officeart/2008/layout/LinedList"/>
    <dgm:cxn modelId="{658DFD36-234E-2041-83FA-8AC87CB18BF1}" type="presParOf" srcId="{59C870F2-F483-EA43-BE2C-194AC4184CC0}" destId="{2E0B1230-25E0-BE4D-BBBB-5ECEF0C00C1E}" srcOrd="2" destOrd="0" presId="urn:microsoft.com/office/officeart/2008/layout/LinedList"/>
    <dgm:cxn modelId="{C3FBCDC5-4102-0B44-BA5C-8C2F51D55F82}" type="presParOf" srcId="{BEBB96AB-77E4-E14B-9770-04B991785834}" destId="{9E47A793-2442-E64C-8EB3-409F949DE7D5}" srcOrd="2" destOrd="0" presId="urn:microsoft.com/office/officeart/2008/layout/LinedList"/>
    <dgm:cxn modelId="{E43969F0-07CB-9D45-BA4C-B995179E77C2}" type="presParOf" srcId="{BEBB96AB-77E4-E14B-9770-04B991785834}" destId="{39D33A91-BDAB-C94B-AA6E-EB4C6E038D48}" srcOrd="3" destOrd="0" presId="urn:microsoft.com/office/officeart/2008/layout/LinedList"/>
    <dgm:cxn modelId="{D9DBECC6-5BB5-3A4D-B2EA-D863F3AE96E5}" type="presParOf" srcId="{BEBB96AB-77E4-E14B-9770-04B991785834}" destId="{65DE617B-4CC0-244A-85F1-577309FE98F1}" srcOrd="4" destOrd="0" presId="urn:microsoft.com/office/officeart/2008/layout/LinedList"/>
    <dgm:cxn modelId="{099F17C6-DB7C-3A4E-B257-DB0F3C545403}" type="presParOf" srcId="{65DE617B-4CC0-244A-85F1-577309FE98F1}" destId="{BC48DC34-7AA2-8C4E-9DB4-FB48DEBF2854}" srcOrd="0" destOrd="0" presId="urn:microsoft.com/office/officeart/2008/layout/LinedList"/>
    <dgm:cxn modelId="{2115BDC6-4B13-DE4E-8366-D5176E9A852D}" type="presParOf" srcId="{65DE617B-4CC0-244A-85F1-577309FE98F1}" destId="{86E85847-7A4D-C84F-A5C9-5675BA0C81C6}" srcOrd="1" destOrd="0" presId="urn:microsoft.com/office/officeart/2008/layout/LinedList"/>
    <dgm:cxn modelId="{3691DE6B-162F-684B-82A2-CEE944020211}" type="presParOf" srcId="{65DE617B-4CC0-244A-85F1-577309FE98F1}" destId="{4986FE3A-B48B-AB4D-A208-5A2FB93808A7}" srcOrd="2" destOrd="0" presId="urn:microsoft.com/office/officeart/2008/layout/LinedList"/>
    <dgm:cxn modelId="{E0E3C8E5-802C-4649-8707-A5EECCD67023}" type="presParOf" srcId="{BEBB96AB-77E4-E14B-9770-04B991785834}" destId="{7CE142DE-3A3D-8C40-BC22-5D81A48C819B}" srcOrd="5" destOrd="0" presId="urn:microsoft.com/office/officeart/2008/layout/LinedList"/>
    <dgm:cxn modelId="{213F6426-B5AF-364E-AE37-CCB641532A12}" type="presParOf" srcId="{BEBB96AB-77E4-E14B-9770-04B991785834}" destId="{B01E967F-7366-6D43-A81C-F8CAEF1F0E54}" srcOrd="6" destOrd="0" presId="urn:microsoft.com/office/officeart/2008/layout/LinedList"/>
    <dgm:cxn modelId="{AF8A24FA-1BC7-7345-93BC-4432E5E7A994}" type="presParOf" srcId="{BEBB96AB-77E4-E14B-9770-04B991785834}" destId="{F88F6DB4-81AD-0447-8E1F-319B00851523}" srcOrd="7" destOrd="0" presId="urn:microsoft.com/office/officeart/2008/layout/LinedList"/>
    <dgm:cxn modelId="{2B395135-E080-C148-B4F0-D20C3CF1464A}" type="presParOf" srcId="{F88F6DB4-81AD-0447-8E1F-319B00851523}" destId="{2FC2A7D1-2265-1B4E-A8CC-F8D98BFB0A68}" srcOrd="0" destOrd="0" presId="urn:microsoft.com/office/officeart/2008/layout/LinedList"/>
    <dgm:cxn modelId="{13C9336A-D5C9-9F4E-9CC3-0668D698D52D}" type="presParOf" srcId="{F88F6DB4-81AD-0447-8E1F-319B00851523}" destId="{531CC521-C18A-B442-9F77-C595EE8CEA7A}" srcOrd="1" destOrd="0" presId="urn:microsoft.com/office/officeart/2008/layout/LinedList"/>
    <dgm:cxn modelId="{C822C148-8C43-104E-8B2B-BE2F8847116B}" type="presParOf" srcId="{F88F6DB4-81AD-0447-8E1F-319B00851523}" destId="{1F67B703-F31B-0544-A2AB-370F1C3DEAAB}" srcOrd="2" destOrd="0" presId="urn:microsoft.com/office/officeart/2008/layout/LinedList"/>
    <dgm:cxn modelId="{E6FACFBA-C444-494E-8136-FF51343C14A6}" type="presParOf" srcId="{BEBB96AB-77E4-E14B-9770-04B991785834}" destId="{10FD6D2D-6560-C847-BC12-BDA4D09AE812}" srcOrd="8" destOrd="0" presId="urn:microsoft.com/office/officeart/2008/layout/LinedList"/>
    <dgm:cxn modelId="{9903D38E-373A-324C-87CE-993E0908AEE9}" type="presParOf" srcId="{BEBB96AB-77E4-E14B-9770-04B991785834}" destId="{52E52462-60A2-C640-A7E2-0B3D03B3793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460818-3065-4D02-AFD6-8B81CBF069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E9CDD8-AB67-4FC9-A8D4-B5395D1A1760}">
      <dgm:prSet phldrT="[Text]" custT="1"/>
      <dgm:spPr>
        <a:solidFill>
          <a:schemeClr val="accent3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Charge-Off Loans</a:t>
          </a:r>
        </a:p>
      </dgm:t>
    </dgm:pt>
    <dgm:pt modelId="{614285DE-48FA-4DEA-93B9-EFBBDA1797FB}" type="parTrans" cxnId="{1F527FA5-8535-4C20-AD7D-0FE174538F4B}">
      <dgm:prSet/>
      <dgm:spPr/>
      <dgm:t>
        <a:bodyPr/>
        <a:lstStyle/>
        <a:p>
          <a:endParaRPr lang="en-US"/>
        </a:p>
      </dgm:t>
    </dgm:pt>
    <dgm:pt modelId="{5F9CBC7F-C246-4E43-AEBD-406FBF44A813}" type="sibTrans" cxnId="{1F527FA5-8535-4C20-AD7D-0FE174538F4B}">
      <dgm:prSet/>
      <dgm:spPr/>
      <dgm:t>
        <a:bodyPr/>
        <a:lstStyle/>
        <a:p>
          <a:endParaRPr lang="en-US"/>
        </a:p>
      </dgm:t>
    </dgm:pt>
    <dgm:pt modelId="{BE9517E8-02E8-4491-91B7-5097A1E9A7F8}">
      <dgm:prSet phldrT="[Text]" custT="1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DSC Charge-Off Loans</a:t>
          </a:r>
        </a:p>
      </dgm:t>
    </dgm:pt>
    <dgm:pt modelId="{5347090F-1120-4FA1-96AD-DD2B6314FE2F}" type="parTrans" cxnId="{C98AD8A6-2AC2-40E1-BA23-2818F320266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2C26F7B-6FB2-4C9B-8361-6F737B60DF20}" type="sibTrans" cxnId="{C98AD8A6-2AC2-40E1-BA23-2818F3202664}">
      <dgm:prSet/>
      <dgm:spPr/>
      <dgm:t>
        <a:bodyPr/>
        <a:lstStyle/>
        <a:p>
          <a:endParaRPr lang="en-US"/>
        </a:p>
      </dgm:t>
    </dgm:pt>
    <dgm:pt modelId="{8A80ED47-C35E-4180-BBBD-4E0E216BCF7A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%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Recovery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$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6M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ko-KR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of Charge-off: 7.2% </a:t>
          </a:r>
          <a:endParaRPr lang="en-US" sz="1800" dirty="0">
            <a:solidFill>
              <a:schemeClr val="tx1"/>
            </a:solidFill>
          </a:endParaRPr>
        </a:p>
      </dgm:t>
    </dgm:pt>
    <dgm:pt modelId="{8BF27CF9-3EC9-4492-9C2B-DE9E8DDF050D}" type="parTrans" cxnId="{6CB35C6C-940E-487B-8182-8258783F1E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47A6A78-04DB-4D1F-B4A7-F10C2942A9A2}" type="sibTrans" cxnId="{6CB35C6C-940E-487B-8182-8258783F1E42}">
      <dgm:prSet/>
      <dgm:spPr/>
      <dgm:t>
        <a:bodyPr/>
        <a:lstStyle/>
        <a:p>
          <a:endParaRPr lang="en-US"/>
        </a:p>
      </dgm:t>
    </dgm:pt>
    <dgm:pt modelId="{011C682D-06C1-4423-8441-173AC0BE096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Number of Loans: 16,117</a:t>
          </a:r>
        </a:p>
      </dgm:t>
    </dgm:pt>
    <dgm:pt modelId="{DF9E1B5C-28D3-406F-9ABD-AC42C4C0D359}" type="parTrans" cxnId="{567D1264-CB41-449D-92A5-3FAA316B5019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BE76C01-2F1A-4DD9-BBF1-322490E03861}" type="sibTrans" cxnId="{567D1264-CB41-449D-92A5-3FAA316B5019}">
      <dgm:prSet/>
      <dgm:spPr/>
      <dgm:t>
        <a:bodyPr/>
        <a:lstStyle/>
        <a:p>
          <a:endParaRPr lang="en-US"/>
        </a:p>
      </dgm:t>
    </dgm:pt>
    <dgm:pt modelId="{96B592B1-D7A6-4CD5-B1FE-E6A32B2FCD5E}">
      <dgm:prSet custT="1"/>
      <dgm:spPr>
        <a:solidFill>
          <a:schemeClr val="accent5"/>
        </a:solidFill>
        <a:ln>
          <a:solidFill>
            <a:schemeClr val="bg2"/>
          </a:solidFill>
        </a:ln>
      </dgm:spPr>
      <dgm:t>
        <a:bodyPr/>
        <a:lstStyle/>
        <a:p>
          <a:r>
            <a:rPr lang="it-IT" sz="2000" dirty="0">
              <a:solidFill>
                <a:schemeClr val="tx1"/>
              </a:solidFill>
            </a:rPr>
            <a:t>Non-DSC Charge-Off Loans</a:t>
          </a:r>
          <a:endParaRPr lang="en-US" sz="2000" dirty="0">
            <a:solidFill>
              <a:schemeClr val="tx1"/>
            </a:solidFill>
          </a:endParaRPr>
        </a:p>
      </dgm:t>
    </dgm:pt>
    <dgm:pt modelId="{8987F880-08E9-44DA-B4A9-1EE33A44C609}" type="parTrans" cxnId="{60432D65-5B76-49FC-899D-9FC28A35F12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B357A902-32EF-4CCE-9320-8987372D28F3}" type="sibTrans" cxnId="{60432D65-5B76-49FC-899D-9FC28A35F124}">
      <dgm:prSet/>
      <dgm:spPr/>
      <dgm:t>
        <a:bodyPr/>
        <a:lstStyle/>
        <a:p>
          <a:endParaRPr lang="en-US"/>
        </a:p>
      </dgm:t>
    </dgm:pt>
    <dgm:pt modelId="{CB999627-EC27-4822-9D61-32F5B55B1ADF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Number of Loans: 22,659</a:t>
          </a:r>
        </a:p>
      </dgm:t>
    </dgm:pt>
    <dgm:pt modelId="{28793A92-B5E1-4DC6-85AD-E1BCB8956C6D}" type="parTrans" cxnId="{BCB48E85-BCB9-4428-9882-24C34A6DB57B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2FF5D0A-725C-44E1-949C-4ADCFF9F5638}" type="sibTrans" cxnId="{BCB48E85-BCB9-4428-9882-24C34A6DB57B}">
      <dgm:prSet/>
      <dgm:spPr/>
      <dgm:t>
        <a:bodyPr/>
        <a:lstStyle/>
        <a:p>
          <a:endParaRPr lang="en-US"/>
        </a:p>
      </dgm:t>
    </dgm:pt>
    <dgm:pt modelId="{07F12284-32B3-45FE-8BE9-41662945B4AD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altLang="ko-KR" sz="1800" dirty="0">
              <a:solidFill>
                <a:schemeClr val="tx1"/>
              </a:solidFill>
              <a:latin typeface="Lato Regular" panose="020F0502020204030203" pitchFamily="34" charset="0"/>
              <a:ea typeface="Lato Regular" panose="020F0502020204030203" pitchFamily="34" charset="0"/>
            </a:rPr>
            <a:t>Unit Recovery Rate: 12.5%</a:t>
          </a:r>
          <a:endParaRPr lang="en-US" sz="1800" dirty="0">
            <a:solidFill>
              <a:schemeClr val="tx1"/>
            </a:solidFill>
          </a:endParaRPr>
        </a:p>
      </dgm:t>
    </dgm:pt>
    <dgm:pt modelId="{8D9CA118-C241-4092-ABDC-B6FAAA0CB003}" type="parTrans" cxnId="{E8A679A0-33E4-4B47-A69E-D428D1E9FE1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D829FBA-7921-4D99-9DF9-CB058FCDA2AE}" type="sibTrans" cxnId="{E8A679A0-33E4-4B47-A69E-D428D1E9FE1A}">
      <dgm:prSet/>
      <dgm:spPr/>
      <dgm:t>
        <a:bodyPr/>
        <a:lstStyle/>
        <a:p>
          <a:endParaRPr lang="en-US"/>
        </a:p>
      </dgm:t>
    </dgm:pt>
    <dgm:pt modelId="{0F062BC0-528E-405B-BEC5-9D30BE259AF8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altLang="ko-KR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Unit Recovery Rate: 51.9%</a:t>
          </a:r>
          <a:endParaRPr lang="en-US" sz="1800" dirty="0"/>
        </a:p>
      </dgm:t>
    </dgm:pt>
    <dgm:pt modelId="{CCA1F95E-89D6-4337-B09D-E7BEB3178432}" type="parTrans" cxnId="{F94BE4AA-7294-4048-B468-B95DFB310F3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BD10F3E-3322-433E-9AB8-8F182303634F}" type="sibTrans" cxnId="{F94BE4AA-7294-4048-B468-B95DFB310F36}">
      <dgm:prSet/>
      <dgm:spPr/>
      <dgm:t>
        <a:bodyPr/>
        <a:lstStyle/>
        <a:p>
          <a:endParaRPr lang="en-US"/>
        </a:p>
      </dgm:t>
    </dgm:pt>
    <dgm:pt modelId="{4CD8BC3B-87BA-4C60-A5EA-85E4F9DE31F5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%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Recovery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$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6M</a:t>
          </a:r>
          <a:r>
            <a:rPr lang="zh-CN" altLang="en-US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ko-KR" sz="18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of Charge-off: 2.8% </a:t>
          </a:r>
        </a:p>
      </dgm:t>
    </dgm:pt>
    <dgm:pt modelId="{761D9743-97B7-4ADD-8FC6-55638A003FB2}" type="sibTrans" cxnId="{E9112697-4EE1-4CED-BF67-62C464B50EB7}">
      <dgm:prSet/>
      <dgm:spPr/>
      <dgm:t>
        <a:bodyPr/>
        <a:lstStyle/>
        <a:p>
          <a:endParaRPr lang="en-US"/>
        </a:p>
      </dgm:t>
    </dgm:pt>
    <dgm:pt modelId="{36A51D6F-8576-4A35-BF78-5B90C66FE5B6}" type="parTrans" cxnId="{E9112697-4EE1-4CED-BF67-62C464B50EB7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2F5B45FD-3965-4867-9CBE-19302A76D44F}" type="pres">
      <dgm:prSet presAssocID="{64460818-3065-4D02-AFD6-8B81CBF069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F140F9-FDB7-417A-A748-4B3C6B0C41EB}" type="pres">
      <dgm:prSet presAssocID="{85E9CDD8-AB67-4FC9-A8D4-B5395D1A1760}" presName="hierRoot1" presStyleCnt="0">
        <dgm:presLayoutVars>
          <dgm:hierBranch val="init"/>
        </dgm:presLayoutVars>
      </dgm:prSet>
      <dgm:spPr/>
    </dgm:pt>
    <dgm:pt modelId="{DAC04C7A-ADBF-461C-997D-8088BE4D7008}" type="pres">
      <dgm:prSet presAssocID="{85E9CDD8-AB67-4FC9-A8D4-B5395D1A1760}" presName="rootComposite1" presStyleCnt="0"/>
      <dgm:spPr/>
    </dgm:pt>
    <dgm:pt modelId="{68FF764E-FF7B-480A-A91B-C414C41C88A1}" type="pres">
      <dgm:prSet presAssocID="{85E9CDD8-AB67-4FC9-A8D4-B5395D1A1760}" presName="rootText1" presStyleLbl="node0" presStyleIdx="0" presStyleCnt="1" custScaleX="254047">
        <dgm:presLayoutVars>
          <dgm:chPref val="3"/>
        </dgm:presLayoutVars>
      </dgm:prSet>
      <dgm:spPr/>
    </dgm:pt>
    <dgm:pt modelId="{F4CF9586-232E-4FC9-B6D8-2C04FD35FF4C}" type="pres">
      <dgm:prSet presAssocID="{85E9CDD8-AB67-4FC9-A8D4-B5395D1A1760}" presName="rootConnector1" presStyleLbl="node1" presStyleIdx="0" presStyleCnt="0"/>
      <dgm:spPr/>
    </dgm:pt>
    <dgm:pt modelId="{B7858EA8-65CF-401D-94AD-1E341B8A3031}" type="pres">
      <dgm:prSet presAssocID="{85E9CDD8-AB67-4FC9-A8D4-B5395D1A1760}" presName="hierChild2" presStyleCnt="0"/>
      <dgm:spPr/>
    </dgm:pt>
    <dgm:pt modelId="{EEE0E50D-178B-42F5-BA5A-D1906512534E}" type="pres">
      <dgm:prSet presAssocID="{5347090F-1120-4FA1-96AD-DD2B6314FE2F}" presName="Name37" presStyleLbl="parChTrans1D2" presStyleIdx="0" presStyleCnt="2"/>
      <dgm:spPr/>
    </dgm:pt>
    <dgm:pt modelId="{74A7C91E-8600-469D-9F78-9F190D0D0FBA}" type="pres">
      <dgm:prSet presAssocID="{BE9517E8-02E8-4491-91B7-5097A1E9A7F8}" presName="hierRoot2" presStyleCnt="0">
        <dgm:presLayoutVars>
          <dgm:hierBranch val="init"/>
        </dgm:presLayoutVars>
      </dgm:prSet>
      <dgm:spPr/>
    </dgm:pt>
    <dgm:pt modelId="{4C065179-F42D-42B0-9408-9C3E0A70EBC8}" type="pres">
      <dgm:prSet presAssocID="{BE9517E8-02E8-4491-91B7-5097A1E9A7F8}" presName="rootComposite" presStyleCnt="0"/>
      <dgm:spPr/>
    </dgm:pt>
    <dgm:pt modelId="{AE313FF6-AF60-49F6-BA00-C7527C08952A}" type="pres">
      <dgm:prSet presAssocID="{BE9517E8-02E8-4491-91B7-5097A1E9A7F8}" presName="rootText" presStyleLbl="node2" presStyleIdx="0" presStyleCnt="2" custScaleX="280268">
        <dgm:presLayoutVars>
          <dgm:chPref val="3"/>
        </dgm:presLayoutVars>
      </dgm:prSet>
      <dgm:spPr/>
    </dgm:pt>
    <dgm:pt modelId="{F2A83667-3A70-4BEF-B65A-9A3C9A806F71}" type="pres">
      <dgm:prSet presAssocID="{BE9517E8-02E8-4491-91B7-5097A1E9A7F8}" presName="rootConnector" presStyleLbl="node2" presStyleIdx="0" presStyleCnt="2"/>
      <dgm:spPr/>
    </dgm:pt>
    <dgm:pt modelId="{DC3B628A-46F1-4498-9280-F55FC2CC375D}" type="pres">
      <dgm:prSet presAssocID="{BE9517E8-02E8-4491-91B7-5097A1E9A7F8}" presName="hierChild4" presStyleCnt="0"/>
      <dgm:spPr/>
    </dgm:pt>
    <dgm:pt modelId="{43E8497B-AB1B-4D3D-886D-FC822B130243}" type="pres">
      <dgm:prSet presAssocID="{DF9E1B5C-28D3-406F-9ABD-AC42C4C0D359}" presName="Name37" presStyleLbl="parChTrans1D3" presStyleIdx="0" presStyleCnt="6"/>
      <dgm:spPr/>
    </dgm:pt>
    <dgm:pt modelId="{380ACAD5-67C9-4982-8D00-57644A1CF800}" type="pres">
      <dgm:prSet presAssocID="{011C682D-06C1-4423-8441-173AC0BE0964}" presName="hierRoot2" presStyleCnt="0">
        <dgm:presLayoutVars>
          <dgm:hierBranch val="init"/>
        </dgm:presLayoutVars>
      </dgm:prSet>
      <dgm:spPr/>
    </dgm:pt>
    <dgm:pt modelId="{651DE848-5FDB-4CA2-A273-78AF47730EC8}" type="pres">
      <dgm:prSet presAssocID="{011C682D-06C1-4423-8441-173AC0BE0964}" presName="rootComposite" presStyleCnt="0"/>
      <dgm:spPr/>
    </dgm:pt>
    <dgm:pt modelId="{DD8EE83E-1826-4622-A258-936F0481EF85}" type="pres">
      <dgm:prSet presAssocID="{011C682D-06C1-4423-8441-173AC0BE0964}" presName="rootText" presStyleLbl="node3" presStyleIdx="0" presStyleCnt="6" custScaleX="246761">
        <dgm:presLayoutVars>
          <dgm:chPref val="3"/>
        </dgm:presLayoutVars>
      </dgm:prSet>
      <dgm:spPr/>
    </dgm:pt>
    <dgm:pt modelId="{68B9FA1F-9DFD-4CC6-ACEA-D34987FBE744}" type="pres">
      <dgm:prSet presAssocID="{011C682D-06C1-4423-8441-173AC0BE0964}" presName="rootConnector" presStyleLbl="node3" presStyleIdx="0" presStyleCnt="6"/>
      <dgm:spPr/>
    </dgm:pt>
    <dgm:pt modelId="{ABA1107C-C17F-4FDF-8DF5-20CA83BC7E86}" type="pres">
      <dgm:prSet presAssocID="{011C682D-06C1-4423-8441-173AC0BE0964}" presName="hierChild4" presStyleCnt="0"/>
      <dgm:spPr/>
    </dgm:pt>
    <dgm:pt modelId="{E2546641-817B-41C9-A44E-20D8B04AD29A}" type="pres">
      <dgm:prSet presAssocID="{011C682D-06C1-4423-8441-173AC0BE0964}" presName="hierChild5" presStyleCnt="0"/>
      <dgm:spPr/>
    </dgm:pt>
    <dgm:pt modelId="{ECB10E73-73F1-446E-99C5-6BA856AD555C}" type="pres">
      <dgm:prSet presAssocID="{CCA1F95E-89D6-4337-B09D-E7BEB3178432}" presName="Name37" presStyleLbl="parChTrans1D3" presStyleIdx="1" presStyleCnt="6"/>
      <dgm:spPr/>
    </dgm:pt>
    <dgm:pt modelId="{F2CD9DB4-A6E8-4299-8776-F988DF8A996A}" type="pres">
      <dgm:prSet presAssocID="{0F062BC0-528E-405B-BEC5-9D30BE259AF8}" presName="hierRoot2" presStyleCnt="0">
        <dgm:presLayoutVars>
          <dgm:hierBranch val="init"/>
        </dgm:presLayoutVars>
      </dgm:prSet>
      <dgm:spPr/>
    </dgm:pt>
    <dgm:pt modelId="{F7FBD596-7099-4CA1-8F72-6207730077E2}" type="pres">
      <dgm:prSet presAssocID="{0F062BC0-528E-405B-BEC5-9D30BE259AF8}" presName="rootComposite" presStyleCnt="0"/>
      <dgm:spPr/>
    </dgm:pt>
    <dgm:pt modelId="{E01FE056-B114-48C9-8D06-B1C0BB75EC48}" type="pres">
      <dgm:prSet presAssocID="{0F062BC0-528E-405B-BEC5-9D30BE259AF8}" presName="rootText" presStyleLbl="node3" presStyleIdx="1" presStyleCnt="6" custScaleX="251626">
        <dgm:presLayoutVars>
          <dgm:chPref val="3"/>
        </dgm:presLayoutVars>
      </dgm:prSet>
      <dgm:spPr/>
    </dgm:pt>
    <dgm:pt modelId="{C9C460DF-561B-4424-AEFF-8966AE48653F}" type="pres">
      <dgm:prSet presAssocID="{0F062BC0-528E-405B-BEC5-9D30BE259AF8}" presName="rootConnector" presStyleLbl="node3" presStyleIdx="1" presStyleCnt="6"/>
      <dgm:spPr/>
    </dgm:pt>
    <dgm:pt modelId="{CF7B675B-EAC1-4861-AA76-83E1C8234F41}" type="pres">
      <dgm:prSet presAssocID="{0F062BC0-528E-405B-BEC5-9D30BE259AF8}" presName="hierChild4" presStyleCnt="0"/>
      <dgm:spPr/>
    </dgm:pt>
    <dgm:pt modelId="{B5987A5B-38D8-4E6B-BFFC-5D22F7D44930}" type="pres">
      <dgm:prSet presAssocID="{0F062BC0-528E-405B-BEC5-9D30BE259AF8}" presName="hierChild5" presStyleCnt="0"/>
      <dgm:spPr/>
    </dgm:pt>
    <dgm:pt modelId="{4E79DFCE-C5B5-4F8B-AD30-619478DF4D9B}" type="pres">
      <dgm:prSet presAssocID="{8BF27CF9-3EC9-4492-9C2B-DE9E8DDF050D}" presName="Name37" presStyleLbl="parChTrans1D3" presStyleIdx="2" presStyleCnt="6"/>
      <dgm:spPr/>
    </dgm:pt>
    <dgm:pt modelId="{1A1A9DDE-08D9-4713-8A1B-D3A3D6CCC0A9}" type="pres">
      <dgm:prSet presAssocID="{8A80ED47-C35E-4180-BBBD-4E0E216BCF7A}" presName="hierRoot2" presStyleCnt="0">
        <dgm:presLayoutVars>
          <dgm:hierBranch val="init"/>
        </dgm:presLayoutVars>
      </dgm:prSet>
      <dgm:spPr/>
    </dgm:pt>
    <dgm:pt modelId="{D18F10F3-98BC-4B14-AA3C-BBD1C0348996}" type="pres">
      <dgm:prSet presAssocID="{8A80ED47-C35E-4180-BBBD-4E0E216BCF7A}" presName="rootComposite" presStyleCnt="0"/>
      <dgm:spPr/>
    </dgm:pt>
    <dgm:pt modelId="{AE5738E0-9E35-4FA9-A134-C56E697DEDC6}" type="pres">
      <dgm:prSet presAssocID="{8A80ED47-C35E-4180-BBBD-4E0E216BCF7A}" presName="rootText" presStyleLbl="node3" presStyleIdx="2" presStyleCnt="6" custScaleX="258455" custScaleY="305048">
        <dgm:presLayoutVars>
          <dgm:chPref val="3"/>
        </dgm:presLayoutVars>
      </dgm:prSet>
      <dgm:spPr/>
    </dgm:pt>
    <dgm:pt modelId="{7283CD5E-6B67-423F-B2DC-0C87B3D0B043}" type="pres">
      <dgm:prSet presAssocID="{8A80ED47-C35E-4180-BBBD-4E0E216BCF7A}" presName="rootConnector" presStyleLbl="node3" presStyleIdx="2" presStyleCnt="6"/>
      <dgm:spPr/>
    </dgm:pt>
    <dgm:pt modelId="{A68EF717-C389-4BA7-8FE9-C5FBD9389F28}" type="pres">
      <dgm:prSet presAssocID="{8A80ED47-C35E-4180-BBBD-4E0E216BCF7A}" presName="hierChild4" presStyleCnt="0"/>
      <dgm:spPr/>
    </dgm:pt>
    <dgm:pt modelId="{6E97F395-016A-45B9-8C4F-BBDEBF14C027}" type="pres">
      <dgm:prSet presAssocID="{8A80ED47-C35E-4180-BBBD-4E0E216BCF7A}" presName="hierChild5" presStyleCnt="0"/>
      <dgm:spPr/>
    </dgm:pt>
    <dgm:pt modelId="{2988D4A8-38DE-4C9E-9B18-C844EA4E6A40}" type="pres">
      <dgm:prSet presAssocID="{BE9517E8-02E8-4491-91B7-5097A1E9A7F8}" presName="hierChild5" presStyleCnt="0"/>
      <dgm:spPr/>
    </dgm:pt>
    <dgm:pt modelId="{10455AB5-9EC7-4440-A0A2-5B8FFC5DD001}" type="pres">
      <dgm:prSet presAssocID="{8987F880-08E9-44DA-B4A9-1EE33A44C609}" presName="Name37" presStyleLbl="parChTrans1D2" presStyleIdx="1" presStyleCnt="2"/>
      <dgm:spPr/>
    </dgm:pt>
    <dgm:pt modelId="{EF36BB50-2750-4E75-B500-E4887E9781CD}" type="pres">
      <dgm:prSet presAssocID="{96B592B1-D7A6-4CD5-B1FE-E6A32B2FCD5E}" presName="hierRoot2" presStyleCnt="0">
        <dgm:presLayoutVars>
          <dgm:hierBranch val="init"/>
        </dgm:presLayoutVars>
      </dgm:prSet>
      <dgm:spPr/>
    </dgm:pt>
    <dgm:pt modelId="{9F71F4D4-FD2F-45CF-9A59-5E7CF151D9C0}" type="pres">
      <dgm:prSet presAssocID="{96B592B1-D7A6-4CD5-B1FE-E6A32B2FCD5E}" presName="rootComposite" presStyleCnt="0"/>
      <dgm:spPr/>
    </dgm:pt>
    <dgm:pt modelId="{7EBF88FC-03E3-451B-8BE8-A046FE86FE6D}" type="pres">
      <dgm:prSet presAssocID="{96B592B1-D7A6-4CD5-B1FE-E6A32B2FCD5E}" presName="rootText" presStyleLbl="node2" presStyleIdx="1" presStyleCnt="2" custScaleX="319595">
        <dgm:presLayoutVars>
          <dgm:chPref val="3"/>
        </dgm:presLayoutVars>
      </dgm:prSet>
      <dgm:spPr/>
    </dgm:pt>
    <dgm:pt modelId="{9AAD8B43-1C46-4849-9501-E9EC1BDDDB20}" type="pres">
      <dgm:prSet presAssocID="{96B592B1-D7A6-4CD5-B1FE-E6A32B2FCD5E}" presName="rootConnector" presStyleLbl="node2" presStyleIdx="1" presStyleCnt="2"/>
      <dgm:spPr/>
    </dgm:pt>
    <dgm:pt modelId="{BBEFA301-92DC-46BC-9B95-BAC279C48D03}" type="pres">
      <dgm:prSet presAssocID="{96B592B1-D7A6-4CD5-B1FE-E6A32B2FCD5E}" presName="hierChild4" presStyleCnt="0"/>
      <dgm:spPr/>
    </dgm:pt>
    <dgm:pt modelId="{07EF30EB-7DA8-40EA-A7C5-FF6E3179C253}" type="pres">
      <dgm:prSet presAssocID="{28793A92-B5E1-4DC6-85AD-E1BCB8956C6D}" presName="Name37" presStyleLbl="parChTrans1D3" presStyleIdx="3" presStyleCnt="6"/>
      <dgm:spPr/>
    </dgm:pt>
    <dgm:pt modelId="{2F9FD03F-4233-4893-A54E-B72CCC582226}" type="pres">
      <dgm:prSet presAssocID="{CB999627-EC27-4822-9D61-32F5B55B1ADF}" presName="hierRoot2" presStyleCnt="0">
        <dgm:presLayoutVars>
          <dgm:hierBranch val="init"/>
        </dgm:presLayoutVars>
      </dgm:prSet>
      <dgm:spPr/>
    </dgm:pt>
    <dgm:pt modelId="{98E76E3E-9BD2-4211-B8D0-DFD1977E9FAB}" type="pres">
      <dgm:prSet presAssocID="{CB999627-EC27-4822-9D61-32F5B55B1ADF}" presName="rootComposite" presStyleCnt="0"/>
      <dgm:spPr/>
    </dgm:pt>
    <dgm:pt modelId="{C7099D1C-5982-455E-9430-F4FA7BBBE788}" type="pres">
      <dgm:prSet presAssocID="{CB999627-EC27-4822-9D61-32F5B55B1ADF}" presName="rootText" presStyleLbl="node3" presStyleIdx="3" presStyleCnt="6" custScaleX="242454">
        <dgm:presLayoutVars>
          <dgm:chPref val="3"/>
        </dgm:presLayoutVars>
      </dgm:prSet>
      <dgm:spPr/>
    </dgm:pt>
    <dgm:pt modelId="{660DCD87-0E2B-474A-BCE9-25EB9F02D46A}" type="pres">
      <dgm:prSet presAssocID="{CB999627-EC27-4822-9D61-32F5B55B1ADF}" presName="rootConnector" presStyleLbl="node3" presStyleIdx="3" presStyleCnt="6"/>
      <dgm:spPr/>
    </dgm:pt>
    <dgm:pt modelId="{6658D7BD-1584-44E1-A4EA-47D2CB8245FF}" type="pres">
      <dgm:prSet presAssocID="{CB999627-EC27-4822-9D61-32F5B55B1ADF}" presName="hierChild4" presStyleCnt="0"/>
      <dgm:spPr/>
    </dgm:pt>
    <dgm:pt modelId="{9A14A45A-8CA6-4BD8-9F7B-9212C79024E2}" type="pres">
      <dgm:prSet presAssocID="{CB999627-EC27-4822-9D61-32F5B55B1ADF}" presName="hierChild5" presStyleCnt="0"/>
      <dgm:spPr/>
    </dgm:pt>
    <dgm:pt modelId="{5B94B4F9-5881-4097-BFD9-1C2398C8FC38}" type="pres">
      <dgm:prSet presAssocID="{8D9CA118-C241-4092-ABDC-B6FAAA0CB003}" presName="Name37" presStyleLbl="parChTrans1D3" presStyleIdx="4" presStyleCnt="6"/>
      <dgm:spPr/>
    </dgm:pt>
    <dgm:pt modelId="{22DA8AB6-DF1D-4370-92E3-8CE948715CD8}" type="pres">
      <dgm:prSet presAssocID="{07F12284-32B3-45FE-8BE9-41662945B4AD}" presName="hierRoot2" presStyleCnt="0">
        <dgm:presLayoutVars>
          <dgm:hierBranch val="init"/>
        </dgm:presLayoutVars>
      </dgm:prSet>
      <dgm:spPr/>
    </dgm:pt>
    <dgm:pt modelId="{6E692C43-D5F5-46E1-BC7E-8D04F1B5053A}" type="pres">
      <dgm:prSet presAssocID="{07F12284-32B3-45FE-8BE9-41662945B4AD}" presName="rootComposite" presStyleCnt="0"/>
      <dgm:spPr/>
    </dgm:pt>
    <dgm:pt modelId="{C2CFA5ED-0DF9-4CBB-AADB-5B1A3350B25E}" type="pres">
      <dgm:prSet presAssocID="{07F12284-32B3-45FE-8BE9-41662945B4AD}" presName="rootText" presStyleLbl="node3" presStyleIdx="4" presStyleCnt="6" custScaleX="249163" custLinFactNeighborY="0">
        <dgm:presLayoutVars>
          <dgm:chPref val="3"/>
        </dgm:presLayoutVars>
      </dgm:prSet>
      <dgm:spPr/>
    </dgm:pt>
    <dgm:pt modelId="{58BD9F10-C0AF-4DD4-AC60-6E95E4972F8D}" type="pres">
      <dgm:prSet presAssocID="{07F12284-32B3-45FE-8BE9-41662945B4AD}" presName="rootConnector" presStyleLbl="node3" presStyleIdx="4" presStyleCnt="6"/>
      <dgm:spPr/>
    </dgm:pt>
    <dgm:pt modelId="{ADA0319C-86CF-491A-A686-6301751AD811}" type="pres">
      <dgm:prSet presAssocID="{07F12284-32B3-45FE-8BE9-41662945B4AD}" presName="hierChild4" presStyleCnt="0"/>
      <dgm:spPr/>
    </dgm:pt>
    <dgm:pt modelId="{21890454-8812-4354-87E3-BFC8DDBFB155}" type="pres">
      <dgm:prSet presAssocID="{07F12284-32B3-45FE-8BE9-41662945B4AD}" presName="hierChild5" presStyleCnt="0"/>
      <dgm:spPr/>
    </dgm:pt>
    <dgm:pt modelId="{9E0B7A21-1CA2-4354-A316-59334C086AE5}" type="pres">
      <dgm:prSet presAssocID="{36A51D6F-8576-4A35-BF78-5B90C66FE5B6}" presName="Name37" presStyleLbl="parChTrans1D3" presStyleIdx="5" presStyleCnt="6"/>
      <dgm:spPr/>
    </dgm:pt>
    <dgm:pt modelId="{41BA6036-D0DB-4A9D-AB44-5EFBBFFBED41}" type="pres">
      <dgm:prSet presAssocID="{4CD8BC3B-87BA-4C60-A5EA-85E4F9DE31F5}" presName="hierRoot2" presStyleCnt="0">
        <dgm:presLayoutVars>
          <dgm:hierBranch val="init"/>
        </dgm:presLayoutVars>
      </dgm:prSet>
      <dgm:spPr/>
    </dgm:pt>
    <dgm:pt modelId="{20083D03-4B60-4C5C-98AC-39210843DD52}" type="pres">
      <dgm:prSet presAssocID="{4CD8BC3B-87BA-4C60-A5EA-85E4F9DE31F5}" presName="rootComposite" presStyleCnt="0"/>
      <dgm:spPr/>
    </dgm:pt>
    <dgm:pt modelId="{5EF6E586-0ACB-42CF-83C8-A3F44B8F58AD}" type="pres">
      <dgm:prSet presAssocID="{4CD8BC3B-87BA-4C60-A5EA-85E4F9DE31F5}" presName="rootText" presStyleLbl="node3" presStyleIdx="5" presStyleCnt="6" custScaleX="255872" custScaleY="319623">
        <dgm:presLayoutVars>
          <dgm:chPref val="3"/>
        </dgm:presLayoutVars>
      </dgm:prSet>
      <dgm:spPr/>
    </dgm:pt>
    <dgm:pt modelId="{D0F7D6CF-395E-4E07-9251-ABE450E82842}" type="pres">
      <dgm:prSet presAssocID="{4CD8BC3B-87BA-4C60-A5EA-85E4F9DE31F5}" presName="rootConnector" presStyleLbl="node3" presStyleIdx="5" presStyleCnt="6"/>
      <dgm:spPr/>
    </dgm:pt>
    <dgm:pt modelId="{3A0A3020-E1C0-406B-B847-6ED02642E7A6}" type="pres">
      <dgm:prSet presAssocID="{4CD8BC3B-87BA-4C60-A5EA-85E4F9DE31F5}" presName="hierChild4" presStyleCnt="0"/>
      <dgm:spPr/>
    </dgm:pt>
    <dgm:pt modelId="{BC36BE21-4851-4D60-8D48-7C86FD008FF4}" type="pres">
      <dgm:prSet presAssocID="{4CD8BC3B-87BA-4C60-A5EA-85E4F9DE31F5}" presName="hierChild5" presStyleCnt="0"/>
      <dgm:spPr/>
    </dgm:pt>
    <dgm:pt modelId="{3374B848-DC57-4DB2-B3AD-421C5FAC7C8A}" type="pres">
      <dgm:prSet presAssocID="{96B592B1-D7A6-4CD5-B1FE-E6A32B2FCD5E}" presName="hierChild5" presStyleCnt="0"/>
      <dgm:spPr/>
    </dgm:pt>
    <dgm:pt modelId="{36D9FABA-D4BC-40E6-B465-A951E1EA44A4}" type="pres">
      <dgm:prSet presAssocID="{85E9CDD8-AB67-4FC9-A8D4-B5395D1A1760}" presName="hierChild3" presStyleCnt="0"/>
      <dgm:spPr/>
    </dgm:pt>
  </dgm:ptLst>
  <dgm:cxnLst>
    <dgm:cxn modelId="{D6624303-88A3-4DDA-998A-3F3B7AA0FC5C}" type="presOf" srcId="{8D9CA118-C241-4092-ABDC-B6FAAA0CB003}" destId="{5B94B4F9-5881-4097-BFD9-1C2398C8FC38}" srcOrd="0" destOrd="0" presId="urn:microsoft.com/office/officeart/2005/8/layout/orgChart1"/>
    <dgm:cxn modelId="{E9CA300B-5CE6-416B-B3D1-8D26C3E6C3A8}" type="presOf" srcId="{CB999627-EC27-4822-9D61-32F5B55B1ADF}" destId="{C7099D1C-5982-455E-9430-F4FA7BBBE788}" srcOrd="0" destOrd="0" presId="urn:microsoft.com/office/officeart/2005/8/layout/orgChart1"/>
    <dgm:cxn modelId="{88975517-A473-4050-AF4B-95674E401952}" type="presOf" srcId="{011C682D-06C1-4423-8441-173AC0BE0964}" destId="{DD8EE83E-1826-4622-A258-936F0481EF85}" srcOrd="0" destOrd="0" presId="urn:microsoft.com/office/officeart/2005/8/layout/orgChart1"/>
    <dgm:cxn modelId="{0269C51A-A403-4AB2-A2EF-B6B2FB02505B}" type="presOf" srcId="{CB999627-EC27-4822-9D61-32F5B55B1ADF}" destId="{660DCD87-0E2B-474A-BCE9-25EB9F02D46A}" srcOrd="1" destOrd="0" presId="urn:microsoft.com/office/officeart/2005/8/layout/orgChart1"/>
    <dgm:cxn modelId="{08C10320-96AE-40AE-BC47-3AAFC366D570}" type="presOf" srcId="{011C682D-06C1-4423-8441-173AC0BE0964}" destId="{68B9FA1F-9DFD-4CC6-ACEA-D34987FBE744}" srcOrd="1" destOrd="0" presId="urn:microsoft.com/office/officeart/2005/8/layout/orgChart1"/>
    <dgm:cxn modelId="{86840022-499A-43FC-9742-4887EEA6981E}" type="presOf" srcId="{0F062BC0-528E-405B-BEC5-9D30BE259AF8}" destId="{E01FE056-B114-48C9-8D06-B1C0BB75EC48}" srcOrd="0" destOrd="0" presId="urn:microsoft.com/office/officeart/2005/8/layout/orgChart1"/>
    <dgm:cxn modelId="{65E51626-65FB-4885-8501-D8320A25D08C}" type="presOf" srcId="{0F062BC0-528E-405B-BEC5-9D30BE259AF8}" destId="{C9C460DF-561B-4424-AEFF-8966AE48653F}" srcOrd="1" destOrd="0" presId="urn:microsoft.com/office/officeart/2005/8/layout/orgChart1"/>
    <dgm:cxn modelId="{6577AF37-8CC0-4E54-96ED-EB77F3C9FA31}" type="presOf" srcId="{BE9517E8-02E8-4491-91B7-5097A1E9A7F8}" destId="{AE313FF6-AF60-49F6-BA00-C7527C08952A}" srcOrd="0" destOrd="0" presId="urn:microsoft.com/office/officeart/2005/8/layout/orgChart1"/>
    <dgm:cxn modelId="{DA5AC437-7461-490F-9704-973458983B15}" type="presOf" srcId="{07F12284-32B3-45FE-8BE9-41662945B4AD}" destId="{C2CFA5ED-0DF9-4CBB-AADB-5B1A3350B25E}" srcOrd="0" destOrd="0" presId="urn:microsoft.com/office/officeart/2005/8/layout/orgChart1"/>
    <dgm:cxn modelId="{567D1264-CB41-449D-92A5-3FAA316B5019}" srcId="{BE9517E8-02E8-4491-91B7-5097A1E9A7F8}" destId="{011C682D-06C1-4423-8441-173AC0BE0964}" srcOrd="0" destOrd="0" parTransId="{DF9E1B5C-28D3-406F-9ABD-AC42C4C0D359}" sibTransId="{ABE76C01-2F1A-4DD9-BBF1-322490E03861}"/>
    <dgm:cxn modelId="{60432D65-5B76-49FC-899D-9FC28A35F124}" srcId="{85E9CDD8-AB67-4FC9-A8D4-B5395D1A1760}" destId="{96B592B1-D7A6-4CD5-B1FE-E6A32B2FCD5E}" srcOrd="1" destOrd="0" parTransId="{8987F880-08E9-44DA-B4A9-1EE33A44C609}" sibTransId="{B357A902-32EF-4CCE-9320-8987372D28F3}"/>
    <dgm:cxn modelId="{45831968-DFEF-4900-B7C1-2A62AE554952}" type="presOf" srcId="{96B592B1-D7A6-4CD5-B1FE-E6A32B2FCD5E}" destId="{9AAD8B43-1C46-4849-9501-E9EC1BDDDB20}" srcOrd="1" destOrd="0" presId="urn:microsoft.com/office/officeart/2005/8/layout/orgChart1"/>
    <dgm:cxn modelId="{DED83768-39C4-4E53-B1DB-457088B923B0}" type="presOf" srcId="{28793A92-B5E1-4DC6-85AD-E1BCB8956C6D}" destId="{07EF30EB-7DA8-40EA-A7C5-FF6E3179C253}" srcOrd="0" destOrd="0" presId="urn:microsoft.com/office/officeart/2005/8/layout/orgChart1"/>
    <dgm:cxn modelId="{6CB35C6C-940E-487B-8182-8258783F1E42}" srcId="{BE9517E8-02E8-4491-91B7-5097A1E9A7F8}" destId="{8A80ED47-C35E-4180-BBBD-4E0E216BCF7A}" srcOrd="2" destOrd="0" parTransId="{8BF27CF9-3EC9-4492-9C2B-DE9E8DDF050D}" sibTransId="{847A6A78-04DB-4D1F-B4A7-F10C2942A9A2}"/>
    <dgm:cxn modelId="{DE91E757-1A0C-461A-B53F-FEB17DDC3A78}" type="presOf" srcId="{07F12284-32B3-45FE-8BE9-41662945B4AD}" destId="{58BD9F10-C0AF-4DD4-AC60-6E95E4972F8D}" srcOrd="1" destOrd="0" presId="urn:microsoft.com/office/officeart/2005/8/layout/orgChart1"/>
    <dgm:cxn modelId="{5EC2947C-60DC-428E-8129-E62ECCA5C3F8}" type="presOf" srcId="{BE9517E8-02E8-4491-91B7-5097A1E9A7F8}" destId="{F2A83667-3A70-4BEF-B65A-9A3C9A806F71}" srcOrd="1" destOrd="0" presId="urn:microsoft.com/office/officeart/2005/8/layout/orgChart1"/>
    <dgm:cxn modelId="{F832C081-69F3-404B-90CD-4D5D77FCE7D8}" type="presOf" srcId="{8987F880-08E9-44DA-B4A9-1EE33A44C609}" destId="{10455AB5-9EC7-4440-A0A2-5B8FFC5DD001}" srcOrd="0" destOrd="0" presId="urn:microsoft.com/office/officeart/2005/8/layout/orgChart1"/>
    <dgm:cxn modelId="{BCB48E85-BCB9-4428-9882-24C34A6DB57B}" srcId="{96B592B1-D7A6-4CD5-B1FE-E6A32B2FCD5E}" destId="{CB999627-EC27-4822-9D61-32F5B55B1ADF}" srcOrd="0" destOrd="0" parTransId="{28793A92-B5E1-4DC6-85AD-E1BCB8956C6D}" sibTransId="{D2FF5D0A-725C-44E1-949C-4ADCFF9F5638}"/>
    <dgm:cxn modelId="{E0627686-2E17-4EDF-87C6-9D7C698156A9}" type="presOf" srcId="{85E9CDD8-AB67-4FC9-A8D4-B5395D1A1760}" destId="{F4CF9586-232E-4FC9-B6D8-2C04FD35FF4C}" srcOrd="1" destOrd="0" presId="urn:microsoft.com/office/officeart/2005/8/layout/orgChart1"/>
    <dgm:cxn modelId="{B101768A-FF5E-41D0-90A3-C95E81532201}" type="presOf" srcId="{4CD8BC3B-87BA-4C60-A5EA-85E4F9DE31F5}" destId="{5EF6E586-0ACB-42CF-83C8-A3F44B8F58AD}" srcOrd="0" destOrd="0" presId="urn:microsoft.com/office/officeart/2005/8/layout/orgChart1"/>
    <dgm:cxn modelId="{E9112697-4EE1-4CED-BF67-62C464B50EB7}" srcId="{96B592B1-D7A6-4CD5-B1FE-E6A32B2FCD5E}" destId="{4CD8BC3B-87BA-4C60-A5EA-85E4F9DE31F5}" srcOrd="2" destOrd="0" parTransId="{36A51D6F-8576-4A35-BF78-5B90C66FE5B6}" sibTransId="{761D9743-97B7-4ADD-8FC6-55638A003FB2}"/>
    <dgm:cxn modelId="{A9B7B798-BED7-4E9D-94B0-CACCC5E31BA2}" type="presOf" srcId="{36A51D6F-8576-4A35-BF78-5B90C66FE5B6}" destId="{9E0B7A21-1CA2-4354-A316-59334C086AE5}" srcOrd="0" destOrd="0" presId="urn:microsoft.com/office/officeart/2005/8/layout/orgChart1"/>
    <dgm:cxn modelId="{3914129F-32E2-4BA4-95DE-2B6DE01C9C83}" type="presOf" srcId="{96B592B1-D7A6-4CD5-B1FE-E6A32B2FCD5E}" destId="{7EBF88FC-03E3-451B-8BE8-A046FE86FE6D}" srcOrd="0" destOrd="0" presId="urn:microsoft.com/office/officeart/2005/8/layout/orgChart1"/>
    <dgm:cxn modelId="{E8A679A0-33E4-4B47-A69E-D428D1E9FE1A}" srcId="{96B592B1-D7A6-4CD5-B1FE-E6A32B2FCD5E}" destId="{07F12284-32B3-45FE-8BE9-41662945B4AD}" srcOrd="1" destOrd="0" parTransId="{8D9CA118-C241-4092-ABDC-B6FAAA0CB003}" sibTransId="{AD829FBA-7921-4D99-9DF9-CB058FCDA2AE}"/>
    <dgm:cxn modelId="{153A82A0-BE1E-491A-92C8-112B1914E71A}" type="presOf" srcId="{4CD8BC3B-87BA-4C60-A5EA-85E4F9DE31F5}" destId="{D0F7D6CF-395E-4E07-9251-ABE450E82842}" srcOrd="1" destOrd="0" presId="urn:microsoft.com/office/officeart/2005/8/layout/orgChart1"/>
    <dgm:cxn modelId="{EE19D9A0-482D-4FD9-8904-336DA1545B64}" type="presOf" srcId="{5347090F-1120-4FA1-96AD-DD2B6314FE2F}" destId="{EEE0E50D-178B-42F5-BA5A-D1906512534E}" srcOrd="0" destOrd="0" presId="urn:microsoft.com/office/officeart/2005/8/layout/orgChart1"/>
    <dgm:cxn modelId="{1F527FA5-8535-4C20-AD7D-0FE174538F4B}" srcId="{64460818-3065-4D02-AFD6-8B81CBF06931}" destId="{85E9CDD8-AB67-4FC9-A8D4-B5395D1A1760}" srcOrd="0" destOrd="0" parTransId="{614285DE-48FA-4DEA-93B9-EFBBDA1797FB}" sibTransId="{5F9CBC7F-C246-4E43-AEBD-406FBF44A813}"/>
    <dgm:cxn modelId="{C98AD8A6-2AC2-40E1-BA23-2818F3202664}" srcId="{85E9CDD8-AB67-4FC9-A8D4-B5395D1A1760}" destId="{BE9517E8-02E8-4491-91B7-5097A1E9A7F8}" srcOrd="0" destOrd="0" parTransId="{5347090F-1120-4FA1-96AD-DD2B6314FE2F}" sibTransId="{B2C26F7B-6FB2-4C9B-8361-6F737B60DF20}"/>
    <dgm:cxn modelId="{F94BE4AA-7294-4048-B468-B95DFB310F36}" srcId="{BE9517E8-02E8-4491-91B7-5097A1E9A7F8}" destId="{0F062BC0-528E-405B-BEC5-9D30BE259AF8}" srcOrd="1" destOrd="0" parTransId="{CCA1F95E-89D6-4337-B09D-E7BEB3178432}" sibTransId="{8BD10F3E-3322-433E-9AB8-8F182303634F}"/>
    <dgm:cxn modelId="{463534B4-6129-4F9B-98FE-FAC4004A1A24}" type="presOf" srcId="{85E9CDD8-AB67-4FC9-A8D4-B5395D1A1760}" destId="{68FF764E-FF7B-480A-A91B-C414C41C88A1}" srcOrd="0" destOrd="0" presId="urn:microsoft.com/office/officeart/2005/8/layout/orgChart1"/>
    <dgm:cxn modelId="{C8E8C7B4-299E-4E69-940B-3265C3CEC08A}" type="presOf" srcId="{CCA1F95E-89D6-4337-B09D-E7BEB3178432}" destId="{ECB10E73-73F1-446E-99C5-6BA856AD555C}" srcOrd="0" destOrd="0" presId="urn:microsoft.com/office/officeart/2005/8/layout/orgChart1"/>
    <dgm:cxn modelId="{16F0A4B6-98AE-41AC-B674-A1D3E3CB3D17}" type="presOf" srcId="{64460818-3065-4D02-AFD6-8B81CBF06931}" destId="{2F5B45FD-3965-4867-9CBE-19302A76D44F}" srcOrd="0" destOrd="0" presId="urn:microsoft.com/office/officeart/2005/8/layout/orgChart1"/>
    <dgm:cxn modelId="{0CEC95DE-072E-434F-A453-48ED709A4790}" type="presOf" srcId="{DF9E1B5C-28D3-406F-9ABD-AC42C4C0D359}" destId="{43E8497B-AB1B-4D3D-886D-FC822B130243}" srcOrd="0" destOrd="0" presId="urn:microsoft.com/office/officeart/2005/8/layout/orgChart1"/>
    <dgm:cxn modelId="{8E4454EF-B4FB-4362-8E7C-123F8AC0E8D7}" type="presOf" srcId="{8A80ED47-C35E-4180-BBBD-4E0E216BCF7A}" destId="{AE5738E0-9E35-4FA9-A134-C56E697DEDC6}" srcOrd="0" destOrd="0" presId="urn:microsoft.com/office/officeart/2005/8/layout/orgChart1"/>
    <dgm:cxn modelId="{8FC9E1FB-E927-417B-B08C-A253148CE452}" type="presOf" srcId="{8A80ED47-C35E-4180-BBBD-4E0E216BCF7A}" destId="{7283CD5E-6B67-423F-B2DC-0C87B3D0B043}" srcOrd="1" destOrd="0" presId="urn:microsoft.com/office/officeart/2005/8/layout/orgChart1"/>
    <dgm:cxn modelId="{99545AFC-BB0E-4BB2-82FB-F476D950F056}" type="presOf" srcId="{8BF27CF9-3EC9-4492-9C2B-DE9E8DDF050D}" destId="{4E79DFCE-C5B5-4F8B-AD30-619478DF4D9B}" srcOrd="0" destOrd="0" presId="urn:microsoft.com/office/officeart/2005/8/layout/orgChart1"/>
    <dgm:cxn modelId="{CC5792B8-C4C6-4CC1-A9A7-DE9EA52FCBF3}" type="presParOf" srcId="{2F5B45FD-3965-4867-9CBE-19302A76D44F}" destId="{0BF140F9-FDB7-417A-A748-4B3C6B0C41EB}" srcOrd="0" destOrd="0" presId="urn:microsoft.com/office/officeart/2005/8/layout/orgChart1"/>
    <dgm:cxn modelId="{554B548F-580E-44F0-B6B8-9A75AEA04491}" type="presParOf" srcId="{0BF140F9-FDB7-417A-A748-4B3C6B0C41EB}" destId="{DAC04C7A-ADBF-461C-997D-8088BE4D7008}" srcOrd="0" destOrd="0" presId="urn:microsoft.com/office/officeart/2005/8/layout/orgChart1"/>
    <dgm:cxn modelId="{E22081D6-4CD9-40FA-8D28-89F696878C3A}" type="presParOf" srcId="{DAC04C7A-ADBF-461C-997D-8088BE4D7008}" destId="{68FF764E-FF7B-480A-A91B-C414C41C88A1}" srcOrd="0" destOrd="0" presId="urn:microsoft.com/office/officeart/2005/8/layout/orgChart1"/>
    <dgm:cxn modelId="{C06161CC-F424-43BD-85D6-7E38556BA29A}" type="presParOf" srcId="{DAC04C7A-ADBF-461C-997D-8088BE4D7008}" destId="{F4CF9586-232E-4FC9-B6D8-2C04FD35FF4C}" srcOrd="1" destOrd="0" presId="urn:microsoft.com/office/officeart/2005/8/layout/orgChart1"/>
    <dgm:cxn modelId="{039502D5-46FC-46D4-88E0-5464204ECA41}" type="presParOf" srcId="{0BF140F9-FDB7-417A-A748-4B3C6B0C41EB}" destId="{B7858EA8-65CF-401D-94AD-1E341B8A3031}" srcOrd="1" destOrd="0" presId="urn:microsoft.com/office/officeart/2005/8/layout/orgChart1"/>
    <dgm:cxn modelId="{D778418F-F76E-486F-B3D2-E8CCA80D33CC}" type="presParOf" srcId="{B7858EA8-65CF-401D-94AD-1E341B8A3031}" destId="{EEE0E50D-178B-42F5-BA5A-D1906512534E}" srcOrd="0" destOrd="0" presId="urn:microsoft.com/office/officeart/2005/8/layout/orgChart1"/>
    <dgm:cxn modelId="{309D2204-F9A8-4667-B2A2-9675271CC28C}" type="presParOf" srcId="{B7858EA8-65CF-401D-94AD-1E341B8A3031}" destId="{74A7C91E-8600-469D-9F78-9F190D0D0FBA}" srcOrd="1" destOrd="0" presId="urn:microsoft.com/office/officeart/2005/8/layout/orgChart1"/>
    <dgm:cxn modelId="{C22FEA9B-447C-40CB-9091-BEA7F57DE7AE}" type="presParOf" srcId="{74A7C91E-8600-469D-9F78-9F190D0D0FBA}" destId="{4C065179-F42D-42B0-9408-9C3E0A70EBC8}" srcOrd="0" destOrd="0" presId="urn:microsoft.com/office/officeart/2005/8/layout/orgChart1"/>
    <dgm:cxn modelId="{754ACEFF-4F37-43FF-B1AF-FB32D6FB0E0A}" type="presParOf" srcId="{4C065179-F42D-42B0-9408-9C3E0A70EBC8}" destId="{AE313FF6-AF60-49F6-BA00-C7527C08952A}" srcOrd="0" destOrd="0" presId="urn:microsoft.com/office/officeart/2005/8/layout/orgChart1"/>
    <dgm:cxn modelId="{1EAB54E2-DD2A-41AB-A104-CFE22F7C579C}" type="presParOf" srcId="{4C065179-F42D-42B0-9408-9C3E0A70EBC8}" destId="{F2A83667-3A70-4BEF-B65A-9A3C9A806F71}" srcOrd="1" destOrd="0" presId="urn:microsoft.com/office/officeart/2005/8/layout/orgChart1"/>
    <dgm:cxn modelId="{F1C52CF1-C771-4512-ACDD-BEA7F842C104}" type="presParOf" srcId="{74A7C91E-8600-469D-9F78-9F190D0D0FBA}" destId="{DC3B628A-46F1-4498-9280-F55FC2CC375D}" srcOrd="1" destOrd="0" presId="urn:microsoft.com/office/officeart/2005/8/layout/orgChart1"/>
    <dgm:cxn modelId="{E6609C84-84C7-4765-AC46-A3B2C8BB0C05}" type="presParOf" srcId="{DC3B628A-46F1-4498-9280-F55FC2CC375D}" destId="{43E8497B-AB1B-4D3D-886D-FC822B130243}" srcOrd="0" destOrd="0" presId="urn:microsoft.com/office/officeart/2005/8/layout/orgChart1"/>
    <dgm:cxn modelId="{E0C70264-07A6-4A37-9148-CB7DE7C21181}" type="presParOf" srcId="{DC3B628A-46F1-4498-9280-F55FC2CC375D}" destId="{380ACAD5-67C9-4982-8D00-57644A1CF800}" srcOrd="1" destOrd="0" presId="urn:microsoft.com/office/officeart/2005/8/layout/orgChart1"/>
    <dgm:cxn modelId="{56786D38-D935-420D-9CE6-17EB71F8C6D4}" type="presParOf" srcId="{380ACAD5-67C9-4982-8D00-57644A1CF800}" destId="{651DE848-5FDB-4CA2-A273-78AF47730EC8}" srcOrd="0" destOrd="0" presId="urn:microsoft.com/office/officeart/2005/8/layout/orgChart1"/>
    <dgm:cxn modelId="{1BD3E89E-6DD7-45B8-8FD6-CE6E7D3ED42D}" type="presParOf" srcId="{651DE848-5FDB-4CA2-A273-78AF47730EC8}" destId="{DD8EE83E-1826-4622-A258-936F0481EF85}" srcOrd="0" destOrd="0" presId="urn:microsoft.com/office/officeart/2005/8/layout/orgChart1"/>
    <dgm:cxn modelId="{85F0AD49-40A5-4DB4-8E7E-A3343549BDC5}" type="presParOf" srcId="{651DE848-5FDB-4CA2-A273-78AF47730EC8}" destId="{68B9FA1F-9DFD-4CC6-ACEA-D34987FBE744}" srcOrd="1" destOrd="0" presId="urn:microsoft.com/office/officeart/2005/8/layout/orgChart1"/>
    <dgm:cxn modelId="{78AFC39A-A721-4D78-84B5-3E901D7E4968}" type="presParOf" srcId="{380ACAD5-67C9-4982-8D00-57644A1CF800}" destId="{ABA1107C-C17F-4FDF-8DF5-20CA83BC7E86}" srcOrd="1" destOrd="0" presId="urn:microsoft.com/office/officeart/2005/8/layout/orgChart1"/>
    <dgm:cxn modelId="{7C3CCEB1-5ED6-4BE8-B73D-AFFD9ABB750F}" type="presParOf" srcId="{380ACAD5-67C9-4982-8D00-57644A1CF800}" destId="{E2546641-817B-41C9-A44E-20D8B04AD29A}" srcOrd="2" destOrd="0" presId="urn:microsoft.com/office/officeart/2005/8/layout/orgChart1"/>
    <dgm:cxn modelId="{D05C5CE2-5419-485F-8201-E850E0FD1D7E}" type="presParOf" srcId="{DC3B628A-46F1-4498-9280-F55FC2CC375D}" destId="{ECB10E73-73F1-446E-99C5-6BA856AD555C}" srcOrd="2" destOrd="0" presId="urn:microsoft.com/office/officeart/2005/8/layout/orgChart1"/>
    <dgm:cxn modelId="{85C4435D-5E64-435A-9BB9-B1FF666A1804}" type="presParOf" srcId="{DC3B628A-46F1-4498-9280-F55FC2CC375D}" destId="{F2CD9DB4-A6E8-4299-8776-F988DF8A996A}" srcOrd="3" destOrd="0" presId="urn:microsoft.com/office/officeart/2005/8/layout/orgChart1"/>
    <dgm:cxn modelId="{37F0E11C-5348-40B5-BE8E-3F8F6CFBF2AB}" type="presParOf" srcId="{F2CD9DB4-A6E8-4299-8776-F988DF8A996A}" destId="{F7FBD596-7099-4CA1-8F72-6207730077E2}" srcOrd="0" destOrd="0" presId="urn:microsoft.com/office/officeart/2005/8/layout/orgChart1"/>
    <dgm:cxn modelId="{7215AB1C-A56E-4D82-83A9-19E446A0F631}" type="presParOf" srcId="{F7FBD596-7099-4CA1-8F72-6207730077E2}" destId="{E01FE056-B114-48C9-8D06-B1C0BB75EC48}" srcOrd="0" destOrd="0" presId="urn:microsoft.com/office/officeart/2005/8/layout/orgChart1"/>
    <dgm:cxn modelId="{BC755A43-9BE7-4C5F-9BFB-DF5B3D2287CF}" type="presParOf" srcId="{F7FBD596-7099-4CA1-8F72-6207730077E2}" destId="{C9C460DF-561B-4424-AEFF-8966AE48653F}" srcOrd="1" destOrd="0" presId="urn:microsoft.com/office/officeart/2005/8/layout/orgChart1"/>
    <dgm:cxn modelId="{2D5CD28B-3CF8-41E7-9567-3CDF8E2B01DB}" type="presParOf" srcId="{F2CD9DB4-A6E8-4299-8776-F988DF8A996A}" destId="{CF7B675B-EAC1-4861-AA76-83E1C8234F41}" srcOrd="1" destOrd="0" presId="urn:microsoft.com/office/officeart/2005/8/layout/orgChart1"/>
    <dgm:cxn modelId="{2A8DD33F-2746-450E-B6F8-71F345E2E845}" type="presParOf" srcId="{F2CD9DB4-A6E8-4299-8776-F988DF8A996A}" destId="{B5987A5B-38D8-4E6B-BFFC-5D22F7D44930}" srcOrd="2" destOrd="0" presId="urn:microsoft.com/office/officeart/2005/8/layout/orgChart1"/>
    <dgm:cxn modelId="{DF217098-EAE7-4CC4-864A-6730F86578DA}" type="presParOf" srcId="{DC3B628A-46F1-4498-9280-F55FC2CC375D}" destId="{4E79DFCE-C5B5-4F8B-AD30-619478DF4D9B}" srcOrd="4" destOrd="0" presId="urn:microsoft.com/office/officeart/2005/8/layout/orgChart1"/>
    <dgm:cxn modelId="{E8C2335D-30B1-4AD3-95BC-317F11B0D27D}" type="presParOf" srcId="{DC3B628A-46F1-4498-9280-F55FC2CC375D}" destId="{1A1A9DDE-08D9-4713-8A1B-D3A3D6CCC0A9}" srcOrd="5" destOrd="0" presId="urn:microsoft.com/office/officeart/2005/8/layout/orgChart1"/>
    <dgm:cxn modelId="{3371236D-6E0C-46E4-9361-EBA6747885CF}" type="presParOf" srcId="{1A1A9DDE-08D9-4713-8A1B-D3A3D6CCC0A9}" destId="{D18F10F3-98BC-4B14-AA3C-BBD1C0348996}" srcOrd="0" destOrd="0" presId="urn:microsoft.com/office/officeart/2005/8/layout/orgChart1"/>
    <dgm:cxn modelId="{B35B222B-F1A5-4C28-8D21-8C748E2E96EC}" type="presParOf" srcId="{D18F10F3-98BC-4B14-AA3C-BBD1C0348996}" destId="{AE5738E0-9E35-4FA9-A134-C56E697DEDC6}" srcOrd="0" destOrd="0" presId="urn:microsoft.com/office/officeart/2005/8/layout/orgChart1"/>
    <dgm:cxn modelId="{B24BBCC7-65D0-4AFC-B666-4514DE5A727E}" type="presParOf" srcId="{D18F10F3-98BC-4B14-AA3C-BBD1C0348996}" destId="{7283CD5E-6B67-423F-B2DC-0C87B3D0B043}" srcOrd="1" destOrd="0" presId="urn:microsoft.com/office/officeart/2005/8/layout/orgChart1"/>
    <dgm:cxn modelId="{E21D21BF-F6C7-4BD2-835B-F387E82B6FA0}" type="presParOf" srcId="{1A1A9DDE-08D9-4713-8A1B-D3A3D6CCC0A9}" destId="{A68EF717-C389-4BA7-8FE9-C5FBD9389F28}" srcOrd="1" destOrd="0" presId="urn:microsoft.com/office/officeart/2005/8/layout/orgChart1"/>
    <dgm:cxn modelId="{F98B5AF7-B744-43F2-8B6D-F2FD9C93E7B1}" type="presParOf" srcId="{1A1A9DDE-08D9-4713-8A1B-D3A3D6CCC0A9}" destId="{6E97F395-016A-45B9-8C4F-BBDEBF14C027}" srcOrd="2" destOrd="0" presId="urn:microsoft.com/office/officeart/2005/8/layout/orgChart1"/>
    <dgm:cxn modelId="{9631B420-FA69-40C3-8609-A632CB56FC1B}" type="presParOf" srcId="{74A7C91E-8600-469D-9F78-9F190D0D0FBA}" destId="{2988D4A8-38DE-4C9E-9B18-C844EA4E6A40}" srcOrd="2" destOrd="0" presId="urn:microsoft.com/office/officeart/2005/8/layout/orgChart1"/>
    <dgm:cxn modelId="{8ADE5289-4AD8-46A4-875D-F614E7B008A5}" type="presParOf" srcId="{B7858EA8-65CF-401D-94AD-1E341B8A3031}" destId="{10455AB5-9EC7-4440-A0A2-5B8FFC5DD001}" srcOrd="2" destOrd="0" presId="urn:microsoft.com/office/officeart/2005/8/layout/orgChart1"/>
    <dgm:cxn modelId="{53E52057-5521-4FAD-8939-02FF39D653DD}" type="presParOf" srcId="{B7858EA8-65CF-401D-94AD-1E341B8A3031}" destId="{EF36BB50-2750-4E75-B500-E4887E9781CD}" srcOrd="3" destOrd="0" presId="urn:microsoft.com/office/officeart/2005/8/layout/orgChart1"/>
    <dgm:cxn modelId="{8F0AE010-EEB8-44B8-85D6-6A68FCA3EB48}" type="presParOf" srcId="{EF36BB50-2750-4E75-B500-E4887E9781CD}" destId="{9F71F4D4-FD2F-45CF-9A59-5E7CF151D9C0}" srcOrd="0" destOrd="0" presId="urn:microsoft.com/office/officeart/2005/8/layout/orgChart1"/>
    <dgm:cxn modelId="{B180C414-7582-4255-987A-21AC38FF7779}" type="presParOf" srcId="{9F71F4D4-FD2F-45CF-9A59-5E7CF151D9C0}" destId="{7EBF88FC-03E3-451B-8BE8-A046FE86FE6D}" srcOrd="0" destOrd="0" presId="urn:microsoft.com/office/officeart/2005/8/layout/orgChart1"/>
    <dgm:cxn modelId="{9255ED3C-35C0-4C41-A63D-E87B2B8AE312}" type="presParOf" srcId="{9F71F4D4-FD2F-45CF-9A59-5E7CF151D9C0}" destId="{9AAD8B43-1C46-4849-9501-E9EC1BDDDB20}" srcOrd="1" destOrd="0" presId="urn:microsoft.com/office/officeart/2005/8/layout/orgChart1"/>
    <dgm:cxn modelId="{689B9DD8-4AE4-4CC8-BDB6-1A2705FAD226}" type="presParOf" srcId="{EF36BB50-2750-4E75-B500-E4887E9781CD}" destId="{BBEFA301-92DC-46BC-9B95-BAC279C48D03}" srcOrd="1" destOrd="0" presId="urn:microsoft.com/office/officeart/2005/8/layout/orgChart1"/>
    <dgm:cxn modelId="{8C8B6F00-8865-4D9E-A202-B0A7777DD7B8}" type="presParOf" srcId="{BBEFA301-92DC-46BC-9B95-BAC279C48D03}" destId="{07EF30EB-7DA8-40EA-A7C5-FF6E3179C253}" srcOrd="0" destOrd="0" presId="urn:microsoft.com/office/officeart/2005/8/layout/orgChart1"/>
    <dgm:cxn modelId="{53DCF5A8-7212-4377-A868-1774C68A6D5F}" type="presParOf" srcId="{BBEFA301-92DC-46BC-9B95-BAC279C48D03}" destId="{2F9FD03F-4233-4893-A54E-B72CCC582226}" srcOrd="1" destOrd="0" presId="urn:microsoft.com/office/officeart/2005/8/layout/orgChart1"/>
    <dgm:cxn modelId="{5D9952D6-ACDD-4B76-9CC8-4CEB8E0EA110}" type="presParOf" srcId="{2F9FD03F-4233-4893-A54E-B72CCC582226}" destId="{98E76E3E-9BD2-4211-B8D0-DFD1977E9FAB}" srcOrd="0" destOrd="0" presId="urn:microsoft.com/office/officeart/2005/8/layout/orgChart1"/>
    <dgm:cxn modelId="{EF5EF78F-4841-4E62-9FF3-6BE8EE2D19FB}" type="presParOf" srcId="{98E76E3E-9BD2-4211-B8D0-DFD1977E9FAB}" destId="{C7099D1C-5982-455E-9430-F4FA7BBBE788}" srcOrd="0" destOrd="0" presId="urn:microsoft.com/office/officeart/2005/8/layout/orgChart1"/>
    <dgm:cxn modelId="{C9A4D5D9-CF8C-4536-B3EB-DD5FAB795FAD}" type="presParOf" srcId="{98E76E3E-9BD2-4211-B8D0-DFD1977E9FAB}" destId="{660DCD87-0E2B-474A-BCE9-25EB9F02D46A}" srcOrd="1" destOrd="0" presId="urn:microsoft.com/office/officeart/2005/8/layout/orgChart1"/>
    <dgm:cxn modelId="{570E1960-001E-450E-A8A4-303866C2C8CB}" type="presParOf" srcId="{2F9FD03F-4233-4893-A54E-B72CCC582226}" destId="{6658D7BD-1584-44E1-A4EA-47D2CB8245FF}" srcOrd="1" destOrd="0" presId="urn:microsoft.com/office/officeart/2005/8/layout/orgChart1"/>
    <dgm:cxn modelId="{5E017AAF-7FFF-4605-8451-37B806D2B03B}" type="presParOf" srcId="{2F9FD03F-4233-4893-A54E-B72CCC582226}" destId="{9A14A45A-8CA6-4BD8-9F7B-9212C79024E2}" srcOrd="2" destOrd="0" presId="urn:microsoft.com/office/officeart/2005/8/layout/orgChart1"/>
    <dgm:cxn modelId="{A8941334-C6F4-4279-BDB6-6DE160528533}" type="presParOf" srcId="{BBEFA301-92DC-46BC-9B95-BAC279C48D03}" destId="{5B94B4F9-5881-4097-BFD9-1C2398C8FC38}" srcOrd="2" destOrd="0" presId="urn:microsoft.com/office/officeart/2005/8/layout/orgChart1"/>
    <dgm:cxn modelId="{7C409F39-6584-4E68-BDCE-F666DDFD3A3E}" type="presParOf" srcId="{BBEFA301-92DC-46BC-9B95-BAC279C48D03}" destId="{22DA8AB6-DF1D-4370-92E3-8CE948715CD8}" srcOrd="3" destOrd="0" presId="urn:microsoft.com/office/officeart/2005/8/layout/orgChart1"/>
    <dgm:cxn modelId="{A8A27904-F07B-4117-8ABD-B1BF5A7EBD25}" type="presParOf" srcId="{22DA8AB6-DF1D-4370-92E3-8CE948715CD8}" destId="{6E692C43-D5F5-46E1-BC7E-8D04F1B5053A}" srcOrd="0" destOrd="0" presId="urn:microsoft.com/office/officeart/2005/8/layout/orgChart1"/>
    <dgm:cxn modelId="{C08F7E4D-689E-4491-BB9B-A8FE75045495}" type="presParOf" srcId="{6E692C43-D5F5-46E1-BC7E-8D04F1B5053A}" destId="{C2CFA5ED-0DF9-4CBB-AADB-5B1A3350B25E}" srcOrd="0" destOrd="0" presId="urn:microsoft.com/office/officeart/2005/8/layout/orgChart1"/>
    <dgm:cxn modelId="{9227F062-C1CD-400F-B808-4E8710F90A54}" type="presParOf" srcId="{6E692C43-D5F5-46E1-BC7E-8D04F1B5053A}" destId="{58BD9F10-C0AF-4DD4-AC60-6E95E4972F8D}" srcOrd="1" destOrd="0" presId="urn:microsoft.com/office/officeart/2005/8/layout/orgChart1"/>
    <dgm:cxn modelId="{AC437D78-CC57-47FF-9D08-D87BC00486AE}" type="presParOf" srcId="{22DA8AB6-DF1D-4370-92E3-8CE948715CD8}" destId="{ADA0319C-86CF-491A-A686-6301751AD811}" srcOrd="1" destOrd="0" presId="urn:microsoft.com/office/officeart/2005/8/layout/orgChart1"/>
    <dgm:cxn modelId="{EB7282A5-3492-4209-A28F-95F99001120E}" type="presParOf" srcId="{22DA8AB6-DF1D-4370-92E3-8CE948715CD8}" destId="{21890454-8812-4354-87E3-BFC8DDBFB155}" srcOrd="2" destOrd="0" presId="urn:microsoft.com/office/officeart/2005/8/layout/orgChart1"/>
    <dgm:cxn modelId="{D7A12186-E49B-4F2E-8856-A1002C69E120}" type="presParOf" srcId="{BBEFA301-92DC-46BC-9B95-BAC279C48D03}" destId="{9E0B7A21-1CA2-4354-A316-59334C086AE5}" srcOrd="4" destOrd="0" presId="urn:microsoft.com/office/officeart/2005/8/layout/orgChart1"/>
    <dgm:cxn modelId="{2A2D1D1C-9A22-43D7-B733-A570C7ADD209}" type="presParOf" srcId="{BBEFA301-92DC-46BC-9B95-BAC279C48D03}" destId="{41BA6036-D0DB-4A9D-AB44-5EFBBFFBED41}" srcOrd="5" destOrd="0" presId="urn:microsoft.com/office/officeart/2005/8/layout/orgChart1"/>
    <dgm:cxn modelId="{9AC626A0-7504-47AD-9639-5B1ACA47554B}" type="presParOf" srcId="{41BA6036-D0DB-4A9D-AB44-5EFBBFFBED41}" destId="{20083D03-4B60-4C5C-98AC-39210843DD52}" srcOrd="0" destOrd="0" presId="urn:microsoft.com/office/officeart/2005/8/layout/orgChart1"/>
    <dgm:cxn modelId="{13A713BD-C1C5-45CF-A9B8-B5B0E85633E4}" type="presParOf" srcId="{20083D03-4B60-4C5C-98AC-39210843DD52}" destId="{5EF6E586-0ACB-42CF-83C8-A3F44B8F58AD}" srcOrd="0" destOrd="0" presId="urn:microsoft.com/office/officeart/2005/8/layout/orgChart1"/>
    <dgm:cxn modelId="{FE43A150-294B-4763-AFCD-47F02D86050A}" type="presParOf" srcId="{20083D03-4B60-4C5C-98AC-39210843DD52}" destId="{D0F7D6CF-395E-4E07-9251-ABE450E82842}" srcOrd="1" destOrd="0" presId="urn:microsoft.com/office/officeart/2005/8/layout/orgChart1"/>
    <dgm:cxn modelId="{7B0A9D5E-DB13-4748-B61B-203BB46A9C20}" type="presParOf" srcId="{41BA6036-D0DB-4A9D-AB44-5EFBBFFBED41}" destId="{3A0A3020-E1C0-406B-B847-6ED02642E7A6}" srcOrd="1" destOrd="0" presId="urn:microsoft.com/office/officeart/2005/8/layout/orgChart1"/>
    <dgm:cxn modelId="{09810D35-ED0C-4482-AA77-CFB36B1489EB}" type="presParOf" srcId="{41BA6036-D0DB-4A9D-AB44-5EFBBFFBED41}" destId="{BC36BE21-4851-4D60-8D48-7C86FD008FF4}" srcOrd="2" destOrd="0" presId="urn:microsoft.com/office/officeart/2005/8/layout/orgChart1"/>
    <dgm:cxn modelId="{7089D525-4DA1-42F0-BFF9-260A3D325A63}" type="presParOf" srcId="{EF36BB50-2750-4E75-B500-E4887E9781CD}" destId="{3374B848-DC57-4DB2-B3AD-421C5FAC7C8A}" srcOrd="2" destOrd="0" presId="urn:microsoft.com/office/officeart/2005/8/layout/orgChart1"/>
    <dgm:cxn modelId="{EB290E64-80AF-4F39-BA04-30FFBBB9751C}" type="presParOf" srcId="{0BF140F9-FDB7-417A-A748-4B3C6B0C41EB}" destId="{36D9FABA-D4BC-40E6-B465-A951E1EA44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1B9FE1-3E32-F640-8C00-4A34C14C0088}" type="doc">
      <dgm:prSet loTypeId="urn:microsoft.com/office/officeart/2005/8/layout/process3" loCatId="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B52B9C6-03E1-B642-8152-4FB11AB471D9}">
      <dgm:prSet phldrT="[Text]"/>
      <dgm:spPr/>
      <dgm:t>
        <a:bodyPr/>
        <a:lstStyle/>
        <a:p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Mining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en-US" dirty="0"/>
        </a:p>
      </dgm:t>
    </dgm:pt>
    <dgm:pt modelId="{9B4B3F3D-E6A8-D944-9C37-5337AB8F1B67}" type="parTrans" cxnId="{36E59639-A004-2C48-BCA2-5B9D7829599E}">
      <dgm:prSet/>
      <dgm:spPr/>
      <dgm:t>
        <a:bodyPr/>
        <a:lstStyle/>
        <a:p>
          <a:endParaRPr lang="en-US"/>
        </a:p>
      </dgm:t>
    </dgm:pt>
    <dgm:pt modelId="{309289F6-A499-DD44-8779-15BD255AC399}" type="sibTrans" cxnId="{36E59639-A004-2C48-BCA2-5B9D7829599E}">
      <dgm:prSet/>
      <dgm:spPr/>
      <dgm:t>
        <a:bodyPr/>
        <a:lstStyle/>
        <a:p>
          <a:endParaRPr lang="en-US"/>
        </a:p>
      </dgm:t>
    </dgm:pt>
    <dgm:pt modelId="{657BDB4C-D946-3448-9E33-2F5CB47AA252}">
      <dgm:prSet phldrT="[Text]" custT="1"/>
      <dgm:spPr/>
      <dgm:t>
        <a:bodyPr/>
        <a:lstStyle/>
        <a:p>
          <a:r>
            <a:rPr lang="en-US" sz="1800" dirty="0"/>
            <a:t>Aggregate comments</a:t>
          </a:r>
        </a:p>
      </dgm:t>
    </dgm:pt>
    <dgm:pt modelId="{29D4F765-6937-D243-8674-BAEF05134B27}" type="parTrans" cxnId="{ACBDF355-4088-3843-852E-8A808F76C8E0}">
      <dgm:prSet/>
      <dgm:spPr/>
      <dgm:t>
        <a:bodyPr/>
        <a:lstStyle/>
        <a:p>
          <a:endParaRPr lang="en-US"/>
        </a:p>
      </dgm:t>
    </dgm:pt>
    <dgm:pt modelId="{52EA9B6C-FDB4-CD43-8E9F-EBA97F1B832A}" type="sibTrans" cxnId="{ACBDF355-4088-3843-852E-8A808F76C8E0}">
      <dgm:prSet/>
      <dgm:spPr/>
      <dgm:t>
        <a:bodyPr/>
        <a:lstStyle/>
        <a:p>
          <a:endParaRPr lang="en-US"/>
        </a:p>
      </dgm:t>
    </dgm:pt>
    <dgm:pt modelId="{8D0F11F9-BC25-3446-AD60-815A9AD16DF2}">
      <dgm:prSet phldrT="[Text]"/>
      <dgm:spPr/>
      <dgm:t>
        <a:bodyPr/>
        <a:lstStyle/>
        <a:p>
          <a:r>
            <a:rPr lang="en-US" altLang="zh-CN" dirty="0"/>
            <a:t>Add</a:t>
          </a:r>
          <a:r>
            <a:rPr lang="zh-CN" altLang="en-US" dirty="0"/>
            <a:t> </a:t>
          </a:r>
          <a:r>
            <a:rPr lang="en-US" altLang="zh-CN" dirty="0"/>
            <a:t>Other</a:t>
          </a:r>
          <a:r>
            <a:rPr lang="zh-CN" altLang="en-US" dirty="0"/>
            <a:t> </a:t>
          </a:r>
          <a:r>
            <a:rPr lang="en-US" altLang="zh-CN" dirty="0"/>
            <a:t>Attributes</a:t>
          </a:r>
          <a:r>
            <a:rPr lang="zh-CN" altLang="en-US" dirty="0"/>
            <a:t> </a:t>
          </a:r>
          <a:endParaRPr lang="en-US" dirty="0"/>
        </a:p>
      </dgm:t>
    </dgm:pt>
    <dgm:pt modelId="{99A04FE0-02A5-0E4C-817D-B9A31C2A6F93}" type="parTrans" cxnId="{C78C7E84-B73B-354C-9D4A-066973C260CB}">
      <dgm:prSet/>
      <dgm:spPr/>
      <dgm:t>
        <a:bodyPr/>
        <a:lstStyle/>
        <a:p>
          <a:endParaRPr lang="en-US"/>
        </a:p>
      </dgm:t>
    </dgm:pt>
    <dgm:pt modelId="{079B13AF-4614-234A-B891-41F7F748F95E}" type="sibTrans" cxnId="{C78C7E84-B73B-354C-9D4A-066973C260CB}">
      <dgm:prSet/>
      <dgm:spPr/>
      <dgm:t>
        <a:bodyPr/>
        <a:lstStyle/>
        <a:p>
          <a:endParaRPr lang="en-US"/>
        </a:p>
      </dgm:t>
    </dgm:pt>
    <dgm:pt modelId="{983C08B4-E0A1-2E42-988F-BD846F8AB0CA}">
      <dgm:prSet phldrT="[Text]" custT="1"/>
      <dgm:spPr/>
      <dgm:t>
        <a:bodyPr/>
        <a:lstStyle/>
        <a:p>
          <a:r>
            <a:rPr lang="en-US" altLang="zh-CN" sz="1800" dirty="0"/>
            <a:t>Add</a:t>
          </a:r>
          <a:r>
            <a:rPr lang="zh-CN" altLang="en-US" sz="1800" dirty="0"/>
            <a:t> </a:t>
          </a:r>
          <a:r>
            <a:rPr lang="en-US" altLang="zh-CN" sz="1800" dirty="0"/>
            <a:t>borrower’s</a:t>
          </a:r>
          <a:r>
            <a:rPr lang="zh-CN" altLang="en-US" sz="1800" dirty="0"/>
            <a:t> </a:t>
          </a:r>
          <a:r>
            <a:rPr lang="en-US" altLang="zh-CN" sz="1800" dirty="0"/>
            <a:t>credit</a:t>
          </a:r>
          <a:r>
            <a:rPr lang="zh-CN" altLang="en-US" sz="1800" dirty="0"/>
            <a:t> </a:t>
          </a:r>
          <a:r>
            <a:rPr lang="en-US" altLang="zh-CN" sz="1800" dirty="0"/>
            <a:t>attributes</a:t>
          </a:r>
          <a:r>
            <a:rPr lang="zh-CN" altLang="en-US" sz="1800" dirty="0"/>
            <a:t> </a:t>
          </a:r>
          <a:r>
            <a:rPr lang="en-US" altLang="zh-CN" sz="1800" dirty="0"/>
            <a:t>and</a:t>
          </a:r>
          <a:r>
            <a:rPr lang="zh-CN" altLang="en-US" sz="1800" dirty="0"/>
            <a:t> </a:t>
          </a:r>
          <a:r>
            <a:rPr lang="en-US" altLang="zh-CN" sz="1800" dirty="0"/>
            <a:t>loan</a:t>
          </a:r>
          <a:r>
            <a:rPr lang="zh-CN" altLang="en-US" sz="1800" dirty="0"/>
            <a:t> </a:t>
          </a:r>
          <a:r>
            <a:rPr lang="en-US" altLang="zh-CN" sz="1800" dirty="0"/>
            <a:t>information</a:t>
          </a:r>
          <a:r>
            <a:rPr lang="zh-CN" altLang="en-US" sz="1800" dirty="0"/>
            <a:t> </a:t>
          </a:r>
          <a:r>
            <a:rPr lang="en-US" altLang="zh-CN" sz="1800" dirty="0"/>
            <a:t>attributes</a:t>
          </a:r>
          <a:endParaRPr lang="en-US" sz="1800" dirty="0"/>
        </a:p>
      </dgm:t>
    </dgm:pt>
    <dgm:pt modelId="{73C23982-B17D-D448-8BF3-570D356A11F1}" type="parTrans" cxnId="{BB6D42A0-D205-084F-9F55-167DD6D60704}">
      <dgm:prSet/>
      <dgm:spPr/>
      <dgm:t>
        <a:bodyPr/>
        <a:lstStyle/>
        <a:p>
          <a:endParaRPr lang="en-US"/>
        </a:p>
      </dgm:t>
    </dgm:pt>
    <dgm:pt modelId="{74619B39-B29E-F848-88B5-86530D431C96}" type="sibTrans" cxnId="{BB6D42A0-D205-084F-9F55-167DD6D60704}">
      <dgm:prSet/>
      <dgm:spPr/>
      <dgm:t>
        <a:bodyPr/>
        <a:lstStyle/>
        <a:p>
          <a:endParaRPr lang="en-US"/>
        </a:p>
      </dgm:t>
    </dgm:pt>
    <dgm:pt modelId="{6ECC067A-0688-304E-AA6A-55056AAEF8AB}">
      <dgm:prSet phldrT="[Text]"/>
      <dgm:spPr/>
      <dgm:t>
        <a:bodyPr/>
        <a:lstStyle/>
        <a:p>
          <a:r>
            <a:rPr lang="en-US" altLang="zh-CN" dirty="0"/>
            <a:t>Selected</a:t>
          </a:r>
          <a:r>
            <a:rPr lang="zh-CN" altLang="en-US" dirty="0"/>
            <a:t> </a:t>
          </a:r>
          <a:r>
            <a:rPr lang="en-US" altLang="zh-CN" dirty="0"/>
            <a:t>Final</a:t>
          </a:r>
          <a:r>
            <a:rPr lang="zh-CN" altLang="en-US" dirty="0"/>
            <a:t> </a:t>
          </a:r>
          <a:r>
            <a:rPr lang="en-US" altLang="zh-CN" dirty="0"/>
            <a:t>Attributes</a:t>
          </a:r>
          <a:endParaRPr lang="en-US" dirty="0"/>
        </a:p>
      </dgm:t>
    </dgm:pt>
    <dgm:pt modelId="{49EB43EA-85E3-BB47-B0BE-9942C6A7515D}" type="parTrans" cxnId="{0BB701E2-5CBE-9D4E-B8C5-D2B573D5CDAF}">
      <dgm:prSet/>
      <dgm:spPr/>
      <dgm:t>
        <a:bodyPr/>
        <a:lstStyle/>
        <a:p>
          <a:endParaRPr lang="en-US"/>
        </a:p>
      </dgm:t>
    </dgm:pt>
    <dgm:pt modelId="{A4735954-3B79-A74F-9086-CCFDE300CFCD}" type="sibTrans" cxnId="{0BB701E2-5CBE-9D4E-B8C5-D2B573D5CDAF}">
      <dgm:prSet/>
      <dgm:spPr/>
      <dgm:t>
        <a:bodyPr/>
        <a:lstStyle/>
        <a:p>
          <a:endParaRPr lang="en-US"/>
        </a:p>
      </dgm:t>
    </dgm:pt>
    <dgm:pt modelId="{F9253B2A-7FAB-5E4C-8B10-ABE74FC374C9}">
      <dgm:prSet phldrT="[Text]" custT="1"/>
      <dgm:spPr/>
      <dgm:t>
        <a:bodyPr/>
        <a:lstStyle/>
        <a:p>
          <a:r>
            <a:rPr lang="en-US" altLang="zh-CN" sz="1800" dirty="0"/>
            <a:t>Feature</a:t>
          </a:r>
          <a:r>
            <a:rPr lang="zh-CN" altLang="en-US" sz="1800" dirty="0"/>
            <a:t> </a:t>
          </a:r>
          <a:r>
            <a:rPr lang="en-US" altLang="zh-CN" sz="1800" dirty="0"/>
            <a:t>selection</a:t>
          </a:r>
          <a:endParaRPr lang="en-US" sz="1800" dirty="0"/>
        </a:p>
      </dgm:t>
    </dgm:pt>
    <dgm:pt modelId="{CF6D0687-CA92-0841-9C93-F43C27A014F3}" type="parTrans" cxnId="{283DD145-89A6-C74F-8828-F313F58D90C4}">
      <dgm:prSet/>
      <dgm:spPr/>
      <dgm:t>
        <a:bodyPr/>
        <a:lstStyle/>
        <a:p>
          <a:endParaRPr lang="en-US"/>
        </a:p>
      </dgm:t>
    </dgm:pt>
    <dgm:pt modelId="{999262AF-973C-3B4A-A311-040E6DE1316B}" type="sibTrans" cxnId="{283DD145-89A6-C74F-8828-F313F58D90C4}">
      <dgm:prSet/>
      <dgm:spPr/>
      <dgm:t>
        <a:bodyPr/>
        <a:lstStyle/>
        <a:p>
          <a:endParaRPr lang="en-US"/>
        </a:p>
      </dgm:t>
    </dgm:pt>
    <dgm:pt modelId="{A3215571-1B3E-6A40-BD67-1D34754808C3}">
      <dgm:prSet phldrT="[Text]" custT="1"/>
      <dgm:spPr/>
      <dgm:t>
        <a:bodyPr/>
        <a:lstStyle/>
        <a:p>
          <a:r>
            <a:rPr lang="en-US" sz="1800" dirty="0"/>
            <a:t>Text preprocessing</a:t>
          </a:r>
        </a:p>
      </dgm:t>
    </dgm:pt>
    <dgm:pt modelId="{0787945C-6041-B049-8563-F8FAB3B9B6F3}" type="parTrans" cxnId="{A0DB3FC1-C62A-0745-A581-AA296FDBD0C0}">
      <dgm:prSet/>
      <dgm:spPr/>
      <dgm:t>
        <a:bodyPr/>
        <a:lstStyle/>
        <a:p>
          <a:endParaRPr lang="en-US"/>
        </a:p>
      </dgm:t>
    </dgm:pt>
    <dgm:pt modelId="{1EFBEC33-C161-7E4B-83B1-05E3779AAA82}" type="sibTrans" cxnId="{A0DB3FC1-C62A-0745-A581-AA296FDBD0C0}">
      <dgm:prSet/>
      <dgm:spPr/>
      <dgm:t>
        <a:bodyPr/>
        <a:lstStyle/>
        <a:p>
          <a:endParaRPr lang="en-US"/>
        </a:p>
      </dgm:t>
    </dgm:pt>
    <dgm:pt modelId="{05C9CCBD-1568-334D-913E-D7D1F26866A4}">
      <dgm:prSet phldrT="[Text]" custT="1"/>
      <dgm:spPr/>
      <dgm:t>
        <a:bodyPr/>
        <a:lstStyle/>
        <a:p>
          <a:r>
            <a:rPr lang="en-US" sz="1800" dirty="0"/>
            <a:t>Text Mining using </a:t>
          </a:r>
          <a:r>
            <a:rPr lang="en-US" altLang="zh-CN" sz="1800" dirty="0"/>
            <a:t>~190</a:t>
          </a:r>
          <a:r>
            <a:rPr lang="zh-CN" altLang="en-US" sz="1800" dirty="0"/>
            <a:t> </a:t>
          </a:r>
          <a:r>
            <a:rPr lang="en-US" sz="1800" dirty="0"/>
            <a:t>keyword</a:t>
          </a:r>
          <a:r>
            <a:rPr lang="en-US" altLang="zh-CN" sz="1800" dirty="0"/>
            <a:t>s</a:t>
          </a:r>
          <a:r>
            <a:rPr lang="en-US" sz="1800" dirty="0"/>
            <a:t> as attributes</a:t>
          </a:r>
        </a:p>
      </dgm:t>
    </dgm:pt>
    <dgm:pt modelId="{687F72D2-3BC8-7444-B890-864BACA81EE6}" type="parTrans" cxnId="{95D89196-EE45-714C-A6F1-6BCB58BFC326}">
      <dgm:prSet/>
      <dgm:spPr/>
      <dgm:t>
        <a:bodyPr/>
        <a:lstStyle/>
        <a:p>
          <a:endParaRPr lang="en-US"/>
        </a:p>
      </dgm:t>
    </dgm:pt>
    <dgm:pt modelId="{92597C5A-0E2F-9949-88D6-14470FC9F4CE}" type="sibTrans" cxnId="{95D89196-EE45-714C-A6F1-6BCB58BFC326}">
      <dgm:prSet/>
      <dgm:spPr/>
      <dgm:t>
        <a:bodyPr/>
        <a:lstStyle/>
        <a:p>
          <a:endParaRPr lang="en-US"/>
        </a:p>
      </dgm:t>
    </dgm:pt>
    <dgm:pt modelId="{D73C00FD-2F68-A742-824C-38CFF6B583FA}">
      <dgm:prSet phldrT="[Text]" custT="1"/>
      <dgm:spPr/>
      <dgm:t>
        <a:bodyPr/>
        <a:lstStyle/>
        <a:p>
          <a:r>
            <a:rPr lang="en-US" sz="1800" dirty="0"/>
            <a:t>Output probability scores</a:t>
          </a:r>
        </a:p>
      </dgm:t>
    </dgm:pt>
    <dgm:pt modelId="{41FBB5B8-5060-3549-A922-ECD7EC858EB0}" type="parTrans" cxnId="{CCB125C9-F823-3445-BA1A-A72DBF0817A6}">
      <dgm:prSet/>
      <dgm:spPr/>
      <dgm:t>
        <a:bodyPr/>
        <a:lstStyle/>
        <a:p>
          <a:endParaRPr lang="en-US"/>
        </a:p>
      </dgm:t>
    </dgm:pt>
    <dgm:pt modelId="{95A4AB15-086C-4245-9702-7D30D409E4E0}" type="sibTrans" cxnId="{CCB125C9-F823-3445-BA1A-A72DBF0817A6}">
      <dgm:prSet/>
      <dgm:spPr/>
      <dgm:t>
        <a:bodyPr/>
        <a:lstStyle/>
        <a:p>
          <a:endParaRPr lang="en-US"/>
        </a:p>
      </dgm:t>
    </dgm:pt>
    <dgm:pt modelId="{C1DA3092-36EC-BA41-949B-33EB6D029323}">
      <dgm:prSet phldrT="[Text]"/>
      <dgm:spPr/>
      <dgm:t>
        <a:bodyPr/>
        <a:lstStyle/>
        <a:p>
          <a:endParaRPr lang="en-US" sz="1600" dirty="0"/>
        </a:p>
      </dgm:t>
    </dgm:pt>
    <dgm:pt modelId="{FC8B1CE3-97A2-D449-A55A-3ECA6A898923}" type="parTrans" cxnId="{96B4F68C-AAB2-6B4F-9B7C-342C7AB85AF1}">
      <dgm:prSet/>
      <dgm:spPr/>
      <dgm:t>
        <a:bodyPr/>
        <a:lstStyle/>
        <a:p>
          <a:endParaRPr lang="en-US"/>
        </a:p>
      </dgm:t>
    </dgm:pt>
    <dgm:pt modelId="{C47368EF-4130-6343-AC93-4D219DF3DD9C}" type="sibTrans" cxnId="{96B4F68C-AAB2-6B4F-9B7C-342C7AB85AF1}">
      <dgm:prSet/>
      <dgm:spPr/>
      <dgm:t>
        <a:bodyPr/>
        <a:lstStyle/>
        <a:p>
          <a:endParaRPr lang="en-US"/>
        </a:p>
      </dgm:t>
    </dgm:pt>
    <dgm:pt modelId="{F2ADF9DE-1B77-434A-BD70-D2AA6F13D1D3}">
      <dgm:prSet phldrT="[Text]" custT="1"/>
      <dgm:spPr/>
      <dgm:t>
        <a:bodyPr/>
        <a:lstStyle/>
        <a:p>
          <a:r>
            <a:rPr lang="zh-CN" altLang="en-US" sz="1800" dirty="0"/>
            <a:t> </a:t>
          </a:r>
          <a:r>
            <a:rPr lang="en-US" altLang="zh-CN" sz="1800" dirty="0"/>
            <a:t>Total</a:t>
          </a:r>
          <a:r>
            <a:rPr lang="zh-CN" altLang="en-US" sz="1800" dirty="0"/>
            <a:t> </a:t>
          </a:r>
          <a:r>
            <a:rPr lang="en-US" altLang="zh-CN" sz="1800" dirty="0"/>
            <a:t>121</a:t>
          </a:r>
          <a:r>
            <a:rPr lang="zh-CN" altLang="en-US" sz="1800" dirty="0"/>
            <a:t> </a:t>
          </a:r>
          <a:r>
            <a:rPr lang="en-US" altLang="zh-CN" sz="1800" dirty="0"/>
            <a:t>attributes</a:t>
          </a:r>
          <a:endParaRPr lang="en-US" sz="1800" dirty="0"/>
        </a:p>
      </dgm:t>
    </dgm:pt>
    <dgm:pt modelId="{B6015FC0-71C7-0543-BE67-8F16936BC026}" type="parTrans" cxnId="{30D29894-27A9-9942-8550-C451B53D986D}">
      <dgm:prSet/>
      <dgm:spPr/>
      <dgm:t>
        <a:bodyPr/>
        <a:lstStyle/>
        <a:p>
          <a:endParaRPr lang="en-US"/>
        </a:p>
      </dgm:t>
    </dgm:pt>
    <dgm:pt modelId="{E319D16F-1CD8-0741-97A9-F55C4EFE11E3}" type="sibTrans" cxnId="{30D29894-27A9-9942-8550-C451B53D986D}">
      <dgm:prSet/>
      <dgm:spPr/>
      <dgm:t>
        <a:bodyPr/>
        <a:lstStyle/>
        <a:p>
          <a:endParaRPr lang="en-US"/>
        </a:p>
      </dgm:t>
    </dgm:pt>
    <dgm:pt modelId="{341C1C23-FC21-8B44-886C-BB47A34A1879}">
      <dgm:prSet phldrT="[Text]" custT="1"/>
      <dgm:spPr/>
      <dgm:t>
        <a:bodyPr/>
        <a:lstStyle/>
        <a:p>
          <a:r>
            <a:rPr lang="en-US" altLang="zh-CN" sz="1800" dirty="0"/>
            <a:t>Reduce</a:t>
          </a:r>
          <a:r>
            <a:rPr lang="zh-CN" altLang="en-US" sz="1800" dirty="0"/>
            <a:t> </a:t>
          </a:r>
          <a:r>
            <a:rPr lang="en-US" altLang="zh-CN" sz="1800" dirty="0"/>
            <a:t>dimensionality</a:t>
          </a:r>
          <a:r>
            <a:rPr lang="zh-CN" altLang="en-US" sz="1800" dirty="0"/>
            <a:t> </a:t>
          </a:r>
          <a:r>
            <a:rPr lang="en-US" altLang="zh-CN" sz="1800" dirty="0"/>
            <a:t>from</a:t>
          </a:r>
          <a:r>
            <a:rPr lang="zh-CN" altLang="en-US" sz="1800" dirty="0"/>
            <a:t> </a:t>
          </a:r>
          <a:r>
            <a:rPr lang="en-US" altLang="zh-CN" sz="1800" dirty="0"/>
            <a:t>~190</a:t>
          </a:r>
          <a:r>
            <a:rPr lang="zh-CN" altLang="en-US" sz="1800" dirty="0"/>
            <a:t> </a:t>
          </a:r>
          <a:r>
            <a:rPr lang="en-US" altLang="zh-CN" sz="1800" dirty="0"/>
            <a:t>to</a:t>
          </a:r>
          <a:r>
            <a:rPr lang="zh-CN" altLang="en-US" sz="1800" dirty="0"/>
            <a:t> </a:t>
          </a:r>
          <a:r>
            <a:rPr lang="en-US" altLang="zh-CN" sz="1800" dirty="0"/>
            <a:t>5</a:t>
          </a:r>
          <a:endParaRPr lang="en-US" sz="1800" dirty="0"/>
        </a:p>
      </dgm:t>
    </dgm:pt>
    <dgm:pt modelId="{1EE35749-E7E8-B249-A4D7-D3BB4ECCD3E2}" type="parTrans" cxnId="{CDB779CF-F214-CE40-BE61-17101D9968AB}">
      <dgm:prSet/>
      <dgm:spPr/>
      <dgm:t>
        <a:bodyPr/>
        <a:lstStyle/>
        <a:p>
          <a:endParaRPr lang="en-US"/>
        </a:p>
      </dgm:t>
    </dgm:pt>
    <dgm:pt modelId="{E6EF82DD-9C66-9340-8B05-32330AE0F7DE}" type="sibTrans" cxnId="{CDB779CF-F214-CE40-BE61-17101D9968AB}">
      <dgm:prSet/>
      <dgm:spPr/>
      <dgm:t>
        <a:bodyPr/>
        <a:lstStyle/>
        <a:p>
          <a:endParaRPr lang="en-US"/>
        </a:p>
      </dgm:t>
    </dgm:pt>
    <dgm:pt modelId="{F889218D-1F72-3941-BA18-57549490AE08}">
      <dgm:prSet phldrT="[Text]"/>
      <dgm:spPr/>
      <dgm:t>
        <a:bodyPr/>
        <a:lstStyle/>
        <a:p>
          <a:endParaRPr lang="en-US" sz="1600" dirty="0"/>
        </a:p>
      </dgm:t>
    </dgm:pt>
    <dgm:pt modelId="{94016044-3660-CB4A-840F-A78270A73165}" type="parTrans" cxnId="{AF345469-7976-244D-B4D9-6339994777B2}">
      <dgm:prSet/>
      <dgm:spPr/>
      <dgm:t>
        <a:bodyPr/>
        <a:lstStyle/>
        <a:p>
          <a:endParaRPr lang="en-US"/>
        </a:p>
      </dgm:t>
    </dgm:pt>
    <dgm:pt modelId="{CBB24675-B767-3149-9E75-F198C057D5BC}" type="sibTrans" cxnId="{AF345469-7976-244D-B4D9-6339994777B2}">
      <dgm:prSet/>
      <dgm:spPr/>
      <dgm:t>
        <a:bodyPr/>
        <a:lstStyle/>
        <a:p>
          <a:endParaRPr lang="en-US"/>
        </a:p>
      </dgm:t>
    </dgm:pt>
    <dgm:pt modelId="{4F8845D7-67BD-9D47-88AA-EFFE6680CBBC}">
      <dgm:prSet phldrT="[Text]" custT="1"/>
      <dgm:spPr/>
      <dgm:t>
        <a:bodyPr/>
        <a:lstStyle/>
        <a:p>
          <a:r>
            <a:rPr lang="en-US" altLang="zh-CN" sz="1800" dirty="0"/>
            <a:t>Final</a:t>
          </a:r>
          <a:r>
            <a:rPr lang="zh-CN" altLang="en-US" sz="1800" dirty="0"/>
            <a:t> </a:t>
          </a:r>
          <a:r>
            <a:rPr lang="en-US" altLang="zh-CN" sz="1800" dirty="0"/>
            <a:t>ensemble</a:t>
          </a:r>
          <a:r>
            <a:rPr lang="zh-CN" altLang="en-US" sz="1800" dirty="0"/>
            <a:t> </a:t>
          </a:r>
          <a:r>
            <a:rPr lang="en-US" altLang="zh-CN" sz="1800" dirty="0"/>
            <a:t>model</a:t>
          </a:r>
          <a:r>
            <a:rPr lang="zh-CN" altLang="en-US" sz="1800" dirty="0"/>
            <a:t> </a:t>
          </a:r>
          <a:r>
            <a:rPr lang="en-US" altLang="zh-CN" sz="1800" dirty="0"/>
            <a:t>using</a:t>
          </a:r>
          <a:r>
            <a:rPr lang="zh-CN" altLang="en-US" sz="1800" dirty="0"/>
            <a:t> </a:t>
          </a:r>
          <a:r>
            <a:rPr lang="en-US" altLang="zh-CN" sz="1800" dirty="0"/>
            <a:t>logistic</a:t>
          </a:r>
          <a:r>
            <a:rPr lang="zh-CN" altLang="en-US" sz="1800" dirty="0"/>
            <a:t> </a:t>
          </a:r>
          <a:r>
            <a:rPr lang="en-US" altLang="zh-CN" sz="1800" dirty="0"/>
            <a:t>regression</a:t>
          </a:r>
          <a:r>
            <a:rPr lang="zh-CN" altLang="en-US" sz="1800" dirty="0"/>
            <a:t> </a:t>
          </a:r>
          <a:endParaRPr lang="en-US" sz="1800" dirty="0"/>
        </a:p>
      </dgm:t>
    </dgm:pt>
    <dgm:pt modelId="{91CC7A11-7DE1-B048-A298-56FB50B9C086}" type="parTrans" cxnId="{D21D9C20-0D4E-F74F-8A77-9F426AEA5A0D}">
      <dgm:prSet/>
      <dgm:spPr/>
      <dgm:t>
        <a:bodyPr/>
        <a:lstStyle/>
        <a:p>
          <a:endParaRPr lang="en-US"/>
        </a:p>
      </dgm:t>
    </dgm:pt>
    <dgm:pt modelId="{A438C4A0-3F8C-1C4E-A6F8-CA2F2B74679D}" type="sibTrans" cxnId="{D21D9C20-0D4E-F74F-8A77-9F426AEA5A0D}">
      <dgm:prSet/>
      <dgm:spPr/>
      <dgm:t>
        <a:bodyPr/>
        <a:lstStyle/>
        <a:p>
          <a:endParaRPr lang="en-US"/>
        </a:p>
      </dgm:t>
    </dgm:pt>
    <dgm:pt modelId="{8722EBE1-1AC6-C04F-B6C7-10D052FC3CE2}" type="pres">
      <dgm:prSet presAssocID="{661B9FE1-3E32-F640-8C00-4A34C14C0088}" presName="linearFlow" presStyleCnt="0">
        <dgm:presLayoutVars>
          <dgm:dir/>
          <dgm:animLvl val="lvl"/>
          <dgm:resizeHandles val="exact"/>
        </dgm:presLayoutVars>
      </dgm:prSet>
      <dgm:spPr/>
    </dgm:pt>
    <dgm:pt modelId="{E04D7FBF-10B6-A74F-B7D9-C97639DD45D9}" type="pres">
      <dgm:prSet presAssocID="{AB52B9C6-03E1-B642-8152-4FB11AB471D9}" presName="composite" presStyleCnt="0"/>
      <dgm:spPr/>
    </dgm:pt>
    <dgm:pt modelId="{FAF5B89F-A5A6-DF44-9D89-DDA6825B3231}" type="pres">
      <dgm:prSet presAssocID="{AB52B9C6-03E1-B642-8152-4FB11AB471D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D92C0E4-6AD4-754F-8CB7-2412FC738E4B}" type="pres">
      <dgm:prSet presAssocID="{AB52B9C6-03E1-B642-8152-4FB11AB471D9}" presName="parSh" presStyleLbl="node1" presStyleIdx="0" presStyleCnt="3" custLinFactNeighborX="-1715"/>
      <dgm:spPr/>
    </dgm:pt>
    <dgm:pt modelId="{8E58E9FA-5437-B343-AC07-A85E89BA67FE}" type="pres">
      <dgm:prSet presAssocID="{AB52B9C6-03E1-B642-8152-4FB11AB471D9}" presName="desTx" presStyleLbl="fgAcc1" presStyleIdx="0" presStyleCnt="3">
        <dgm:presLayoutVars>
          <dgm:bulletEnabled val="1"/>
        </dgm:presLayoutVars>
      </dgm:prSet>
      <dgm:spPr/>
    </dgm:pt>
    <dgm:pt modelId="{C2CF6271-B44B-4C46-8150-1840802E5736}" type="pres">
      <dgm:prSet presAssocID="{309289F6-A499-DD44-8779-15BD255AC399}" presName="sibTrans" presStyleLbl="sibTrans2D1" presStyleIdx="0" presStyleCnt="2"/>
      <dgm:spPr/>
    </dgm:pt>
    <dgm:pt modelId="{9713ECAC-6AD6-304D-B4A6-971B3506EFAB}" type="pres">
      <dgm:prSet presAssocID="{309289F6-A499-DD44-8779-15BD255AC399}" presName="connTx" presStyleLbl="sibTrans2D1" presStyleIdx="0" presStyleCnt="2"/>
      <dgm:spPr/>
    </dgm:pt>
    <dgm:pt modelId="{7D7A1EC4-4631-F945-A5B6-1C6B59FAFAB4}" type="pres">
      <dgm:prSet presAssocID="{8D0F11F9-BC25-3446-AD60-815A9AD16DF2}" presName="composite" presStyleCnt="0"/>
      <dgm:spPr/>
    </dgm:pt>
    <dgm:pt modelId="{D7DDE1CE-9D63-1B4B-9E34-94A64C106287}" type="pres">
      <dgm:prSet presAssocID="{8D0F11F9-BC25-3446-AD60-815A9AD16DF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E6847B3-E96B-0B46-B364-DC921A7E6936}" type="pres">
      <dgm:prSet presAssocID="{8D0F11F9-BC25-3446-AD60-815A9AD16DF2}" presName="parSh" presStyleLbl="node1" presStyleIdx="1" presStyleCnt="3"/>
      <dgm:spPr/>
    </dgm:pt>
    <dgm:pt modelId="{AA349062-CFE7-0E41-A6A0-541FD51E26AA}" type="pres">
      <dgm:prSet presAssocID="{8D0F11F9-BC25-3446-AD60-815A9AD16DF2}" presName="desTx" presStyleLbl="fgAcc1" presStyleIdx="1" presStyleCnt="3">
        <dgm:presLayoutVars>
          <dgm:bulletEnabled val="1"/>
        </dgm:presLayoutVars>
      </dgm:prSet>
      <dgm:spPr/>
    </dgm:pt>
    <dgm:pt modelId="{22E62880-55C4-944B-A8DD-E09908707673}" type="pres">
      <dgm:prSet presAssocID="{079B13AF-4614-234A-B891-41F7F748F95E}" presName="sibTrans" presStyleLbl="sibTrans2D1" presStyleIdx="1" presStyleCnt="2"/>
      <dgm:spPr/>
    </dgm:pt>
    <dgm:pt modelId="{85A036B8-2CBB-4148-9F08-91489BEB77DE}" type="pres">
      <dgm:prSet presAssocID="{079B13AF-4614-234A-B891-41F7F748F95E}" presName="connTx" presStyleLbl="sibTrans2D1" presStyleIdx="1" presStyleCnt="2"/>
      <dgm:spPr/>
    </dgm:pt>
    <dgm:pt modelId="{03087F53-E5B8-0C4F-8AAE-1412B2C5CEA0}" type="pres">
      <dgm:prSet presAssocID="{6ECC067A-0688-304E-AA6A-55056AAEF8AB}" presName="composite" presStyleCnt="0"/>
      <dgm:spPr/>
    </dgm:pt>
    <dgm:pt modelId="{F1D11086-1B0F-F24A-890D-035DFF059F79}" type="pres">
      <dgm:prSet presAssocID="{6ECC067A-0688-304E-AA6A-55056AAEF8AB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4EC2658-4874-EA40-B39D-7227E6A70E57}" type="pres">
      <dgm:prSet presAssocID="{6ECC067A-0688-304E-AA6A-55056AAEF8AB}" presName="parSh" presStyleLbl="node1" presStyleIdx="2" presStyleCnt="3"/>
      <dgm:spPr/>
    </dgm:pt>
    <dgm:pt modelId="{F6704FF6-4A57-1147-91F7-7160F0A79651}" type="pres">
      <dgm:prSet presAssocID="{6ECC067A-0688-304E-AA6A-55056AAEF8AB}" presName="desTx" presStyleLbl="fgAcc1" presStyleIdx="2" presStyleCnt="3">
        <dgm:presLayoutVars>
          <dgm:bulletEnabled val="1"/>
        </dgm:presLayoutVars>
      </dgm:prSet>
      <dgm:spPr/>
    </dgm:pt>
  </dgm:ptLst>
  <dgm:cxnLst>
    <dgm:cxn modelId="{4E557801-515E-E249-ACDF-62C37B3976D0}" type="presOf" srcId="{079B13AF-4614-234A-B891-41F7F748F95E}" destId="{85A036B8-2CBB-4148-9F08-91489BEB77DE}" srcOrd="1" destOrd="0" presId="urn:microsoft.com/office/officeart/2005/8/layout/process3"/>
    <dgm:cxn modelId="{C1D19B05-2CFB-9B4F-A1AD-14B3C2B350A5}" type="presOf" srcId="{309289F6-A499-DD44-8779-15BD255AC399}" destId="{C2CF6271-B44B-4C46-8150-1840802E5736}" srcOrd="0" destOrd="0" presId="urn:microsoft.com/office/officeart/2005/8/layout/process3"/>
    <dgm:cxn modelId="{6665B90B-B562-7946-93F4-AF350FE4700F}" type="presOf" srcId="{AB52B9C6-03E1-B642-8152-4FB11AB471D9}" destId="{FAF5B89F-A5A6-DF44-9D89-DDA6825B3231}" srcOrd="0" destOrd="0" presId="urn:microsoft.com/office/officeart/2005/8/layout/process3"/>
    <dgm:cxn modelId="{1D322A0C-73A1-1849-81F3-089FA49C0AB0}" type="presOf" srcId="{AB52B9C6-03E1-B642-8152-4FB11AB471D9}" destId="{0D92C0E4-6AD4-754F-8CB7-2412FC738E4B}" srcOrd="1" destOrd="0" presId="urn:microsoft.com/office/officeart/2005/8/layout/process3"/>
    <dgm:cxn modelId="{062BC911-E69B-0B4E-8970-7FBA60D2571D}" type="presOf" srcId="{6ECC067A-0688-304E-AA6A-55056AAEF8AB}" destId="{F1D11086-1B0F-F24A-890D-035DFF059F79}" srcOrd="0" destOrd="0" presId="urn:microsoft.com/office/officeart/2005/8/layout/process3"/>
    <dgm:cxn modelId="{0BD2BB13-18A5-8B44-8F6E-F3E62B752DA6}" type="presOf" srcId="{657BDB4C-D946-3448-9E33-2F5CB47AA252}" destId="{8E58E9FA-5437-B343-AC07-A85E89BA67FE}" srcOrd="0" destOrd="0" presId="urn:microsoft.com/office/officeart/2005/8/layout/process3"/>
    <dgm:cxn modelId="{F246CF13-E166-A549-91E8-8B8CD686AC71}" type="presOf" srcId="{F2ADF9DE-1B77-434A-BD70-D2AA6F13D1D3}" destId="{AA349062-CFE7-0E41-A6A0-541FD51E26AA}" srcOrd="0" destOrd="1" presId="urn:microsoft.com/office/officeart/2005/8/layout/process3"/>
    <dgm:cxn modelId="{D21D9C20-0D4E-F74F-8A77-9F426AEA5A0D}" srcId="{6ECC067A-0688-304E-AA6A-55056AAEF8AB}" destId="{4F8845D7-67BD-9D47-88AA-EFFE6680CBBC}" srcOrd="2" destOrd="0" parTransId="{91CC7A11-7DE1-B048-A298-56FB50B9C086}" sibTransId="{A438C4A0-3F8C-1C4E-A6F8-CA2F2B74679D}"/>
    <dgm:cxn modelId="{91D25F2C-D648-3446-A2A6-AB8F0B535D25}" type="presOf" srcId="{8D0F11F9-BC25-3446-AD60-815A9AD16DF2}" destId="{9E6847B3-E96B-0B46-B364-DC921A7E6936}" srcOrd="1" destOrd="0" presId="urn:microsoft.com/office/officeart/2005/8/layout/process3"/>
    <dgm:cxn modelId="{06554930-BD60-E443-9FB2-455889E902D9}" type="presOf" srcId="{983C08B4-E0A1-2E42-988F-BD846F8AB0CA}" destId="{AA349062-CFE7-0E41-A6A0-541FD51E26AA}" srcOrd="0" destOrd="0" presId="urn:microsoft.com/office/officeart/2005/8/layout/process3"/>
    <dgm:cxn modelId="{0FD33134-FDAC-0546-929D-9ACA0F2FEA14}" type="presOf" srcId="{661B9FE1-3E32-F640-8C00-4A34C14C0088}" destId="{8722EBE1-1AC6-C04F-B6C7-10D052FC3CE2}" srcOrd="0" destOrd="0" presId="urn:microsoft.com/office/officeart/2005/8/layout/process3"/>
    <dgm:cxn modelId="{27125D38-E0FD-4D42-9D13-F8A5F2FB1FE2}" type="presOf" srcId="{309289F6-A499-DD44-8779-15BD255AC399}" destId="{9713ECAC-6AD6-304D-B4A6-971B3506EFAB}" srcOrd="1" destOrd="0" presId="urn:microsoft.com/office/officeart/2005/8/layout/process3"/>
    <dgm:cxn modelId="{36E59639-A004-2C48-BCA2-5B9D7829599E}" srcId="{661B9FE1-3E32-F640-8C00-4A34C14C0088}" destId="{AB52B9C6-03E1-B642-8152-4FB11AB471D9}" srcOrd="0" destOrd="0" parTransId="{9B4B3F3D-E6A8-D944-9C37-5337AB8F1B67}" sibTransId="{309289F6-A499-DD44-8779-15BD255AC399}"/>
    <dgm:cxn modelId="{CE8C2161-1A2F-AE43-AD34-29F968E6A06C}" type="presOf" srcId="{F889218D-1F72-3941-BA18-57549490AE08}" destId="{F6704FF6-4A57-1147-91F7-7160F0A79651}" srcOrd="0" destOrd="3" presId="urn:microsoft.com/office/officeart/2005/8/layout/process3"/>
    <dgm:cxn modelId="{283DD145-89A6-C74F-8828-F313F58D90C4}" srcId="{6ECC067A-0688-304E-AA6A-55056AAEF8AB}" destId="{F9253B2A-7FAB-5E4C-8B10-ABE74FC374C9}" srcOrd="0" destOrd="0" parTransId="{CF6D0687-CA92-0841-9C93-F43C27A014F3}" sibTransId="{999262AF-973C-3B4A-A311-040E6DE1316B}"/>
    <dgm:cxn modelId="{AF345469-7976-244D-B4D9-6339994777B2}" srcId="{6ECC067A-0688-304E-AA6A-55056AAEF8AB}" destId="{F889218D-1F72-3941-BA18-57549490AE08}" srcOrd="3" destOrd="0" parTransId="{94016044-3660-CB4A-840F-A78270A73165}" sibTransId="{CBB24675-B767-3149-9E75-F198C057D5BC}"/>
    <dgm:cxn modelId="{ACBDF355-4088-3843-852E-8A808F76C8E0}" srcId="{AB52B9C6-03E1-B642-8152-4FB11AB471D9}" destId="{657BDB4C-D946-3448-9E33-2F5CB47AA252}" srcOrd="0" destOrd="0" parTransId="{29D4F765-6937-D243-8674-BAEF05134B27}" sibTransId="{52EA9B6C-FDB4-CD43-8E9F-EBA97F1B832A}"/>
    <dgm:cxn modelId="{C78C7E84-B73B-354C-9D4A-066973C260CB}" srcId="{661B9FE1-3E32-F640-8C00-4A34C14C0088}" destId="{8D0F11F9-BC25-3446-AD60-815A9AD16DF2}" srcOrd="1" destOrd="0" parTransId="{99A04FE0-02A5-0E4C-817D-B9A31C2A6F93}" sibTransId="{079B13AF-4614-234A-B891-41F7F748F95E}"/>
    <dgm:cxn modelId="{B5E49A86-AD9B-7946-B1A3-FC149B4DC4F1}" type="presOf" srcId="{341C1C23-FC21-8B44-886C-BB47A34A1879}" destId="{F6704FF6-4A57-1147-91F7-7160F0A79651}" srcOrd="0" destOrd="1" presId="urn:microsoft.com/office/officeart/2005/8/layout/process3"/>
    <dgm:cxn modelId="{96B4F68C-AAB2-6B4F-9B7C-342C7AB85AF1}" srcId="{8D0F11F9-BC25-3446-AD60-815A9AD16DF2}" destId="{C1DA3092-36EC-BA41-949B-33EB6D029323}" srcOrd="2" destOrd="0" parTransId="{FC8B1CE3-97A2-D449-A55A-3ECA6A898923}" sibTransId="{C47368EF-4130-6343-AC93-4D219DF3DD9C}"/>
    <dgm:cxn modelId="{021B9E90-B7D4-3C49-8239-62D8E00AD746}" type="presOf" srcId="{4F8845D7-67BD-9D47-88AA-EFFE6680CBBC}" destId="{F6704FF6-4A57-1147-91F7-7160F0A79651}" srcOrd="0" destOrd="2" presId="urn:microsoft.com/office/officeart/2005/8/layout/process3"/>
    <dgm:cxn modelId="{D243E593-B917-DF47-8666-291BE0169BBC}" type="presOf" srcId="{F9253B2A-7FAB-5E4C-8B10-ABE74FC374C9}" destId="{F6704FF6-4A57-1147-91F7-7160F0A79651}" srcOrd="0" destOrd="0" presId="urn:microsoft.com/office/officeart/2005/8/layout/process3"/>
    <dgm:cxn modelId="{30D29894-27A9-9942-8550-C451B53D986D}" srcId="{8D0F11F9-BC25-3446-AD60-815A9AD16DF2}" destId="{F2ADF9DE-1B77-434A-BD70-D2AA6F13D1D3}" srcOrd="1" destOrd="0" parTransId="{B6015FC0-71C7-0543-BE67-8F16936BC026}" sibTransId="{E319D16F-1CD8-0741-97A9-F55C4EFE11E3}"/>
    <dgm:cxn modelId="{95D89196-EE45-714C-A6F1-6BCB58BFC326}" srcId="{AB52B9C6-03E1-B642-8152-4FB11AB471D9}" destId="{05C9CCBD-1568-334D-913E-D7D1F26866A4}" srcOrd="2" destOrd="0" parTransId="{687F72D2-3BC8-7444-B890-864BACA81EE6}" sibTransId="{92597C5A-0E2F-9949-88D6-14470FC9F4CE}"/>
    <dgm:cxn modelId="{BB6D42A0-D205-084F-9F55-167DD6D60704}" srcId="{8D0F11F9-BC25-3446-AD60-815A9AD16DF2}" destId="{983C08B4-E0A1-2E42-988F-BD846F8AB0CA}" srcOrd="0" destOrd="0" parTransId="{73C23982-B17D-D448-8BF3-570D356A11F1}" sibTransId="{74619B39-B29E-F848-88B5-86530D431C96}"/>
    <dgm:cxn modelId="{F5474CA3-D006-EE43-830F-F6A8E5D8BBE2}" type="presOf" srcId="{C1DA3092-36EC-BA41-949B-33EB6D029323}" destId="{AA349062-CFE7-0E41-A6A0-541FD51E26AA}" srcOrd="0" destOrd="2" presId="urn:microsoft.com/office/officeart/2005/8/layout/process3"/>
    <dgm:cxn modelId="{2805A6A5-CAD8-1747-BF0C-5AFBE3500ECC}" type="presOf" srcId="{8D0F11F9-BC25-3446-AD60-815A9AD16DF2}" destId="{D7DDE1CE-9D63-1B4B-9E34-94A64C106287}" srcOrd="0" destOrd="0" presId="urn:microsoft.com/office/officeart/2005/8/layout/process3"/>
    <dgm:cxn modelId="{39654BA6-76DB-FD4B-B0C3-C67D68EE88A3}" type="presOf" srcId="{A3215571-1B3E-6A40-BD67-1D34754808C3}" destId="{8E58E9FA-5437-B343-AC07-A85E89BA67FE}" srcOrd="0" destOrd="1" presId="urn:microsoft.com/office/officeart/2005/8/layout/process3"/>
    <dgm:cxn modelId="{8C3374B1-01DB-EF48-B569-724B9F4119D4}" type="presOf" srcId="{6ECC067A-0688-304E-AA6A-55056AAEF8AB}" destId="{74EC2658-4874-EA40-B39D-7227E6A70E57}" srcOrd="1" destOrd="0" presId="urn:microsoft.com/office/officeart/2005/8/layout/process3"/>
    <dgm:cxn modelId="{A0DB3FC1-C62A-0745-A581-AA296FDBD0C0}" srcId="{AB52B9C6-03E1-B642-8152-4FB11AB471D9}" destId="{A3215571-1B3E-6A40-BD67-1D34754808C3}" srcOrd="1" destOrd="0" parTransId="{0787945C-6041-B049-8563-F8FAB3B9B6F3}" sibTransId="{1EFBEC33-C161-7E4B-83B1-05E3779AAA82}"/>
    <dgm:cxn modelId="{3ADCC8C4-C4CE-A54E-8BDF-72BE575A5BC3}" type="presOf" srcId="{D73C00FD-2F68-A742-824C-38CFF6B583FA}" destId="{8E58E9FA-5437-B343-AC07-A85E89BA67FE}" srcOrd="0" destOrd="3" presId="urn:microsoft.com/office/officeart/2005/8/layout/process3"/>
    <dgm:cxn modelId="{CCB125C9-F823-3445-BA1A-A72DBF0817A6}" srcId="{AB52B9C6-03E1-B642-8152-4FB11AB471D9}" destId="{D73C00FD-2F68-A742-824C-38CFF6B583FA}" srcOrd="3" destOrd="0" parTransId="{41FBB5B8-5060-3549-A922-ECD7EC858EB0}" sibTransId="{95A4AB15-086C-4245-9702-7D30D409E4E0}"/>
    <dgm:cxn modelId="{CDB779CF-F214-CE40-BE61-17101D9968AB}" srcId="{6ECC067A-0688-304E-AA6A-55056AAEF8AB}" destId="{341C1C23-FC21-8B44-886C-BB47A34A1879}" srcOrd="1" destOrd="0" parTransId="{1EE35749-E7E8-B249-A4D7-D3BB4ECCD3E2}" sibTransId="{E6EF82DD-9C66-9340-8B05-32330AE0F7DE}"/>
    <dgm:cxn modelId="{0BB701E2-5CBE-9D4E-B8C5-D2B573D5CDAF}" srcId="{661B9FE1-3E32-F640-8C00-4A34C14C0088}" destId="{6ECC067A-0688-304E-AA6A-55056AAEF8AB}" srcOrd="2" destOrd="0" parTransId="{49EB43EA-85E3-BB47-B0BE-9942C6A7515D}" sibTransId="{A4735954-3B79-A74F-9086-CCFDE300CFCD}"/>
    <dgm:cxn modelId="{E0678EE4-F40B-B54D-BF45-BE0D0E465CEF}" type="presOf" srcId="{05C9CCBD-1568-334D-913E-D7D1F26866A4}" destId="{8E58E9FA-5437-B343-AC07-A85E89BA67FE}" srcOrd="0" destOrd="2" presId="urn:microsoft.com/office/officeart/2005/8/layout/process3"/>
    <dgm:cxn modelId="{62B9B7FE-0355-3541-B6DC-048A10FB69AF}" type="presOf" srcId="{079B13AF-4614-234A-B891-41F7F748F95E}" destId="{22E62880-55C4-944B-A8DD-E09908707673}" srcOrd="0" destOrd="0" presId="urn:microsoft.com/office/officeart/2005/8/layout/process3"/>
    <dgm:cxn modelId="{C22E0740-E3A4-244D-AAB5-B307DB39850F}" type="presParOf" srcId="{8722EBE1-1AC6-C04F-B6C7-10D052FC3CE2}" destId="{E04D7FBF-10B6-A74F-B7D9-C97639DD45D9}" srcOrd="0" destOrd="0" presId="urn:microsoft.com/office/officeart/2005/8/layout/process3"/>
    <dgm:cxn modelId="{5895808E-EC85-D141-B54D-4CBB5C3D3043}" type="presParOf" srcId="{E04D7FBF-10B6-A74F-B7D9-C97639DD45D9}" destId="{FAF5B89F-A5A6-DF44-9D89-DDA6825B3231}" srcOrd="0" destOrd="0" presId="urn:microsoft.com/office/officeart/2005/8/layout/process3"/>
    <dgm:cxn modelId="{EA809D0B-78EA-2840-B5B8-DB6080780906}" type="presParOf" srcId="{E04D7FBF-10B6-A74F-B7D9-C97639DD45D9}" destId="{0D92C0E4-6AD4-754F-8CB7-2412FC738E4B}" srcOrd="1" destOrd="0" presId="urn:microsoft.com/office/officeart/2005/8/layout/process3"/>
    <dgm:cxn modelId="{4B69D2A7-1BDF-7448-A805-69E0AD9FE172}" type="presParOf" srcId="{E04D7FBF-10B6-A74F-B7D9-C97639DD45D9}" destId="{8E58E9FA-5437-B343-AC07-A85E89BA67FE}" srcOrd="2" destOrd="0" presId="urn:microsoft.com/office/officeart/2005/8/layout/process3"/>
    <dgm:cxn modelId="{F45E8030-0384-B241-B63D-B32F892FF516}" type="presParOf" srcId="{8722EBE1-1AC6-C04F-B6C7-10D052FC3CE2}" destId="{C2CF6271-B44B-4C46-8150-1840802E5736}" srcOrd="1" destOrd="0" presId="urn:microsoft.com/office/officeart/2005/8/layout/process3"/>
    <dgm:cxn modelId="{971C496A-C978-FD4A-8AE5-84FD78FCF168}" type="presParOf" srcId="{C2CF6271-B44B-4C46-8150-1840802E5736}" destId="{9713ECAC-6AD6-304D-B4A6-971B3506EFAB}" srcOrd="0" destOrd="0" presId="urn:microsoft.com/office/officeart/2005/8/layout/process3"/>
    <dgm:cxn modelId="{CBACBE5B-F9AB-7B42-BD33-F631FA12FC7E}" type="presParOf" srcId="{8722EBE1-1AC6-C04F-B6C7-10D052FC3CE2}" destId="{7D7A1EC4-4631-F945-A5B6-1C6B59FAFAB4}" srcOrd="2" destOrd="0" presId="urn:microsoft.com/office/officeart/2005/8/layout/process3"/>
    <dgm:cxn modelId="{0D897056-5A04-4841-B013-161C3DDD1EC4}" type="presParOf" srcId="{7D7A1EC4-4631-F945-A5B6-1C6B59FAFAB4}" destId="{D7DDE1CE-9D63-1B4B-9E34-94A64C106287}" srcOrd="0" destOrd="0" presId="urn:microsoft.com/office/officeart/2005/8/layout/process3"/>
    <dgm:cxn modelId="{F87C5C33-FDE9-4A47-A501-63C1AAAF8955}" type="presParOf" srcId="{7D7A1EC4-4631-F945-A5B6-1C6B59FAFAB4}" destId="{9E6847B3-E96B-0B46-B364-DC921A7E6936}" srcOrd="1" destOrd="0" presId="urn:microsoft.com/office/officeart/2005/8/layout/process3"/>
    <dgm:cxn modelId="{DA51C04C-F5B3-C548-AA84-A90CE61E84D1}" type="presParOf" srcId="{7D7A1EC4-4631-F945-A5B6-1C6B59FAFAB4}" destId="{AA349062-CFE7-0E41-A6A0-541FD51E26AA}" srcOrd="2" destOrd="0" presId="urn:microsoft.com/office/officeart/2005/8/layout/process3"/>
    <dgm:cxn modelId="{E4DF33EC-A0B9-A244-B4E1-FC1BA7F39994}" type="presParOf" srcId="{8722EBE1-1AC6-C04F-B6C7-10D052FC3CE2}" destId="{22E62880-55C4-944B-A8DD-E09908707673}" srcOrd="3" destOrd="0" presId="urn:microsoft.com/office/officeart/2005/8/layout/process3"/>
    <dgm:cxn modelId="{CCD9CF55-CD73-B848-A25F-9DA81724C90E}" type="presParOf" srcId="{22E62880-55C4-944B-A8DD-E09908707673}" destId="{85A036B8-2CBB-4148-9F08-91489BEB77DE}" srcOrd="0" destOrd="0" presId="urn:microsoft.com/office/officeart/2005/8/layout/process3"/>
    <dgm:cxn modelId="{28D908EE-B7F1-364C-9CD8-93CCF8A12B5D}" type="presParOf" srcId="{8722EBE1-1AC6-C04F-B6C7-10D052FC3CE2}" destId="{03087F53-E5B8-0C4F-8AAE-1412B2C5CEA0}" srcOrd="4" destOrd="0" presId="urn:microsoft.com/office/officeart/2005/8/layout/process3"/>
    <dgm:cxn modelId="{3F16A3C0-8AC7-5746-A62C-0ADE50E40148}" type="presParOf" srcId="{03087F53-E5B8-0C4F-8AAE-1412B2C5CEA0}" destId="{F1D11086-1B0F-F24A-890D-035DFF059F79}" srcOrd="0" destOrd="0" presId="urn:microsoft.com/office/officeart/2005/8/layout/process3"/>
    <dgm:cxn modelId="{B987B5A1-46AA-7545-903B-0C8D22FADAEA}" type="presParOf" srcId="{03087F53-E5B8-0C4F-8AAE-1412B2C5CEA0}" destId="{74EC2658-4874-EA40-B39D-7227E6A70E57}" srcOrd="1" destOrd="0" presId="urn:microsoft.com/office/officeart/2005/8/layout/process3"/>
    <dgm:cxn modelId="{90625ACD-C697-7348-BF7D-B900A3BA4D86}" type="presParOf" srcId="{03087F53-E5B8-0C4F-8AAE-1412B2C5CEA0}" destId="{F6704FF6-4A57-1147-91F7-7160F0A7965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2A42BD-C537-3F4D-B67C-F573BAD567E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27F10-6C99-0B45-8707-21626C4236A7}">
      <dgm:prSet phldrT="[Text]"/>
      <dgm:spPr/>
      <dgm:t>
        <a:bodyPr/>
        <a:lstStyle/>
        <a:p>
          <a:r>
            <a:rPr lang="en-US" altLang="zh-CN" dirty="0"/>
            <a:t>Non-DSC</a:t>
          </a:r>
          <a:endParaRPr lang="en-US" dirty="0"/>
        </a:p>
      </dgm:t>
    </dgm:pt>
    <dgm:pt modelId="{24132D6E-30F3-1543-852D-E7ABF6C9353F}" type="parTrans" cxnId="{5CC2E00A-F1AA-5C40-8333-C5B6E92DE5D9}">
      <dgm:prSet/>
      <dgm:spPr/>
      <dgm:t>
        <a:bodyPr/>
        <a:lstStyle/>
        <a:p>
          <a:endParaRPr lang="en-US"/>
        </a:p>
      </dgm:t>
    </dgm:pt>
    <dgm:pt modelId="{CD63EA00-A5D7-B848-8F51-99D2E6532FF9}" type="sibTrans" cxnId="{5CC2E00A-F1AA-5C40-8333-C5B6E92DE5D9}">
      <dgm:prSet/>
      <dgm:spPr/>
      <dgm:t>
        <a:bodyPr/>
        <a:lstStyle/>
        <a:p>
          <a:endParaRPr lang="en-US"/>
        </a:p>
      </dgm:t>
    </dgm:pt>
    <dgm:pt modelId="{BCA9A28D-871D-0C4A-A881-EE1F1011FE6A}">
      <dgm:prSet phldrT="[Text]"/>
      <dgm:spPr/>
      <dgm:t>
        <a:bodyPr/>
        <a:lstStyle/>
        <a:p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Mining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en-US" dirty="0"/>
        </a:p>
      </dgm:t>
    </dgm:pt>
    <dgm:pt modelId="{414AC6FD-7561-314B-8680-7896227AA1F8}" type="parTrans" cxnId="{D173B15A-EA84-3248-A944-4D2A14E718FC}">
      <dgm:prSet/>
      <dgm:spPr/>
      <dgm:t>
        <a:bodyPr/>
        <a:lstStyle/>
        <a:p>
          <a:endParaRPr lang="en-US"/>
        </a:p>
      </dgm:t>
    </dgm:pt>
    <dgm:pt modelId="{2C0F01C3-4808-5B45-8657-1490EF729F1A}" type="sibTrans" cxnId="{D173B15A-EA84-3248-A944-4D2A14E718FC}">
      <dgm:prSet/>
      <dgm:spPr/>
      <dgm:t>
        <a:bodyPr/>
        <a:lstStyle/>
        <a:p>
          <a:endParaRPr lang="en-US"/>
        </a:p>
      </dgm:t>
    </dgm:pt>
    <dgm:pt modelId="{C796DBDC-EC02-9D48-80BE-F4BDF088E1EA}">
      <dgm:prSet phldrT="[Text]"/>
      <dgm:spPr/>
      <dgm:t>
        <a:bodyPr/>
        <a:lstStyle/>
        <a:p>
          <a:r>
            <a:rPr lang="en-US" altLang="zh-CN" dirty="0"/>
            <a:t>Loan</a:t>
          </a:r>
          <a:r>
            <a:rPr lang="zh-CN" altLang="en-US" dirty="0"/>
            <a:t> </a:t>
          </a:r>
          <a:r>
            <a:rPr lang="en-US" altLang="zh-CN" dirty="0"/>
            <a:t>Amount</a:t>
          </a:r>
          <a:endParaRPr lang="en-US" dirty="0"/>
        </a:p>
      </dgm:t>
    </dgm:pt>
    <dgm:pt modelId="{A6BC3860-ED98-B84A-BEF5-F99DBDFA1414}" type="parTrans" cxnId="{FA485931-551C-4344-A72F-CFA341E1132B}">
      <dgm:prSet/>
      <dgm:spPr/>
      <dgm:t>
        <a:bodyPr/>
        <a:lstStyle/>
        <a:p>
          <a:endParaRPr lang="en-US"/>
        </a:p>
      </dgm:t>
    </dgm:pt>
    <dgm:pt modelId="{BF320C0F-3138-7D4E-B822-3BA3FDC358F1}" type="sibTrans" cxnId="{FA485931-551C-4344-A72F-CFA341E1132B}">
      <dgm:prSet/>
      <dgm:spPr/>
      <dgm:t>
        <a:bodyPr/>
        <a:lstStyle/>
        <a:p>
          <a:endParaRPr lang="en-US"/>
        </a:p>
      </dgm:t>
    </dgm:pt>
    <dgm:pt modelId="{091A18B7-AF5D-DF47-925E-1F10662C0A86}">
      <dgm:prSet phldrT="[Text]"/>
      <dgm:spPr/>
      <dgm:t>
        <a:bodyPr/>
        <a:lstStyle/>
        <a:p>
          <a:r>
            <a:rPr lang="en-US" altLang="zh-CN" dirty="0"/>
            <a:t>Delinquent</a:t>
          </a:r>
          <a:r>
            <a:rPr lang="zh-CN" altLang="en-US" dirty="0"/>
            <a:t> </a:t>
          </a:r>
          <a:r>
            <a:rPr lang="en-US" altLang="zh-CN" dirty="0"/>
            <a:t>Information</a:t>
          </a:r>
          <a:endParaRPr lang="zh-CN" altLang="en-US" dirty="0"/>
        </a:p>
      </dgm:t>
    </dgm:pt>
    <dgm:pt modelId="{C257E53D-3DE0-B241-8698-8E39BB74BF1D}" type="parTrans" cxnId="{BD8115D6-9D2C-3F4D-9073-72DBAE2F4FB4}">
      <dgm:prSet/>
      <dgm:spPr/>
      <dgm:t>
        <a:bodyPr/>
        <a:lstStyle/>
        <a:p>
          <a:endParaRPr lang="en-US"/>
        </a:p>
      </dgm:t>
    </dgm:pt>
    <dgm:pt modelId="{9B78558E-2245-354C-A7B1-9C6C02254150}" type="sibTrans" cxnId="{BD8115D6-9D2C-3F4D-9073-72DBAE2F4FB4}">
      <dgm:prSet/>
      <dgm:spPr/>
      <dgm:t>
        <a:bodyPr/>
        <a:lstStyle/>
        <a:p>
          <a:endParaRPr lang="en-US"/>
        </a:p>
      </dgm:t>
    </dgm:pt>
    <dgm:pt modelId="{7B84C5C0-A0D9-DC44-A717-13DE13C5B510}">
      <dgm:prSet phldrT="[Text]"/>
      <dgm:spPr/>
      <dgm:t>
        <a:bodyPr/>
        <a:lstStyle/>
        <a:p>
          <a:r>
            <a:rPr lang="en-US" altLang="zh-CN" dirty="0"/>
            <a:t>FICO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zh-CN" altLang="en-US" dirty="0"/>
        </a:p>
      </dgm:t>
    </dgm:pt>
    <dgm:pt modelId="{E2F12742-84CE-BA4E-AF3B-2424ADA664FF}" type="parTrans" cxnId="{1CBE0E34-667D-0D45-B941-9E976809870A}">
      <dgm:prSet/>
      <dgm:spPr/>
      <dgm:t>
        <a:bodyPr/>
        <a:lstStyle/>
        <a:p>
          <a:endParaRPr lang="en-US"/>
        </a:p>
      </dgm:t>
    </dgm:pt>
    <dgm:pt modelId="{B7D9CE63-9A2F-BB47-93A3-F610194997CB}" type="sibTrans" cxnId="{1CBE0E34-667D-0D45-B941-9E976809870A}">
      <dgm:prSet/>
      <dgm:spPr/>
      <dgm:t>
        <a:bodyPr/>
        <a:lstStyle/>
        <a:p>
          <a:endParaRPr lang="en-US"/>
        </a:p>
      </dgm:t>
    </dgm:pt>
    <dgm:pt modelId="{2843F9E9-42A7-A94C-8A5A-37A4E8EC520F}">
      <dgm:prSet phldrT="[Text]"/>
      <dgm:spPr/>
      <dgm:t>
        <a:bodyPr/>
        <a:lstStyle/>
        <a:p>
          <a:r>
            <a:rPr lang="en-US" altLang="zh-CN" dirty="0"/>
            <a:t>Debt</a:t>
          </a:r>
          <a:r>
            <a:rPr lang="en-US" altLang="zh-CN" baseline="0" dirty="0"/>
            <a:t> to Income</a:t>
          </a:r>
          <a:endParaRPr lang="zh-CN" altLang="en-US" dirty="0"/>
        </a:p>
      </dgm:t>
    </dgm:pt>
    <dgm:pt modelId="{AE47B877-C567-A545-9046-D42110C9CC70}" type="parTrans" cxnId="{3CDBEDA8-DA73-774B-9AF7-4681AA0318E7}">
      <dgm:prSet/>
      <dgm:spPr/>
      <dgm:t>
        <a:bodyPr/>
        <a:lstStyle/>
        <a:p>
          <a:endParaRPr lang="en-US"/>
        </a:p>
      </dgm:t>
    </dgm:pt>
    <dgm:pt modelId="{62D1C554-F55E-8843-91C2-82F242F97557}" type="sibTrans" cxnId="{3CDBEDA8-DA73-774B-9AF7-4681AA0318E7}">
      <dgm:prSet/>
      <dgm:spPr/>
      <dgm:t>
        <a:bodyPr/>
        <a:lstStyle/>
        <a:p>
          <a:endParaRPr lang="en-US"/>
        </a:p>
      </dgm:t>
    </dgm:pt>
    <dgm:pt modelId="{77BA2984-7449-334F-8933-49EF30E2658A}" type="pres">
      <dgm:prSet presAssocID="{0A2A42BD-C537-3F4D-B67C-F573BAD567EA}" presName="vert0" presStyleCnt="0">
        <dgm:presLayoutVars>
          <dgm:dir/>
          <dgm:animOne val="branch"/>
          <dgm:animLvl val="lvl"/>
        </dgm:presLayoutVars>
      </dgm:prSet>
      <dgm:spPr/>
    </dgm:pt>
    <dgm:pt modelId="{D6F13CE3-FC02-F449-8A8D-880BAD558B58}" type="pres">
      <dgm:prSet presAssocID="{08527F10-6C99-0B45-8707-21626C4236A7}" presName="thickLine" presStyleLbl="alignNode1" presStyleIdx="0" presStyleCnt="1"/>
      <dgm:spPr/>
    </dgm:pt>
    <dgm:pt modelId="{92D789B1-5005-6C46-A3EE-12E75965A08E}" type="pres">
      <dgm:prSet presAssocID="{08527F10-6C99-0B45-8707-21626C4236A7}" presName="horz1" presStyleCnt="0"/>
      <dgm:spPr/>
    </dgm:pt>
    <dgm:pt modelId="{91892301-D1FB-3149-BBEB-41CC7215E695}" type="pres">
      <dgm:prSet presAssocID="{08527F10-6C99-0B45-8707-21626C4236A7}" presName="tx1" presStyleLbl="revTx" presStyleIdx="0" presStyleCnt="6"/>
      <dgm:spPr/>
    </dgm:pt>
    <dgm:pt modelId="{ADC8B8BF-4D65-CA41-A822-A21FE8807B16}" type="pres">
      <dgm:prSet presAssocID="{08527F10-6C99-0B45-8707-21626C4236A7}" presName="vert1" presStyleCnt="0"/>
      <dgm:spPr/>
    </dgm:pt>
    <dgm:pt modelId="{D784A952-8BD6-E443-81CD-9EC8799FF528}" type="pres">
      <dgm:prSet presAssocID="{BCA9A28D-871D-0C4A-A881-EE1F1011FE6A}" presName="vertSpace2a" presStyleCnt="0"/>
      <dgm:spPr/>
    </dgm:pt>
    <dgm:pt modelId="{3B47E478-962F-FE4A-B46C-AB94831362DD}" type="pres">
      <dgm:prSet presAssocID="{BCA9A28D-871D-0C4A-A881-EE1F1011FE6A}" presName="horz2" presStyleCnt="0"/>
      <dgm:spPr/>
    </dgm:pt>
    <dgm:pt modelId="{7F1E3513-4BAF-5744-B8C4-DA762B562987}" type="pres">
      <dgm:prSet presAssocID="{BCA9A28D-871D-0C4A-A881-EE1F1011FE6A}" presName="horzSpace2" presStyleCnt="0"/>
      <dgm:spPr/>
    </dgm:pt>
    <dgm:pt modelId="{654E2190-8466-CD41-BBD1-18D512ACBDFA}" type="pres">
      <dgm:prSet presAssocID="{BCA9A28D-871D-0C4A-A881-EE1F1011FE6A}" presName="tx2" presStyleLbl="revTx" presStyleIdx="1" presStyleCnt="6"/>
      <dgm:spPr/>
    </dgm:pt>
    <dgm:pt modelId="{794C9D10-8225-0F44-8A33-1DE25B5DAE79}" type="pres">
      <dgm:prSet presAssocID="{BCA9A28D-871D-0C4A-A881-EE1F1011FE6A}" presName="vert2" presStyleCnt="0"/>
      <dgm:spPr/>
    </dgm:pt>
    <dgm:pt modelId="{32D1D989-442B-B641-A800-C77826EA8AC0}" type="pres">
      <dgm:prSet presAssocID="{BCA9A28D-871D-0C4A-A881-EE1F1011FE6A}" presName="thinLine2b" presStyleLbl="callout" presStyleIdx="0" presStyleCnt="5"/>
      <dgm:spPr/>
    </dgm:pt>
    <dgm:pt modelId="{85DCC389-5F62-ED48-BC4C-5C36421DC5E9}" type="pres">
      <dgm:prSet presAssocID="{BCA9A28D-871D-0C4A-A881-EE1F1011FE6A}" presName="vertSpace2b" presStyleCnt="0"/>
      <dgm:spPr/>
    </dgm:pt>
    <dgm:pt modelId="{EB93E26B-DDEB-0644-8F70-FCE63D23DA3C}" type="pres">
      <dgm:prSet presAssocID="{C796DBDC-EC02-9D48-80BE-F4BDF088E1EA}" presName="horz2" presStyleCnt="0"/>
      <dgm:spPr/>
    </dgm:pt>
    <dgm:pt modelId="{1F2C8FC6-E21F-6E47-9379-BB0E8C96106E}" type="pres">
      <dgm:prSet presAssocID="{C796DBDC-EC02-9D48-80BE-F4BDF088E1EA}" presName="horzSpace2" presStyleCnt="0"/>
      <dgm:spPr/>
    </dgm:pt>
    <dgm:pt modelId="{5CB3BF46-AC56-3748-9557-E6881889B160}" type="pres">
      <dgm:prSet presAssocID="{C796DBDC-EC02-9D48-80BE-F4BDF088E1EA}" presName="tx2" presStyleLbl="revTx" presStyleIdx="2" presStyleCnt="6"/>
      <dgm:spPr/>
    </dgm:pt>
    <dgm:pt modelId="{C777DC0A-23DB-7E4E-B69C-CF9B1E84E409}" type="pres">
      <dgm:prSet presAssocID="{C796DBDC-EC02-9D48-80BE-F4BDF088E1EA}" presName="vert2" presStyleCnt="0"/>
      <dgm:spPr/>
    </dgm:pt>
    <dgm:pt modelId="{281E20C6-1D24-F143-B509-EBF826DAAD2F}" type="pres">
      <dgm:prSet presAssocID="{C796DBDC-EC02-9D48-80BE-F4BDF088E1EA}" presName="thinLine2b" presStyleLbl="callout" presStyleIdx="1" presStyleCnt="5"/>
      <dgm:spPr/>
    </dgm:pt>
    <dgm:pt modelId="{40227CDF-BE74-504F-90E0-1F20BDDCC44F}" type="pres">
      <dgm:prSet presAssocID="{C796DBDC-EC02-9D48-80BE-F4BDF088E1EA}" presName="vertSpace2b" presStyleCnt="0"/>
      <dgm:spPr/>
    </dgm:pt>
    <dgm:pt modelId="{21327A48-C553-574D-94B7-D6EA0C2E275B}" type="pres">
      <dgm:prSet presAssocID="{091A18B7-AF5D-DF47-925E-1F10662C0A86}" presName="horz2" presStyleCnt="0"/>
      <dgm:spPr/>
    </dgm:pt>
    <dgm:pt modelId="{245B9B03-2360-CA45-BE13-76EB9ACC820E}" type="pres">
      <dgm:prSet presAssocID="{091A18B7-AF5D-DF47-925E-1F10662C0A86}" presName="horzSpace2" presStyleCnt="0"/>
      <dgm:spPr/>
    </dgm:pt>
    <dgm:pt modelId="{610E750D-FDF0-BA44-B41B-58B38018BA01}" type="pres">
      <dgm:prSet presAssocID="{091A18B7-AF5D-DF47-925E-1F10662C0A86}" presName="tx2" presStyleLbl="revTx" presStyleIdx="3" presStyleCnt="6"/>
      <dgm:spPr/>
    </dgm:pt>
    <dgm:pt modelId="{248AA46F-5EDA-A14F-81B2-135A2CB33772}" type="pres">
      <dgm:prSet presAssocID="{091A18B7-AF5D-DF47-925E-1F10662C0A86}" presName="vert2" presStyleCnt="0"/>
      <dgm:spPr/>
    </dgm:pt>
    <dgm:pt modelId="{D023BADF-28F9-1F4D-A231-376D265D5C82}" type="pres">
      <dgm:prSet presAssocID="{091A18B7-AF5D-DF47-925E-1F10662C0A86}" presName="thinLine2b" presStyleLbl="callout" presStyleIdx="2" presStyleCnt="5"/>
      <dgm:spPr/>
    </dgm:pt>
    <dgm:pt modelId="{79A4B049-AD33-7F4C-AC32-047AA8290529}" type="pres">
      <dgm:prSet presAssocID="{091A18B7-AF5D-DF47-925E-1F10662C0A86}" presName="vertSpace2b" presStyleCnt="0"/>
      <dgm:spPr/>
    </dgm:pt>
    <dgm:pt modelId="{CA58C045-7458-474C-AA08-D64CF4D2CB8F}" type="pres">
      <dgm:prSet presAssocID="{2843F9E9-42A7-A94C-8A5A-37A4E8EC520F}" presName="horz2" presStyleCnt="0"/>
      <dgm:spPr/>
    </dgm:pt>
    <dgm:pt modelId="{C13953CC-6392-7149-B4B2-7A2E672F2138}" type="pres">
      <dgm:prSet presAssocID="{2843F9E9-42A7-A94C-8A5A-37A4E8EC520F}" presName="horzSpace2" presStyleCnt="0"/>
      <dgm:spPr/>
    </dgm:pt>
    <dgm:pt modelId="{4AC3EDEA-3C8E-924F-BC1C-FFBBDD803E62}" type="pres">
      <dgm:prSet presAssocID="{2843F9E9-42A7-A94C-8A5A-37A4E8EC520F}" presName="tx2" presStyleLbl="revTx" presStyleIdx="4" presStyleCnt="6"/>
      <dgm:spPr/>
    </dgm:pt>
    <dgm:pt modelId="{57D74460-441A-F543-8045-02BAF4674D7B}" type="pres">
      <dgm:prSet presAssocID="{2843F9E9-42A7-A94C-8A5A-37A4E8EC520F}" presName="vert2" presStyleCnt="0"/>
      <dgm:spPr/>
    </dgm:pt>
    <dgm:pt modelId="{A278BEA9-1A26-524E-BAE2-4ED8AD004AB3}" type="pres">
      <dgm:prSet presAssocID="{2843F9E9-42A7-A94C-8A5A-37A4E8EC520F}" presName="thinLine2b" presStyleLbl="callout" presStyleIdx="3" presStyleCnt="5"/>
      <dgm:spPr/>
    </dgm:pt>
    <dgm:pt modelId="{10EA7461-5009-884B-85B9-47A02C7792B9}" type="pres">
      <dgm:prSet presAssocID="{2843F9E9-42A7-A94C-8A5A-37A4E8EC520F}" presName="vertSpace2b" presStyleCnt="0"/>
      <dgm:spPr/>
    </dgm:pt>
    <dgm:pt modelId="{8FE001CC-1E5A-4240-975C-1061CE178E89}" type="pres">
      <dgm:prSet presAssocID="{7B84C5C0-A0D9-DC44-A717-13DE13C5B510}" presName="horz2" presStyleCnt="0"/>
      <dgm:spPr/>
    </dgm:pt>
    <dgm:pt modelId="{F7FEB93B-BEE3-BD4F-9CE1-06B0C172AEB3}" type="pres">
      <dgm:prSet presAssocID="{7B84C5C0-A0D9-DC44-A717-13DE13C5B510}" presName="horzSpace2" presStyleCnt="0"/>
      <dgm:spPr/>
    </dgm:pt>
    <dgm:pt modelId="{CF15590B-53B6-5E4C-9941-6617103C079B}" type="pres">
      <dgm:prSet presAssocID="{7B84C5C0-A0D9-DC44-A717-13DE13C5B510}" presName="tx2" presStyleLbl="revTx" presStyleIdx="5" presStyleCnt="6"/>
      <dgm:spPr/>
    </dgm:pt>
    <dgm:pt modelId="{11069795-7460-2E4C-BDE7-F4229FFF2D1E}" type="pres">
      <dgm:prSet presAssocID="{7B84C5C0-A0D9-DC44-A717-13DE13C5B510}" presName="vert2" presStyleCnt="0"/>
      <dgm:spPr/>
    </dgm:pt>
    <dgm:pt modelId="{4F682C6D-BF5F-7347-9816-7D1BFF036FD3}" type="pres">
      <dgm:prSet presAssocID="{7B84C5C0-A0D9-DC44-A717-13DE13C5B510}" presName="thinLine2b" presStyleLbl="callout" presStyleIdx="4" presStyleCnt="5"/>
      <dgm:spPr/>
    </dgm:pt>
    <dgm:pt modelId="{7430AF26-18FC-EA4D-A72F-9F3F863461BD}" type="pres">
      <dgm:prSet presAssocID="{7B84C5C0-A0D9-DC44-A717-13DE13C5B510}" presName="vertSpace2b" presStyleCnt="0"/>
      <dgm:spPr/>
    </dgm:pt>
  </dgm:ptLst>
  <dgm:cxnLst>
    <dgm:cxn modelId="{487F4602-3C04-B84F-B62C-CD4EB83BF98C}" type="presOf" srcId="{08527F10-6C99-0B45-8707-21626C4236A7}" destId="{91892301-D1FB-3149-BBEB-41CC7215E695}" srcOrd="0" destOrd="0" presId="urn:microsoft.com/office/officeart/2008/layout/LinedList"/>
    <dgm:cxn modelId="{5CC2E00A-F1AA-5C40-8333-C5B6E92DE5D9}" srcId="{0A2A42BD-C537-3F4D-B67C-F573BAD567EA}" destId="{08527F10-6C99-0B45-8707-21626C4236A7}" srcOrd="0" destOrd="0" parTransId="{24132D6E-30F3-1543-852D-E7ABF6C9353F}" sibTransId="{CD63EA00-A5D7-B848-8F51-99D2E6532FF9}"/>
    <dgm:cxn modelId="{EE0F140E-1639-E74C-A810-B5710D0AF118}" type="presOf" srcId="{C796DBDC-EC02-9D48-80BE-F4BDF088E1EA}" destId="{5CB3BF46-AC56-3748-9557-E6881889B160}" srcOrd="0" destOrd="0" presId="urn:microsoft.com/office/officeart/2008/layout/LinedList"/>
    <dgm:cxn modelId="{DC0ACF30-BA51-0F4B-A6C0-886ADFB6A3FC}" type="presOf" srcId="{091A18B7-AF5D-DF47-925E-1F10662C0A86}" destId="{610E750D-FDF0-BA44-B41B-58B38018BA01}" srcOrd="0" destOrd="0" presId="urn:microsoft.com/office/officeart/2008/layout/LinedList"/>
    <dgm:cxn modelId="{FA485931-551C-4344-A72F-CFA341E1132B}" srcId="{08527F10-6C99-0B45-8707-21626C4236A7}" destId="{C796DBDC-EC02-9D48-80BE-F4BDF088E1EA}" srcOrd="1" destOrd="0" parTransId="{A6BC3860-ED98-B84A-BEF5-F99DBDFA1414}" sibTransId="{BF320C0F-3138-7D4E-B822-3BA3FDC358F1}"/>
    <dgm:cxn modelId="{1CBE0E34-667D-0D45-B941-9E976809870A}" srcId="{08527F10-6C99-0B45-8707-21626C4236A7}" destId="{7B84C5C0-A0D9-DC44-A717-13DE13C5B510}" srcOrd="4" destOrd="0" parTransId="{E2F12742-84CE-BA4E-AF3B-2424ADA664FF}" sibTransId="{B7D9CE63-9A2F-BB47-93A3-F610194997CB}"/>
    <dgm:cxn modelId="{E594C655-8CEF-B643-B195-F5F0BA5A5DA9}" type="presOf" srcId="{7B84C5C0-A0D9-DC44-A717-13DE13C5B510}" destId="{CF15590B-53B6-5E4C-9941-6617103C079B}" srcOrd="0" destOrd="0" presId="urn:microsoft.com/office/officeart/2008/layout/LinedList"/>
    <dgm:cxn modelId="{34EE7676-CCF2-7547-8C42-FE9C7C266E07}" type="presOf" srcId="{BCA9A28D-871D-0C4A-A881-EE1F1011FE6A}" destId="{654E2190-8466-CD41-BBD1-18D512ACBDFA}" srcOrd="0" destOrd="0" presId="urn:microsoft.com/office/officeart/2008/layout/LinedList"/>
    <dgm:cxn modelId="{B2BEA97A-B9FF-4F44-8052-607DD034E4FE}" type="presOf" srcId="{2843F9E9-42A7-A94C-8A5A-37A4E8EC520F}" destId="{4AC3EDEA-3C8E-924F-BC1C-FFBBDD803E62}" srcOrd="0" destOrd="0" presId="urn:microsoft.com/office/officeart/2008/layout/LinedList"/>
    <dgm:cxn modelId="{D173B15A-EA84-3248-A944-4D2A14E718FC}" srcId="{08527F10-6C99-0B45-8707-21626C4236A7}" destId="{BCA9A28D-871D-0C4A-A881-EE1F1011FE6A}" srcOrd="0" destOrd="0" parTransId="{414AC6FD-7561-314B-8680-7896227AA1F8}" sibTransId="{2C0F01C3-4808-5B45-8657-1490EF729F1A}"/>
    <dgm:cxn modelId="{AFBC92A1-CC8B-D44E-A608-35026E22A3B2}" type="presOf" srcId="{0A2A42BD-C537-3F4D-B67C-F573BAD567EA}" destId="{77BA2984-7449-334F-8933-49EF30E2658A}" srcOrd="0" destOrd="0" presId="urn:microsoft.com/office/officeart/2008/layout/LinedList"/>
    <dgm:cxn modelId="{3CDBEDA8-DA73-774B-9AF7-4681AA0318E7}" srcId="{08527F10-6C99-0B45-8707-21626C4236A7}" destId="{2843F9E9-42A7-A94C-8A5A-37A4E8EC520F}" srcOrd="3" destOrd="0" parTransId="{AE47B877-C567-A545-9046-D42110C9CC70}" sibTransId="{62D1C554-F55E-8843-91C2-82F242F97557}"/>
    <dgm:cxn modelId="{BD8115D6-9D2C-3F4D-9073-72DBAE2F4FB4}" srcId="{08527F10-6C99-0B45-8707-21626C4236A7}" destId="{091A18B7-AF5D-DF47-925E-1F10662C0A86}" srcOrd="2" destOrd="0" parTransId="{C257E53D-3DE0-B241-8698-8E39BB74BF1D}" sibTransId="{9B78558E-2245-354C-A7B1-9C6C02254150}"/>
    <dgm:cxn modelId="{545F6386-1D60-7040-BE7D-4988459E9DEB}" type="presParOf" srcId="{77BA2984-7449-334F-8933-49EF30E2658A}" destId="{D6F13CE3-FC02-F449-8A8D-880BAD558B58}" srcOrd="0" destOrd="0" presId="urn:microsoft.com/office/officeart/2008/layout/LinedList"/>
    <dgm:cxn modelId="{96FD415A-8E99-6141-85E5-18C60189F506}" type="presParOf" srcId="{77BA2984-7449-334F-8933-49EF30E2658A}" destId="{92D789B1-5005-6C46-A3EE-12E75965A08E}" srcOrd="1" destOrd="0" presId="urn:microsoft.com/office/officeart/2008/layout/LinedList"/>
    <dgm:cxn modelId="{C16D2A77-B5A9-F440-BD0A-DAC02D4FA5A9}" type="presParOf" srcId="{92D789B1-5005-6C46-A3EE-12E75965A08E}" destId="{91892301-D1FB-3149-BBEB-41CC7215E695}" srcOrd="0" destOrd="0" presId="urn:microsoft.com/office/officeart/2008/layout/LinedList"/>
    <dgm:cxn modelId="{F535E8DF-98F8-5C4F-B3BC-44A9707083E3}" type="presParOf" srcId="{92D789B1-5005-6C46-A3EE-12E75965A08E}" destId="{ADC8B8BF-4D65-CA41-A822-A21FE8807B16}" srcOrd="1" destOrd="0" presId="urn:microsoft.com/office/officeart/2008/layout/LinedList"/>
    <dgm:cxn modelId="{357D1A2F-DC84-7A40-B2BB-07EA07D4FDD5}" type="presParOf" srcId="{ADC8B8BF-4D65-CA41-A822-A21FE8807B16}" destId="{D784A952-8BD6-E443-81CD-9EC8799FF528}" srcOrd="0" destOrd="0" presId="urn:microsoft.com/office/officeart/2008/layout/LinedList"/>
    <dgm:cxn modelId="{C35C1FA7-7D0C-DF46-B23D-E107EF5E1297}" type="presParOf" srcId="{ADC8B8BF-4D65-CA41-A822-A21FE8807B16}" destId="{3B47E478-962F-FE4A-B46C-AB94831362DD}" srcOrd="1" destOrd="0" presId="urn:microsoft.com/office/officeart/2008/layout/LinedList"/>
    <dgm:cxn modelId="{0B7A3AD8-5E45-0442-B9E1-C7BF17309DFA}" type="presParOf" srcId="{3B47E478-962F-FE4A-B46C-AB94831362DD}" destId="{7F1E3513-4BAF-5744-B8C4-DA762B562987}" srcOrd="0" destOrd="0" presId="urn:microsoft.com/office/officeart/2008/layout/LinedList"/>
    <dgm:cxn modelId="{D765215C-478F-794A-AF45-BB305297A061}" type="presParOf" srcId="{3B47E478-962F-FE4A-B46C-AB94831362DD}" destId="{654E2190-8466-CD41-BBD1-18D512ACBDFA}" srcOrd="1" destOrd="0" presId="urn:microsoft.com/office/officeart/2008/layout/LinedList"/>
    <dgm:cxn modelId="{F26C1304-D2C5-9046-AFDC-7DD48C6287C8}" type="presParOf" srcId="{3B47E478-962F-FE4A-B46C-AB94831362DD}" destId="{794C9D10-8225-0F44-8A33-1DE25B5DAE79}" srcOrd="2" destOrd="0" presId="urn:microsoft.com/office/officeart/2008/layout/LinedList"/>
    <dgm:cxn modelId="{5A14DADA-9DAD-564B-9006-B51CEAC7A524}" type="presParOf" srcId="{ADC8B8BF-4D65-CA41-A822-A21FE8807B16}" destId="{32D1D989-442B-B641-A800-C77826EA8AC0}" srcOrd="2" destOrd="0" presId="urn:microsoft.com/office/officeart/2008/layout/LinedList"/>
    <dgm:cxn modelId="{F4C4C5A9-623A-4C4B-B2EE-F8A73AF2AE29}" type="presParOf" srcId="{ADC8B8BF-4D65-CA41-A822-A21FE8807B16}" destId="{85DCC389-5F62-ED48-BC4C-5C36421DC5E9}" srcOrd="3" destOrd="0" presId="urn:microsoft.com/office/officeart/2008/layout/LinedList"/>
    <dgm:cxn modelId="{32EBF6E4-78C1-DB48-8217-145942F94CFF}" type="presParOf" srcId="{ADC8B8BF-4D65-CA41-A822-A21FE8807B16}" destId="{EB93E26B-DDEB-0644-8F70-FCE63D23DA3C}" srcOrd="4" destOrd="0" presId="urn:microsoft.com/office/officeart/2008/layout/LinedList"/>
    <dgm:cxn modelId="{D73369D6-C948-B848-8B8A-3275905A4D15}" type="presParOf" srcId="{EB93E26B-DDEB-0644-8F70-FCE63D23DA3C}" destId="{1F2C8FC6-E21F-6E47-9379-BB0E8C96106E}" srcOrd="0" destOrd="0" presId="urn:microsoft.com/office/officeart/2008/layout/LinedList"/>
    <dgm:cxn modelId="{60F4E1BD-9CE6-8B4B-A97E-602212D086CF}" type="presParOf" srcId="{EB93E26B-DDEB-0644-8F70-FCE63D23DA3C}" destId="{5CB3BF46-AC56-3748-9557-E6881889B160}" srcOrd="1" destOrd="0" presId="urn:microsoft.com/office/officeart/2008/layout/LinedList"/>
    <dgm:cxn modelId="{775D2179-232F-5E40-9CAF-3FC59DC90EBD}" type="presParOf" srcId="{EB93E26B-DDEB-0644-8F70-FCE63D23DA3C}" destId="{C777DC0A-23DB-7E4E-B69C-CF9B1E84E409}" srcOrd="2" destOrd="0" presId="urn:microsoft.com/office/officeart/2008/layout/LinedList"/>
    <dgm:cxn modelId="{29D522AD-728D-C740-AD30-6DB45E7E264B}" type="presParOf" srcId="{ADC8B8BF-4D65-CA41-A822-A21FE8807B16}" destId="{281E20C6-1D24-F143-B509-EBF826DAAD2F}" srcOrd="5" destOrd="0" presId="urn:microsoft.com/office/officeart/2008/layout/LinedList"/>
    <dgm:cxn modelId="{B062373D-E9CB-FE4B-A8EF-634B96E13268}" type="presParOf" srcId="{ADC8B8BF-4D65-CA41-A822-A21FE8807B16}" destId="{40227CDF-BE74-504F-90E0-1F20BDDCC44F}" srcOrd="6" destOrd="0" presId="urn:microsoft.com/office/officeart/2008/layout/LinedList"/>
    <dgm:cxn modelId="{B1B55EA3-526F-7848-89CB-FA1585A0C5A6}" type="presParOf" srcId="{ADC8B8BF-4D65-CA41-A822-A21FE8807B16}" destId="{21327A48-C553-574D-94B7-D6EA0C2E275B}" srcOrd="7" destOrd="0" presId="urn:microsoft.com/office/officeart/2008/layout/LinedList"/>
    <dgm:cxn modelId="{8DD5B815-51C9-3845-B82A-CAB5EF87B0DC}" type="presParOf" srcId="{21327A48-C553-574D-94B7-D6EA0C2E275B}" destId="{245B9B03-2360-CA45-BE13-76EB9ACC820E}" srcOrd="0" destOrd="0" presId="urn:microsoft.com/office/officeart/2008/layout/LinedList"/>
    <dgm:cxn modelId="{B7A29B00-8185-4F49-A09C-CCE28C91203B}" type="presParOf" srcId="{21327A48-C553-574D-94B7-D6EA0C2E275B}" destId="{610E750D-FDF0-BA44-B41B-58B38018BA01}" srcOrd="1" destOrd="0" presId="urn:microsoft.com/office/officeart/2008/layout/LinedList"/>
    <dgm:cxn modelId="{9A064BB4-597D-E642-8E5D-6A03D1A781F2}" type="presParOf" srcId="{21327A48-C553-574D-94B7-D6EA0C2E275B}" destId="{248AA46F-5EDA-A14F-81B2-135A2CB33772}" srcOrd="2" destOrd="0" presId="urn:microsoft.com/office/officeart/2008/layout/LinedList"/>
    <dgm:cxn modelId="{4FD670E2-1880-D44F-A585-ECFB0A67EC70}" type="presParOf" srcId="{ADC8B8BF-4D65-CA41-A822-A21FE8807B16}" destId="{D023BADF-28F9-1F4D-A231-376D265D5C82}" srcOrd="8" destOrd="0" presId="urn:microsoft.com/office/officeart/2008/layout/LinedList"/>
    <dgm:cxn modelId="{877A792D-CE0A-E047-A4EA-16D95B97F185}" type="presParOf" srcId="{ADC8B8BF-4D65-CA41-A822-A21FE8807B16}" destId="{79A4B049-AD33-7F4C-AC32-047AA8290529}" srcOrd="9" destOrd="0" presId="urn:microsoft.com/office/officeart/2008/layout/LinedList"/>
    <dgm:cxn modelId="{3E8056EB-3657-6C4B-891B-7287FE970DEE}" type="presParOf" srcId="{ADC8B8BF-4D65-CA41-A822-A21FE8807B16}" destId="{CA58C045-7458-474C-AA08-D64CF4D2CB8F}" srcOrd="10" destOrd="0" presId="urn:microsoft.com/office/officeart/2008/layout/LinedList"/>
    <dgm:cxn modelId="{B44C8816-BE72-4C44-AF5D-3428CB27A2B9}" type="presParOf" srcId="{CA58C045-7458-474C-AA08-D64CF4D2CB8F}" destId="{C13953CC-6392-7149-B4B2-7A2E672F2138}" srcOrd="0" destOrd="0" presId="urn:microsoft.com/office/officeart/2008/layout/LinedList"/>
    <dgm:cxn modelId="{FD2CDE1D-221A-CD46-B6EE-BCB64C734358}" type="presParOf" srcId="{CA58C045-7458-474C-AA08-D64CF4D2CB8F}" destId="{4AC3EDEA-3C8E-924F-BC1C-FFBBDD803E62}" srcOrd="1" destOrd="0" presId="urn:microsoft.com/office/officeart/2008/layout/LinedList"/>
    <dgm:cxn modelId="{FD795736-561B-4A45-B7E3-FAE08ABE6515}" type="presParOf" srcId="{CA58C045-7458-474C-AA08-D64CF4D2CB8F}" destId="{57D74460-441A-F543-8045-02BAF4674D7B}" srcOrd="2" destOrd="0" presId="urn:microsoft.com/office/officeart/2008/layout/LinedList"/>
    <dgm:cxn modelId="{2BA9CF87-20AD-5947-B915-6A30D98E63DD}" type="presParOf" srcId="{ADC8B8BF-4D65-CA41-A822-A21FE8807B16}" destId="{A278BEA9-1A26-524E-BAE2-4ED8AD004AB3}" srcOrd="11" destOrd="0" presId="urn:microsoft.com/office/officeart/2008/layout/LinedList"/>
    <dgm:cxn modelId="{9993D9D0-6ABE-A440-9453-CEE19DD70F1A}" type="presParOf" srcId="{ADC8B8BF-4D65-CA41-A822-A21FE8807B16}" destId="{10EA7461-5009-884B-85B9-47A02C7792B9}" srcOrd="12" destOrd="0" presId="urn:microsoft.com/office/officeart/2008/layout/LinedList"/>
    <dgm:cxn modelId="{4AF57CD4-F759-C240-A656-0DA22CD23AEE}" type="presParOf" srcId="{ADC8B8BF-4D65-CA41-A822-A21FE8807B16}" destId="{8FE001CC-1E5A-4240-975C-1061CE178E89}" srcOrd="13" destOrd="0" presId="urn:microsoft.com/office/officeart/2008/layout/LinedList"/>
    <dgm:cxn modelId="{994502B0-1755-BF4E-AF9C-82D6886415EB}" type="presParOf" srcId="{8FE001CC-1E5A-4240-975C-1061CE178E89}" destId="{F7FEB93B-BEE3-BD4F-9CE1-06B0C172AEB3}" srcOrd="0" destOrd="0" presId="urn:microsoft.com/office/officeart/2008/layout/LinedList"/>
    <dgm:cxn modelId="{F12F4442-8119-2C4C-BA0F-C85D54947E8E}" type="presParOf" srcId="{8FE001CC-1E5A-4240-975C-1061CE178E89}" destId="{CF15590B-53B6-5E4C-9941-6617103C079B}" srcOrd="1" destOrd="0" presId="urn:microsoft.com/office/officeart/2008/layout/LinedList"/>
    <dgm:cxn modelId="{F0B2B284-D4A2-1643-911D-99628E0E5D32}" type="presParOf" srcId="{8FE001CC-1E5A-4240-975C-1061CE178E89}" destId="{11069795-7460-2E4C-BDE7-F4229FFF2D1E}" srcOrd="2" destOrd="0" presId="urn:microsoft.com/office/officeart/2008/layout/LinedList"/>
    <dgm:cxn modelId="{ACD08129-7513-8F47-AF1B-4BED2717C7D6}" type="presParOf" srcId="{ADC8B8BF-4D65-CA41-A822-A21FE8807B16}" destId="{4F682C6D-BF5F-7347-9816-7D1BFF036FD3}" srcOrd="14" destOrd="0" presId="urn:microsoft.com/office/officeart/2008/layout/LinedList"/>
    <dgm:cxn modelId="{50A6C270-A323-CB48-AE10-57D33EE3709F}" type="presParOf" srcId="{ADC8B8BF-4D65-CA41-A822-A21FE8807B16}" destId="{7430AF26-18FC-EA4D-A72F-9F3F863461BD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2A42BD-C537-3F4D-B67C-F573BAD567EA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27F10-6C99-0B45-8707-21626C4236A7}">
      <dgm:prSet phldrT="[Text]"/>
      <dgm:spPr/>
      <dgm:t>
        <a:bodyPr/>
        <a:lstStyle/>
        <a:p>
          <a:r>
            <a:rPr lang="en-US" altLang="zh-CN" dirty="0"/>
            <a:t>DSC</a:t>
          </a:r>
          <a:endParaRPr lang="en-US" dirty="0"/>
        </a:p>
      </dgm:t>
    </dgm:pt>
    <dgm:pt modelId="{24132D6E-30F3-1543-852D-E7ABF6C9353F}" type="parTrans" cxnId="{5CC2E00A-F1AA-5C40-8333-C5B6E92DE5D9}">
      <dgm:prSet/>
      <dgm:spPr/>
      <dgm:t>
        <a:bodyPr/>
        <a:lstStyle/>
        <a:p>
          <a:endParaRPr lang="en-US"/>
        </a:p>
      </dgm:t>
    </dgm:pt>
    <dgm:pt modelId="{CD63EA00-A5D7-B848-8F51-99D2E6532FF9}" type="sibTrans" cxnId="{5CC2E00A-F1AA-5C40-8333-C5B6E92DE5D9}">
      <dgm:prSet/>
      <dgm:spPr/>
      <dgm:t>
        <a:bodyPr/>
        <a:lstStyle/>
        <a:p>
          <a:endParaRPr lang="en-US"/>
        </a:p>
      </dgm:t>
    </dgm:pt>
    <dgm:pt modelId="{BCA9A28D-871D-0C4A-A881-EE1F1011FE6A}">
      <dgm:prSet phldrT="[Text]"/>
      <dgm:spPr/>
      <dgm:t>
        <a:bodyPr/>
        <a:lstStyle/>
        <a:p>
          <a:r>
            <a:rPr lang="en-US" altLang="zh-CN" dirty="0"/>
            <a:t>Text</a:t>
          </a:r>
          <a:r>
            <a:rPr lang="zh-CN" altLang="en-US" dirty="0"/>
            <a:t> </a:t>
          </a:r>
          <a:r>
            <a:rPr lang="en-US" altLang="zh-CN" dirty="0"/>
            <a:t>Mining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en-US" dirty="0"/>
        </a:p>
      </dgm:t>
    </dgm:pt>
    <dgm:pt modelId="{414AC6FD-7561-314B-8680-7896227AA1F8}" type="parTrans" cxnId="{D173B15A-EA84-3248-A944-4D2A14E718FC}">
      <dgm:prSet/>
      <dgm:spPr/>
      <dgm:t>
        <a:bodyPr/>
        <a:lstStyle/>
        <a:p>
          <a:endParaRPr lang="en-US"/>
        </a:p>
      </dgm:t>
    </dgm:pt>
    <dgm:pt modelId="{2C0F01C3-4808-5B45-8657-1490EF729F1A}" type="sibTrans" cxnId="{D173B15A-EA84-3248-A944-4D2A14E718FC}">
      <dgm:prSet/>
      <dgm:spPr/>
      <dgm:t>
        <a:bodyPr/>
        <a:lstStyle/>
        <a:p>
          <a:endParaRPr lang="en-US"/>
        </a:p>
      </dgm:t>
    </dgm:pt>
    <dgm:pt modelId="{C796DBDC-EC02-9D48-80BE-F4BDF088E1EA}">
      <dgm:prSet phldrT="[Text]"/>
      <dgm:spPr/>
      <dgm:t>
        <a:bodyPr/>
        <a:lstStyle/>
        <a:p>
          <a:r>
            <a:rPr lang="en-US" altLang="zh-CN" dirty="0"/>
            <a:t>Loan</a:t>
          </a:r>
          <a:r>
            <a:rPr lang="zh-CN" altLang="en-US" dirty="0"/>
            <a:t> </a:t>
          </a:r>
          <a:r>
            <a:rPr lang="en-US" altLang="zh-CN" dirty="0"/>
            <a:t>Amount</a:t>
          </a:r>
          <a:endParaRPr lang="en-US" dirty="0"/>
        </a:p>
      </dgm:t>
    </dgm:pt>
    <dgm:pt modelId="{A6BC3860-ED98-B84A-BEF5-F99DBDFA1414}" type="parTrans" cxnId="{FA485931-551C-4344-A72F-CFA341E1132B}">
      <dgm:prSet/>
      <dgm:spPr/>
      <dgm:t>
        <a:bodyPr/>
        <a:lstStyle/>
        <a:p>
          <a:endParaRPr lang="en-US"/>
        </a:p>
      </dgm:t>
    </dgm:pt>
    <dgm:pt modelId="{BF320C0F-3138-7D4E-B822-3BA3FDC358F1}" type="sibTrans" cxnId="{FA485931-551C-4344-A72F-CFA341E1132B}">
      <dgm:prSet/>
      <dgm:spPr/>
      <dgm:t>
        <a:bodyPr/>
        <a:lstStyle/>
        <a:p>
          <a:endParaRPr lang="en-US"/>
        </a:p>
      </dgm:t>
    </dgm:pt>
    <dgm:pt modelId="{091A18B7-AF5D-DF47-925E-1F10662C0A86}">
      <dgm:prSet phldrT="[Text]"/>
      <dgm:spPr/>
      <dgm:t>
        <a:bodyPr/>
        <a:lstStyle/>
        <a:p>
          <a:r>
            <a:rPr lang="en-US" altLang="zh-CN" dirty="0"/>
            <a:t>Month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Book</a:t>
          </a:r>
          <a:endParaRPr lang="zh-CN" altLang="en-US" dirty="0"/>
        </a:p>
      </dgm:t>
    </dgm:pt>
    <dgm:pt modelId="{C257E53D-3DE0-B241-8698-8E39BB74BF1D}" type="parTrans" cxnId="{BD8115D6-9D2C-3F4D-9073-72DBAE2F4FB4}">
      <dgm:prSet/>
      <dgm:spPr/>
      <dgm:t>
        <a:bodyPr/>
        <a:lstStyle/>
        <a:p>
          <a:endParaRPr lang="en-US"/>
        </a:p>
      </dgm:t>
    </dgm:pt>
    <dgm:pt modelId="{9B78558E-2245-354C-A7B1-9C6C02254150}" type="sibTrans" cxnId="{BD8115D6-9D2C-3F4D-9073-72DBAE2F4FB4}">
      <dgm:prSet/>
      <dgm:spPr/>
      <dgm:t>
        <a:bodyPr/>
        <a:lstStyle/>
        <a:p>
          <a:endParaRPr lang="en-US"/>
        </a:p>
      </dgm:t>
    </dgm:pt>
    <dgm:pt modelId="{F06D2FDB-7DAD-7047-AAA5-21ADC86B4EF1}">
      <dgm:prSet phldrT="[Text]"/>
      <dgm:spPr/>
      <dgm:t>
        <a:bodyPr/>
        <a:lstStyle/>
        <a:p>
          <a:r>
            <a:rPr lang="en-US" altLang="zh-CN" dirty="0"/>
            <a:t>Behavior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zh-CN" altLang="en-US" dirty="0"/>
        </a:p>
      </dgm:t>
    </dgm:pt>
    <dgm:pt modelId="{A91FDE7E-AA6C-AF41-B53D-3B90CD47C292}" type="parTrans" cxnId="{9FF0721B-1CA1-D441-AC39-494A95CAE244}">
      <dgm:prSet/>
      <dgm:spPr/>
      <dgm:t>
        <a:bodyPr/>
        <a:lstStyle/>
        <a:p>
          <a:endParaRPr lang="en-US"/>
        </a:p>
      </dgm:t>
    </dgm:pt>
    <dgm:pt modelId="{CF747968-966B-A849-B97F-B89E1469EBA2}" type="sibTrans" cxnId="{9FF0721B-1CA1-D441-AC39-494A95CAE244}">
      <dgm:prSet/>
      <dgm:spPr/>
      <dgm:t>
        <a:bodyPr/>
        <a:lstStyle/>
        <a:p>
          <a:endParaRPr lang="en-US"/>
        </a:p>
      </dgm:t>
    </dgm:pt>
    <dgm:pt modelId="{7337359F-0D1B-3349-BB9C-C394FC0145C1}">
      <dgm:prSet phldrT="[Text]"/>
      <dgm:spPr/>
      <dgm:t>
        <a:bodyPr/>
        <a:lstStyle/>
        <a:p>
          <a:r>
            <a:rPr lang="en-US" altLang="zh-CN" dirty="0"/>
            <a:t>FICO</a:t>
          </a:r>
          <a:r>
            <a:rPr lang="zh-CN" altLang="en-US" dirty="0"/>
            <a:t> </a:t>
          </a:r>
          <a:r>
            <a:rPr lang="en-US" altLang="zh-CN" dirty="0"/>
            <a:t>Score</a:t>
          </a:r>
          <a:endParaRPr lang="zh-CN" altLang="en-US" dirty="0"/>
        </a:p>
      </dgm:t>
    </dgm:pt>
    <dgm:pt modelId="{7A80EB20-8FE4-DC4B-B54D-DF4BB3017288}" type="parTrans" cxnId="{D4D8557B-448F-A345-BCA6-78151449F944}">
      <dgm:prSet/>
      <dgm:spPr/>
      <dgm:t>
        <a:bodyPr/>
        <a:lstStyle/>
        <a:p>
          <a:endParaRPr lang="en-US"/>
        </a:p>
      </dgm:t>
    </dgm:pt>
    <dgm:pt modelId="{CAEBA0D7-EEA0-1342-AF21-F9590383FD3F}" type="sibTrans" cxnId="{D4D8557B-448F-A345-BCA6-78151449F944}">
      <dgm:prSet/>
      <dgm:spPr/>
      <dgm:t>
        <a:bodyPr/>
        <a:lstStyle/>
        <a:p>
          <a:endParaRPr lang="en-US"/>
        </a:p>
      </dgm:t>
    </dgm:pt>
    <dgm:pt modelId="{77BA2984-7449-334F-8933-49EF30E2658A}" type="pres">
      <dgm:prSet presAssocID="{0A2A42BD-C537-3F4D-B67C-F573BAD567EA}" presName="vert0" presStyleCnt="0">
        <dgm:presLayoutVars>
          <dgm:dir/>
          <dgm:animOne val="branch"/>
          <dgm:animLvl val="lvl"/>
        </dgm:presLayoutVars>
      </dgm:prSet>
      <dgm:spPr/>
    </dgm:pt>
    <dgm:pt modelId="{D6F13CE3-FC02-F449-8A8D-880BAD558B58}" type="pres">
      <dgm:prSet presAssocID="{08527F10-6C99-0B45-8707-21626C4236A7}" presName="thickLine" presStyleLbl="alignNode1" presStyleIdx="0" presStyleCnt="1"/>
      <dgm:spPr/>
    </dgm:pt>
    <dgm:pt modelId="{92D789B1-5005-6C46-A3EE-12E75965A08E}" type="pres">
      <dgm:prSet presAssocID="{08527F10-6C99-0B45-8707-21626C4236A7}" presName="horz1" presStyleCnt="0"/>
      <dgm:spPr/>
    </dgm:pt>
    <dgm:pt modelId="{91892301-D1FB-3149-BBEB-41CC7215E695}" type="pres">
      <dgm:prSet presAssocID="{08527F10-6C99-0B45-8707-21626C4236A7}" presName="tx1" presStyleLbl="revTx" presStyleIdx="0" presStyleCnt="6"/>
      <dgm:spPr/>
    </dgm:pt>
    <dgm:pt modelId="{ADC8B8BF-4D65-CA41-A822-A21FE8807B16}" type="pres">
      <dgm:prSet presAssocID="{08527F10-6C99-0B45-8707-21626C4236A7}" presName="vert1" presStyleCnt="0"/>
      <dgm:spPr/>
    </dgm:pt>
    <dgm:pt modelId="{D784A952-8BD6-E443-81CD-9EC8799FF528}" type="pres">
      <dgm:prSet presAssocID="{BCA9A28D-871D-0C4A-A881-EE1F1011FE6A}" presName="vertSpace2a" presStyleCnt="0"/>
      <dgm:spPr/>
    </dgm:pt>
    <dgm:pt modelId="{3B47E478-962F-FE4A-B46C-AB94831362DD}" type="pres">
      <dgm:prSet presAssocID="{BCA9A28D-871D-0C4A-A881-EE1F1011FE6A}" presName="horz2" presStyleCnt="0"/>
      <dgm:spPr/>
    </dgm:pt>
    <dgm:pt modelId="{7F1E3513-4BAF-5744-B8C4-DA762B562987}" type="pres">
      <dgm:prSet presAssocID="{BCA9A28D-871D-0C4A-A881-EE1F1011FE6A}" presName="horzSpace2" presStyleCnt="0"/>
      <dgm:spPr/>
    </dgm:pt>
    <dgm:pt modelId="{654E2190-8466-CD41-BBD1-18D512ACBDFA}" type="pres">
      <dgm:prSet presAssocID="{BCA9A28D-871D-0C4A-A881-EE1F1011FE6A}" presName="tx2" presStyleLbl="revTx" presStyleIdx="1" presStyleCnt="6"/>
      <dgm:spPr/>
    </dgm:pt>
    <dgm:pt modelId="{794C9D10-8225-0F44-8A33-1DE25B5DAE79}" type="pres">
      <dgm:prSet presAssocID="{BCA9A28D-871D-0C4A-A881-EE1F1011FE6A}" presName="vert2" presStyleCnt="0"/>
      <dgm:spPr/>
    </dgm:pt>
    <dgm:pt modelId="{32D1D989-442B-B641-A800-C77826EA8AC0}" type="pres">
      <dgm:prSet presAssocID="{BCA9A28D-871D-0C4A-A881-EE1F1011FE6A}" presName="thinLine2b" presStyleLbl="callout" presStyleIdx="0" presStyleCnt="5"/>
      <dgm:spPr/>
    </dgm:pt>
    <dgm:pt modelId="{85DCC389-5F62-ED48-BC4C-5C36421DC5E9}" type="pres">
      <dgm:prSet presAssocID="{BCA9A28D-871D-0C4A-A881-EE1F1011FE6A}" presName="vertSpace2b" presStyleCnt="0"/>
      <dgm:spPr/>
    </dgm:pt>
    <dgm:pt modelId="{EB93E26B-DDEB-0644-8F70-FCE63D23DA3C}" type="pres">
      <dgm:prSet presAssocID="{C796DBDC-EC02-9D48-80BE-F4BDF088E1EA}" presName="horz2" presStyleCnt="0"/>
      <dgm:spPr/>
    </dgm:pt>
    <dgm:pt modelId="{1F2C8FC6-E21F-6E47-9379-BB0E8C96106E}" type="pres">
      <dgm:prSet presAssocID="{C796DBDC-EC02-9D48-80BE-F4BDF088E1EA}" presName="horzSpace2" presStyleCnt="0"/>
      <dgm:spPr/>
    </dgm:pt>
    <dgm:pt modelId="{5CB3BF46-AC56-3748-9557-E6881889B160}" type="pres">
      <dgm:prSet presAssocID="{C796DBDC-EC02-9D48-80BE-F4BDF088E1EA}" presName="tx2" presStyleLbl="revTx" presStyleIdx="2" presStyleCnt="6"/>
      <dgm:spPr/>
    </dgm:pt>
    <dgm:pt modelId="{C777DC0A-23DB-7E4E-B69C-CF9B1E84E409}" type="pres">
      <dgm:prSet presAssocID="{C796DBDC-EC02-9D48-80BE-F4BDF088E1EA}" presName="vert2" presStyleCnt="0"/>
      <dgm:spPr/>
    </dgm:pt>
    <dgm:pt modelId="{281E20C6-1D24-F143-B509-EBF826DAAD2F}" type="pres">
      <dgm:prSet presAssocID="{C796DBDC-EC02-9D48-80BE-F4BDF088E1EA}" presName="thinLine2b" presStyleLbl="callout" presStyleIdx="1" presStyleCnt="5"/>
      <dgm:spPr/>
    </dgm:pt>
    <dgm:pt modelId="{40227CDF-BE74-504F-90E0-1F20BDDCC44F}" type="pres">
      <dgm:prSet presAssocID="{C796DBDC-EC02-9D48-80BE-F4BDF088E1EA}" presName="vertSpace2b" presStyleCnt="0"/>
      <dgm:spPr/>
    </dgm:pt>
    <dgm:pt modelId="{21327A48-C553-574D-94B7-D6EA0C2E275B}" type="pres">
      <dgm:prSet presAssocID="{091A18B7-AF5D-DF47-925E-1F10662C0A86}" presName="horz2" presStyleCnt="0"/>
      <dgm:spPr/>
    </dgm:pt>
    <dgm:pt modelId="{245B9B03-2360-CA45-BE13-76EB9ACC820E}" type="pres">
      <dgm:prSet presAssocID="{091A18B7-AF5D-DF47-925E-1F10662C0A86}" presName="horzSpace2" presStyleCnt="0"/>
      <dgm:spPr/>
    </dgm:pt>
    <dgm:pt modelId="{610E750D-FDF0-BA44-B41B-58B38018BA01}" type="pres">
      <dgm:prSet presAssocID="{091A18B7-AF5D-DF47-925E-1F10662C0A86}" presName="tx2" presStyleLbl="revTx" presStyleIdx="3" presStyleCnt="6"/>
      <dgm:spPr/>
    </dgm:pt>
    <dgm:pt modelId="{248AA46F-5EDA-A14F-81B2-135A2CB33772}" type="pres">
      <dgm:prSet presAssocID="{091A18B7-AF5D-DF47-925E-1F10662C0A86}" presName="vert2" presStyleCnt="0"/>
      <dgm:spPr/>
    </dgm:pt>
    <dgm:pt modelId="{D023BADF-28F9-1F4D-A231-376D265D5C82}" type="pres">
      <dgm:prSet presAssocID="{091A18B7-AF5D-DF47-925E-1F10662C0A86}" presName="thinLine2b" presStyleLbl="callout" presStyleIdx="2" presStyleCnt="5"/>
      <dgm:spPr/>
    </dgm:pt>
    <dgm:pt modelId="{79A4B049-AD33-7F4C-AC32-047AA8290529}" type="pres">
      <dgm:prSet presAssocID="{091A18B7-AF5D-DF47-925E-1F10662C0A86}" presName="vertSpace2b" presStyleCnt="0"/>
      <dgm:spPr/>
    </dgm:pt>
    <dgm:pt modelId="{B174A9CB-142C-3D4A-B1BC-2B9624827507}" type="pres">
      <dgm:prSet presAssocID="{F06D2FDB-7DAD-7047-AAA5-21ADC86B4EF1}" presName="horz2" presStyleCnt="0"/>
      <dgm:spPr/>
    </dgm:pt>
    <dgm:pt modelId="{3AB9E473-5B88-5D43-940E-A1A582D82E53}" type="pres">
      <dgm:prSet presAssocID="{F06D2FDB-7DAD-7047-AAA5-21ADC86B4EF1}" presName="horzSpace2" presStyleCnt="0"/>
      <dgm:spPr/>
    </dgm:pt>
    <dgm:pt modelId="{ACF1C8E3-2070-5745-AC10-48221D876629}" type="pres">
      <dgm:prSet presAssocID="{F06D2FDB-7DAD-7047-AAA5-21ADC86B4EF1}" presName="tx2" presStyleLbl="revTx" presStyleIdx="4" presStyleCnt="6"/>
      <dgm:spPr/>
    </dgm:pt>
    <dgm:pt modelId="{AF92978D-2DCE-DA4B-A2B9-315FF4591F69}" type="pres">
      <dgm:prSet presAssocID="{F06D2FDB-7DAD-7047-AAA5-21ADC86B4EF1}" presName="vert2" presStyleCnt="0"/>
      <dgm:spPr/>
    </dgm:pt>
    <dgm:pt modelId="{98AEE4F4-8763-AB49-803D-E31DD63E60AE}" type="pres">
      <dgm:prSet presAssocID="{F06D2FDB-7DAD-7047-AAA5-21ADC86B4EF1}" presName="thinLine2b" presStyleLbl="callout" presStyleIdx="3" presStyleCnt="5"/>
      <dgm:spPr/>
    </dgm:pt>
    <dgm:pt modelId="{DD4FDD28-8042-A542-A2F5-B649C23002A4}" type="pres">
      <dgm:prSet presAssocID="{F06D2FDB-7DAD-7047-AAA5-21ADC86B4EF1}" presName="vertSpace2b" presStyleCnt="0"/>
      <dgm:spPr/>
    </dgm:pt>
    <dgm:pt modelId="{A0BB45B1-1F12-8C4D-BF2B-809ECE22282A}" type="pres">
      <dgm:prSet presAssocID="{7337359F-0D1B-3349-BB9C-C394FC0145C1}" presName="horz2" presStyleCnt="0"/>
      <dgm:spPr/>
    </dgm:pt>
    <dgm:pt modelId="{B06CB06C-0957-6D4E-9926-0EDA1811256D}" type="pres">
      <dgm:prSet presAssocID="{7337359F-0D1B-3349-BB9C-C394FC0145C1}" presName="horzSpace2" presStyleCnt="0"/>
      <dgm:spPr/>
    </dgm:pt>
    <dgm:pt modelId="{41844064-8CC0-4844-B4FA-7207A9376826}" type="pres">
      <dgm:prSet presAssocID="{7337359F-0D1B-3349-BB9C-C394FC0145C1}" presName="tx2" presStyleLbl="revTx" presStyleIdx="5" presStyleCnt="6"/>
      <dgm:spPr/>
    </dgm:pt>
    <dgm:pt modelId="{60DB857A-8B7A-784C-9C2E-5916E5C42F61}" type="pres">
      <dgm:prSet presAssocID="{7337359F-0D1B-3349-BB9C-C394FC0145C1}" presName="vert2" presStyleCnt="0"/>
      <dgm:spPr/>
    </dgm:pt>
    <dgm:pt modelId="{15B910FF-2247-D842-B6CD-0D06B5F05AAD}" type="pres">
      <dgm:prSet presAssocID="{7337359F-0D1B-3349-BB9C-C394FC0145C1}" presName="thinLine2b" presStyleLbl="callout" presStyleIdx="4" presStyleCnt="5"/>
      <dgm:spPr/>
    </dgm:pt>
    <dgm:pt modelId="{C7251D19-CF26-1540-B5DB-52C1BAD64F36}" type="pres">
      <dgm:prSet presAssocID="{7337359F-0D1B-3349-BB9C-C394FC0145C1}" presName="vertSpace2b" presStyleCnt="0"/>
      <dgm:spPr/>
    </dgm:pt>
  </dgm:ptLst>
  <dgm:cxnLst>
    <dgm:cxn modelId="{5CC2E00A-F1AA-5C40-8333-C5B6E92DE5D9}" srcId="{0A2A42BD-C537-3F4D-B67C-F573BAD567EA}" destId="{08527F10-6C99-0B45-8707-21626C4236A7}" srcOrd="0" destOrd="0" parTransId="{24132D6E-30F3-1543-852D-E7ABF6C9353F}" sibTransId="{CD63EA00-A5D7-B848-8F51-99D2E6532FF9}"/>
    <dgm:cxn modelId="{4571E710-DACD-0E4F-9662-C62A0010A563}" type="presOf" srcId="{7337359F-0D1B-3349-BB9C-C394FC0145C1}" destId="{41844064-8CC0-4844-B4FA-7207A9376826}" srcOrd="0" destOrd="0" presId="urn:microsoft.com/office/officeart/2008/layout/LinedList"/>
    <dgm:cxn modelId="{9FF0721B-1CA1-D441-AC39-494A95CAE244}" srcId="{08527F10-6C99-0B45-8707-21626C4236A7}" destId="{F06D2FDB-7DAD-7047-AAA5-21ADC86B4EF1}" srcOrd="3" destOrd="0" parTransId="{A91FDE7E-AA6C-AF41-B53D-3B90CD47C292}" sibTransId="{CF747968-966B-A849-B97F-B89E1469EBA2}"/>
    <dgm:cxn modelId="{FA485931-551C-4344-A72F-CFA341E1132B}" srcId="{08527F10-6C99-0B45-8707-21626C4236A7}" destId="{C796DBDC-EC02-9D48-80BE-F4BDF088E1EA}" srcOrd="1" destOrd="0" parTransId="{A6BC3860-ED98-B84A-BEF5-F99DBDFA1414}" sibTransId="{BF320C0F-3138-7D4E-B822-3BA3FDC358F1}"/>
    <dgm:cxn modelId="{1698E135-C558-2347-9E01-81758ECFF72D}" type="presOf" srcId="{F06D2FDB-7DAD-7047-AAA5-21ADC86B4EF1}" destId="{ACF1C8E3-2070-5745-AC10-48221D876629}" srcOrd="0" destOrd="0" presId="urn:microsoft.com/office/officeart/2008/layout/LinedList"/>
    <dgm:cxn modelId="{1392B46F-62E6-6A4F-9AE7-6ED7FA57CB53}" type="presOf" srcId="{C796DBDC-EC02-9D48-80BE-F4BDF088E1EA}" destId="{5CB3BF46-AC56-3748-9557-E6881889B160}" srcOrd="0" destOrd="0" presId="urn:microsoft.com/office/officeart/2008/layout/LinedList"/>
    <dgm:cxn modelId="{D173B15A-EA84-3248-A944-4D2A14E718FC}" srcId="{08527F10-6C99-0B45-8707-21626C4236A7}" destId="{BCA9A28D-871D-0C4A-A881-EE1F1011FE6A}" srcOrd="0" destOrd="0" parTransId="{414AC6FD-7561-314B-8680-7896227AA1F8}" sibTransId="{2C0F01C3-4808-5B45-8657-1490EF729F1A}"/>
    <dgm:cxn modelId="{D4D8557B-448F-A345-BCA6-78151449F944}" srcId="{08527F10-6C99-0B45-8707-21626C4236A7}" destId="{7337359F-0D1B-3349-BB9C-C394FC0145C1}" srcOrd="4" destOrd="0" parTransId="{7A80EB20-8FE4-DC4B-B54D-DF4BB3017288}" sibTransId="{CAEBA0D7-EEA0-1342-AF21-F9590383FD3F}"/>
    <dgm:cxn modelId="{6D4C639A-0F4C-5845-A179-68C4688644B4}" type="presOf" srcId="{08527F10-6C99-0B45-8707-21626C4236A7}" destId="{91892301-D1FB-3149-BBEB-41CC7215E695}" srcOrd="0" destOrd="0" presId="urn:microsoft.com/office/officeart/2008/layout/LinedList"/>
    <dgm:cxn modelId="{E819E09D-4E8C-9148-A60C-C95616D048B4}" type="presOf" srcId="{BCA9A28D-871D-0C4A-A881-EE1F1011FE6A}" destId="{654E2190-8466-CD41-BBD1-18D512ACBDFA}" srcOrd="0" destOrd="0" presId="urn:microsoft.com/office/officeart/2008/layout/LinedList"/>
    <dgm:cxn modelId="{DC3AB2AF-49D9-8643-99DF-8AC67677EEFF}" type="presOf" srcId="{091A18B7-AF5D-DF47-925E-1F10662C0A86}" destId="{610E750D-FDF0-BA44-B41B-58B38018BA01}" srcOrd="0" destOrd="0" presId="urn:microsoft.com/office/officeart/2008/layout/LinedList"/>
    <dgm:cxn modelId="{45FA4BC8-E5E3-B048-97C9-E9D7634233F7}" type="presOf" srcId="{0A2A42BD-C537-3F4D-B67C-F573BAD567EA}" destId="{77BA2984-7449-334F-8933-49EF30E2658A}" srcOrd="0" destOrd="0" presId="urn:microsoft.com/office/officeart/2008/layout/LinedList"/>
    <dgm:cxn modelId="{BD8115D6-9D2C-3F4D-9073-72DBAE2F4FB4}" srcId="{08527F10-6C99-0B45-8707-21626C4236A7}" destId="{091A18B7-AF5D-DF47-925E-1F10662C0A86}" srcOrd="2" destOrd="0" parTransId="{C257E53D-3DE0-B241-8698-8E39BB74BF1D}" sibTransId="{9B78558E-2245-354C-A7B1-9C6C02254150}"/>
    <dgm:cxn modelId="{57566A87-5533-254A-AAAB-C803F9DCC3D2}" type="presParOf" srcId="{77BA2984-7449-334F-8933-49EF30E2658A}" destId="{D6F13CE3-FC02-F449-8A8D-880BAD558B58}" srcOrd="0" destOrd="0" presId="urn:microsoft.com/office/officeart/2008/layout/LinedList"/>
    <dgm:cxn modelId="{501B9C29-3CF9-B74B-9705-2499DC951A02}" type="presParOf" srcId="{77BA2984-7449-334F-8933-49EF30E2658A}" destId="{92D789B1-5005-6C46-A3EE-12E75965A08E}" srcOrd="1" destOrd="0" presId="urn:microsoft.com/office/officeart/2008/layout/LinedList"/>
    <dgm:cxn modelId="{D869FF34-4EA4-AF44-B424-BCE95AE1CAC4}" type="presParOf" srcId="{92D789B1-5005-6C46-A3EE-12E75965A08E}" destId="{91892301-D1FB-3149-BBEB-41CC7215E695}" srcOrd="0" destOrd="0" presId="urn:microsoft.com/office/officeart/2008/layout/LinedList"/>
    <dgm:cxn modelId="{5DCDB1D6-8C64-1F46-A7B4-2786329FA4BE}" type="presParOf" srcId="{92D789B1-5005-6C46-A3EE-12E75965A08E}" destId="{ADC8B8BF-4D65-CA41-A822-A21FE8807B16}" srcOrd="1" destOrd="0" presId="urn:microsoft.com/office/officeart/2008/layout/LinedList"/>
    <dgm:cxn modelId="{E8D21B1F-03E2-444A-B2CE-3725EFD79D78}" type="presParOf" srcId="{ADC8B8BF-4D65-CA41-A822-A21FE8807B16}" destId="{D784A952-8BD6-E443-81CD-9EC8799FF528}" srcOrd="0" destOrd="0" presId="urn:microsoft.com/office/officeart/2008/layout/LinedList"/>
    <dgm:cxn modelId="{2B7F4367-08C4-AC48-8056-C8A1430FB84A}" type="presParOf" srcId="{ADC8B8BF-4D65-CA41-A822-A21FE8807B16}" destId="{3B47E478-962F-FE4A-B46C-AB94831362DD}" srcOrd="1" destOrd="0" presId="urn:microsoft.com/office/officeart/2008/layout/LinedList"/>
    <dgm:cxn modelId="{93D28C76-0305-414B-BCAF-92AB7EE45EA3}" type="presParOf" srcId="{3B47E478-962F-FE4A-B46C-AB94831362DD}" destId="{7F1E3513-4BAF-5744-B8C4-DA762B562987}" srcOrd="0" destOrd="0" presId="urn:microsoft.com/office/officeart/2008/layout/LinedList"/>
    <dgm:cxn modelId="{F088256E-0FAB-1443-B344-057EA1B831A6}" type="presParOf" srcId="{3B47E478-962F-FE4A-B46C-AB94831362DD}" destId="{654E2190-8466-CD41-BBD1-18D512ACBDFA}" srcOrd="1" destOrd="0" presId="urn:microsoft.com/office/officeart/2008/layout/LinedList"/>
    <dgm:cxn modelId="{6CC29E1C-F8CD-954E-8469-EF50DA9B3326}" type="presParOf" srcId="{3B47E478-962F-FE4A-B46C-AB94831362DD}" destId="{794C9D10-8225-0F44-8A33-1DE25B5DAE79}" srcOrd="2" destOrd="0" presId="urn:microsoft.com/office/officeart/2008/layout/LinedList"/>
    <dgm:cxn modelId="{9B05CD03-B9AB-704F-9BB9-82D7E8571B51}" type="presParOf" srcId="{ADC8B8BF-4D65-CA41-A822-A21FE8807B16}" destId="{32D1D989-442B-B641-A800-C77826EA8AC0}" srcOrd="2" destOrd="0" presId="urn:microsoft.com/office/officeart/2008/layout/LinedList"/>
    <dgm:cxn modelId="{B0F980C8-6A94-F746-A69B-61673EFB88F6}" type="presParOf" srcId="{ADC8B8BF-4D65-CA41-A822-A21FE8807B16}" destId="{85DCC389-5F62-ED48-BC4C-5C36421DC5E9}" srcOrd="3" destOrd="0" presId="urn:microsoft.com/office/officeart/2008/layout/LinedList"/>
    <dgm:cxn modelId="{98626C47-2AB7-F14E-AC6B-3FDD58D66726}" type="presParOf" srcId="{ADC8B8BF-4D65-CA41-A822-A21FE8807B16}" destId="{EB93E26B-DDEB-0644-8F70-FCE63D23DA3C}" srcOrd="4" destOrd="0" presId="urn:microsoft.com/office/officeart/2008/layout/LinedList"/>
    <dgm:cxn modelId="{AF07854B-4A5A-7540-87C3-45FCD2A14B99}" type="presParOf" srcId="{EB93E26B-DDEB-0644-8F70-FCE63D23DA3C}" destId="{1F2C8FC6-E21F-6E47-9379-BB0E8C96106E}" srcOrd="0" destOrd="0" presId="urn:microsoft.com/office/officeart/2008/layout/LinedList"/>
    <dgm:cxn modelId="{82638F55-4529-3F47-AC59-55540E60E49D}" type="presParOf" srcId="{EB93E26B-DDEB-0644-8F70-FCE63D23DA3C}" destId="{5CB3BF46-AC56-3748-9557-E6881889B160}" srcOrd="1" destOrd="0" presId="urn:microsoft.com/office/officeart/2008/layout/LinedList"/>
    <dgm:cxn modelId="{F8CA594F-4C6B-5343-B278-D7AA9A655478}" type="presParOf" srcId="{EB93E26B-DDEB-0644-8F70-FCE63D23DA3C}" destId="{C777DC0A-23DB-7E4E-B69C-CF9B1E84E409}" srcOrd="2" destOrd="0" presId="urn:microsoft.com/office/officeart/2008/layout/LinedList"/>
    <dgm:cxn modelId="{CB2CAF65-342D-434B-9941-0A37B349DF32}" type="presParOf" srcId="{ADC8B8BF-4D65-CA41-A822-A21FE8807B16}" destId="{281E20C6-1D24-F143-B509-EBF826DAAD2F}" srcOrd="5" destOrd="0" presId="urn:microsoft.com/office/officeart/2008/layout/LinedList"/>
    <dgm:cxn modelId="{D002CE02-1C32-BB4C-998F-2D86A9C18AE3}" type="presParOf" srcId="{ADC8B8BF-4D65-CA41-A822-A21FE8807B16}" destId="{40227CDF-BE74-504F-90E0-1F20BDDCC44F}" srcOrd="6" destOrd="0" presId="urn:microsoft.com/office/officeart/2008/layout/LinedList"/>
    <dgm:cxn modelId="{C5AB93F8-0E89-6C4F-BDB9-7E3696B45D54}" type="presParOf" srcId="{ADC8B8BF-4D65-CA41-A822-A21FE8807B16}" destId="{21327A48-C553-574D-94B7-D6EA0C2E275B}" srcOrd="7" destOrd="0" presId="urn:microsoft.com/office/officeart/2008/layout/LinedList"/>
    <dgm:cxn modelId="{C66AF5C4-C0F6-0640-BC34-286F982A5F21}" type="presParOf" srcId="{21327A48-C553-574D-94B7-D6EA0C2E275B}" destId="{245B9B03-2360-CA45-BE13-76EB9ACC820E}" srcOrd="0" destOrd="0" presId="urn:microsoft.com/office/officeart/2008/layout/LinedList"/>
    <dgm:cxn modelId="{B5E348CE-1AAF-2B4D-AAC0-8C5A21645DFB}" type="presParOf" srcId="{21327A48-C553-574D-94B7-D6EA0C2E275B}" destId="{610E750D-FDF0-BA44-B41B-58B38018BA01}" srcOrd="1" destOrd="0" presId="urn:microsoft.com/office/officeart/2008/layout/LinedList"/>
    <dgm:cxn modelId="{84E4794D-A668-5A44-825C-F456046B7624}" type="presParOf" srcId="{21327A48-C553-574D-94B7-D6EA0C2E275B}" destId="{248AA46F-5EDA-A14F-81B2-135A2CB33772}" srcOrd="2" destOrd="0" presId="urn:microsoft.com/office/officeart/2008/layout/LinedList"/>
    <dgm:cxn modelId="{07D09239-74E7-A048-B192-21DA4D1E4D63}" type="presParOf" srcId="{ADC8B8BF-4D65-CA41-A822-A21FE8807B16}" destId="{D023BADF-28F9-1F4D-A231-376D265D5C82}" srcOrd="8" destOrd="0" presId="urn:microsoft.com/office/officeart/2008/layout/LinedList"/>
    <dgm:cxn modelId="{361245AE-74F9-3B4C-97A1-1E5A12A1103C}" type="presParOf" srcId="{ADC8B8BF-4D65-CA41-A822-A21FE8807B16}" destId="{79A4B049-AD33-7F4C-AC32-047AA8290529}" srcOrd="9" destOrd="0" presId="urn:microsoft.com/office/officeart/2008/layout/LinedList"/>
    <dgm:cxn modelId="{BA40BD59-1559-3246-988B-C9881F274F1A}" type="presParOf" srcId="{ADC8B8BF-4D65-CA41-A822-A21FE8807B16}" destId="{B174A9CB-142C-3D4A-B1BC-2B9624827507}" srcOrd="10" destOrd="0" presId="urn:microsoft.com/office/officeart/2008/layout/LinedList"/>
    <dgm:cxn modelId="{EE7F3906-013A-1D49-A48A-26B8EFE6B7DF}" type="presParOf" srcId="{B174A9CB-142C-3D4A-B1BC-2B9624827507}" destId="{3AB9E473-5B88-5D43-940E-A1A582D82E53}" srcOrd="0" destOrd="0" presId="urn:microsoft.com/office/officeart/2008/layout/LinedList"/>
    <dgm:cxn modelId="{2E7C221E-D568-9F4D-9105-3A6F0350402B}" type="presParOf" srcId="{B174A9CB-142C-3D4A-B1BC-2B9624827507}" destId="{ACF1C8E3-2070-5745-AC10-48221D876629}" srcOrd="1" destOrd="0" presId="urn:microsoft.com/office/officeart/2008/layout/LinedList"/>
    <dgm:cxn modelId="{5BE2B46B-6849-9547-BB8E-CB03BB16BE82}" type="presParOf" srcId="{B174A9CB-142C-3D4A-B1BC-2B9624827507}" destId="{AF92978D-2DCE-DA4B-A2B9-315FF4591F69}" srcOrd="2" destOrd="0" presId="urn:microsoft.com/office/officeart/2008/layout/LinedList"/>
    <dgm:cxn modelId="{B93E8C88-8E07-1941-86AC-1E0EF3F822E0}" type="presParOf" srcId="{ADC8B8BF-4D65-CA41-A822-A21FE8807B16}" destId="{98AEE4F4-8763-AB49-803D-E31DD63E60AE}" srcOrd="11" destOrd="0" presId="urn:microsoft.com/office/officeart/2008/layout/LinedList"/>
    <dgm:cxn modelId="{EFC7EEA6-4234-8445-ADB9-BD3417FA4E2A}" type="presParOf" srcId="{ADC8B8BF-4D65-CA41-A822-A21FE8807B16}" destId="{DD4FDD28-8042-A542-A2F5-B649C23002A4}" srcOrd="12" destOrd="0" presId="urn:microsoft.com/office/officeart/2008/layout/LinedList"/>
    <dgm:cxn modelId="{28A7AEC6-5AA5-354A-93F8-6FA5BF4D254E}" type="presParOf" srcId="{ADC8B8BF-4D65-CA41-A822-A21FE8807B16}" destId="{A0BB45B1-1F12-8C4D-BF2B-809ECE22282A}" srcOrd="13" destOrd="0" presId="urn:microsoft.com/office/officeart/2008/layout/LinedList"/>
    <dgm:cxn modelId="{F267ECD3-8B72-1744-B9D0-06E36D90402F}" type="presParOf" srcId="{A0BB45B1-1F12-8C4D-BF2B-809ECE22282A}" destId="{B06CB06C-0957-6D4E-9926-0EDA1811256D}" srcOrd="0" destOrd="0" presId="urn:microsoft.com/office/officeart/2008/layout/LinedList"/>
    <dgm:cxn modelId="{9B462863-E4CF-DC45-B45F-5F3A75BF87BC}" type="presParOf" srcId="{A0BB45B1-1F12-8C4D-BF2B-809ECE22282A}" destId="{41844064-8CC0-4844-B4FA-7207A9376826}" srcOrd="1" destOrd="0" presId="urn:microsoft.com/office/officeart/2008/layout/LinedList"/>
    <dgm:cxn modelId="{193B45EB-B430-2B4A-9336-BBE266C6BA63}" type="presParOf" srcId="{A0BB45B1-1F12-8C4D-BF2B-809ECE22282A}" destId="{60DB857A-8B7A-784C-9C2E-5916E5C42F61}" srcOrd="2" destOrd="0" presId="urn:microsoft.com/office/officeart/2008/layout/LinedList"/>
    <dgm:cxn modelId="{949E7818-F664-5B4C-83AC-DC8C6F3C12D9}" type="presParOf" srcId="{ADC8B8BF-4D65-CA41-A822-A21FE8807B16}" destId="{15B910FF-2247-D842-B6CD-0D06B5F05AAD}" srcOrd="14" destOrd="0" presId="urn:microsoft.com/office/officeart/2008/layout/LinedList"/>
    <dgm:cxn modelId="{74BF7A3E-1082-4247-9382-1403DD93321F}" type="presParOf" srcId="{ADC8B8BF-4D65-CA41-A822-A21FE8807B16}" destId="{C7251D19-CF26-1540-B5DB-52C1BAD64F36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9BE06-439F-42E8-A5D9-A59BD1AD36C3}">
      <dsp:nvSpPr>
        <dsp:cNvPr id="0" name=""/>
        <dsp:cNvSpPr/>
      </dsp:nvSpPr>
      <dsp:spPr>
        <a:xfrm rot="5400000">
          <a:off x="205193" y="1201253"/>
          <a:ext cx="612294" cy="101884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7A025-A646-45B4-B97B-C769B2790C4F}">
      <dsp:nvSpPr>
        <dsp:cNvPr id="0" name=""/>
        <dsp:cNvSpPr/>
      </dsp:nvSpPr>
      <dsp:spPr>
        <a:xfrm>
          <a:off x="102986" y="1505668"/>
          <a:ext cx="919817" cy="80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5000"/>
                </a:schemeClr>
              </a:solidFill>
            </a:rPr>
            <a:t>Issued Loans</a:t>
          </a:r>
        </a:p>
      </dsp:txBody>
      <dsp:txXfrm>
        <a:off x="102986" y="1505668"/>
        <a:ext cx="919817" cy="806274"/>
      </dsp:txXfrm>
    </dsp:sp>
    <dsp:sp modelId="{6221995A-155D-47AC-8A34-F0E62D4B0834}">
      <dsp:nvSpPr>
        <dsp:cNvPr id="0" name=""/>
        <dsp:cNvSpPr/>
      </dsp:nvSpPr>
      <dsp:spPr>
        <a:xfrm>
          <a:off x="849254" y="1126245"/>
          <a:ext cx="173550" cy="173550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68756-3177-4B51-BE46-8DB1A8DADEFF}">
      <dsp:nvSpPr>
        <dsp:cNvPr id="0" name=""/>
        <dsp:cNvSpPr/>
      </dsp:nvSpPr>
      <dsp:spPr>
        <a:xfrm rot="5400000">
          <a:off x="1331230" y="922615"/>
          <a:ext cx="612294" cy="1018843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A6738-616F-4D31-AF09-043FCE8AB4E5}">
      <dsp:nvSpPr>
        <dsp:cNvPr id="0" name=""/>
        <dsp:cNvSpPr/>
      </dsp:nvSpPr>
      <dsp:spPr>
        <a:xfrm>
          <a:off x="1229023" y="1227029"/>
          <a:ext cx="919817" cy="80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5000"/>
                </a:schemeClr>
              </a:solidFill>
            </a:rPr>
            <a:t>Charge Off</a:t>
          </a:r>
        </a:p>
      </dsp:txBody>
      <dsp:txXfrm>
        <a:off x="1229023" y="1227029"/>
        <a:ext cx="919817" cy="806274"/>
      </dsp:txXfrm>
    </dsp:sp>
    <dsp:sp modelId="{0C511980-8A76-49AE-9A66-554CB85B8BC7}">
      <dsp:nvSpPr>
        <dsp:cNvPr id="0" name=""/>
        <dsp:cNvSpPr/>
      </dsp:nvSpPr>
      <dsp:spPr>
        <a:xfrm>
          <a:off x="1975290" y="847606"/>
          <a:ext cx="173550" cy="173550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C5D5-FBEE-4F7F-8932-CF6F709DEF5F}">
      <dsp:nvSpPr>
        <dsp:cNvPr id="0" name=""/>
        <dsp:cNvSpPr/>
      </dsp:nvSpPr>
      <dsp:spPr>
        <a:xfrm rot="5400000">
          <a:off x="2457266" y="643976"/>
          <a:ext cx="612294" cy="1018843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F4796-CD9C-4381-92D8-1DA97EA1027C}">
      <dsp:nvSpPr>
        <dsp:cNvPr id="0" name=""/>
        <dsp:cNvSpPr/>
      </dsp:nvSpPr>
      <dsp:spPr>
        <a:xfrm>
          <a:off x="2355059" y="948391"/>
          <a:ext cx="919817" cy="80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5000"/>
                </a:schemeClr>
              </a:solidFill>
            </a:rPr>
            <a:t>Post Charge Off</a:t>
          </a:r>
        </a:p>
      </dsp:txBody>
      <dsp:txXfrm>
        <a:off x="2355059" y="948391"/>
        <a:ext cx="919817" cy="806274"/>
      </dsp:txXfrm>
    </dsp:sp>
    <dsp:sp modelId="{7089F7ED-A902-45BE-A6EC-431DCA4B31B6}">
      <dsp:nvSpPr>
        <dsp:cNvPr id="0" name=""/>
        <dsp:cNvSpPr/>
      </dsp:nvSpPr>
      <dsp:spPr>
        <a:xfrm>
          <a:off x="3101326" y="568967"/>
          <a:ext cx="173550" cy="173550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7748F-F7B0-4BDC-BE3A-CCB390968DFD}">
      <dsp:nvSpPr>
        <dsp:cNvPr id="0" name=""/>
        <dsp:cNvSpPr/>
      </dsp:nvSpPr>
      <dsp:spPr>
        <a:xfrm rot="5400000">
          <a:off x="3583303" y="365337"/>
          <a:ext cx="612294" cy="1018843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3342B-8C49-45FB-A6A4-ED1A07CCA771}">
      <dsp:nvSpPr>
        <dsp:cNvPr id="0" name=""/>
        <dsp:cNvSpPr/>
      </dsp:nvSpPr>
      <dsp:spPr>
        <a:xfrm>
          <a:off x="3452954" y="669752"/>
          <a:ext cx="976101" cy="80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>
                  <a:lumMod val="25000"/>
                </a:schemeClr>
              </a:solidFill>
            </a:rPr>
            <a:t>How To optimize recovery</a:t>
          </a:r>
        </a:p>
      </dsp:txBody>
      <dsp:txXfrm>
        <a:off x="3452954" y="669752"/>
        <a:ext cx="976101" cy="8062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E47A8-994F-473D-8A5E-91FD0C95341B}">
      <dsp:nvSpPr>
        <dsp:cNvPr id="0" name=""/>
        <dsp:cNvSpPr/>
      </dsp:nvSpPr>
      <dsp:spPr>
        <a:xfrm>
          <a:off x="804" y="630296"/>
          <a:ext cx="985259" cy="98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Delinquent Bucket</a:t>
          </a:r>
        </a:p>
      </dsp:txBody>
      <dsp:txXfrm>
        <a:off x="145092" y="774584"/>
        <a:ext cx="696683" cy="696683"/>
      </dsp:txXfrm>
    </dsp:sp>
    <dsp:sp modelId="{E60591C7-0E5E-41D2-98E1-458E035721CD}">
      <dsp:nvSpPr>
        <dsp:cNvPr id="0" name=""/>
        <dsp:cNvSpPr/>
      </dsp:nvSpPr>
      <dsp:spPr>
        <a:xfrm>
          <a:off x="1066066" y="837200"/>
          <a:ext cx="571450" cy="5714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41812" y="1055722"/>
        <a:ext cx="419958" cy="134406"/>
      </dsp:txXfrm>
    </dsp:sp>
    <dsp:sp modelId="{B556E213-192F-4FE7-86CD-936E86379733}">
      <dsp:nvSpPr>
        <dsp:cNvPr id="0" name=""/>
        <dsp:cNvSpPr/>
      </dsp:nvSpPr>
      <dsp:spPr>
        <a:xfrm>
          <a:off x="1717520" y="630296"/>
          <a:ext cx="985259" cy="98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Loan Amount</a:t>
          </a:r>
        </a:p>
      </dsp:txBody>
      <dsp:txXfrm>
        <a:off x="1861808" y="774584"/>
        <a:ext cx="696683" cy="696683"/>
      </dsp:txXfrm>
    </dsp:sp>
    <dsp:sp modelId="{0268BBEB-6DB5-472B-8272-DFD0F070E9C3}">
      <dsp:nvSpPr>
        <dsp:cNvPr id="0" name=""/>
        <dsp:cNvSpPr/>
      </dsp:nvSpPr>
      <dsp:spPr>
        <a:xfrm>
          <a:off x="2782783" y="837200"/>
          <a:ext cx="571450" cy="5714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58529" y="1055722"/>
        <a:ext cx="419958" cy="134406"/>
      </dsp:txXfrm>
    </dsp:sp>
    <dsp:sp modelId="{8F9D56D4-B050-49FE-8C6C-03B757A551DD}">
      <dsp:nvSpPr>
        <dsp:cNvPr id="0" name=""/>
        <dsp:cNvSpPr/>
      </dsp:nvSpPr>
      <dsp:spPr>
        <a:xfrm>
          <a:off x="3434237" y="630296"/>
          <a:ext cx="985259" cy="98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Score from text mining</a:t>
          </a:r>
        </a:p>
      </dsp:txBody>
      <dsp:txXfrm>
        <a:off x="3578525" y="774584"/>
        <a:ext cx="696683" cy="696683"/>
      </dsp:txXfrm>
    </dsp:sp>
    <dsp:sp modelId="{0807D9B1-D3BB-4D3A-A207-99940157FDC7}">
      <dsp:nvSpPr>
        <dsp:cNvPr id="0" name=""/>
        <dsp:cNvSpPr/>
      </dsp:nvSpPr>
      <dsp:spPr>
        <a:xfrm>
          <a:off x="4499499" y="837200"/>
          <a:ext cx="571450" cy="5714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575245" y="1055722"/>
        <a:ext cx="419958" cy="134406"/>
      </dsp:txXfrm>
    </dsp:sp>
    <dsp:sp modelId="{3C9152D7-E5CC-49D0-8B21-F0FD8CD14362}">
      <dsp:nvSpPr>
        <dsp:cNvPr id="0" name=""/>
        <dsp:cNvSpPr/>
      </dsp:nvSpPr>
      <dsp:spPr>
        <a:xfrm>
          <a:off x="5150953" y="630296"/>
          <a:ext cx="985259" cy="98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FICO score</a:t>
          </a:r>
        </a:p>
      </dsp:txBody>
      <dsp:txXfrm>
        <a:off x="5295241" y="774584"/>
        <a:ext cx="696683" cy="696683"/>
      </dsp:txXfrm>
    </dsp:sp>
    <dsp:sp modelId="{ABD1209B-FB38-4C9B-9D85-18BED2B8F493}">
      <dsp:nvSpPr>
        <dsp:cNvPr id="0" name=""/>
        <dsp:cNvSpPr/>
      </dsp:nvSpPr>
      <dsp:spPr>
        <a:xfrm>
          <a:off x="6216216" y="837200"/>
          <a:ext cx="571450" cy="5714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91962" y="1055722"/>
        <a:ext cx="419958" cy="134406"/>
      </dsp:txXfrm>
    </dsp:sp>
    <dsp:sp modelId="{8B72DBEC-C39A-4E60-A073-E8859403841C}">
      <dsp:nvSpPr>
        <dsp:cNvPr id="0" name=""/>
        <dsp:cNvSpPr/>
      </dsp:nvSpPr>
      <dsp:spPr>
        <a:xfrm>
          <a:off x="6867669" y="630296"/>
          <a:ext cx="985259" cy="98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Charge off gross balance</a:t>
          </a:r>
        </a:p>
      </dsp:txBody>
      <dsp:txXfrm>
        <a:off x="7011957" y="774584"/>
        <a:ext cx="696683" cy="696683"/>
      </dsp:txXfrm>
    </dsp:sp>
    <dsp:sp modelId="{E0879BF6-5940-483D-A242-3E0025EBF623}">
      <dsp:nvSpPr>
        <dsp:cNvPr id="0" name=""/>
        <dsp:cNvSpPr/>
      </dsp:nvSpPr>
      <dsp:spPr>
        <a:xfrm>
          <a:off x="7932932" y="837200"/>
          <a:ext cx="571450" cy="571450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008678" y="954919"/>
        <a:ext cx="419958" cy="336012"/>
      </dsp:txXfrm>
    </dsp:sp>
    <dsp:sp modelId="{D4E38706-8071-4673-B4CC-92CC1BC7C3B4}">
      <dsp:nvSpPr>
        <dsp:cNvPr id="0" name=""/>
        <dsp:cNvSpPr/>
      </dsp:nvSpPr>
      <dsp:spPr>
        <a:xfrm>
          <a:off x="8584386" y="564278"/>
          <a:ext cx="1127501" cy="11172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Predicted recovery rate</a:t>
          </a:r>
        </a:p>
      </dsp:txBody>
      <dsp:txXfrm>
        <a:off x="8749505" y="727902"/>
        <a:ext cx="797263" cy="790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E457-B387-4F29-A278-27DC5ABE01A6}">
      <dsp:nvSpPr>
        <dsp:cNvPr id="0" name=""/>
        <dsp:cNvSpPr/>
      </dsp:nvSpPr>
      <dsp:spPr>
        <a:xfrm>
          <a:off x="2930887" y="1847632"/>
          <a:ext cx="2174144" cy="317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7"/>
              </a:lnTo>
              <a:lnTo>
                <a:pt x="2174144" y="158717"/>
              </a:lnTo>
              <a:lnTo>
                <a:pt x="2174144" y="317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B50C2-5EB9-4CAF-BD39-189977AFFD82}">
      <dsp:nvSpPr>
        <dsp:cNvPr id="0" name=""/>
        <dsp:cNvSpPr/>
      </dsp:nvSpPr>
      <dsp:spPr>
        <a:xfrm>
          <a:off x="2930887" y="1847632"/>
          <a:ext cx="96764" cy="317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717"/>
              </a:lnTo>
              <a:lnTo>
                <a:pt x="96764" y="158717"/>
              </a:lnTo>
              <a:lnTo>
                <a:pt x="96764" y="317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069E4-82C9-42D0-9D89-B7C37A49DE79}">
      <dsp:nvSpPr>
        <dsp:cNvPr id="0" name=""/>
        <dsp:cNvSpPr/>
      </dsp:nvSpPr>
      <dsp:spPr>
        <a:xfrm>
          <a:off x="853507" y="1847632"/>
          <a:ext cx="2077380" cy="317435"/>
        </a:xfrm>
        <a:custGeom>
          <a:avLst/>
          <a:gdLst/>
          <a:ahLst/>
          <a:cxnLst/>
          <a:rect l="0" t="0" r="0" b="0"/>
          <a:pathLst>
            <a:path>
              <a:moveTo>
                <a:pt x="2077380" y="0"/>
              </a:moveTo>
              <a:lnTo>
                <a:pt x="2077380" y="158717"/>
              </a:lnTo>
              <a:lnTo>
                <a:pt x="0" y="158717"/>
              </a:lnTo>
              <a:lnTo>
                <a:pt x="0" y="3174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D3612-57F9-44AE-8B6E-E3B71052B0A1}">
      <dsp:nvSpPr>
        <dsp:cNvPr id="0" name=""/>
        <dsp:cNvSpPr/>
      </dsp:nvSpPr>
      <dsp:spPr>
        <a:xfrm>
          <a:off x="2552988" y="1091834"/>
          <a:ext cx="755798" cy="75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5CBBB-2643-491A-B821-39B81EFA46A2}">
      <dsp:nvSpPr>
        <dsp:cNvPr id="0" name=""/>
        <dsp:cNvSpPr/>
      </dsp:nvSpPr>
      <dsp:spPr>
        <a:xfrm>
          <a:off x="2552988" y="1091834"/>
          <a:ext cx="755798" cy="75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38AF6-6EED-4C87-9A7F-2E917F613B37}">
      <dsp:nvSpPr>
        <dsp:cNvPr id="0" name=""/>
        <dsp:cNvSpPr/>
      </dsp:nvSpPr>
      <dsp:spPr>
        <a:xfrm>
          <a:off x="2175089" y="1227878"/>
          <a:ext cx="1511596" cy="483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Predictors </a:t>
          </a:r>
        </a:p>
      </dsp:txBody>
      <dsp:txXfrm>
        <a:off x="2175089" y="1227878"/>
        <a:ext cx="1511596" cy="483711"/>
      </dsp:txXfrm>
    </dsp:sp>
    <dsp:sp modelId="{27C28C79-2356-4243-B275-B2CB395DC266}">
      <dsp:nvSpPr>
        <dsp:cNvPr id="0" name=""/>
        <dsp:cNvSpPr/>
      </dsp:nvSpPr>
      <dsp:spPr>
        <a:xfrm>
          <a:off x="427226" y="2165068"/>
          <a:ext cx="852563" cy="75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992C9-CDAB-4D18-937D-92B65C710D26}">
      <dsp:nvSpPr>
        <dsp:cNvPr id="0" name=""/>
        <dsp:cNvSpPr/>
      </dsp:nvSpPr>
      <dsp:spPr>
        <a:xfrm>
          <a:off x="427226" y="2165068"/>
          <a:ext cx="852563" cy="75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D6F35-9EE0-4CC2-A406-229C21A74CC1}">
      <dsp:nvSpPr>
        <dsp:cNvPr id="0" name=""/>
        <dsp:cNvSpPr/>
      </dsp:nvSpPr>
      <dsp:spPr>
        <a:xfrm>
          <a:off x="944" y="2301111"/>
          <a:ext cx="1705126" cy="483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Borrower’s credit attributes</a:t>
          </a:r>
        </a:p>
      </dsp:txBody>
      <dsp:txXfrm>
        <a:off x="944" y="2301111"/>
        <a:ext cx="1705126" cy="483711"/>
      </dsp:txXfrm>
    </dsp:sp>
    <dsp:sp modelId="{3C29E6E2-878E-4B26-86BA-3161CDD1E253}">
      <dsp:nvSpPr>
        <dsp:cNvPr id="0" name=""/>
        <dsp:cNvSpPr/>
      </dsp:nvSpPr>
      <dsp:spPr>
        <a:xfrm>
          <a:off x="2525579" y="2165068"/>
          <a:ext cx="1004146" cy="75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0E845-D98E-49FC-A8B4-665C855A0660}">
      <dsp:nvSpPr>
        <dsp:cNvPr id="0" name=""/>
        <dsp:cNvSpPr/>
      </dsp:nvSpPr>
      <dsp:spPr>
        <a:xfrm>
          <a:off x="2525579" y="2165068"/>
          <a:ext cx="1004146" cy="75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2B9D-3A40-4864-947A-5AD0029A5B20}">
      <dsp:nvSpPr>
        <dsp:cNvPr id="0" name=""/>
        <dsp:cNvSpPr/>
      </dsp:nvSpPr>
      <dsp:spPr>
        <a:xfrm>
          <a:off x="2023506" y="2301111"/>
          <a:ext cx="2008292" cy="483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Comments and note</a:t>
          </a:r>
          <a:r>
            <a:rPr lang="en-US" altLang="zh-CN" sz="1800" kern="1200" dirty="0"/>
            <a:t>s</a:t>
          </a:r>
          <a:r>
            <a:rPr lang="en-US" sz="1800" kern="1200" dirty="0"/>
            <a:t> by our agents</a:t>
          </a:r>
        </a:p>
      </dsp:txBody>
      <dsp:txXfrm>
        <a:off x="2023506" y="2301111"/>
        <a:ext cx="2008292" cy="483711"/>
      </dsp:txXfrm>
    </dsp:sp>
    <dsp:sp modelId="{D5F055B7-22C0-4F70-BED4-C8045AFBA3CC}">
      <dsp:nvSpPr>
        <dsp:cNvPr id="0" name=""/>
        <dsp:cNvSpPr/>
      </dsp:nvSpPr>
      <dsp:spPr>
        <a:xfrm>
          <a:off x="4727133" y="2165068"/>
          <a:ext cx="755798" cy="75579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35B25-D6CE-4BCA-B30D-C985AF876CCF}">
      <dsp:nvSpPr>
        <dsp:cNvPr id="0" name=""/>
        <dsp:cNvSpPr/>
      </dsp:nvSpPr>
      <dsp:spPr>
        <a:xfrm>
          <a:off x="4727133" y="2165068"/>
          <a:ext cx="755798" cy="75579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DAD16-6C2F-4D73-A1DC-ED3F8D1ED3D6}">
      <dsp:nvSpPr>
        <dsp:cNvPr id="0" name=""/>
        <dsp:cNvSpPr/>
      </dsp:nvSpPr>
      <dsp:spPr>
        <a:xfrm>
          <a:off x="4349234" y="2301111"/>
          <a:ext cx="1511596" cy="483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Loan information</a:t>
          </a:r>
        </a:p>
      </dsp:txBody>
      <dsp:txXfrm>
        <a:off x="4349234" y="2301111"/>
        <a:ext cx="1511596" cy="483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8519A-F31F-B74A-AD17-FB9F887A01DF}">
      <dsp:nvSpPr>
        <dsp:cNvPr id="0" name=""/>
        <dsp:cNvSpPr/>
      </dsp:nvSpPr>
      <dsp:spPr>
        <a:xfrm rot="16200000">
          <a:off x="-136128" y="1428207"/>
          <a:ext cx="2526873" cy="2254615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lt"/>
              <a:ea typeface="STIXIntegralsUp-Regular" charset="0"/>
              <a:cs typeface="STIXIntegralsUp-Regular" charset="0"/>
            </a:rPr>
            <a:t>Define</a:t>
          </a:r>
          <a:r>
            <a:rPr lang="zh-CN" altLang="en-US" sz="2000" b="1" kern="1200" dirty="0">
              <a:latin typeface="+mn-lt"/>
              <a:ea typeface="STIXIntegralsUp-Regular" charset="0"/>
              <a:cs typeface="STIXIntegralsUp-Regular" charset="0"/>
            </a:rPr>
            <a:t> </a:t>
          </a:r>
          <a:r>
            <a:rPr lang="en-US" sz="2000" b="1" kern="1200" dirty="0">
              <a:latin typeface="+mn-lt"/>
              <a:ea typeface="STIXIntegralsUp-Regular" charset="0"/>
              <a:cs typeface="STIXIntegralsUp-Regular" charset="0"/>
            </a:rPr>
            <a:t>Recovery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mr-IN" sz="1700" i="1" kern="120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altLang="zh-CN" sz="1700" b="0" i="1" kern="1200" smtClean="0">
                      <a:latin typeface="Cambria Math" charset="0"/>
                    </a:rPr>
                    <m:t>𝐴𝑚𝑜𝑢𝑛𝑡</m:t>
                  </m:r>
                  <m:r>
                    <a:rPr lang="zh-CN" altLang="en-US" sz="1700" b="0" i="1" kern="1200" smtClean="0">
                      <a:latin typeface="Cambria Math" charset="0"/>
                    </a:rPr>
                    <m:t> </m:t>
                  </m:r>
                  <m:r>
                    <a:rPr lang="en-US" altLang="zh-CN" sz="1700" b="0" i="1" kern="1200" smtClean="0">
                      <a:latin typeface="Cambria Math" charset="0"/>
                    </a:rPr>
                    <m:t>𝑅𝑒</m:t>
                  </m:r>
                  <m:r>
                    <a:rPr lang="en-US" altLang="zh-CN" sz="1700" b="0" i="1" kern="1200" smtClean="0">
                      <a:latin typeface="Cambria Math" panose="02040503050406030204" pitchFamily="18" charset="0"/>
                    </a:rPr>
                    <m:t>𝑐𝑜𝑣𝑒𝑟𝑒𝑑</m:t>
                  </m:r>
                </m:num>
                <m:den>
                  <m:r>
                    <a:rPr lang="en-US" altLang="zh-CN" sz="1700" b="0" i="1" kern="1200" smtClean="0">
                      <a:latin typeface="Cambria Math" charset="0"/>
                    </a:rPr>
                    <m:t>𝐶h𝑎𝑟𝑔𝑒</m:t>
                  </m:r>
                  <m:r>
                    <a:rPr lang="zh-CN" altLang="en-US" sz="1700" b="0" i="1" kern="1200" smtClean="0">
                      <a:latin typeface="Cambria Math" charset="0"/>
                    </a:rPr>
                    <m:t> </m:t>
                  </m:r>
                  <m:r>
                    <a:rPr lang="en-US" altLang="zh-CN" sz="1700" b="0" i="1" kern="1200" smtClean="0">
                      <a:latin typeface="Cambria Math" charset="0"/>
                    </a:rPr>
                    <m:t>𝑂𝑓𝑓</m:t>
                  </m:r>
                  <m:r>
                    <a:rPr lang="zh-CN" altLang="en-US" sz="1700" b="0" i="1" kern="1200" smtClean="0">
                      <a:latin typeface="Cambria Math" charset="0"/>
                    </a:rPr>
                    <m:t> </m:t>
                  </m:r>
                  <m:r>
                    <a:rPr lang="en-US" altLang="zh-CN" sz="1700" b="0" i="1" kern="1200" smtClean="0">
                      <a:latin typeface="Cambria Math" charset="0"/>
                    </a:rPr>
                    <m:t>𝐵𝑎𝑙𝑎𝑛𝑐𝑒</m:t>
                  </m:r>
                </m:den>
              </m:f>
            </m:oMath>
          </a14:m>
          <a:endParaRPr lang="en-US" sz="1700" kern="1200" dirty="0"/>
        </a:p>
      </dsp:txBody>
      <dsp:txXfrm rot="5400000">
        <a:off x="1" y="1797453"/>
        <a:ext cx="2254615" cy="1516123"/>
      </dsp:txXfrm>
    </dsp:sp>
    <dsp:sp modelId="{8E3ACC6C-A61E-DA49-A88F-0E9FB41ECCA5}">
      <dsp:nvSpPr>
        <dsp:cNvPr id="0" name=""/>
        <dsp:cNvSpPr/>
      </dsp:nvSpPr>
      <dsp:spPr>
        <a:xfrm rot="16200000">
          <a:off x="1296737" y="1543599"/>
          <a:ext cx="4022135" cy="1843042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+mn-lt"/>
              <a:ea typeface="Lato Regular" panose="020F0502020204030203" pitchFamily="34" charset="0"/>
              <a:cs typeface="Lato" panose="020F0502020204030203" pitchFamily="34" charset="0"/>
            </a:rPr>
            <a:t>Target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Binar</a:t>
          </a:r>
          <a:r>
            <a:rPr lang="en-US" altLang="zh-CN" sz="1800" b="1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y</a:t>
          </a:r>
          <a:endParaRPr lang="en-US" sz="18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1</a:t>
          </a:r>
          <a:r>
            <a:rPr 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if</a:t>
          </a:r>
          <a:r>
            <a:rPr lang="zh-CN" alt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recovery</a:t>
          </a:r>
          <a:r>
            <a:rPr lang="zh-CN" alt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rate</a:t>
          </a:r>
          <a:r>
            <a:rPr lang="zh-CN" alt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&gt;</a:t>
          </a:r>
          <a:r>
            <a:rPr lang="zh-CN" alt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3% in</a:t>
          </a:r>
          <a:r>
            <a:rPr lang="zh-CN" alt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6M</a:t>
          </a:r>
          <a:endParaRPr lang="en-US" sz="1800" kern="12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0</a:t>
          </a:r>
          <a:r>
            <a:rPr lang="en-US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 </a:t>
          </a:r>
          <a:r>
            <a:rPr lang="en-US" altLang="zh-CN" sz="1800" kern="1200" dirty="0">
              <a:latin typeface="+mn-lt"/>
              <a:ea typeface="Lato" panose="020F0502020204030203" pitchFamily="34" charset="0"/>
              <a:cs typeface="Lato" panose="020F0502020204030203" pitchFamily="34" charset="0"/>
            </a:rPr>
            <a:t>otherwise</a:t>
          </a:r>
          <a:endParaRPr lang="en-US" sz="1800" kern="1200" dirty="0">
            <a:latin typeface="+mn-lt"/>
            <a:ea typeface="Lato" panose="020F0502020204030203" pitchFamily="34" charset="0"/>
            <a:cs typeface="Lato" panose="020F0502020204030203" pitchFamily="34" charset="0"/>
          </a:endParaRPr>
        </a:p>
      </dsp:txBody>
      <dsp:txXfrm rot="5400000">
        <a:off x="2386283" y="1258480"/>
        <a:ext cx="1843042" cy="2413281"/>
      </dsp:txXfrm>
    </dsp:sp>
    <dsp:sp modelId="{D2A8ADE6-DEF9-CF46-8E35-FE5DA4F4E7E2}">
      <dsp:nvSpPr>
        <dsp:cNvPr id="0" name=""/>
        <dsp:cNvSpPr/>
      </dsp:nvSpPr>
      <dsp:spPr>
        <a:xfrm rot="16200000">
          <a:off x="3203496" y="1677557"/>
          <a:ext cx="4020256" cy="1757743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/>
            <a:t>Outcome</a:t>
          </a:r>
          <a:endParaRPr lang="en-US" sz="24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Recovery score for each charge off loan</a:t>
          </a:r>
        </a:p>
      </dsp:txBody>
      <dsp:txXfrm rot="5400000">
        <a:off x="4334752" y="1350352"/>
        <a:ext cx="1757743" cy="2412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A9312-0CEA-7543-99C3-1B1D1BA61BA5}">
      <dsp:nvSpPr>
        <dsp:cNvPr id="0" name=""/>
        <dsp:cNvSpPr/>
      </dsp:nvSpPr>
      <dsp:spPr>
        <a:xfrm>
          <a:off x="0" y="0"/>
          <a:ext cx="540388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049E-93F0-C541-B049-B0F89526E7FF}">
      <dsp:nvSpPr>
        <dsp:cNvPr id="0" name=""/>
        <dsp:cNvSpPr/>
      </dsp:nvSpPr>
      <dsp:spPr>
        <a:xfrm>
          <a:off x="0" y="0"/>
          <a:ext cx="1339232" cy="2315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Population</a:t>
          </a:r>
          <a:endParaRPr lang="en-US" sz="2000" b="1" kern="1200" dirty="0"/>
        </a:p>
      </dsp:txBody>
      <dsp:txXfrm>
        <a:off x="0" y="0"/>
        <a:ext cx="1339232" cy="2315794"/>
      </dsp:txXfrm>
    </dsp:sp>
    <dsp:sp modelId="{8A01BB47-4D6B-CA48-A220-672A10F6FEB2}">
      <dsp:nvSpPr>
        <dsp:cNvPr id="0" name=""/>
        <dsp:cNvSpPr/>
      </dsp:nvSpPr>
      <dsp:spPr>
        <a:xfrm>
          <a:off x="1415382" y="36184"/>
          <a:ext cx="3985205" cy="72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DSC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vs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Non-DSC</a:t>
          </a:r>
          <a:endParaRPr lang="en-US" sz="2000" kern="1200" dirty="0"/>
        </a:p>
      </dsp:txBody>
      <dsp:txXfrm>
        <a:off x="1415382" y="36184"/>
        <a:ext cx="3985205" cy="723685"/>
      </dsp:txXfrm>
    </dsp:sp>
    <dsp:sp modelId="{9E47A793-2442-E64C-8EB3-409F949DE7D5}">
      <dsp:nvSpPr>
        <dsp:cNvPr id="0" name=""/>
        <dsp:cNvSpPr/>
      </dsp:nvSpPr>
      <dsp:spPr>
        <a:xfrm>
          <a:off x="1339232" y="759869"/>
          <a:ext cx="40613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5847-7A4D-C84F-A5C9-5675BA0C81C6}">
      <dsp:nvSpPr>
        <dsp:cNvPr id="0" name=""/>
        <dsp:cNvSpPr/>
      </dsp:nvSpPr>
      <dsp:spPr>
        <a:xfrm>
          <a:off x="1415382" y="796054"/>
          <a:ext cx="3985205" cy="72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Why</a:t>
          </a:r>
          <a:r>
            <a:rPr lang="zh-CN" altLang="en-US" sz="2000" kern="1200" dirty="0"/>
            <a:t> </a:t>
          </a:r>
          <a:r>
            <a:rPr lang="en-US" altLang="zh-CN" sz="2000" kern="1200" dirty="0"/>
            <a:t>separate</a:t>
          </a:r>
          <a:r>
            <a:rPr lang="zh-CN" altLang="en-US" sz="2000" kern="1200" dirty="0"/>
            <a:t> </a:t>
          </a:r>
          <a:r>
            <a:rPr lang="en-US" altLang="zh-CN" sz="2000" kern="1200" dirty="0"/>
            <a:t>into</a:t>
          </a:r>
          <a:r>
            <a:rPr lang="zh-CN" altLang="en-US" sz="2000" kern="1200" dirty="0"/>
            <a:t> </a:t>
          </a:r>
          <a:r>
            <a:rPr lang="en-US" altLang="zh-CN" sz="2000" kern="1200" dirty="0"/>
            <a:t>two</a:t>
          </a:r>
          <a:r>
            <a:rPr lang="zh-CN" altLang="en-US" sz="2000" kern="1200" dirty="0"/>
            <a:t> </a:t>
          </a:r>
          <a:r>
            <a:rPr lang="en-US" altLang="zh-CN" sz="2000" kern="1200" dirty="0"/>
            <a:t>segments</a:t>
          </a:r>
          <a:endParaRPr lang="en-US" sz="2000" kern="1200" dirty="0"/>
        </a:p>
      </dsp:txBody>
      <dsp:txXfrm>
        <a:off x="1415382" y="796054"/>
        <a:ext cx="3985205" cy="723685"/>
      </dsp:txXfrm>
    </dsp:sp>
    <dsp:sp modelId="{7CE142DE-3A3D-8C40-BC22-5D81A48C819B}">
      <dsp:nvSpPr>
        <dsp:cNvPr id="0" name=""/>
        <dsp:cNvSpPr/>
      </dsp:nvSpPr>
      <dsp:spPr>
        <a:xfrm>
          <a:off x="1339232" y="1519739"/>
          <a:ext cx="40613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CC521-C18A-B442-9F77-C595EE8CEA7A}">
      <dsp:nvSpPr>
        <dsp:cNvPr id="0" name=""/>
        <dsp:cNvSpPr/>
      </dsp:nvSpPr>
      <dsp:spPr>
        <a:xfrm>
          <a:off x="1415382" y="1555924"/>
          <a:ext cx="3985205" cy="723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Differences</a:t>
          </a:r>
          <a:r>
            <a:rPr lang="zh-CN" altLang="en-US" sz="2000" kern="1200" dirty="0"/>
            <a:t> </a:t>
          </a:r>
          <a:r>
            <a:rPr lang="en-US" altLang="zh-CN" sz="2000" kern="1200" dirty="0"/>
            <a:t>between</a:t>
          </a:r>
          <a:r>
            <a:rPr lang="zh-CN" altLang="en-US" sz="2000" kern="1200" dirty="0"/>
            <a:t> </a:t>
          </a:r>
          <a:r>
            <a:rPr lang="en-US" altLang="zh-CN" sz="2000" kern="1200" dirty="0"/>
            <a:t>DSC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and</a:t>
          </a:r>
          <a:r>
            <a:rPr lang="zh-CN" altLang="en-US" sz="2000" kern="1200" dirty="0"/>
            <a:t> </a:t>
          </a:r>
          <a:r>
            <a:rPr lang="en-US" altLang="zh-CN" sz="2000" kern="1200" dirty="0"/>
            <a:t>non-DSC</a:t>
          </a:r>
          <a:endParaRPr lang="en-US" sz="2000" kern="1200" dirty="0"/>
        </a:p>
      </dsp:txBody>
      <dsp:txXfrm>
        <a:off x="1415382" y="1555924"/>
        <a:ext cx="3985205" cy="723685"/>
      </dsp:txXfrm>
    </dsp:sp>
    <dsp:sp modelId="{10FD6D2D-6560-C847-BC12-BDA4D09AE812}">
      <dsp:nvSpPr>
        <dsp:cNvPr id="0" name=""/>
        <dsp:cNvSpPr/>
      </dsp:nvSpPr>
      <dsp:spPr>
        <a:xfrm>
          <a:off x="1339232" y="2279609"/>
          <a:ext cx="40613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7A21-1CA2-4354-A316-59334C086AE5}">
      <dsp:nvSpPr>
        <dsp:cNvPr id="0" name=""/>
        <dsp:cNvSpPr/>
      </dsp:nvSpPr>
      <dsp:spPr>
        <a:xfrm>
          <a:off x="3892331" y="1270993"/>
          <a:ext cx="502587" cy="2546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6585"/>
              </a:lnTo>
              <a:lnTo>
                <a:pt x="502587" y="2546585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B4F9-5881-4097-BFD9-1C2398C8FC38}">
      <dsp:nvSpPr>
        <dsp:cNvPr id="0" name=""/>
        <dsp:cNvSpPr/>
      </dsp:nvSpPr>
      <dsp:spPr>
        <a:xfrm>
          <a:off x="3892331" y="1270993"/>
          <a:ext cx="502587" cy="122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609"/>
              </a:lnTo>
              <a:lnTo>
                <a:pt x="502587" y="122660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F30EB-7DA8-40EA-A7C5-FF6E3179C253}">
      <dsp:nvSpPr>
        <dsp:cNvPr id="0" name=""/>
        <dsp:cNvSpPr/>
      </dsp:nvSpPr>
      <dsp:spPr>
        <a:xfrm>
          <a:off x="3892331" y="1270993"/>
          <a:ext cx="502587" cy="48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256"/>
              </a:lnTo>
              <a:lnTo>
                <a:pt x="502587" y="482256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55AB5-9EC7-4440-A0A2-5B8FFC5DD001}">
      <dsp:nvSpPr>
        <dsp:cNvPr id="0" name=""/>
        <dsp:cNvSpPr/>
      </dsp:nvSpPr>
      <dsp:spPr>
        <a:xfrm>
          <a:off x="3653342" y="526640"/>
          <a:ext cx="1579222" cy="22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080"/>
              </a:lnTo>
              <a:lnTo>
                <a:pt x="1579222" y="110080"/>
              </a:lnTo>
              <a:lnTo>
                <a:pt x="1579222" y="22016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9DFCE-C5B5-4F8B-AD30-619478DF4D9B}">
      <dsp:nvSpPr>
        <dsp:cNvPr id="0" name=""/>
        <dsp:cNvSpPr/>
      </dsp:nvSpPr>
      <dsp:spPr>
        <a:xfrm>
          <a:off x="692655" y="1270993"/>
          <a:ext cx="440742" cy="25083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384"/>
              </a:lnTo>
              <a:lnTo>
                <a:pt x="440742" y="2508384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10E73-73F1-446E-99C5-6BA856AD555C}">
      <dsp:nvSpPr>
        <dsp:cNvPr id="0" name=""/>
        <dsp:cNvSpPr/>
      </dsp:nvSpPr>
      <dsp:spPr>
        <a:xfrm>
          <a:off x="692655" y="1270993"/>
          <a:ext cx="440742" cy="1226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6609"/>
              </a:lnTo>
              <a:lnTo>
                <a:pt x="440742" y="122660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8497B-AB1B-4D3D-886D-FC822B130243}">
      <dsp:nvSpPr>
        <dsp:cNvPr id="0" name=""/>
        <dsp:cNvSpPr/>
      </dsp:nvSpPr>
      <dsp:spPr>
        <a:xfrm>
          <a:off x="692655" y="1270993"/>
          <a:ext cx="440742" cy="48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256"/>
              </a:lnTo>
              <a:lnTo>
                <a:pt x="440742" y="482256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0E50D-178B-42F5-BA5A-D1906512534E}">
      <dsp:nvSpPr>
        <dsp:cNvPr id="0" name=""/>
        <dsp:cNvSpPr/>
      </dsp:nvSpPr>
      <dsp:spPr>
        <a:xfrm>
          <a:off x="1867970" y="526640"/>
          <a:ext cx="1785371" cy="220160"/>
        </a:xfrm>
        <a:custGeom>
          <a:avLst/>
          <a:gdLst/>
          <a:ahLst/>
          <a:cxnLst/>
          <a:rect l="0" t="0" r="0" b="0"/>
          <a:pathLst>
            <a:path>
              <a:moveTo>
                <a:pt x="1785371" y="0"/>
              </a:moveTo>
              <a:lnTo>
                <a:pt x="1785371" y="110080"/>
              </a:lnTo>
              <a:lnTo>
                <a:pt x="0" y="110080"/>
              </a:lnTo>
              <a:lnTo>
                <a:pt x="0" y="22016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F764E-FF7B-480A-A91B-C414C41C88A1}">
      <dsp:nvSpPr>
        <dsp:cNvPr id="0" name=""/>
        <dsp:cNvSpPr/>
      </dsp:nvSpPr>
      <dsp:spPr>
        <a:xfrm>
          <a:off x="2321647" y="2448"/>
          <a:ext cx="2663388" cy="52419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Charge-Off Loans</a:t>
          </a:r>
        </a:p>
      </dsp:txBody>
      <dsp:txXfrm>
        <a:off x="2321647" y="2448"/>
        <a:ext cx="2663388" cy="524192"/>
      </dsp:txXfrm>
    </dsp:sp>
    <dsp:sp modelId="{AE313FF6-AF60-49F6-BA00-C7527C08952A}">
      <dsp:nvSpPr>
        <dsp:cNvPr id="0" name=""/>
        <dsp:cNvSpPr/>
      </dsp:nvSpPr>
      <dsp:spPr>
        <a:xfrm>
          <a:off x="398827" y="746801"/>
          <a:ext cx="2938285" cy="52419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DSC Charge-Off Loans</a:t>
          </a:r>
        </a:p>
      </dsp:txBody>
      <dsp:txXfrm>
        <a:off x="398827" y="746801"/>
        <a:ext cx="2938285" cy="524192"/>
      </dsp:txXfrm>
    </dsp:sp>
    <dsp:sp modelId="{DD8EE83E-1826-4622-A258-936F0481EF85}">
      <dsp:nvSpPr>
        <dsp:cNvPr id="0" name=""/>
        <dsp:cNvSpPr/>
      </dsp:nvSpPr>
      <dsp:spPr>
        <a:xfrm>
          <a:off x="1133398" y="1491153"/>
          <a:ext cx="2587003" cy="52419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Number of Loans: 16,117</a:t>
          </a:r>
        </a:p>
      </dsp:txBody>
      <dsp:txXfrm>
        <a:off x="1133398" y="1491153"/>
        <a:ext cx="2587003" cy="524192"/>
      </dsp:txXfrm>
    </dsp:sp>
    <dsp:sp modelId="{E01FE056-B114-48C9-8D06-B1C0BB75EC48}">
      <dsp:nvSpPr>
        <dsp:cNvPr id="0" name=""/>
        <dsp:cNvSpPr/>
      </dsp:nvSpPr>
      <dsp:spPr>
        <a:xfrm>
          <a:off x="1133398" y="2235506"/>
          <a:ext cx="2638007" cy="52419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Unit Recovery Rate: 51.9%</a:t>
          </a:r>
          <a:endParaRPr lang="en-US" sz="1800" kern="1200" dirty="0"/>
        </a:p>
      </dsp:txBody>
      <dsp:txXfrm>
        <a:off x="1133398" y="2235506"/>
        <a:ext cx="2638007" cy="524192"/>
      </dsp:txXfrm>
    </dsp:sp>
    <dsp:sp modelId="{AE5738E0-9E35-4FA9-A134-C56E697DEDC6}">
      <dsp:nvSpPr>
        <dsp:cNvPr id="0" name=""/>
        <dsp:cNvSpPr/>
      </dsp:nvSpPr>
      <dsp:spPr>
        <a:xfrm>
          <a:off x="1133398" y="2979859"/>
          <a:ext cx="2709601" cy="1599037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%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Recovery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$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6M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ko-KR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of Charge-off: 7.2%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133398" y="2979859"/>
        <a:ext cx="2709601" cy="1599037"/>
      </dsp:txXfrm>
    </dsp:sp>
    <dsp:sp modelId="{7EBF88FC-03E3-451B-8BE8-A046FE86FE6D}">
      <dsp:nvSpPr>
        <dsp:cNvPr id="0" name=""/>
        <dsp:cNvSpPr/>
      </dsp:nvSpPr>
      <dsp:spPr>
        <a:xfrm>
          <a:off x="3557273" y="746801"/>
          <a:ext cx="3350583" cy="52419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bg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solidFill>
                <a:schemeClr val="tx1"/>
              </a:solidFill>
            </a:rPr>
            <a:t>Non-DSC Charge-Off Loans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557273" y="746801"/>
        <a:ext cx="3350583" cy="524192"/>
      </dsp:txXfrm>
    </dsp:sp>
    <dsp:sp modelId="{C7099D1C-5982-455E-9430-F4FA7BBBE788}">
      <dsp:nvSpPr>
        <dsp:cNvPr id="0" name=""/>
        <dsp:cNvSpPr/>
      </dsp:nvSpPr>
      <dsp:spPr>
        <a:xfrm>
          <a:off x="4394919" y="1491153"/>
          <a:ext cx="2541849" cy="52419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Number of Loans: 22,659</a:t>
          </a:r>
        </a:p>
      </dsp:txBody>
      <dsp:txXfrm>
        <a:off x="4394919" y="1491153"/>
        <a:ext cx="2541849" cy="524192"/>
      </dsp:txXfrm>
    </dsp:sp>
    <dsp:sp modelId="{C2CFA5ED-0DF9-4CBB-AADB-5B1A3350B25E}">
      <dsp:nvSpPr>
        <dsp:cNvPr id="0" name=""/>
        <dsp:cNvSpPr/>
      </dsp:nvSpPr>
      <dsp:spPr>
        <a:xfrm>
          <a:off x="4394919" y="2235506"/>
          <a:ext cx="2612185" cy="524192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tx1"/>
              </a:solidFill>
              <a:latin typeface="Lato Regular" panose="020F0502020204030203" pitchFamily="34" charset="0"/>
              <a:ea typeface="Lato Regular" panose="020F0502020204030203" pitchFamily="34" charset="0"/>
            </a:rPr>
            <a:t>Unit Recovery Rate: 12.5%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94919" y="2235506"/>
        <a:ext cx="2612185" cy="524192"/>
      </dsp:txXfrm>
    </dsp:sp>
    <dsp:sp modelId="{5EF6E586-0ACB-42CF-83C8-A3F44B8F58AD}">
      <dsp:nvSpPr>
        <dsp:cNvPr id="0" name=""/>
        <dsp:cNvSpPr/>
      </dsp:nvSpPr>
      <dsp:spPr>
        <a:xfrm>
          <a:off x="4394919" y="2979859"/>
          <a:ext cx="2682521" cy="1675438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%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Recovery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$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in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zh-CN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6M</a:t>
          </a:r>
          <a:r>
            <a:rPr lang="zh-CN" altLang="en-US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 </a:t>
          </a:r>
          <a:r>
            <a:rPr lang="en-US" altLang="ko-KR" sz="1800" kern="1200" dirty="0">
              <a:solidFill>
                <a:schemeClr val="tx1"/>
              </a:solidFill>
              <a:latin typeface="Lato Regular" panose="020F0502020204030203" pitchFamily="34" charset="0"/>
              <a:ea typeface="Roboto Cn" pitchFamily="2" charset="0"/>
            </a:rPr>
            <a:t>of Charge-off: 2.8% </a:t>
          </a:r>
        </a:p>
      </dsp:txBody>
      <dsp:txXfrm>
        <a:off x="4394919" y="2979859"/>
        <a:ext cx="2682521" cy="16754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2C0E4-6AD4-754F-8CB7-2412FC738E4B}">
      <dsp:nvSpPr>
        <dsp:cNvPr id="0" name=""/>
        <dsp:cNvSpPr/>
      </dsp:nvSpPr>
      <dsp:spPr>
        <a:xfrm>
          <a:off x="0" y="674195"/>
          <a:ext cx="1995476" cy="11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Text</a:t>
          </a:r>
          <a:r>
            <a:rPr lang="zh-CN" altLang="en-US" sz="2000" kern="1200" dirty="0"/>
            <a:t> </a:t>
          </a:r>
          <a:r>
            <a:rPr lang="en-US" altLang="zh-CN" sz="2000" kern="1200" dirty="0"/>
            <a:t>Mining</a:t>
          </a:r>
          <a:r>
            <a:rPr lang="zh-CN" altLang="en-US" sz="2000" kern="1200" dirty="0"/>
            <a:t> </a:t>
          </a:r>
          <a:r>
            <a:rPr lang="en-US" altLang="zh-CN" sz="2000" kern="1200" dirty="0"/>
            <a:t>Score</a:t>
          </a:r>
          <a:endParaRPr lang="en-US" sz="2000" kern="1200" dirty="0"/>
        </a:p>
      </dsp:txBody>
      <dsp:txXfrm>
        <a:off x="0" y="674195"/>
        <a:ext cx="1995476" cy="777360"/>
      </dsp:txXfrm>
    </dsp:sp>
    <dsp:sp modelId="{8E58E9FA-5437-B343-AC07-A85E89BA67FE}">
      <dsp:nvSpPr>
        <dsp:cNvPr id="0" name=""/>
        <dsp:cNvSpPr/>
      </dsp:nvSpPr>
      <dsp:spPr>
        <a:xfrm>
          <a:off x="413100" y="1451556"/>
          <a:ext cx="1995476" cy="3312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Aggregate comments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Text preprocessing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Text Mining using </a:t>
          </a:r>
          <a:r>
            <a:rPr lang="en-US" altLang="zh-CN" sz="1800" kern="1200" dirty="0"/>
            <a:t>~190</a:t>
          </a:r>
          <a:r>
            <a:rPr lang="zh-CN" altLang="en-US" sz="1800" kern="1200" dirty="0"/>
            <a:t> </a:t>
          </a:r>
          <a:r>
            <a:rPr lang="en-US" sz="1800" kern="1200" dirty="0"/>
            <a:t>keyword</a:t>
          </a:r>
          <a:r>
            <a:rPr lang="en-US" altLang="zh-CN" sz="1800" kern="1200" dirty="0"/>
            <a:t>s</a:t>
          </a:r>
          <a:r>
            <a:rPr lang="en-US" sz="1800" kern="1200" dirty="0"/>
            <a:t> as attributes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Output probability scores</a:t>
          </a:r>
        </a:p>
      </dsp:txBody>
      <dsp:txXfrm>
        <a:off x="471545" y="1510001"/>
        <a:ext cx="1878586" cy="3195110"/>
      </dsp:txXfrm>
    </dsp:sp>
    <dsp:sp modelId="{C2CF6271-B44B-4C46-8150-1840802E5736}">
      <dsp:nvSpPr>
        <dsp:cNvPr id="0" name=""/>
        <dsp:cNvSpPr/>
      </dsp:nvSpPr>
      <dsp:spPr>
        <a:xfrm>
          <a:off x="2299080" y="814468"/>
          <a:ext cx="643640" cy="4968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299080" y="913831"/>
        <a:ext cx="494596" cy="298089"/>
      </dsp:txXfrm>
    </dsp:sp>
    <dsp:sp modelId="{9E6847B3-E96B-0B46-B364-DC921A7E6936}">
      <dsp:nvSpPr>
        <dsp:cNvPr id="0" name=""/>
        <dsp:cNvSpPr/>
      </dsp:nvSpPr>
      <dsp:spPr>
        <a:xfrm>
          <a:off x="3209892" y="674195"/>
          <a:ext cx="1995476" cy="11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Add</a:t>
          </a:r>
          <a:r>
            <a:rPr lang="zh-CN" altLang="en-US" sz="2000" kern="1200" dirty="0"/>
            <a:t> </a:t>
          </a:r>
          <a:r>
            <a:rPr lang="en-US" altLang="zh-CN" sz="2000" kern="1200" dirty="0"/>
            <a:t>Other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Attributes</a:t>
          </a:r>
          <a:r>
            <a:rPr lang="zh-CN" altLang="en-US" sz="2000" kern="1200" dirty="0"/>
            <a:t> </a:t>
          </a:r>
          <a:endParaRPr lang="en-US" sz="2000" kern="1200" dirty="0"/>
        </a:p>
      </dsp:txBody>
      <dsp:txXfrm>
        <a:off x="3209892" y="674195"/>
        <a:ext cx="1995476" cy="777360"/>
      </dsp:txXfrm>
    </dsp:sp>
    <dsp:sp modelId="{AA349062-CFE7-0E41-A6A0-541FD51E26AA}">
      <dsp:nvSpPr>
        <dsp:cNvPr id="0" name=""/>
        <dsp:cNvSpPr/>
      </dsp:nvSpPr>
      <dsp:spPr>
        <a:xfrm>
          <a:off x="3618604" y="1451556"/>
          <a:ext cx="1995476" cy="3312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Add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borrower’s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credit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attributes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loan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information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attributes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 </a:t>
          </a:r>
          <a:r>
            <a:rPr lang="en-US" altLang="zh-CN" sz="1800" kern="1200" dirty="0"/>
            <a:t>Total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121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attributes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3677049" y="1510001"/>
        <a:ext cx="1878586" cy="3195110"/>
      </dsp:txXfrm>
    </dsp:sp>
    <dsp:sp modelId="{22E62880-55C4-944B-A8DD-E09908707673}">
      <dsp:nvSpPr>
        <dsp:cNvPr id="0" name=""/>
        <dsp:cNvSpPr/>
      </dsp:nvSpPr>
      <dsp:spPr>
        <a:xfrm>
          <a:off x="5507876" y="814468"/>
          <a:ext cx="641314" cy="4968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507876" y="913831"/>
        <a:ext cx="492270" cy="298089"/>
      </dsp:txXfrm>
    </dsp:sp>
    <dsp:sp modelId="{74EC2658-4874-EA40-B39D-7227E6A70E57}">
      <dsp:nvSpPr>
        <dsp:cNvPr id="0" name=""/>
        <dsp:cNvSpPr/>
      </dsp:nvSpPr>
      <dsp:spPr>
        <a:xfrm>
          <a:off x="6415397" y="674195"/>
          <a:ext cx="1995476" cy="1166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Selected</a:t>
          </a:r>
          <a:r>
            <a:rPr lang="zh-CN" altLang="en-US" sz="2000" kern="1200" dirty="0"/>
            <a:t> </a:t>
          </a:r>
          <a:r>
            <a:rPr lang="en-US" altLang="zh-CN" sz="2000" kern="1200" dirty="0"/>
            <a:t>Final</a:t>
          </a:r>
          <a:r>
            <a:rPr lang="zh-CN" altLang="en-US" sz="2000" kern="1200" dirty="0"/>
            <a:t> </a:t>
          </a:r>
          <a:r>
            <a:rPr lang="en-US" altLang="zh-CN" sz="2000" kern="1200" dirty="0"/>
            <a:t>Attributes</a:t>
          </a:r>
          <a:endParaRPr lang="en-US" sz="2000" kern="1200" dirty="0"/>
        </a:p>
      </dsp:txBody>
      <dsp:txXfrm>
        <a:off x="6415397" y="674195"/>
        <a:ext cx="1995476" cy="777360"/>
      </dsp:txXfrm>
    </dsp:sp>
    <dsp:sp modelId="{F6704FF6-4A57-1147-91F7-7160F0A79651}">
      <dsp:nvSpPr>
        <dsp:cNvPr id="0" name=""/>
        <dsp:cNvSpPr/>
      </dsp:nvSpPr>
      <dsp:spPr>
        <a:xfrm>
          <a:off x="6824109" y="1451556"/>
          <a:ext cx="1995476" cy="33120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Feature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selection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Reduce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dimensionality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from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~190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to</a:t>
          </a:r>
          <a:r>
            <a:rPr lang="zh-CN" altLang="en-US" sz="1800" kern="1200" dirty="0"/>
            <a:t> </a:t>
          </a:r>
          <a:r>
            <a:rPr lang="en-US" altLang="zh-CN" sz="1800" kern="1200" dirty="0"/>
            <a:t>5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Final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ensemble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model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logistic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regression</a:t>
          </a:r>
          <a:r>
            <a:rPr lang="zh-CN" altLang="en-US" sz="1800" kern="1200" dirty="0"/>
            <a:t> 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6882554" y="1510001"/>
        <a:ext cx="1878586" cy="31951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3CE3-FC02-F449-8A8D-880BAD558B58}">
      <dsp:nvSpPr>
        <dsp:cNvPr id="0" name=""/>
        <dsp:cNvSpPr/>
      </dsp:nvSpPr>
      <dsp:spPr>
        <a:xfrm>
          <a:off x="0" y="0"/>
          <a:ext cx="50914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92301-D1FB-3149-BBEB-41CC7215E695}">
      <dsp:nvSpPr>
        <dsp:cNvPr id="0" name=""/>
        <dsp:cNvSpPr/>
      </dsp:nvSpPr>
      <dsp:spPr>
        <a:xfrm>
          <a:off x="0" y="0"/>
          <a:ext cx="1018297" cy="198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Non-DSC</a:t>
          </a:r>
          <a:endParaRPr lang="en-US" sz="3000" kern="1200" dirty="0"/>
        </a:p>
      </dsp:txBody>
      <dsp:txXfrm>
        <a:off x="0" y="0"/>
        <a:ext cx="1018297" cy="1989080"/>
      </dsp:txXfrm>
    </dsp:sp>
    <dsp:sp modelId="{654E2190-8466-CD41-BBD1-18D512ACBDFA}">
      <dsp:nvSpPr>
        <dsp:cNvPr id="0" name=""/>
        <dsp:cNvSpPr/>
      </dsp:nvSpPr>
      <dsp:spPr>
        <a:xfrm>
          <a:off x="1094669" y="1874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Text</a:t>
          </a:r>
          <a:r>
            <a:rPr lang="zh-CN" altLang="en-US" sz="1700" kern="1200" dirty="0"/>
            <a:t> </a:t>
          </a:r>
          <a:r>
            <a:rPr lang="en-US" altLang="zh-CN" sz="1700" kern="1200" dirty="0"/>
            <a:t>Mining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Score</a:t>
          </a:r>
          <a:endParaRPr lang="en-US" sz="1700" kern="1200" dirty="0"/>
        </a:p>
      </dsp:txBody>
      <dsp:txXfrm>
        <a:off x="1094669" y="18744"/>
        <a:ext cx="3996815" cy="374894"/>
      </dsp:txXfrm>
    </dsp:sp>
    <dsp:sp modelId="{32D1D989-442B-B641-A800-C77826EA8AC0}">
      <dsp:nvSpPr>
        <dsp:cNvPr id="0" name=""/>
        <dsp:cNvSpPr/>
      </dsp:nvSpPr>
      <dsp:spPr>
        <a:xfrm>
          <a:off x="1018296" y="39363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B3BF46-AC56-3748-9557-E6881889B160}">
      <dsp:nvSpPr>
        <dsp:cNvPr id="0" name=""/>
        <dsp:cNvSpPr/>
      </dsp:nvSpPr>
      <dsp:spPr>
        <a:xfrm>
          <a:off x="1094669" y="41238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Loan</a:t>
          </a:r>
          <a:r>
            <a:rPr lang="zh-CN" altLang="en-US" sz="1700" kern="1200" dirty="0"/>
            <a:t> </a:t>
          </a:r>
          <a:r>
            <a:rPr lang="en-US" altLang="zh-CN" sz="1700" kern="1200" dirty="0"/>
            <a:t>Amount</a:t>
          </a:r>
          <a:endParaRPr lang="en-US" sz="1700" kern="1200" dirty="0"/>
        </a:p>
      </dsp:txBody>
      <dsp:txXfrm>
        <a:off x="1094669" y="412384"/>
        <a:ext cx="3996815" cy="374894"/>
      </dsp:txXfrm>
    </dsp:sp>
    <dsp:sp modelId="{281E20C6-1D24-F143-B509-EBF826DAAD2F}">
      <dsp:nvSpPr>
        <dsp:cNvPr id="0" name=""/>
        <dsp:cNvSpPr/>
      </dsp:nvSpPr>
      <dsp:spPr>
        <a:xfrm>
          <a:off x="1018296" y="78727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0E750D-FDF0-BA44-B41B-58B38018BA01}">
      <dsp:nvSpPr>
        <dsp:cNvPr id="0" name=""/>
        <dsp:cNvSpPr/>
      </dsp:nvSpPr>
      <dsp:spPr>
        <a:xfrm>
          <a:off x="1094669" y="80602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Delinquent</a:t>
          </a:r>
          <a:r>
            <a:rPr lang="zh-CN" altLang="en-US" sz="1700" kern="1200" dirty="0"/>
            <a:t> </a:t>
          </a:r>
          <a:r>
            <a:rPr lang="en-US" altLang="zh-CN" sz="1700" kern="1200" dirty="0"/>
            <a:t>Information</a:t>
          </a:r>
          <a:endParaRPr lang="zh-CN" altLang="en-US" sz="1700" kern="1200" dirty="0"/>
        </a:p>
      </dsp:txBody>
      <dsp:txXfrm>
        <a:off x="1094669" y="806024"/>
        <a:ext cx="3996815" cy="374894"/>
      </dsp:txXfrm>
    </dsp:sp>
    <dsp:sp modelId="{D023BADF-28F9-1F4D-A231-376D265D5C82}">
      <dsp:nvSpPr>
        <dsp:cNvPr id="0" name=""/>
        <dsp:cNvSpPr/>
      </dsp:nvSpPr>
      <dsp:spPr>
        <a:xfrm>
          <a:off x="1018296" y="118091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C3EDEA-3C8E-924F-BC1C-FFBBDD803E62}">
      <dsp:nvSpPr>
        <dsp:cNvPr id="0" name=""/>
        <dsp:cNvSpPr/>
      </dsp:nvSpPr>
      <dsp:spPr>
        <a:xfrm>
          <a:off x="1094669" y="1199663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Debt</a:t>
          </a:r>
          <a:r>
            <a:rPr lang="en-US" altLang="zh-CN" sz="1700" kern="1200" baseline="0" dirty="0"/>
            <a:t> to Income</a:t>
          </a:r>
          <a:endParaRPr lang="zh-CN" altLang="en-US" sz="1700" kern="1200" dirty="0"/>
        </a:p>
      </dsp:txBody>
      <dsp:txXfrm>
        <a:off x="1094669" y="1199663"/>
        <a:ext cx="3996815" cy="374894"/>
      </dsp:txXfrm>
    </dsp:sp>
    <dsp:sp modelId="{A278BEA9-1A26-524E-BAE2-4ED8AD004AB3}">
      <dsp:nvSpPr>
        <dsp:cNvPr id="0" name=""/>
        <dsp:cNvSpPr/>
      </dsp:nvSpPr>
      <dsp:spPr>
        <a:xfrm>
          <a:off x="1018296" y="1574558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15590B-53B6-5E4C-9941-6617103C079B}">
      <dsp:nvSpPr>
        <dsp:cNvPr id="0" name=""/>
        <dsp:cNvSpPr/>
      </dsp:nvSpPr>
      <dsp:spPr>
        <a:xfrm>
          <a:off x="1094669" y="1593303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FICO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Score</a:t>
          </a:r>
          <a:endParaRPr lang="zh-CN" altLang="en-US" sz="1700" kern="1200" dirty="0"/>
        </a:p>
      </dsp:txBody>
      <dsp:txXfrm>
        <a:off x="1094669" y="1593303"/>
        <a:ext cx="3996815" cy="374894"/>
      </dsp:txXfrm>
    </dsp:sp>
    <dsp:sp modelId="{4F682C6D-BF5F-7347-9816-7D1BFF036FD3}">
      <dsp:nvSpPr>
        <dsp:cNvPr id="0" name=""/>
        <dsp:cNvSpPr/>
      </dsp:nvSpPr>
      <dsp:spPr>
        <a:xfrm>
          <a:off x="1018296" y="1968198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3CE3-FC02-F449-8A8D-880BAD558B58}">
      <dsp:nvSpPr>
        <dsp:cNvPr id="0" name=""/>
        <dsp:cNvSpPr/>
      </dsp:nvSpPr>
      <dsp:spPr>
        <a:xfrm>
          <a:off x="0" y="0"/>
          <a:ext cx="509148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92301-D1FB-3149-BBEB-41CC7215E695}">
      <dsp:nvSpPr>
        <dsp:cNvPr id="0" name=""/>
        <dsp:cNvSpPr/>
      </dsp:nvSpPr>
      <dsp:spPr>
        <a:xfrm>
          <a:off x="0" y="0"/>
          <a:ext cx="1018297" cy="198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DSC</a:t>
          </a:r>
          <a:endParaRPr lang="en-US" sz="3600" kern="1200" dirty="0"/>
        </a:p>
      </dsp:txBody>
      <dsp:txXfrm>
        <a:off x="0" y="0"/>
        <a:ext cx="1018297" cy="1989080"/>
      </dsp:txXfrm>
    </dsp:sp>
    <dsp:sp modelId="{654E2190-8466-CD41-BBD1-18D512ACBDFA}">
      <dsp:nvSpPr>
        <dsp:cNvPr id="0" name=""/>
        <dsp:cNvSpPr/>
      </dsp:nvSpPr>
      <dsp:spPr>
        <a:xfrm>
          <a:off x="1094669" y="1874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Text</a:t>
          </a:r>
          <a:r>
            <a:rPr lang="zh-CN" altLang="en-US" sz="1700" kern="1200" dirty="0"/>
            <a:t> </a:t>
          </a:r>
          <a:r>
            <a:rPr lang="en-US" altLang="zh-CN" sz="1700" kern="1200" dirty="0"/>
            <a:t>Mining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Score</a:t>
          </a:r>
          <a:endParaRPr lang="en-US" sz="1700" kern="1200" dirty="0"/>
        </a:p>
      </dsp:txBody>
      <dsp:txXfrm>
        <a:off x="1094669" y="18744"/>
        <a:ext cx="3996815" cy="374894"/>
      </dsp:txXfrm>
    </dsp:sp>
    <dsp:sp modelId="{32D1D989-442B-B641-A800-C77826EA8AC0}">
      <dsp:nvSpPr>
        <dsp:cNvPr id="0" name=""/>
        <dsp:cNvSpPr/>
      </dsp:nvSpPr>
      <dsp:spPr>
        <a:xfrm>
          <a:off x="1018296" y="39363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B3BF46-AC56-3748-9557-E6881889B160}">
      <dsp:nvSpPr>
        <dsp:cNvPr id="0" name=""/>
        <dsp:cNvSpPr/>
      </dsp:nvSpPr>
      <dsp:spPr>
        <a:xfrm>
          <a:off x="1094669" y="41238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Loan</a:t>
          </a:r>
          <a:r>
            <a:rPr lang="zh-CN" altLang="en-US" sz="1700" kern="1200" dirty="0"/>
            <a:t> </a:t>
          </a:r>
          <a:r>
            <a:rPr lang="en-US" altLang="zh-CN" sz="1700" kern="1200" dirty="0"/>
            <a:t>Amount</a:t>
          </a:r>
          <a:endParaRPr lang="en-US" sz="1700" kern="1200" dirty="0"/>
        </a:p>
      </dsp:txBody>
      <dsp:txXfrm>
        <a:off x="1094669" y="412384"/>
        <a:ext cx="3996815" cy="374894"/>
      </dsp:txXfrm>
    </dsp:sp>
    <dsp:sp modelId="{281E20C6-1D24-F143-B509-EBF826DAAD2F}">
      <dsp:nvSpPr>
        <dsp:cNvPr id="0" name=""/>
        <dsp:cNvSpPr/>
      </dsp:nvSpPr>
      <dsp:spPr>
        <a:xfrm>
          <a:off x="1018296" y="78727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0E750D-FDF0-BA44-B41B-58B38018BA01}">
      <dsp:nvSpPr>
        <dsp:cNvPr id="0" name=""/>
        <dsp:cNvSpPr/>
      </dsp:nvSpPr>
      <dsp:spPr>
        <a:xfrm>
          <a:off x="1094669" y="806024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Month</a:t>
          </a:r>
          <a:r>
            <a:rPr lang="zh-CN" altLang="en-US" sz="1700" kern="1200" dirty="0"/>
            <a:t> </a:t>
          </a:r>
          <a:r>
            <a:rPr lang="en-US" altLang="zh-CN" sz="1700" kern="1200" dirty="0"/>
            <a:t>on</a:t>
          </a:r>
          <a:r>
            <a:rPr lang="zh-CN" altLang="en-US" sz="1700" kern="1200" dirty="0"/>
            <a:t> </a:t>
          </a:r>
          <a:r>
            <a:rPr lang="en-US" altLang="zh-CN" sz="1700" kern="1200" dirty="0"/>
            <a:t>Book</a:t>
          </a:r>
          <a:endParaRPr lang="zh-CN" altLang="en-US" sz="1700" kern="1200" dirty="0"/>
        </a:p>
      </dsp:txBody>
      <dsp:txXfrm>
        <a:off x="1094669" y="806024"/>
        <a:ext cx="3996815" cy="374894"/>
      </dsp:txXfrm>
    </dsp:sp>
    <dsp:sp modelId="{D023BADF-28F9-1F4D-A231-376D265D5C82}">
      <dsp:nvSpPr>
        <dsp:cNvPr id="0" name=""/>
        <dsp:cNvSpPr/>
      </dsp:nvSpPr>
      <dsp:spPr>
        <a:xfrm>
          <a:off x="1018296" y="1180919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CF1C8E3-2070-5745-AC10-48221D876629}">
      <dsp:nvSpPr>
        <dsp:cNvPr id="0" name=""/>
        <dsp:cNvSpPr/>
      </dsp:nvSpPr>
      <dsp:spPr>
        <a:xfrm>
          <a:off x="1094669" y="1199663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Behavior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Score</a:t>
          </a:r>
          <a:endParaRPr lang="zh-CN" altLang="en-US" sz="1700" kern="1200" dirty="0"/>
        </a:p>
      </dsp:txBody>
      <dsp:txXfrm>
        <a:off x="1094669" y="1199663"/>
        <a:ext cx="3996815" cy="374894"/>
      </dsp:txXfrm>
    </dsp:sp>
    <dsp:sp modelId="{98AEE4F4-8763-AB49-803D-E31DD63E60AE}">
      <dsp:nvSpPr>
        <dsp:cNvPr id="0" name=""/>
        <dsp:cNvSpPr/>
      </dsp:nvSpPr>
      <dsp:spPr>
        <a:xfrm>
          <a:off x="1018296" y="1574558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1844064-8CC0-4844-B4FA-7207A9376826}">
      <dsp:nvSpPr>
        <dsp:cNvPr id="0" name=""/>
        <dsp:cNvSpPr/>
      </dsp:nvSpPr>
      <dsp:spPr>
        <a:xfrm>
          <a:off x="1094669" y="1593303"/>
          <a:ext cx="3996815" cy="374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FICO</a:t>
          </a:r>
          <a:r>
            <a:rPr lang="zh-CN" altLang="en-US" sz="1700" kern="1200" dirty="0"/>
            <a:t> </a:t>
          </a:r>
          <a:r>
            <a:rPr lang="en-US" altLang="zh-CN" sz="1700" kern="1200" dirty="0"/>
            <a:t>Score</a:t>
          </a:r>
          <a:endParaRPr lang="zh-CN" altLang="en-US" sz="1700" kern="1200" dirty="0"/>
        </a:p>
      </dsp:txBody>
      <dsp:txXfrm>
        <a:off x="1094669" y="1593303"/>
        <a:ext cx="3996815" cy="374894"/>
      </dsp:txXfrm>
    </dsp:sp>
    <dsp:sp modelId="{15B910FF-2247-D842-B6CD-0D06B5F05AAD}">
      <dsp:nvSpPr>
        <dsp:cNvPr id="0" name=""/>
        <dsp:cNvSpPr/>
      </dsp:nvSpPr>
      <dsp:spPr>
        <a:xfrm>
          <a:off x="1018296" y="1968198"/>
          <a:ext cx="407318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7CD20-26BD-4DE4-993A-1959A3B6EF09}">
      <dsp:nvSpPr>
        <dsp:cNvPr id="0" name=""/>
        <dsp:cNvSpPr/>
      </dsp:nvSpPr>
      <dsp:spPr>
        <a:xfrm>
          <a:off x="85542" y="62953"/>
          <a:ext cx="2734315" cy="767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Aggregate comments       Text preprocessing</a:t>
          </a:r>
        </a:p>
      </dsp:txBody>
      <dsp:txXfrm>
        <a:off x="108010" y="85421"/>
        <a:ext cx="2689379" cy="722194"/>
      </dsp:txXfrm>
    </dsp:sp>
    <dsp:sp modelId="{DC818FE7-D469-4A3F-883E-348007CAEAA1}">
      <dsp:nvSpPr>
        <dsp:cNvPr id="0" name=""/>
        <dsp:cNvSpPr/>
      </dsp:nvSpPr>
      <dsp:spPr>
        <a:xfrm rot="165908" flipV="1">
          <a:off x="3186570" y="425934"/>
          <a:ext cx="884395" cy="177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186601" y="460099"/>
        <a:ext cx="831223" cy="106344"/>
      </dsp:txXfrm>
    </dsp:sp>
    <dsp:sp modelId="{2D00B2C0-A02F-486F-8C91-816BF91C161C}">
      <dsp:nvSpPr>
        <dsp:cNvPr id="0" name=""/>
        <dsp:cNvSpPr/>
      </dsp:nvSpPr>
      <dsp:spPr>
        <a:xfrm>
          <a:off x="4487714" y="43404"/>
          <a:ext cx="2551201" cy="1075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 Mining, Logistic Regression using keyword as attributes</a:t>
          </a:r>
        </a:p>
      </dsp:txBody>
      <dsp:txXfrm>
        <a:off x="4519222" y="74912"/>
        <a:ext cx="2488185" cy="1012762"/>
      </dsp:txXfrm>
    </dsp:sp>
    <dsp:sp modelId="{0433D8BA-D9D7-4FC5-BD80-398406AEB55B}">
      <dsp:nvSpPr>
        <dsp:cNvPr id="0" name=""/>
        <dsp:cNvSpPr/>
      </dsp:nvSpPr>
      <dsp:spPr>
        <a:xfrm rot="21587129">
          <a:off x="7519894" y="448183"/>
          <a:ext cx="892526" cy="1941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519894" y="487126"/>
        <a:ext cx="834274" cy="116504"/>
      </dsp:txXfrm>
    </dsp:sp>
    <dsp:sp modelId="{2E83986B-94A7-4C84-B657-30FA3CE4D714}">
      <dsp:nvSpPr>
        <dsp:cNvPr id="0" name=""/>
        <dsp:cNvSpPr/>
      </dsp:nvSpPr>
      <dsp:spPr>
        <a:xfrm>
          <a:off x="8769475" y="140672"/>
          <a:ext cx="2272965" cy="68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Output probability scores</a:t>
          </a:r>
        </a:p>
      </dsp:txBody>
      <dsp:txXfrm>
        <a:off x="8789432" y="160629"/>
        <a:ext cx="2233051" cy="641484"/>
      </dsp:txXfrm>
    </dsp:sp>
    <dsp:sp modelId="{F6303350-62D3-4157-8651-7E3FA5EDE1A4}">
      <dsp:nvSpPr>
        <dsp:cNvPr id="0" name=""/>
        <dsp:cNvSpPr/>
      </dsp:nvSpPr>
      <dsp:spPr>
        <a:xfrm rot="5465163">
          <a:off x="9615350" y="1823607"/>
          <a:ext cx="1208105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10138211" y="1356175"/>
        <a:ext cx="163935" cy="1126138"/>
      </dsp:txXfrm>
    </dsp:sp>
    <dsp:sp modelId="{926D73DE-4F6D-47BF-984A-F8A0F7852DD0}">
      <dsp:nvSpPr>
        <dsp:cNvPr id="0" name=""/>
        <dsp:cNvSpPr/>
      </dsp:nvSpPr>
      <dsp:spPr>
        <a:xfrm>
          <a:off x="8046720" y="3169973"/>
          <a:ext cx="2995946" cy="1312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other attributes Create Ensemble model </a:t>
          </a:r>
        </a:p>
      </dsp:txBody>
      <dsp:txXfrm>
        <a:off x="8085170" y="3208423"/>
        <a:ext cx="2919046" cy="1235869"/>
      </dsp:txXfrm>
    </dsp:sp>
    <dsp:sp modelId="{A2287CF6-48A7-4FAD-A68F-9CB814693955}">
      <dsp:nvSpPr>
        <dsp:cNvPr id="0" name=""/>
        <dsp:cNvSpPr/>
      </dsp:nvSpPr>
      <dsp:spPr>
        <a:xfrm rot="10817773">
          <a:off x="7274784" y="3719183"/>
          <a:ext cx="545506" cy="1936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332893" y="3758073"/>
        <a:ext cx="487397" cy="116218"/>
      </dsp:txXfrm>
    </dsp:sp>
    <dsp:sp modelId="{95FE30AF-3CEB-4169-86E5-2C5661042972}">
      <dsp:nvSpPr>
        <dsp:cNvPr id="0" name=""/>
        <dsp:cNvSpPr/>
      </dsp:nvSpPr>
      <dsp:spPr>
        <a:xfrm>
          <a:off x="4515761" y="3130908"/>
          <a:ext cx="2501715" cy="1351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Selection</a:t>
          </a:r>
        </a:p>
      </dsp:txBody>
      <dsp:txXfrm>
        <a:off x="4555355" y="3170502"/>
        <a:ext cx="2422527" cy="1272646"/>
      </dsp:txXfrm>
    </dsp:sp>
    <dsp:sp modelId="{FFE869F0-4FB8-40FD-87E5-97F2E431EBBA}">
      <dsp:nvSpPr>
        <dsp:cNvPr id="0" name=""/>
        <dsp:cNvSpPr/>
      </dsp:nvSpPr>
      <dsp:spPr>
        <a:xfrm rot="10806635">
          <a:off x="3686257" y="3709981"/>
          <a:ext cx="586183" cy="1867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742294" y="3747393"/>
        <a:ext cx="530146" cy="112074"/>
      </dsp:txXfrm>
    </dsp:sp>
    <dsp:sp modelId="{3FE3AE63-E076-4453-9314-C26FF7233FD3}">
      <dsp:nvSpPr>
        <dsp:cNvPr id="0" name=""/>
        <dsp:cNvSpPr/>
      </dsp:nvSpPr>
      <dsp:spPr>
        <a:xfrm>
          <a:off x="50012" y="3115325"/>
          <a:ext cx="3359744" cy="1367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Logistic Regression model, predicting probability of recovery in six month of charge off</a:t>
          </a:r>
        </a:p>
      </dsp:txBody>
      <dsp:txXfrm>
        <a:off x="90062" y="3155375"/>
        <a:ext cx="3279644" cy="128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0.33374</cdr:x>
      <cdr:y>0.73295</cdr:y>
    </cdr:from>
    <cdr:to>
      <cdr:x>0.46871</cdr:x>
      <cdr:y>0.82939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3A2B71A-1335-4992-A32C-2DA4391DBB2E}"/>
            </a:ext>
          </a:extLst>
        </cdr:cNvPr>
        <cdr:cNvSpPr/>
      </cdr:nvSpPr>
      <cdr:spPr>
        <a:xfrm xmlns:a="http://schemas.openxmlformats.org/drawingml/2006/main">
          <a:off x="2742414" y="3118969"/>
          <a:ext cx="1109077" cy="410370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pPr algn="ctr"/>
          <a:r>
            <a:rPr lang="en-US" b="1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</a:rPr>
            <a:t>3.9%</a:t>
          </a:r>
          <a:endParaRPr lang="en-US" dirty="0"/>
        </a:p>
      </cdr:txBody>
    </cdr:sp>
  </cdr:relSizeAnchor>
  <cdr:relSizeAnchor xmlns:cdr="http://schemas.openxmlformats.org/drawingml/2006/chartDrawing">
    <cdr:from>
      <cdr:x>0.33374</cdr:x>
      <cdr:y>0.2462</cdr:y>
    </cdr:from>
    <cdr:to>
      <cdr:x>0.46871</cdr:x>
      <cdr:y>0.73686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17CFAD4C-7832-4603-9118-7A33E5C4FFC7}"/>
            </a:ext>
          </a:extLst>
        </cdr:cNvPr>
        <cdr:cNvSpPr/>
      </cdr:nvSpPr>
      <cdr:spPr>
        <a:xfrm xmlns:a="http://schemas.openxmlformats.org/drawingml/2006/main">
          <a:off x="1728329" y="972062"/>
          <a:ext cx="698965" cy="1937253"/>
        </a:xfrm>
        <a:prstGeom xmlns:a="http://schemas.openxmlformats.org/drawingml/2006/main" prst="rect">
          <a:avLst/>
        </a:prstGeom>
        <a:solidFill xmlns:a="http://schemas.openxmlformats.org/drawingml/2006/main">
          <a:srgbClr val="003F5D"/>
        </a:solidFill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0.35399</cdr:x>
      <cdr:y>0.72653</cdr:y>
    </cdr:from>
    <cdr:to>
      <cdr:x>0.44157</cdr:x>
      <cdr:y>0.79845</cdr:y>
    </cdr:to>
    <cdr:sp macro="" textlink="">
      <cdr:nvSpPr>
        <cdr:cNvPr id="31" name="TextBox 30">
          <a:extLst xmlns:a="http://schemas.openxmlformats.org/drawingml/2006/main">
            <a:ext uri="{FF2B5EF4-FFF2-40B4-BE49-F238E27FC236}">
              <a16:creationId xmlns:a16="http://schemas.microsoft.com/office/drawing/2014/main" id="{0C0E774F-E491-4626-B91F-3AA30B149625}"/>
            </a:ext>
          </a:extLst>
        </cdr:cNvPr>
        <cdr:cNvSpPr txBox="1"/>
      </cdr:nvSpPr>
      <cdr:spPr>
        <a:xfrm xmlns:a="http://schemas.openxmlformats.org/drawingml/2006/main">
          <a:off x="2181619" y="2318729"/>
          <a:ext cx="539750" cy="2295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02299" cy="738681"/>
          </a:xfrm>
          <a:prstGeom prst="rect">
            <a:avLst/>
          </a:prstGeom>
        </p:spPr>
        <p:txBody>
          <a:bodyPr vert="horz" lIns="136871" tIns="68435" rIns="136871" bIns="68435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41" y="0"/>
            <a:ext cx="4002299" cy="738681"/>
          </a:xfrm>
          <a:prstGeom prst="rect">
            <a:avLst/>
          </a:prstGeom>
        </p:spPr>
        <p:txBody>
          <a:bodyPr vert="horz" lIns="136871" tIns="68435" rIns="136871" bIns="68435" rtlCol="0"/>
          <a:lstStyle>
            <a:lvl1pPr algn="r">
              <a:defRPr sz="1800"/>
            </a:lvl1pPr>
          </a:lstStyle>
          <a:p>
            <a:fld id="{E0F1E14B-1B1E-4ACA-8B3D-BBAD179C45C0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" y="1839913"/>
            <a:ext cx="8836025" cy="497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6871" tIns="68435" rIns="136871" bIns="684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7085193"/>
            <a:ext cx="7388860" cy="5796975"/>
          </a:xfrm>
          <a:prstGeom prst="rect">
            <a:avLst/>
          </a:prstGeom>
        </p:spPr>
        <p:txBody>
          <a:bodyPr vert="horz" lIns="136871" tIns="68435" rIns="136871" bIns="6843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983800"/>
            <a:ext cx="4002299" cy="738679"/>
          </a:xfrm>
          <a:prstGeom prst="rect">
            <a:avLst/>
          </a:prstGeom>
        </p:spPr>
        <p:txBody>
          <a:bodyPr vert="horz" lIns="136871" tIns="68435" rIns="136871" bIns="68435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41" y="13983800"/>
            <a:ext cx="4002299" cy="738679"/>
          </a:xfrm>
          <a:prstGeom prst="rect">
            <a:avLst/>
          </a:prstGeom>
        </p:spPr>
        <p:txBody>
          <a:bodyPr vert="horz" lIns="136871" tIns="68435" rIns="136871" bIns="68435" rtlCol="0" anchor="b"/>
          <a:lstStyle>
            <a:lvl1pPr algn="r">
              <a:defRPr sz="1800"/>
            </a:lvl1pPr>
          </a:lstStyle>
          <a:p>
            <a:fld id="{532C74D6-EBC8-4D9D-AD6F-54B4BFA57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6633" indent="-256633">
              <a:buFont typeface="Arial" charset="0"/>
              <a:buChar char="•"/>
            </a:pPr>
            <a:r>
              <a:rPr lang="en-US" dirty="0"/>
              <a:t>This is the primary version of the</a:t>
            </a:r>
            <a:r>
              <a:rPr lang="en-US" baseline="0" dirty="0"/>
              <a:t> title page. Bold the title and keep the date as regular font. </a:t>
            </a:r>
          </a:p>
          <a:p>
            <a:pPr marL="256633" indent="-256633">
              <a:buFont typeface="Arial" charset="0"/>
              <a:buChar char="•"/>
            </a:pPr>
            <a:r>
              <a:rPr lang="en-US" baseline="0" dirty="0"/>
              <a:t>Do not adjust the size or position of the title.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FD7F-67ED-4829-8817-1C317817FE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3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the result of model onto 24 month after the loans are charged off.</a:t>
            </a:r>
          </a:p>
          <a:p>
            <a:r>
              <a:rPr lang="en-US" dirty="0"/>
              <a:t>Model can still identified significate higher recovery rate loans</a:t>
            </a:r>
          </a:p>
          <a:p>
            <a:endParaRPr lang="en-US" dirty="0"/>
          </a:p>
          <a:p>
            <a:r>
              <a:rPr lang="en-US" dirty="0"/>
              <a:t>Aggregating two segments, the increase is 44.16%</a:t>
            </a:r>
          </a:p>
          <a:p>
            <a:r>
              <a:rPr lang="en-US" dirty="0"/>
              <a:t>18.656 million increase in dollars</a:t>
            </a:r>
          </a:p>
          <a:p>
            <a:endParaRPr lang="en-US" dirty="0"/>
          </a:p>
          <a:p>
            <a:r>
              <a:rPr lang="en-US" dirty="0"/>
              <a:t>If we use the model on future charge off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6633" indent="-256633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FD7F-67ED-4829-8817-1C317817FE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3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1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6633" indent="-256633">
              <a:buFont typeface="Arial" charset="0"/>
              <a:buChar char="•"/>
            </a:pPr>
            <a:r>
              <a:rPr lang="en-US" baseline="0" dirty="0"/>
              <a:t>Ask Question</a:t>
            </a:r>
          </a:p>
          <a:p>
            <a:pPr marL="256633" indent="-256633">
              <a:buFont typeface="Arial" charset="0"/>
              <a:buChar char="•"/>
            </a:pPr>
            <a:r>
              <a:rPr lang="en-US" baseline="0" dirty="0"/>
              <a:t>Do you know what do we do to charge off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FD7F-67ED-4829-8817-1C317817FE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83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Answer question, keep vs sell</a:t>
            </a:r>
          </a:p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Question raised</a:t>
            </a:r>
          </a:p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So my project is to build… to distinguish….</a:t>
            </a:r>
          </a:p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The goal of my project…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1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6633" indent="-256633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FD7F-67ED-4829-8817-1C317817FEF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5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16" indent="-171416">
              <a:buFont typeface="Arial" panose="020B0604020202020204" pitchFamily="34" charset="0"/>
              <a:buChar char="•"/>
            </a:pPr>
            <a:r>
              <a:rPr lang="en-US" dirty="0"/>
              <a:t>After outcome, how we rank the investigated population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two segments</a:t>
            </a:r>
          </a:p>
          <a:p>
            <a:r>
              <a:rPr lang="en-US" dirty="0"/>
              <a:t>If we build one model, the variance will be large</a:t>
            </a:r>
          </a:p>
          <a:p>
            <a:r>
              <a:rPr lang="en-US" dirty="0"/>
              <a:t>Building two models instead of one give better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1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how I build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y-axis</a:t>
            </a:r>
          </a:p>
          <a:p>
            <a:r>
              <a:rPr lang="en-US" dirty="0"/>
              <a:t>Note top percentile</a:t>
            </a:r>
          </a:p>
          <a:p>
            <a:r>
              <a:rPr lang="en-US" dirty="0"/>
              <a:t>Keep those loans</a:t>
            </a:r>
          </a:p>
          <a:p>
            <a:r>
              <a:rPr lang="en-US" dirty="0"/>
              <a:t>Sell remaining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2C74D6-EBC8-4D9D-AD6F-54B4BFA571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02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6633" indent="-256633">
              <a:buFont typeface="Arial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CFD7F-67ED-4829-8817-1C317817FE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0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8C4B-C5AB-48E8-9298-7137D67C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BBDFD-DF43-47BA-9C1A-2498B0F96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3C37-F4B9-408C-AF65-E60E1B69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07F4-44C5-4F48-93AD-CAE21734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0DE20-0DCD-4DCC-B16C-7B736D37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7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D94A-4561-4450-9402-2D516260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2648-747A-4066-BE87-CED835BDE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EF06-D9EC-481F-9C8C-001AD90C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92F1-0D73-477E-AFFF-E027959A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0129-C4EF-4355-BBD9-E5E1886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6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A5A7B-7CF7-4365-9CDD-6D2F6C4B8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B3997-9DE6-4BEE-8EB8-BC7BE5E0B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AAE4-7079-4B5C-B60E-71EB5BDA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605A4-F278-4209-AB00-B83CA8F6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BBE6-9A78-4E7F-9C95-3C2F960B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8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4" y="1877960"/>
            <a:ext cx="10213299" cy="277156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70861" y="4994480"/>
            <a:ext cx="6382479" cy="563803"/>
          </a:xfrm>
          <a:prstGeom prst="rect">
            <a:avLst/>
          </a:prstGeom>
        </p:spPr>
        <p:txBody>
          <a:bodyPr/>
          <a:lstStyle>
            <a:lvl1pPr algn="r">
              <a:defRPr sz="2400" b="0" spc="-67" baseline="0">
                <a:solidFill>
                  <a:srgbClr val="FFFFFF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algn="r">
              <a:defRPr spc="-67" baseline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algn="r">
              <a:defRPr spc="-67" baseline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algn="r">
              <a:defRPr spc="-67" baseline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algn="r">
              <a:defRPr spc="-67" baseline="0">
                <a:solidFill>
                  <a:schemeClr val="bg2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Title, Date</a:t>
            </a:r>
          </a:p>
        </p:txBody>
      </p:sp>
    </p:spTree>
    <p:extLst>
      <p:ext uri="{BB962C8B-B14F-4D97-AF65-F5344CB8AC3E}">
        <p14:creationId xmlns:p14="http://schemas.microsoft.com/office/powerpoint/2010/main" val="39472031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08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2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33704" y="727034"/>
            <a:ext cx="830852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176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42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0543" y="1188297"/>
            <a:ext cx="8341178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823485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621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28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36" indent="0">
              <a:buNone/>
              <a:defRPr/>
            </a:lvl6pPr>
            <a:lvl7pPr marL="1852843" indent="0">
              <a:buNone/>
              <a:defRPr/>
            </a:lvl7pPr>
            <a:lvl8pPr marL="2161650" indent="0">
              <a:buNone/>
              <a:defRPr/>
            </a:lvl8pPr>
            <a:lvl9pPr marL="2470457" indent="0">
              <a:buNone/>
              <a:defRPr/>
            </a:lvl9pPr>
          </a:lstStyle>
          <a:p>
            <a:pPr marL="0" lvl="0" indent="0" algn="l" defTabSz="617614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3703" y="427703"/>
            <a:ext cx="830852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17559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441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28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36" indent="0">
              <a:buNone/>
              <a:defRPr/>
            </a:lvl6pPr>
            <a:lvl7pPr marL="1852843" indent="0">
              <a:buNone/>
              <a:defRPr/>
            </a:lvl7pPr>
            <a:lvl8pPr marL="2161650" indent="0">
              <a:buNone/>
              <a:defRPr/>
            </a:lvl8pPr>
            <a:lvl9pPr marL="2470457" indent="0">
              <a:buNone/>
              <a:defRPr/>
            </a:lvl9pPr>
          </a:lstStyle>
          <a:p>
            <a:pPr marL="0" lvl="0" indent="0" algn="l" defTabSz="617614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64755" y="6504026"/>
            <a:ext cx="176167" cy="173866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508140" y="6504026"/>
            <a:ext cx="176167" cy="173866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0" y="6335427"/>
            <a:ext cx="1219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 userDrawn="1"/>
        </p:nvSpPr>
        <p:spPr>
          <a:xfrm>
            <a:off x="11456233" y="6166710"/>
            <a:ext cx="352297" cy="317269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35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486233" y="6219262"/>
            <a:ext cx="291273" cy="207769"/>
          </a:xfrm>
          <a:prstGeom prst="rect">
            <a:avLst/>
          </a:prstGeom>
          <a:noFill/>
        </p:spPr>
        <p:txBody>
          <a:bodyPr wrap="none" lIns="82315" tIns="41158" rIns="82315" bIns="41158" rtlCol="0">
            <a:spAutoFit/>
          </a:bodyPr>
          <a:lstStyle/>
          <a:p>
            <a:pPr algn="ctr" defTabSz="823485"/>
            <a:fld id="{260E2A6B-A809-4840-BF14-8648BC0BDF87}" type="slidenum">
              <a:rPr lang="id-ID" sz="810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823485"/>
              <a:t>‹#›</a:t>
            </a:fld>
            <a:endParaRPr lang="id-ID" sz="1261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51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604934" y="0"/>
            <a:ext cx="6587067" cy="6858000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201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64755" y="6504026"/>
            <a:ext cx="176167" cy="173866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" name="Freeform 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Freeform 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H="1">
            <a:off x="508140" y="6504026"/>
            <a:ext cx="176167" cy="173866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id-ID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0" y="6335427"/>
            <a:ext cx="12192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33704" y="727034"/>
            <a:ext cx="830852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176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42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0543" y="1188297"/>
            <a:ext cx="8341178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823485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621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28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36" indent="0">
              <a:buNone/>
              <a:defRPr/>
            </a:lvl6pPr>
            <a:lvl7pPr marL="1852843" indent="0">
              <a:buNone/>
              <a:defRPr/>
            </a:lvl7pPr>
            <a:lvl8pPr marL="2161650" indent="0">
              <a:buNone/>
              <a:defRPr/>
            </a:lvl8pPr>
            <a:lvl9pPr marL="2470457" indent="0">
              <a:buNone/>
              <a:defRPr/>
            </a:lvl9pPr>
          </a:lstStyle>
          <a:p>
            <a:pPr marL="0" lvl="0" indent="0" algn="l" defTabSz="617614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33703" y="427703"/>
            <a:ext cx="830852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17559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441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28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36" indent="0">
              <a:buNone/>
              <a:defRPr/>
            </a:lvl6pPr>
            <a:lvl7pPr marL="1852843" indent="0">
              <a:buNone/>
              <a:defRPr/>
            </a:lvl7pPr>
            <a:lvl8pPr marL="2161650" indent="0">
              <a:buNone/>
              <a:defRPr/>
            </a:lvl8pPr>
            <a:lvl9pPr marL="2470457" indent="0">
              <a:buNone/>
              <a:defRPr/>
            </a:lvl9pPr>
          </a:lstStyle>
          <a:p>
            <a:pPr marL="0" lvl="0" indent="0" algn="l" defTabSz="617614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11456233" y="6166710"/>
            <a:ext cx="352297" cy="317269"/>
          </a:xfrm>
          <a:prstGeom prst="ellipse">
            <a:avLst/>
          </a:prstGeom>
          <a:solidFill>
            <a:srgbClr val="192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35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486233" y="6219262"/>
            <a:ext cx="291273" cy="207769"/>
          </a:xfrm>
          <a:prstGeom prst="rect">
            <a:avLst/>
          </a:prstGeom>
          <a:noFill/>
        </p:spPr>
        <p:txBody>
          <a:bodyPr wrap="none" lIns="82315" tIns="41158" rIns="82315" bIns="41158" rtlCol="0">
            <a:spAutoFit/>
          </a:bodyPr>
          <a:lstStyle/>
          <a:p>
            <a:pPr algn="ctr" defTabSz="823485"/>
            <a:fld id="{260E2A6B-A809-4840-BF14-8648BC0BDF87}" type="slidenum">
              <a:rPr lang="id-ID" sz="810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823485"/>
              <a:t>‹#›</a:t>
            </a:fld>
            <a:endParaRPr lang="id-ID" sz="1261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43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705" y="727035"/>
            <a:ext cx="830852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61762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41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30545" y="1188298"/>
            <a:ext cx="8341177" cy="228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823505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621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57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72" indent="0">
              <a:buNone/>
              <a:defRPr/>
            </a:lvl6pPr>
            <a:lvl7pPr marL="1852886" indent="0">
              <a:buNone/>
              <a:defRPr/>
            </a:lvl7pPr>
            <a:lvl8pPr marL="2161701" indent="0">
              <a:buNone/>
              <a:defRPr/>
            </a:lvl8pPr>
            <a:lvl9pPr marL="2470516" indent="0">
              <a:buNone/>
              <a:defRPr/>
            </a:lvl9pPr>
          </a:lstStyle>
          <a:p>
            <a:pPr marL="0" lvl="0" indent="0" algn="l" defTabSz="617629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3704" y="427703"/>
            <a:ext cx="830852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17574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None/>
              <a:defRPr lang="en-US" sz="1441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235257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544072" indent="0">
              <a:buNone/>
              <a:defRPr/>
            </a:lvl6pPr>
            <a:lvl7pPr marL="1852886" indent="0">
              <a:buNone/>
              <a:defRPr/>
            </a:lvl7pPr>
            <a:lvl8pPr marL="2161701" indent="0">
              <a:buNone/>
              <a:defRPr/>
            </a:lvl8pPr>
            <a:lvl9pPr marL="2470516" indent="0">
              <a:buNone/>
              <a:defRPr/>
            </a:lvl9pPr>
          </a:lstStyle>
          <a:p>
            <a:pPr marL="0" lvl="0" indent="0" algn="l" defTabSz="617629" rtl="0" eaLnBrk="1" latinLnBrk="0" hangingPunct="1">
              <a:lnSpc>
                <a:spcPct val="70000"/>
              </a:lnSpc>
              <a:spcBef>
                <a:spcPts val="675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247456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234-88FD-4669-8CF8-786B25B9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0B97-0A02-4517-B79F-018BEF6AB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1951-1FDD-48E0-BC12-32D89FB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8C4E-2CF3-428C-BB00-C7CB1290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33475-59FD-4A31-ADDB-CC319BE2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E91E-E618-499A-99D1-DE43B949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DB56A-F2F2-4DF3-88FE-392DE20C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3B0B-21C7-4E3A-A68A-46A0FF0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3D663-3EA7-4C05-905D-05C9439B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2239-FB15-4D7C-AE05-651F94C5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9BD3-2BD6-4BEC-AC42-9CFF7117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D26A-F52E-4DB3-B63A-AC02718BA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8E3AF-3902-4813-A0AE-104A0E94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7146B-4F69-4347-AF46-49408A9C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94A57-9732-4554-AF5E-193B8461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C5E5-06D4-4330-B57B-9C15423B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6E05-83A1-4683-88BA-13BD34B5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0A687-9347-4B97-9322-6170C1C7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3FA9C-2B7C-4E1F-BBE4-403FC860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3F9C2-6D35-460A-9E1A-9B42587C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985BE-BFCC-45F2-8D3C-A6B94B12B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95AE0-68E7-46CF-AC5E-49C68E4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1B170-27DD-47F2-9592-22ECB3B6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0175C-D91B-4782-B088-F24B90F6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6622-64DE-4ECD-9ABE-C59BAC5E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3F0A9-DF29-4EEB-84E9-2AF8A313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96D3A-0B6D-4C42-A423-749DFA56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FA8E-BA8E-4406-A2FF-93EC4263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C1A50-6992-4F36-8CBC-03F4DC08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1D906-F0E3-4FCA-9E78-B22517E5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BAD6E-E026-4219-A854-71FD27B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2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7C47-2998-4217-A28D-DC3B971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B968-3340-4A65-AC83-ED126C9E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7727-3736-4A32-9478-734FA5BA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68A41-5121-4B03-8755-167A82BC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A10A0-7C32-458E-B29F-C46EA721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2330A-F35A-46E6-BFA0-542B084C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596-61BF-483A-8C8F-8E855C87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3072EB-0566-461A-B260-EFF49D1E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0784E-6AFC-4243-BF02-D2994C46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0274-16B0-4369-A64E-EBEBD2A0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97332-59F6-4828-9479-3A163601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A169-D1AA-4B34-A26B-45C16D17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8B071-3FB7-40F5-95C4-6824FD7DA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2B20-BF54-4522-9ECA-75B2D242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7020-EB72-42F3-AF97-8A342381D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AED5-B8A7-4616-B1DC-7CD3D729F9CA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A516-5E4E-45C7-B9AC-C8B8E31A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8538-DDA2-4D2D-8793-36A30E16A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3137-8BD9-44B7-A3A8-574D70E0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2" r:id="rId14"/>
    <p:sldLayoutId id="21474840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0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Layout" Target="../diagrams/layout4.xml"/><Relationship Id="rId3" Type="http://schemas.openxmlformats.org/officeDocument/2006/relationships/diagramData" Target="../diagrams/data2.xml"/><Relationship Id="rId21" Type="http://schemas.microsoft.com/office/2007/relationships/diagramDrawing" Target="../diagrams/drawing4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19" Type="http://schemas.openxmlformats.org/officeDocument/2006/relationships/diagramQuickStyle" Target="../diagrams/quickStyle4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3" Type="http://schemas.openxmlformats.org/officeDocument/2006/relationships/chart" Target="../charts/chart2.xml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10" Type="http://schemas.openxmlformats.org/officeDocument/2006/relationships/diagramData" Target="../diagrams/data9.xml"/><Relationship Id="rId4" Type="http://schemas.openxmlformats.org/officeDocument/2006/relationships/chart" Target="../charts/chart3.xml"/><Relationship Id="rId9" Type="http://schemas.microsoft.com/office/2007/relationships/diagramDrawing" Target="../diagrams/drawing7.xml"/><Relationship Id="rId14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946431" y="4902200"/>
            <a:ext cx="8163672" cy="6730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Final Presentation | Summer</a:t>
            </a:r>
            <a:r>
              <a:rPr lang="en-US" dirty="0"/>
              <a:t> 2019 | Amy Zhu</a:t>
            </a:r>
          </a:p>
        </p:txBody>
      </p:sp>
    </p:spTree>
    <p:extLst>
      <p:ext uri="{BB962C8B-B14F-4D97-AF65-F5344CB8AC3E}">
        <p14:creationId xmlns:p14="http://schemas.microsoft.com/office/powerpoint/2010/main" val="54154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Regular" panose="020F0502020204030203"/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209" y="1536460"/>
            <a:ext cx="10972800" cy="449304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Overview</a:t>
            </a: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Model Building Process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Framework</a:t>
            </a:r>
            <a:endParaRPr lang="en-US" dirty="0">
              <a:latin typeface="Lato Regular" panose="020F0502020204030203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Population</a:t>
            </a:r>
            <a:r>
              <a:rPr lang="zh-CN" altLang="en-US" dirty="0">
                <a:latin typeface="Lato Regular" panose="020F0502020204030203"/>
              </a:rPr>
              <a:t> </a:t>
            </a:r>
            <a:r>
              <a:rPr lang="en-US" altLang="zh-CN" dirty="0">
                <a:latin typeface="Lato Regular" panose="020F0502020204030203"/>
              </a:rPr>
              <a:t>Description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Methodology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Result</a:t>
            </a:r>
            <a:endParaRPr lang="en-US" dirty="0">
              <a:latin typeface="Lato Regular" panose="020F0502020204030203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EA4224"/>
                </a:solidFill>
                <a:latin typeface="Lato Regular" panose="020F0502020204030203"/>
              </a:rPr>
              <a:t>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366508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77FB-FAF5-42BC-AC03-32C0289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3" y="761417"/>
            <a:ext cx="9656581" cy="39623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Model identified population with significantly higher recovery rate.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051DC-F665-49B1-92A4-8885D20E2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Potential Impact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9AB2123-845B-4C10-9B62-2164BEB12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1944"/>
              </p:ext>
            </p:extLst>
          </p:nvPr>
        </p:nvGraphicFramePr>
        <p:xfrm>
          <a:off x="6338524" y="1405941"/>
          <a:ext cx="4650468" cy="461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Arrow: Up 24">
            <a:extLst>
              <a:ext uri="{FF2B5EF4-FFF2-40B4-BE49-F238E27FC236}">
                <a16:creationId xmlns:a16="http://schemas.microsoft.com/office/drawing/2014/main" id="{AF20905C-C6A9-4FAE-B69C-4DB19F279E92}"/>
              </a:ext>
            </a:extLst>
          </p:cNvPr>
          <p:cNvSpPr/>
          <p:nvPr/>
        </p:nvSpPr>
        <p:spPr>
          <a:xfrm>
            <a:off x="10510639" y="3169673"/>
            <a:ext cx="239529" cy="763413"/>
          </a:xfrm>
          <a:prstGeom prst="upArrow">
            <a:avLst/>
          </a:prstGeom>
          <a:solidFill>
            <a:srgbClr val="EE6750"/>
          </a:solidFill>
          <a:ln>
            <a:solidFill>
              <a:srgbClr val="EE6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B4DBEFB1-D7EE-4FAA-B4FB-6933A0854614}"/>
              </a:ext>
            </a:extLst>
          </p:cNvPr>
          <p:cNvSpPr/>
          <p:nvPr/>
        </p:nvSpPr>
        <p:spPr>
          <a:xfrm>
            <a:off x="11305606" y="2611314"/>
            <a:ext cx="239529" cy="1321777"/>
          </a:xfrm>
          <a:prstGeom prst="upArrow">
            <a:avLst/>
          </a:prstGeom>
          <a:solidFill>
            <a:srgbClr val="EA4224"/>
          </a:solidFill>
          <a:ln>
            <a:solidFill>
              <a:srgbClr val="EA4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422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70B7FB-4BE8-4394-BDEE-734784002827}"/>
              </a:ext>
            </a:extLst>
          </p:cNvPr>
          <p:cNvSpPr txBox="1"/>
          <p:nvPr/>
        </p:nvSpPr>
        <p:spPr>
          <a:xfrm>
            <a:off x="10753741" y="3421362"/>
            <a:ext cx="51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E6750"/>
                </a:solidFill>
              </a:rPr>
              <a:t>40%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CB638-4221-4636-9E8C-B73FA5AC989F}"/>
              </a:ext>
            </a:extLst>
          </p:cNvPr>
          <p:cNvSpPr txBox="1"/>
          <p:nvPr/>
        </p:nvSpPr>
        <p:spPr>
          <a:xfrm>
            <a:off x="11540838" y="3061899"/>
            <a:ext cx="63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A4224"/>
                </a:solidFill>
              </a:rPr>
              <a:t>70%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30626B-9EAA-4D4E-A714-03DB7131BAE5}"/>
              </a:ext>
            </a:extLst>
          </p:cNvPr>
          <p:cNvCxnSpPr>
            <a:cxnSpLocks/>
          </p:cNvCxnSpPr>
          <p:nvPr/>
        </p:nvCxnSpPr>
        <p:spPr>
          <a:xfrm>
            <a:off x="7133491" y="2611314"/>
            <a:ext cx="4291879" cy="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202CD28-6DF3-4944-8609-9855BB9539ED}"/>
              </a:ext>
            </a:extLst>
          </p:cNvPr>
          <p:cNvGrpSpPr/>
          <p:nvPr/>
        </p:nvGrpSpPr>
        <p:grpSpPr>
          <a:xfrm>
            <a:off x="925647" y="1405941"/>
            <a:ext cx="5582090" cy="4507202"/>
            <a:chOff x="712368" y="1434727"/>
            <a:chExt cx="5582090" cy="4507202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766A3764-D9B9-4D14-B0FF-4F6E5D12E6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5820665"/>
                </p:ext>
              </p:extLst>
            </p:nvPr>
          </p:nvGraphicFramePr>
          <p:xfrm>
            <a:off x="712368" y="1434727"/>
            <a:ext cx="4556683" cy="45072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EE6FCF30-5A64-4B44-99B8-8DE27A1B4B90}"/>
                </a:ext>
              </a:extLst>
            </p:cNvPr>
            <p:cNvSpPr/>
            <p:nvPr/>
          </p:nvSpPr>
          <p:spPr>
            <a:xfrm>
              <a:off x="4648994" y="2681654"/>
              <a:ext cx="239529" cy="589093"/>
            </a:xfrm>
            <a:prstGeom prst="upArrow">
              <a:avLst/>
            </a:prstGeom>
            <a:solidFill>
              <a:srgbClr val="EE6750"/>
            </a:solidFill>
            <a:ln>
              <a:solidFill>
                <a:srgbClr val="EE6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9BE71C6A-0AAC-45AE-A6ED-C52D98CD1D53}"/>
                </a:ext>
              </a:extLst>
            </p:cNvPr>
            <p:cNvSpPr/>
            <p:nvPr/>
          </p:nvSpPr>
          <p:spPr>
            <a:xfrm>
              <a:off x="5443961" y="2470638"/>
              <a:ext cx="239529" cy="800108"/>
            </a:xfrm>
            <a:prstGeom prst="upArrow">
              <a:avLst/>
            </a:prstGeom>
            <a:solidFill>
              <a:srgbClr val="EA4224"/>
            </a:solidFill>
            <a:ln>
              <a:solidFill>
                <a:srgbClr val="EA4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A422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D169A1-E234-4543-B50E-816D9FBF5D63}"/>
                </a:ext>
              </a:extLst>
            </p:cNvPr>
            <p:cNvSpPr txBox="1"/>
            <p:nvPr/>
          </p:nvSpPr>
          <p:spPr>
            <a:xfrm>
              <a:off x="4873934" y="2861896"/>
              <a:ext cx="5157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EE6750"/>
                  </a:solidFill>
                </a:rPr>
                <a:t>23%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FCBC9D-FB58-4B72-8FA7-5DC05DCE3473}"/>
                </a:ext>
              </a:extLst>
            </p:cNvPr>
            <p:cNvSpPr txBox="1"/>
            <p:nvPr/>
          </p:nvSpPr>
          <p:spPr>
            <a:xfrm>
              <a:off x="5664407" y="2769563"/>
              <a:ext cx="630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EA4224"/>
                  </a:solidFill>
                </a:rPr>
                <a:t>32%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34F047-1DFF-44A5-B372-92678DB8DF9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494692" y="2470638"/>
              <a:ext cx="4069034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555187-17AC-4F37-867A-635D03F3E20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013" y="2690448"/>
              <a:ext cx="2214745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8D9E4D-4099-4167-963F-4D5E1181A849}"/>
                </a:ext>
              </a:extLst>
            </p:cNvPr>
            <p:cNvCxnSpPr>
              <a:cxnSpLocks/>
            </p:cNvCxnSpPr>
            <p:nvPr/>
          </p:nvCxnSpPr>
          <p:spPr>
            <a:xfrm>
              <a:off x="3638747" y="3270749"/>
              <a:ext cx="1924978" cy="0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707CF1-6D3F-440D-9A53-98FD814325C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231264" y="3169673"/>
            <a:ext cx="239914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43DC1C-2837-4908-859F-4274570CF7C5}"/>
              </a:ext>
            </a:extLst>
          </p:cNvPr>
          <p:cNvCxnSpPr>
            <a:cxnSpLocks/>
          </p:cNvCxnSpPr>
          <p:nvPr/>
        </p:nvCxnSpPr>
        <p:spPr>
          <a:xfrm>
            <a:off x="9344514" y="3933093"/>
            <a:ext cx="2080856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6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946431" y="4902200"/>
            <a:ext cx="8163672" cy="67301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Final Presentation | Summer</a:t>
            </a:r>
            <a:r>
              <a:rPr lang="en-US" dirty="0"/>
              <a:t> 2019 | Amy Zhu</a:t>
            </a:r>
          </a:p>
        </p:txBody>
      </p:sp>
    </p:spTree>
    <p:extLst>
      <p:ext uri="{BB962C8B-B14F-4D97-AF65-F5344CB8AC3E}">
        <p14:creationId xmlns:p14="http://schemas.microsoft.com/office/powerpoint/2010/main" val="164103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86F7-34B7-43B8-9BB6-512D8834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Appendix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4CCE9-F45D-4E76-A1BF-0BCAD90A0358}"/>
              </a:ext>
            </a:extLst>
          </p:cNvPr>
          <p:cNvSpPr txBox="1"/>
          <p:nvPr/>
        </p:nvSpPr>
        <p:spPr>
          <a:xfrm>
            <a:off x="748937" y="1985554"/>
            <a:ext cx="7741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Demo.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sets’</a:t>
            </a:r>
            <a:r>
              <a:rPr lang="zh-CN" altLang="en-US" dirty="0"/>
              <a:t> </a:t>
            </a:r>
            <a:r>
              <a:rPr lang="en-US" altLang="zh-CN" dirty="0"/>
              <a:t>KS&amp;AUC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Month</a:t>
            </a:r>
            <a:r>
              <a:rPr lang="zh-CN" altLang="en-US" dirty="0"/>
              <a:t> </a:t>
            </a:r>
            <a:r>
              <a:rPr lang="en-US" altLang="zh-CN" dirty="0"/>
              <a:t>Recovery</a:t>
            </a:r>
            <a:r>
              <a:rPr lang="zh-CN" altLang="en-US" dirty="0"/>
              <a:t> </a:t>
            </a:r>
            <a:r>
              <a:rPr lang="en-US" altLang="zh-CN" dirty="0"/>
              <a:t>Lift</a:t>
            </a:r>
            <a:r>
              <a:rPr lang="zh-CN" altLang="en-US" dirty="0"/>
              <a:t> </a:t>
            </a:r>
            <a:r>
              <a:rPr lang="en-US" altLang="zh-CN" dirty="0"/>
              <a:t>Chart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DSC</a:t>
            </a:r>
            <a:r>
              <a:rPr lang="zh-CN" altLang="en-US" dirty="0"/>
              <a:t> </a:t>
            </a:r>
            <a:r>
              <a:rPr lang="en-US" dirty="0"/>
              <a:t>/ non-DSC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Important keywords selected from text mining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Ensemble model summary</a:t>
            </a:r>
          </a:p>
        </p:txBody>
      </p:sp>
    </p:spTree>
    <p:extLst>
      <p:ext uri="{BB962C8B-B14F-4D97-AF65-F5344CB8AC3E}">
        <p14:creationId xmlns:p14="http://schemas.microsoft.com/office/powerpoint/2010/main" val="23618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</a:rPr>
              <a:t>Text mining from the agent’s notes for collections significantly contributes to the accuracy of predictive analytics.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 Building Process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298B67-D3D7-405F-814E-EDACD82F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589516"/>
              </p:ext>
            </p:extLst>
          </p:nvPr>
        </p:nvGraphicFramePr>
        <p:xfrm>
          <a:off x="530543" y="1481923"/>
          <a:ext cx="11042667" cy="448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92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747E-C45B-40CB-874C-5FD7A70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3" y="697446"/>
            <a:ext cx="10038502" cy="396235"/>
          </a:xfrm>
        </p:spPr>
        <p:txBody>
          <a:bodyPr/>
          <a:lstStyle/>
          <a:p>
            <a:r>
              <a:rPr lang="en-US" sz="3240" dirty="0">
                <a:solidFill>
                  <a:schemeClr val="tx1"/>
                </a:solidFill>
              </a:rPr>
              <a:t>Simple Demo.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CF8F-FF8D-49AB-BA95-FC584225CE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AFC3B6-5F66-41B2-8A78-3600BB26E761}"/>
              </a:ext>
            </a:extLst>
          </p:cNvPr>
          <p:cNvGrpSpPr/>
          <p:nvPr/>
        </p:nvGrpSpPr>
        <p:grpSpPr>
          <a:xfrm>
            <a:off x="754661" y="1397364"/>
            <a:ext cx="5128853" cy="4618673"/>
            <a:chOff x="740724" y="1773690"/>
            <a:chExt cx="5128853" cy="4618673"/>
          </a:xfrm>
        </p:grpSpPr>
        <p:sp>
          <p:nvSpPr>
            <p:cNvPr id="9" name="Arrow: Bent-Up 8">
              <a:extLst>
                <a:ext uri="{FF2B5EF4-FFF2-40B4-BE49-F238E27FC236}">
                  <a16:creationId xmlns:a16="http://schemas.microsoft.com/office/drawing/2014/main" id="{D082D7CC-BE62-4BAC-989A-8349A3AF8CD6}"/>
                </a:ext>
              </a:extLst>
            </p:cNvPr>
            <p:cNvSpPr/>
            <p:nvPr/>
          </p:nvSpPr>
          <p:spPr>
            <a:xfrm flipV="1">
              <a:off x="5140532" y="4858432"/>
              <a:ext cx="311180" cy="1469147"/>
            </a:xfrm>
            <a:prstGeom prst="bentUpArrow">
              <a:avLst>
                <a:gd name="adj1" fmla="val 25000"/>
                <a:gd name="adj2" fmla="val 272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6F9801-C9B9-4863-BCD3-3037EF5295A9}"/>
                </a:ext>
              </a:extLst>
            </p:cNvPr>
            <p:cNvSpPr/>
            <p:nvPr/>
          </p:nvSpPr>
          <p:spPr>
            <a:xfrm>
              <a:off x="4406088" y="4717032"/>
              <a:ext cx="858568" cy="3888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Female Profile">
              <a:extLst>
                <a:ext uri="{FF2B5EF4-FFF2-40B4-BE49-F238E27FC236}">
                  <a16:creationId xmlns:a16="http://schemas.microsoft.com/office/drawing/2014/main" id="{94BFBF89-16E6-4D44-B78A-C23090737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3883" y="3728697"/>
              <a:ext cx="869092" cy="8690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921EBF-DF0C-422F-A8DC-B297813C364F}"/>
                </a:ext>
              </a:extLst>
            </p:cNvPr>
            <p:cNvSpPr txBox="1"/>
            <p:nvPr/>
          </p:nvSpPr>
          <p:spPr>
            <a:xfrm>
              <a:off x="1552664" y="1897708"/>
              <a:ext cx="31551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“I am requesting that you stop auto payment from my account immediately; I filed for </a:t>
              </a:r>
              <a:r>
                <a:rPr lang="en-US" dirty="0">
                  <a:highlight>
                    <a:srgbClr val="FFFF00"/>
                  </a:highlight>
                </a:rPr>
                <a:t>bankruptcy</a:t>
              </a:r>
              <a:r>
                <a:rPr lang="en-US" dirty="0"/>
                <a:t>…” </a:t>
              </a:r>
            </a:p>
            <a:p>
              <a:r>
                <a:rPr lang="en-US" dirty="0"/>
                <a:t>(Word </a:t>
              </a:r>
              <a:r>
                <a:rPr lang="en-US" dirty="0" err="1"/>
                <a:t>Coef</a:t>
              </a:r>
              <a:r>
                <a:rPr lang="en-US" dirty="0"/>
                <a:t>: -0.21)</a:t>
              </a:r>
            </a:p>
            <a:p>
              <a:r>
                <a:rPr lang="en-US" dirty="0"/>
                <a:t>   </a:t>
              </a:r>
            </a:p>
            <a:p>
              <a:r>
                <a:rPr lang="en-US" dirty="0"/>
                <a:t> 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EB193E-D40B-4DCA-A1D7-B2FA77AE1B2E}"/>
                </a:ext>
              </a:extLst>
            </p:cNvPr>
            <p:cNvSpPr/>
            <p:nvPr/>
          </p:nvSpPr>
          <p:spPr>
            <a:xfrm>
              <a:off x="1201783" y="5192034"/>
              <a:ext cx="466779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Lato" panose="020F0502020204030203"/>
                </a:rPr>
                <a:t>Actual </a:t>
              </a:r>
            </a:p>
            <a:p>
              <a:r>
                <a:rPr lang="en-US" dirty="0" err="1">
                  <a:solidFill>
                    <a:srgbClr val="000000"/>
                  </a:solidFill>
                  <a:latin typeface="Lato" panose="020F0502020204030203"/>
                </a:rPr>
                <a:t>percent_recovered_three_month</a:t>
              </a:r>
              <a:r>
                <a:rPr lang="en-US" dirty="0">
                  <a:solidFill>
                    <a:srgbClr val="000000"/>
                  </a:solidFill>
                  <a:latin typeface="Lato" panose="020F0502020204030203"/>
                </a:rPr>
                <a:t> 0 </a:t>
              </a:r>
              <a:r>
                <a:rPr lang="en-US" dirty="0" err="1">
                  <a:solidFill>
                    <a:srgbClr val="000000"/>
                  </a:solidFill>
                  <a:latin typeface="Lato" panose="020F0502020204030203"/>
                </a:rPr>
                <a:t>percent_recovered_six_month</a:t>
              </a:r>
              <a:r>
                <a:rPr lang="en-US" dirty="0">
                  <a:solidFill>
                    <a:srgbClr val="000000"/>
                  </a:solidFill>
                  <a:latin typeface="Lato" panose="020F0502020204030203"/>
                </a:rPr>
                <a:t> 0 </a:t>
              </a:r>
              <a:r>
                <a:rPr lang="en-US" dirty="0" err="1">
                  <a:solidFill>
                    <a:srgbClr val="000000"/>
                  </a:solidFill>
                  <a:latin typeface="Lato" panose="020F0502020204030203"/>
                </a:rPr>
                <a:t>percent_recovered_nine_month</a:t>
              </a:r>
              <a:r>
                <a:rPr lang="en-US" dirty="0">
                  <a:solidFill>
                    <a:srgbClr val="000000"/>
                  </a:solidFill>
                  <a:latin typeface="Lato" panose="020F0502020204030203"/>
                </a:rPr>
                <a:t> 0</a:t>
              </a:r>
            </a:p>
          </p:txBody>
        </p:sp>
        <p:pic>
          <p:nvPicPr>
            <p:cNvPr id="19" name="Graphic 18" descr="Programmer">
              <a:extLst>
                <a:ext uri="{FF2B5EF4-FFF2-40B4-BE49-F238E27FC236}">
                  <a16:creationId xmlns:a16="http://schemas.microsoft.com/office/drawing/2014/main" id="{E2788A89-31BE-4E75-84B9-21D54FF0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06116" y="3712151"/>
              <a:ext cx="764840" cy="764840"/>
            </a:xfrm>
            <a:prstGeom prst="rect">
              <a:avLst/>
            </a:prstGeom>
          </p:spPr>
        </p:pic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4853D490-3D0C-484F-A8EA-EB51258D650B}"/>
                </a:ext>
              </a:extLst>
            </p:cNvPr>
            <p:cNvSpPr/>
            <p:nvPr/>
          </p:nvSpPr>
          <p:spPr>
            <a:xfrm>
              <a:off x="1379188" y="1773690"/>
              <a:ext cx="3439040" cy="1683458"/>
            </a:xfrm>
            <a:prstGeom prst="wedgeRectCallout">
              <a:avLst/>
            </a:prstGeom>
            <a:noFill/>
            <a:ln>
              <a:solidFill>
                <a:srgbClr val="EA422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BAE7F6-4F4C-4579-94B7-DC8305242401}"/>
                </a:ext>
              </a:extLst>
            </p:cNvPr>
            <p:cNvSpPr txBox="1"/>
            <p:nvPr/>
          </p:nvSpPr>
          <p:spPr>
            <a:xfrm>
              <a:off x="740724" y="3840078"/>
              <a:ext cx="1197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Loan ID: 40360427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81D20E-D646-4480-8416-ED5DB3B85D6F}"/>
                </a:ext>
              </a:extLst>
            </p:cNvPr>
            <p:cNvSpPr txBox="1"/>
            <p:nvPr/>
          </p:nvSpPr>
          <p:spPr>
            <a:xfrm>
              <a:off x="1201783" y="4727237"/>
              <a:ext cx="431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probability of recovery:  0.0531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2C1C-32D4-490F-82ED-AB3AB64703AC}"/>
              </a:ext>
            </a:extLst>
          </p:cNvPr>
          <p:cNvSpPr/>
          <p:nvPr/>
        </p:nvSpPr>
        <p:spPr>
          <a:xfrm>
            <a:off x="5103519" y="5811487"/>
            <a:ext cx="724260" cy="21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B0167A-1BD6-4244-8DC8-A4E589CEEC79}"/>
              </a:ext>
            </a:extLst>
          </p:cNvPr>
          <p:cNvGrpSpPr/>
          <p:nvPr/>
        </p:nvGrpSpPr>
        <p:grpSpPr>
          <a:xfrm>
            <a:off x="6484848" y="1397364"/>
            <a:ext cx="4939903" cy="4618672"/>
            <a:chOff x="6489676" y="1819539"/>
            <a:chExt cx="4939903" cy="461867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895906-4B2A-4C68-BA1F-F6455657A25B}"/>
                </a:ext>
              </a:extLst>
            </p:cNvPr>
            <p:cNvSpPr/>
            <p:nvPr/>
          </p:nvSpPr>
          <p:spPr>
            <a:xfrm>
              <a:off x="10199190" y="4707278"/>
              <a:ext cx="919209" cy="3888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School girl">
              <a:extLst>
                <a:ext uri="{FF2B5EF4-FFF2-40B4-BE49-F238E27FC236}">
                  <a16:creationId xmlns:a16="http://schemas.microsoft.com/office/drawing/2014/main" id="{AB3F19BF-54E9-407F-8940-55F8539D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77950" y="3594837"/>
              <a:ext cx="979666" cy="97966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8969D8-F81A-4ECB-B5A8-931B43B6C33A}"/>
                </a:ext>
              </a:extLst>
            </p:cNvPr>
            <p:cNvSpPr txBox="1"/>
            <p:nvPr/>
          </p:nvSpPr>
          <p:spPr>
            <a:xfrm>
              <a:off x="7582966" y="1971272"/>
              <a:ext cx="343904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“Gave him an </a:t>
              </a:r>
              <a:r>
                <a:rPr lang="en-US" dirty="0">
                  <a:highlight>
                    <a:srgbClr val="FFFF00"/>
                  </a:highlight>
                </a:rPr>
                <a:t>update</a:t>
              </a:r>
              <a:r>
                <a:rPr lang="en-US" dirty="0"/>
                <a:t> on his status and on how to reauthorize payment; he will set up when he s ready…”</a:t>
              </a:r>
            </a:p>
            <a:p>
              <a:r>
                <a:rPr lang="en-US" dirty="0"/>
                <a:t>(Word </a:t>
              </a:r>
              <a:r>
                <a:rPr lang="en-US" dirty="0" err="1"/>
                <a:t>Coef</a:t>
              </a:r>
              <a:r>
                <a:rPr lang="en-US" dirty="0"/>
                <a:t>: 0.65)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041EDA-AB94-45D8-97DF-58A2911F7ED5}"/>
                </a:ext>
              </a:extLst>
            </p:cNvPr>
            <p:cNvSpPr txBox="1"/>
            <p:nvPr/>
          </p:nvSpPr>
          <p:spPr>
            <a:xfrm>
              <a:off x="7005623" y="5173100"/>
              <a:ext cx="44239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" panose="020F0502020204030203"/>
                </a:rPr>
                <a:t>Actual</a:t>
              </a:r>
            </a:p>
            <a:p>
              <a:r>
                <a:rPr lang="en-US" dirty="0" err="1">
                  <a:latin typeface="Lato" panose="020F0502020204030203"/>
                </a:rPr>
                <a:t>percent_recovered_three_month</a:t>
              </a:r>
              <a:r>
                <a:rPr lang="en-US" dirty="0">
                  <a:latin typeface="Lato" panose="020F0502020204030203"/>
                </a:rPr>
                <a:t> 0 </a:t>
              </a:r>
              <a:r>
                <a:rPr lang="en-US" dirty="0" err="1">
                  <a:latin typeface="Lato" panose="020F0502020204030203"/>
                </a:rPr>
                <a:t>percent_recovered_six_month</a:t>
              </a:r>
              <a:r>
                <a:rPr lang="en-US" dirty="0">
                  <a:latin typeface="Lato" panose="020F0502020204030203"/>
                </a:rPr>
                <a:t> 0.233963 </a:t>
              </a:r>
              <a:r>
                <a:rPr lang="en-US" dirty="0" err="1">
                  <a:latin typeface="Lato" panose="020F0502020204030203"/>
                </a:rPr>
                <a:t>percent_recovered_nine_month</a:t>
              </a:r>
              <a:r>
                <a:rPr lang="en-US" dirty="0">
                  <a:latin typeface="Lato" panose="020F0502020204030203"/>
                </a:rPr>
                <a:t> 0.399998</a:t>
              </a:r>
            </a:p>
          </p:txBody>
        </p:sp>
        <p:pic>
          <p:nvPicPr>
            <p:cNvPr id="20" name="Graphic 19" descr="Programmer">
              <a:extLst>
                <a:ext uri="{FF2B5EF4-FFF2-40B4-BE49-F238E27FC236}">
                  <a16:creationId xmlns:a16="http://schemas.microsoft.com/office/drawing/2014/main" id="{018D8348-F765-4184-B0CF-1071710B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6552" y="3644588"/>
              <a:ext cx="764840" cy="764840"/>
            </a:xfrm>
            <a:prstGeom prst="rect">
              <a:avLst/>
            </a:prstGeom>
          </p:spPr>
        </p:pic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56BF8A5C-F26C-4CEB-97F6-8E9C1E5D03E7}"/>
                </a:ext>
              </a:extLst>
            </p:cNvPr>
            <p:cNvSpPr/>
            <p:nvPr/>
          </p:nvSpPr>
          <p:spPr>
            <a:xfrm>
              <a:off x="7498081" y="1819539"/>
              <a:ext cx="3439040" cy="1683458"/>
            </a:xfrm>
            <a:prstGeom prst="wedgeRectCallout">
              <a:avLst>
                <a:gd name="adj1" fmla="val 20949"/>
                <a:gd name="adj2" fmla="val 6353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434FE3-31FC-4CD9-A6A9-5AADF7B93B75}"/>
                </a:ext>
              </a:extLst>
            </p:cNvPr>
            <p:cNvSpPr txBox="1"/>
            <p:nvPr/>
          </p:nvSpPr>
          <p:spPr>
            <a:xfrm>
              <a:off x="6489676" y="3785873"/>
              <a:ext cx="180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Loan ID: 5354612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39AE4A-AD74-4FCC-9A02-22F0291322D0}"/>
                </a:ext>
              </a:extLst>
            </p:cNvPr>
            <p:cNvSpPr txBox="1"/>
            <p:nvPr/>
          </p:nvSpPr>
          <p:spPr>
            <a:xfrm>
              <a:off x="7043679" y="4726735"/>
              <a:ext cx="431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probability of recovery:  0.1897</a:t>
              </a:r>
            </a:p>
          </p:txBody>
        </p:sp>
        <p:sp>
          <p:nvSpPr>
            <p:cNvPr id="23" name="Arrow: Bent-Up 22">
              <a:extLst>
                <a:ext uri="{FF2B5EF4-FFF2-40B4-BE49-F238E27FC236}">
                  <a16:creationId xmlns:a16="http://schemas.microsoft.com/office/drawing/2014/main" id="{0F5BC7AC-7D38-4832-9F22-01D196CA19CA}"/>
                </a:ext>
              </a:extLst>
            </p:cNvPr>
            <p:cNvSpPr/>
            <p:nvPr/>
          </p:nvSpPr>
          <p:spPr>
            <a:xfrm flipV="1">
              <a:off x="11118399" y="4858431"/>
              <a:ext cx="311180" cy="1579780"/>
            </a:xfrm>
            <a:prstGeom prst="bentUpArrow">
              <a:avLst>
                <a:gd name="adj1" fmla="val 25000"/>
                <a:gd name="adj2" fmla="val 272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17FBB29-97EA-47E4-8AB0-D87778283F60}"/>
              </a:ext>
            </a:extLst>
          </p:cNvPr>
          <p:cNvSpPr/>
          <p:nvPr/>
        </p:nvSpPr>
        <p:spPr>
          <a:xfrm>
            <a:off x="10907031" y="5872619"/>
            <a:ext cx="724260" cy="21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3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8C99C24-5487-40BF-AA76-0F213D26A860}"/>
              </a:ext>
            </a:extLst>
          </p:cNvPr>
          <p:cNvGrpSpPr/>
          <p:nvPr/>
        </p:nvGrpSpPr>
        <p:grpSpPr>
          <a:xfrm>
            <a:off x="522280" y="-460297"/>
            <a:ext cx="10950830" cy="4659277"/>
            <a:chOff x="196964" y="-495466"/>
            <a:chExt cx="10950830" cy="465927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6B05F521-4E2C-4AAE-8993-663D729E09CA}"/>
                </a:ext>
              </a:extLst>
            </p:cNvPr>
            <p:cNvSpPr/>
            <p:nvPr/>
          </p:nvSpPr>
          <p:spPr>
            <a:xfrm>
              <a:off x="11027664" y="-458692"/>
              <a:ext cx="109728" cy="3702651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15255A-D9D3-4CB5-B0CC-1252476AD062}"/>
                </a:ext>
              </a:extLst>
            </p:cNvPr>
            <p:cNvSpPr/>
            <p:nvPr/>
          </p:nvSpPr>
          <p:spPr>
            <a:xfrm>
              <a:off x="4489022" y="1022907"/>
              <a:ext cx="858568" cy="3888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Bent-Up 4">
              <a:extLst>
                <a:ext uri="{FF2B5EF4-FFF2-40B4-BE49-F238E27FC236}">
                  <a16:creationId xmlns:a16="http://schemas.microsoft.com/office/drawing/2014/main" id="{5B11F9A0-F76A-4AF5-9D5D-044171579335}"/>
                </a:ext>
              </a:extLst>
            </p:cNvPr>
            <p:cNvSpPr/>
            <p:nvPr/>
          </p:nvSpPr>
          <p:spPr>
            <a:xfrm flipV="1">
              <a:off x="4691846" y="-495466"/>
              <a:ext cx="311180" cy="1409704"/>
            </a:xfrm>
            <a:prstGeom prst="bentUpArrow">
              <a:avLst>
                <a:gd name="adj1" fmla="val 25000"/>
                <a:gd name="adj2" fmla="val 2722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E4E7F3-6874-48D7-9DEB-6A3CB8CBA267}"/>
                </a:ext>
              </a:extLst>
            </p:cNvPr>
            <p:cNvSpPr txBox="1"/>
            <p:nvPr/>
          </p:nvSpPr>
          <p:spPr>
            <a:xfrm>
              <a:off x="944914" y="1017272"/>
              <a:ext cx="1015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Regular" panose="020F0502020204030203"/>
                </a:rPr>
                <a:t>      0            +     13200        +   0.0531         +      664         +      5024        =       0.061            </a:t>
              </a:r>
            </a:p>
          </p:txBody>
        </p:sp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B064F96E-51C4-4EEA-856D-B2B9F4DA26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7811555"/>
                </p:ext>
              </p:extLst>
            </p:nvPr>
          </p:nvGraphicFramePr>
          <p:xfrm>
            <a:off x="1164353" y="1270614"/>
            <a:ext cx="9712692" cy="2245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33" name="Graphic 32" descr="Female Profile">
              <a:extLst>
                <a:ext uri="{FF2B5EF4-FFF2-40B4-BE49-F238E27FC236}">
                  <a16:creationId xmlns:a16="http://schemas.microsoft.com/office/drawing/2014/main" id="{F4409275-D348-47FD-A92D-2B448D787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44857" y="802603"/>
              <a:ext cx="869092" cy="869092"/>
            </a:xfrm>
            <a:prstGeom prst="rect">
              <a:avLst/>
            </a:prstGeom>
          </p:spPr>
        </p:pic>
        <p:pic>
          <p:nvPicPr>
            <p:cNvPr id="34" name="Graphic 33" descr="School girl">
              <a:extLst>
                <a:ext uri="{FF2B5EF4-FFF2-40B4-BE49-F238E27FC236}">
                  <a16:creationId xmlns:a16="http://schemas.microsoft.com/office/drawing/2014/main" id="{0E64D34A-9D64-4630-AB84-DA223C71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6964" y="3147659"/>
              <a:ext cx="1016152" cy="1016152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7D0B5CD-4AD9-45EA-B021-2AC5734475AB}"/>
                </a:ext>
              </a:extLst>
            </p:cNvPr>
            <p:cNvSpPr/>
            <p:nvPr/>
          </p:nvSpPr>
          <p:spPr>
            <a:xfrm>
              <a:off x="4489022" y="3573079"/>
              <a:ext cx="858568" cy="38884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Bent-Up 21">
              <a:extLst>
                <a:ext uri="{FF2B5EF4-FFF2-40B4-BE49-F238E27FC236}">
                  <a16:creationId xmlns:a16="http://schemas.microsoft.com/office/drawing/2014/main" id="{BAAD7DB1-2793-44FD-A0C7-9705B91F6B6B}"/>
                </a:ext>
              </a:extLst>
            </p:cNvPr>
            <p:cNvSpPr/>
            <p:nvPr/>
          </p:nvSpPr>
          <p:spPr>
            <a:xfrm flipH="1" flipV="1">
              <a:off x="4847436" y="3210787"/>
              <a:ext cx="6289956" cy="331099"/>
            </a:xfrm>
            <a:prstGeom prst="bentUpArrow">
              <a:avLst>
                <a:gd name="adj1" fmla="val 25000"/>
                <a:gd name="adj2" fmla="val 2722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3AA9BE-E206-40C9-9F5A-2E12665D4421}"/>
                </a:ext>
              </a:extLst>
            </p:cNvPr>
            <p:cNvGrpSpPr/>
            <p:nvPr/>
          </p:nvGrpSpPr>
          <p:grpSpPr>
            <a:xfrm>
              <a:off x="1554639" y="1042416"/>
              <a:ext cx="369332" cy="449030"/>
              <a:chOff x="1606580" y="1042416"/>
              <a:chExt cx="369332" cy="449030"/>
            </a:xfrm>
          </p:grpSpPr>
          <p:pic>
            <p:nvPicPr>
              <p:cNvPr id="1026" name="Picture 2" descr="Image result for beta image">
                <a:extLst>
                  <a:ext uri="{FF2B5EF4-FFF2-40B4-BE49-F238E27FC236}">
                    <a16:creationId xmlns:a16="http://schemas.microsoft.com/office/drawing/2014/main" id="{8605D09F-29A9-4099-B43B-3CD41CCCE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80BEAC-E3AF-4063-AE83-6AD15F645479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E49CE29-3C85-4C5D-A84D-BD89040D5171}"/>
                </a:ext>
              </a:extLst>
            </p:cNvPr>
            <p:cNvGrpSpPr/>
            <p:nvPr/>
          </p:nvGrpSpPr>
          <p:grpSpPr>
            <a:xfrm>
              <a:off x="3573021" y="1048281"/>
              <a:ext cx="369332" cy="449030"/>
              <a:chOff x="1606580" y="1042416"/>
              <a:chExt cx="369332" cy="449030"/>
            </a:xfrm>
          </p:grpSpPr>
          <p:pic>
            <p:nvPicPr>
              <p:cNvPr id="27" name="Picture 2" descr="Image result for beta image">
                <a:extLst>
                  <a:ext uri="{FF2B5EF4-FFF2-40B4-BE49-F238E27FC236}">
                    <a16:creationId xmlns:a16="http://schemas.microsoft.com/office/drawing/2014/main" id="{E60824E8-26AB-4F98-883A-16D3892A31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5D2868-6A17-4055-A153-7AED40178748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E39BB9-453C-412C-9399-793FDCD7B296}"/>
                </a:ext>
              </a:extLst>
            </p:cNvPr>
            <p:cNvGrpSpPr/>
            <p:nvPr/>
          </p:nvGrpSpPr>
          <p:grpSpPr>
            <a:xfrm>
              <a:off x="5293041" y="1048281"/>
              <a:ext cx="369332" cy="449030"/>
              <a:chOff x="1606580" y="1042416"/>
              <a:chExt cx="369332" cy="449030"/>
            </a:xfrm>
          </p:grpSpPr>
          <p:pic>
            <p:nvPicPr>
              <p:cNvPr id="30" name="Picture 2" descr="Image result for beta image">
                <a:extLst>
                  <a:ext uri="{FF2B5EF4-FFF2-40B4-BE49-F238E27FC236}">
                    <a16:creationId xmlns:a16="http://schemas.microsoft.com/office/drawing/2014/main" id="{28784404-E23C-45E4-8B84-45E87A1499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FD8CDF-204F-4C7D-9968-EA66CCF660CE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4BDB2F0-5AAF-45D6-AC5B-084A07C7DDFC}"/>
                </a:ext>
              </a:extLst>
            </p:cNvPr>
            <p:cNvGrpSpPr/>
            <p:nvPr/>
          </p:nvGrpSpPr>
          <p:grpSpPr>
            <a:xfrm>
              <a:off x="6880286" y="1048258"/>
              <a:ext cx="369332" cy="449030"/>
              <a:chOff x="1606580" y="1042416"/>
              <a:chExt cx="369332" cy="449030"/>
            </a:xfrm>
          </p:grpSpPr>
          <p:pic>
            <p:nvPicPr>
              <p:cNvPr id="44" name="Picture 2" descr="Image result for beta image">
                <a:extLst>
                  <a:ext uri="{FF2B5EF4-FFF2-40B4-BE49-F238E27FC236}">
                    <a16:creationId xmlns:a16="http://schemas.microsoft.com/office/drawing/2014/main" id="{2D877ED8-6B91-466C-AB99-79F228081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DB5C2A0-26C5-4C40-B493-02B9D636A795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FCE65DF-8EC4-4C12-8DFF-C7F2731BCE59}"/>
                </a:ext>
              </a:extLst>
            </p:cNvPr>
            <p:cNvGrpSpPr/>
            <p:nvPr/>
          </p:nvGrpSpPr>
          <p:grpSpPr>
            <a:xfrm>
              <a:off x="8648616" y="1046378"/>
              <a:ext cx="369332" cy="449030"/>
              <a:chOff x="1606580" y="1042416"/>
              <a:chExt cx="369332" cy="449030"/>
            </a:xfrm>
          </p:grpSpPr>
          <p:pic>
            <p:nvPicPr>
              <p:cNvPr id="47" name="Picture 2" descr="Image result for beta image">
                <a:extLst>
                  <a:ext uri="{FF2B5EF4-FFF2-40B4-BE49-F238E27FC236}">
                    <a16:creationId xmlns:a16="http://schemas.microsoft.com/office/drawing/2014/main" id="{918B2CB1-E0EF-4AFB-8171-FEFCEB06C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4E03CD-B6ED-4F03-99E7-D1B21CC8F72C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225C3F-AF75-4918-B359-AF3D83686642}"/>
                </a:ext>
              </a:extLst>
            </p:cNvPr>
            <p:cNvSpPr txBox="1"/>
            <p:nvPr/>
          </p:nvSpPr>
          <p:spPr>
            <a:xfrm>
              <a:off x="996224" y="3565449"/>
              <a:ext cx="1015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ato Regular" panose="020F0502020204030203"/>
                </a:rPr>
                <a:t>     1            +      4800         +   0.1897         +      680          +      1439        =       0.548              </a:t>
              </a: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7104924-A338-454A-AEB7-C69BD30455FF}"/>
                </a:ext>
              </a:extLst>
            </p:cNvPr>
            <p:cNvGrpSpPr/>
            <p:nvPr/>
          </p:nvGrpSpPr>
          <p:grpSpPr>
            <a:xfrm>
              <a:off x="1558977" y="3572224"/>
              <a:ext cx="369332" cy="449030"/>
              <a:chOff x="1606580" y="1042416"/>
              <a:chExt cx="369332" cy="449030"/>
            </a:xfrm>
          </p:grpSpPr>
          <p:pic>
            <p:nvPicPr>
              <p:cNvPr id="69" name="Picture 2" descr="Image result for beta image">
                <a:extLst>
                  <a:ext uri="{FF2B5EF4-FFF2-40B4-BE49-F238E27FC236}">
                    <a16:creationId xmlns:a16="http://schemas.microsoft.com/office/drawing/2014/main" id="{31C9D05D-EE9A-472A-8835-CB59C4181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4463E70-5AB9-4263-BEBD-D9BFF662309D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043007A-3E28-4B04-8601-60B95D11F832}"/>
                </a:ext>
              </a:extLst>
            </p:cNvPr>
            <p:cNvGrpSpPr/>
            <p:nvPr/>
          </p:nvGrpSpPr>
          <p:grpSpPr>
            <a:xfrm>
              <a:off x="3505539" y="3578089"/>
              <a:ext cx="369332" cy="449030"/>
              <a:chOff x="1606580" y="1042416"/>
              <a:chExt cx="369332" cy="449030"/>
            </a:xfrm>
          </p:grpSpPr>
          <p:pic>
            <p:nvPicPr>
              <p:cNvPr id="72" name="Picture 2" descr="Image result for beta image">
                <a:extLst>
                  <a:ext uri="{FF2B5EF4-FFF2-40B4-BE49-F238E27FC236}">
                    <a16:creationId xmlns:a16="http://schemas.microsoft.com/office/drawing/2014/main" id="{03CBEBF0-87D9-4720-9310-1E402FF8C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EBC790-6508-46DF-AB30-4532C5FBDA99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2BCDDA7-FB00-4201-A0FD-376DE569D0F9}"/>
                </a:ext>
              </a:extLst>
            </p:cNvPr>
            <p:cNvGrpSpPr/>
            <p:nvPr/>
          </p:nvGrpSpPr>
          <p:grpSpPr>
            <a:xfrm>
              <a:off x="5318016" y="3578089"/>
              <a:ext cx="369332" cy="449030"/>
              <a:chOff x="1606580" y="1042416"/>
              <a:chExt cx="369332" cy="449030"/>
            </a:xfrm>
          </p:grpSpPr>
          <p:pic>
            <p:nvPicPr>
              <p:cNvPr id="75" name="Picture 2" descr="Image result for beta image">
                <a:extLst>
                  <a:ext uri="{FF2B5EF4-FFF2-40B4-BE49-F238E27FC236}">
                    <a16:creationId xmlns:a16="http://schemas.microsoft.com/office/drawing/2014/main" id="{6AF26E7B-D8BB-4FBF-822B-A8825337DF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49C17F3-ECE2-4091-B8B4-D1EB8FE364A8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3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DF369E-CA5D-4296-93FD-8D4F0B99D23E}"/>
                </a:ext>
              </a:extLst>
            </p:cNvPr>
            <p:cNvGrpSpPr/>
            <p:nvPr/>
          </p:nvGrpSpPr>
          <p:grpSpPr>
            <a:xfrm>
              <a:off x="6905261" y="3578066"/>
              <a:ext cx="369332" cy="449030"/>
              <a:chOff x="1606580" y="1042416"/>
              <a:chExt cx="369332" cy="449030"/>
            </a:xfrm>
          </p:grpSpPr>
          <p:pic>
            <p:nvPicPr>
              <p:cNvPr id="78" name="Picture 2" descr="Image result for beta image">
                <a:extLst>
                  <a:ext uri="{FF2B5EF4-FFF2-40B4-BE49-F238E27FC236}">
                    <a16:creationId xmlns:a16="http://schemas.microsoft.com/office/drawing/2014/main" id="{4A749AAA-9E5F-4ABE-B8ED-F88F2C1CFC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B61BF40-F617-43F7-923B-6594951D60BC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4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246D7BA-5FB1-4BB6-9943-22778E3E3789}"/>
                </a:ext>
              </a:extLst>
            </p:cNvPr>
            <p:cNvGrpSpPr/>
            <p:nvPr/>
          </p:nvGrpSpPr>
          <p:grpSpPr>
            <a:xfrm>
              <a:off x="8704979" y="3576186"/>
              <a:ext cx="369332" cy="449030"/>
              <a:chOff x="1606580" y="1042416"/>
              <a:chExt cx="369332" cy="449030"/>
            </a:xfrm>
          </p:grpSpPr>
          <p:pic>
            <p:nvPicPr>
              <p:cNvPr id="81" name="Picture 2" descr="Image result for beta image">
                <a:extLst>
                  <a:ext uri="{FF2B5EF4-FFF2-40B4-BE49-F238E27FC236}">
                    <a16:creationId xmlns:a16="http://schemas.microsoft.com/office/drawing/2014/main" id="{DA883320-9E2E-4189-BAD9-FAEDE23D32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580" y="1042416"/>
                <a:ext cx="369332" cy="369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2D027A-474F-4183-9C0A-76D9629C2856}"/>
                  </a:ext>
                </a:extLst>
              </p:cNvPr>
              <p:cNvSpPr txBox="1"/>
              <p:nvPr/>
            </p:nvSpPr>
            <p:spPr>
              <a:xfrm>
                <a:off x="1787665" y="1245225"/>
                <a:ext cx="15544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10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Ensemble Model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9D5E1EAC-2EBA-4A15-8C9B-8C0BA43EBD7C}"/>
              </a:ext>
            </a:extLst>
          </p:cNvPr>
          <p:cNvSpPr txBox="1">
            <a:spLocks/>
          </p:cNvSpPr>
          <p:nvPr/>
        </p:nvSpPr>
        <p:spPr>
          <a:xfrm>
            <a:off x="9517097" y="3470246"/>
            <a:ext cx="2298700" cy="2280073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1" kern="12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Using multiple learning algorithms to obtain better predictive performance</a:t>
            </a:r>
          </a:p>
        </p:txBody>
      </p:sp>
      <p:grpSp>
        <p:nvGrpSpPr>
          <p:cNvPr id="21" name="Diagram group">
            <a:extLst>
              <a:ext uri="{FF2B5EF4-FFF2-40B4-BE49-F238E27FC236}">
                <a16:creationId xmlns:a16="http://schemas.microsoft.com/office/drawing/2014/main" id="{2898EF71-51CC-476E-A2FE-E2388440F505}"/>
              </a:ext>
            </a:extLst>
          </p:cNvPr>
          <p:cNvGrpSpPr/>
          <p:nvPr/>
        </p:nvGrpSpPr>
        <p:grpSpPr>
          <a:xfrm>
            <a:off x="8522848" y="2085475"/>
            <a:ext cx="1463040" cy="1463040"/>
            <a:chOff x="3112770" y="1234440"/>
            <a:chExt cx="1508760" cy="1508760"/>
          </a:xfrm>
          <a:scene3d>
            <a:camera prst="isometricOffAxis2Left" zoom="95000"/>
            <a:lightRig rig="flat" dir="t"/>
          </a:scene3d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8F6375D-5C68-4D4D-8A7E-150061904859}"/>
                </a:ext>
              </a:extLst>
            </p:cNvPr>
            <p:cNvGrpSpPr/>
            <p:nvPr/>
          </p:nvGrpSpPr>
          <p:grpSpPr>
            <a:xfrm>
              <a:off x="3112770" y="1234440"/>
              <a:ext cx="1508760" cy="1508760"/>
              <a:chOff x="3112770" y="1234440"/>
              <a:chExt cx="1508760" cy="1508760"/>
            </a:xfrm>
          </p:grpSpPr>
          <p:sp>
            <p:nvSpPr>
              <p:cNvPr id="23" name="Shape 22">
                <a:extLst>
                  <a:ext uri="{FF2B5EF4-FFF2-40B4-BE49-F238E27FC236}">
                    <a16:creationId xmlns:a16="http://schemas.microsoft.com/office/drawing/2014/main" id="{AC982B0F-5D39-4142-8A85-A1A9712F8CEB}"/>
                  </a:ext>
                </a:extLst>
              </p:cNvPr>
              <p:cNvSpPr/>
              <p:nvPr/>
            </p:nvSpPr>
            <p:spPr>
              <a:xfrm>
                <a:off x="3112770" y="1234440"/>
                <a:ext cx="1508760" cy="1508760"/>
              </a:xfrm>
              <a:prstGeom prst="gear9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 extrusionH="381000" contourW="38100" prstMaterial="matte">
                <a:contourClr>
                  <a:sysClr val="window" lastClr="FFFFFF"/>
                </a:contourClr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24" name="Shape 4">
                <a:extLst>
                  <a:ext uri="{FF2B5EF4-FFF2-40B4-BE49-F238E27FC236}">
                    <a16:creationId xmlns:a16="http://schemas.microsoft.com/office/drawing/2014/main" id="{82B94A05-0E8C-4E0B-A4E2-EE12AFCF0A99}"/>
                  </a:ext>
                </a:extLst>
              </p:cNvPr>
              <p:cNvSpPr txBox="1"/>
              <p:nvPr/>
            </p:nvSpPr>
            <p:spPr>
              <a:xfrm>
                <a:off x="3416098" y="1587860"/>
                <a:ext cx="902104" cy="77553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33" tIns="16933" rIns="16933" bIns="16933" numCol="1" spcCol="1270" anchor="ctr" anchorCtr="0"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33" dirty="0">
                    <a:solidFill>
                      <a:sysClr val="window" lastClr="FFFFFF"/>
                    </a:solidFill>
                    <a:latin typeface="Calibri" panose="020F0502020204030204"/>
                  </a:rPr>
                  <a:t>Ensemble</a:t>
                </a:r>
              </a:p>
            </p:txBody>
          </p:sp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9C4DD38-9793-4D31-A601-AB30FCDD58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40" y="3714198"/>
            <a:ext cx="911469" cy="9592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A54BB2-817A-4944-B7A2-5BB16F152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94" y="5215251"/>
            <a:ext cx="728590" cy="76874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9994B9E-937B-442E-8524-DABE5957DF55}"/>
              </a:ext>
            </a:extLst>
          </p:cNvPr>
          <p:cNvGrpSpPr/>
          <p:nvPr/>
        </p:nvGrpSpPr>
        <p:grpSpPr>
          <a:xfrm>
            <a:off x="1275827" y="3791850"/>
            <a:ext cx="2215244" cy="727079"/>
            <a:chOff x="400593" y="3830173"/>
            <a:chExt cx="2215244" cy="7270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C7E020-9DC6-4479-BCAE-AB01FF5FAE36}"/>
                </a:ext>
              </a:extLst>
            </p:cNvPr>
            <p:cNvSpPr txBox="1"/>
            <p:nvPr/>
          </p:nvSpPr>
          <p:spPr>
            <a:xfrm>
              <a:off x="473528" y="4018958"/>
              <a:ext cx="2142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 Mining Model</a:t>
              </a:r>
            </a:p>
          </p:txBody>
        </p: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891970FA-29A9-40DD-B939-513CA7CF1210}"/>
                </a:ext>
              </a:extLst>
            </p:cNvPr>
            <p:cNvSpPr/>
            <p:nvPr/>
          </p:nvSpPr>
          <p:spPr>
            <a:xfrm>
              <a:off x="400593" y="3830173"/>
              <a:ext cx="2029097" cy="72707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DDB823-29B2-4232-9E97-50765228B516}"/>
              </a:ext>
            </a:extLst>
          </p:cNvPr>
          <p:cNvGrpSpPr/>
          <p:nvPr/>
        </p:nvGrpSpPr>
        <p:grpSpPr>
          <a:xfrm>
            <a:off x="1221177" y="4789715"/>
            <a:ext cx="2271850" cy="917781"/>
            <a:chOff x="416921" y="4837865"/>
            <a:chExt cx="2271850" cy="9177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7554F0-E2F6-44BC-9018-A2CB31E2E451}"/>
                </a:ext>
              </a:extLst>
            </p:cNvPr>
            <p:cNvSpPr txBox="1"/>
            <p:nvPr/>
          </p:nvSpPr>
          <p:spPr>
            <a:xfrm>
              <a:off x="546462" y="5023372"/>
              <a:ext cx="214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Model Using Loan Attributes</a:t>
              </a:r>
            </a:p>
          </p:txBody>
        </p:sp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15264755-7537-42FE-A90B-6506E47B6D2C}"/>
                </a:ext>
              </a:extLst>
            </p:cNvPr>
            <p:cNvSpPr/>
            <p:nvPr/>
          </p:nvSpPr>
          <p:spPr>
            <a:xfrm>
              <a:off x="416921" y="4837865"/>
              <a:ext cx="2142309" cy="917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598407-F469-417E-8EC0-F9DBEABF7993}"/>
              </a:ext>
            </a:extLst>
          </p:cNvPr>
          <p:cNvCxnSpPr>
            <a:cxnSpLocks/>
          </p:cNvCxnSpPr>
          <p:nvPr/>
        </p:nvCxnSpPr>
        <p:spPr>
          <a:xfrm flipV="1">
            <a:off x="6854097" y="3412136"/>
            <a:ext cx="1728384" cy="840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013B3D-0CC9-4722-995C-F342E4B1B4A0}"/>
              </a:ext>
            </a:extLst>
          </p:cNvPr>
          <p:cNvCxnSpPr>
            <a:cxnSpLocks/>
          </p:cNvCxnSpPr>
          <p:nvPr/>
        </p:nvCxnSpPr>
        <p:spPr>
          <a:xfrm flipV="1">
            <a:off x="7979929" y="3684893"/>
            <a:ext cx="1212186" cy="1259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EAA681-9CF4-4AC8-B61D-07EBFD2C134D}"/>
              </a:ext>
            </a:extLst>
          </p:cNvPr>
          <p:cNvSpPr/>
          <p:nvPr/>
        </p:nvSpPr>
        <p:spPr>
          <a:xfrm>
            <a:off x="5347305" y="1645212"/>
            <a:ext cx="1411276" cy="654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B08E43D-E59E-40DF-9A3A-C3E1CB401877}"/>
              </a:ext>
            </a:extLst>
          </p:cNvPr>
          <p:cNvSpPr/>
          <p:nvPr/>
        </p:nvSpPr>
        <p:spPr>
          <a:xfrm>
            <a:off x="4859140" y="2684686"/>
            <a:ext cx="1411276" cy="6540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894830-C9F8-4771-AF9A-BEC5DC5EBAB8}"/>
              </a:ext>
            </a:extLst>
          </p:cNvPr>
          <p:cNvCxnSpPr>
            <a:cxnSpLocks/>
          </p:cNvCxnSpPr>
          <p:nvPr/>
        </p:nvCxnSpPr>
        <p:spPr>
          <a:xfrm>
            <a:off x="6732211" y="1997978"/>
            <a:ext cx="1728384" cy="532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A61B83-BE93-4B03-947D-D5BCF70FE3F0}"/>
              </a:ext>
            </a:extLst>
          </p:cNvPr>
          <p:cNvCxnSpPr>
            <a:cxnSpLocks/>
          </p:cNvCxnSpPr>
          <p:nvPr/>
        </p:nvCxnSpPr>
        <p:spPr>
          <a:xfrm flipV="1">
            <a:off x="6216932" y="3025821"/>
            <a:ext cx="21109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Diagram group">
            <a:extLst>
              <a:ext uri="{FF2B5EF4-FFF2-40B4-BE49-F238E27FC236}">
                <a16:creationId xmlns:a16="http://schemas.microsoft.com/office/drawing/2014/main" id="{E1A3BBA0-735C-4FA5-9EA7-9A2418547FEB}"/>
              </a:ext>
            </a:extLst>
          </p:cNvPr>
          <p:cNvGrpSpPr/>
          <p:nvPr/>
        </p:nvGrpSpPr>
        <p:grpSpPr>
          <a:xfrm>
            <a:off x="1458605" y="1852697"/>
            <a:ext cx="1569493" cy="1576303"/>
            <a:chOff x="3112770" y="1234440"/>
            <a:chExt cx="1508760" cy="1508760"/>
          </a:xfrm>
          <a:scene3d>
            <a:camera prst="isometricOffAxis2Left" zoom="95000"/>
            <a:lightRig rig="flat" dir="t"/>
          </a:scene3d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626068-098B-4C7D-AE57-FE4D9840F8B0}"/>
                </a:ext>
              </a:extLst>
            </p:cNvPr>
            <p:cNvGrpSpPr/>
            <p:nvPr/>
          </p:nvGrpSpPr>
          <p:grpSpPr>
            <a:xfrm>
              <a:off x="3112770" y="1234440"/>
              <a:ext cx="1508760" cy="1508760"/>
              <a:chOff x="3112770" y="1234440"/>
              <a:chExt cx="1508760" cy="1508760"/>
            </a:xfrm>
          </p:grpSpPr>
          <p:sp>
            <p:nvSpPr>
              <p:cNvPr id="46" name="Shape 45">
                <a:extLst>
                  <a:ext uri="{FF2B5EF4-FFF2-40B4-BE49-F238E27FC236}">
                    <a16:creationId xmlns:a16="http://schemas.microsoft.com/office/drawing/2014/main" id="{17F13977-D835-4891-AB5F-98001DD04D02}"/>
                  </a:ext>
                </a:extLst>
              </p:cNvPr>
              <p:cNvSpPr/>
              <p:nvPr/>
            </p:nvSpPr>
            <p:spPr>
              <a:xfrm>
                <a:off x="3112770" y="1234440"/>
                <a:ext cx="1508760" cy="1508760"/>
              </a:xfrm>
              <a:prstGeom prst="gear9">
                <a:avLst/>
              </a:prstGeom>
              <a:solidFill>
                <a:srgbClr val="4472C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sp3d extrusionH="381000" contourW="38100" prstMaterial="matte">
                <a:contourClr>
                  <a:sysClr val="window" lastClr="FFFFFF"/>
                </a:contourClr>
              </a:sp3d>
            </p:spPr>
            <p:style>
              <a:lnRef idx="0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7" name="Shape 4">
                <a:extLst>
                  <a:ext uri="{FF2B5EF4-FFF2-40B4-BE49-F238E27FC236}">
                    <a16:creationId xmlns:a16="http://schemas.microsoft.com/office/drawing/2014/main" id="{74F4688B-3B12-4047-8A4E-95B367EA5876}"/>
                  </a:ext>
                </a:extLst>
              </p:cNvPr>
              <p:cNvSpPr txBox="1"/>
              <p:nvPr/>
            </p:nvSpPr>
            <p:spPr>
              <a:xfrm>
                <a:off x="3416098" y="1587860"/>
                <a:ext cx="902104" cy="77553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933" tIns="16933" rIns="16933" bIns="16933" numCol="1" spcCol="1270" anchor="ctr" anchorCtr="0"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33" dirty="0">
                    <a:solidFill>
                      <a:sysClr val="window" lastClr="FFFFFF"/>
                    </a:solidFill>
                    <a:latin typeface="Calibri" panose="020F0502020204030204"/>
                  </a:rPr>
                  <a:t>Final Model</a:t>
                </a:r>
              </a:p>
            </p:txBody>
          </p:sp>
        </p:grp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D5AF664-60D7-473A-8A1E-7969D79862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4807" y="3701634"/>
            <a:ext cx="520588" cy="381451"/>
          </a:xfrm>
          <a:prstGeom prst="bentConnector3">
            <a:avLst>
              <a:gd name="adj1" fmla="val 1035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9A76C68-5FC4-4652-9A0B-6C4B7EF8E9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0779" y="4587152"/>
            <a:ext cx="1288645" cy="383261"/>
          </a:xfrm>
          <a:prstGeom prst="bentConnector3">
            <a:avLst>
              <a:gd name="adj1" fmla="val 95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5CB4F4-1C71-4E9D-88D0-9676E3956ECE}"/>
              </a:ext>
            </a:extLst>
          </p:cNvPr>
          <p:cNvCxnSpPr>
            <a:cxnSpLocks/>
          </p:cNvCxnSpPr>
          <p:nvPr/>
        </p:nvCxnSpPr>
        <p:spPr>
          <a:xfrm>
            <a:off x="2243352" y="3184218"/>
            <a:ext cx="0" cy="447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03FC73-1903-4A4E-9B23-37AC82EA65F1}"/>
              </a:ext>
            </a:extLst>
          </p:cNvPr>
          <p:cNvCxnSpPr/>
          <p:nvPr/>
        </p:nvCxnSpPr>
        <p:spPr>
          <a:xfrm>
            <a:off x="902405" y="3632065"/>
            <a:ext cx="1349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C913BA3-15BD-4A2C-A9C1-CDF732444F51}"/>
              </a:ext>
            </a:extLst>
          </p:cNvPr>
          <p:cNvSpPr txBox="1"/>
          <p:nvPr/>
        </p:nvSpPr>
        <p:spPr>
          <a:xfrm>
            <a:off x="5673395" y="3882889"/>
            <a:ext cx="11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BEBB47-99B4-4D6B-924A-B155ED00F71C}"/>
              </a:ext>
            </a:extLst>
          </p:cNvPr>
          <p:cNvSpPr txBox="1"/>
          <p:nvPr/>
        </p:nvSpPr>
        <p:spPr>
          <a:xfrm>
            <a:off x="7209475" y="4908599"/>
            <a:ext cx="11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X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0DD6A4-9051-4AF0-8F13-0BBD2E2A86B4}"/>
              </a:ext>
            </a:extLst>
          </p:cNvPr>
          <p:cNvGrpSpPr/>
          <p:nvPr/>
        </p:nvGrpSpPr>
        <p:grpSpPr>
          <a:xfrm>
            <a:off x="6504434" y="5129731"/>
            <a:ext cx="427968" cy="350518"/>
            <a:chOff x="6369332" y="5191038"/>
            <a:chExt cx="350519" cy="350519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2848908-05FA-4218-BE1D-67B9950C691E}"/>
                </a:ext>
              </a:extLst>
            </p:cNvPr>
            <p:cNvSpPr/>
            <p:nvPr/>
          </p:nvSpPr>
          <p:spPr>
            <a:xfrm>
              <a:off x="6369332" y="5191038"/>
              <a:ext cx="45719" cy="45719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0241"/>
              <a:endParaRPr lang="en-US" sz="2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BD4A791-C78C-4D8A-AAED-AECE8DF6F5A8}"/>
                </a:ext>
              </a:extLst>
            </p:cNvPr>
            <p:cNvSpPr/>
            <p:nvPr/>
          </p:nvSpPr>
          <p:spPr>
            <a:xfrm>
              <a:off x="6521732" y="5343438"/>
              <a:ext cx="45719" cy="45719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0241"/>
              <a:endParaRPr lang="en-US" sz="2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12662A8-D11A-4E6D-BF33-C0D25105C744}"/>
                </a:ext>
              </a:extLst>
            </p:cNvPr>
            <p:cNvSpPr/>
            <p:nvPr/>
          </p:nvSpPr>
          <p:spPr>
            <a:xfrm>
              <a:off x="6674132" y="5495838"/>
              <a:ext cx="45719" cy="45719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00241"/>
              <a:endParaRPr lang="en-US" sz="210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616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3E3-51CB-44A8-8478-BE341665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3" y="727034"/>
            <a:ext cx="10883233" cy="396235"/>
          </a:xfrm>
        </p:spPr>
        <p:txBody>
          <a:bodyPr/>
          <a:lstStyle/>
          <a:p>
            <a:r>
              <a:rPr lang="en-US" sz="2000" b="0" dirty="0">
                <a:solidFill>
                  <a:schemeClr val="tx1"/>
                </a:solidFill>
              </a:rPr>
              <a:t>Development Sample and Testing Sample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B4375-E831-47B5-B8E3-E5666B5A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703" y="1240548"/>
            <a:ext cx="8341178" cy="228598"/>
          </a:xfrm>
        </p:spPr>
        <p:txBody>
          <a:bodyPr/>
          <a:lstStyle/>
          <a:p>
            <a:r>
              <a:rPr lang="en-US" dirty="0"/>
              <a:t>Model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78B5-1722-41E1-AEFF-34A5E95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C57F7-8B69-4AD9-BC2B-5EABCD5E673B}"/>
              </a:ext>
            </a:extLst>
          </p:cNvPr>
          <p:cNvSpPr txBox="1"/>
          <p:nvPr/>
        </p:nvSpPr>
        <p:spPr>
          <a:xfrm>
            <a:off x="429674" y="2929499"/>
            <a:ext cx="18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result from predictive model in Train and Test samples are fairly stable.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1C2322A-F2CD-4A14-86C5-CAB03DDD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09708"/>
              </p:ext>
            </p:extLst>
          </p:nvPr>
        </p:nvGraphicFramePr>
        <p:xfrm>
          <a:off x="3294013" y="2929499"/>
          <a:ext cx="3262683" cy="11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57">
                  <a:extLst>
                    <a:ext uri="{9D8B030D-6E8A-4147-A177-3AD203B41FA5}">
                      <a16:colId xmlns:a16="http://schemas.microsoft.com/office/drawing/2014/main" val="3074506947"/>
                    </a:ext>
                  </a:extLst>
                </a:gridCol>
                <a:gridCol w="952865">
                  <a:extLst>
                    <a:ext uri="{9D8B030D-6E8A-4147-A177-3AD203B41FA5}">
                      <a16:colId xmlns:a16="http://schemas.microsoft.com/office/drawing/2014/main" val="154225385"/>
                    </a:ext>
                  </a:extLst>
                </a:gridCol>
                <a:gridCol w="1087561">
                  <a:extLst>
                    <a:ext uri="{9D8B030D-6E8A-4147-A177-3AD203B41FA5}">
                      <a16:colId xmlns:a16="http://schemas.microsoft.com/office/drawing/2014/main" val="753356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49416"/>
                  </a:ext>
                </a:extLst>
              </a:tr>
              <a:tr h="398740"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99197"/>
                  </a:ext>
                </a:extLst>
              </a:tr>
              <a:tr h="3987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6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082A8A-0911-4593-BB44-24668B97E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26235"/>
              </p:ext>
            </p:extLst>
          </p:nvPr>
        </p:nvGraphicFramePr>
        <p:xfrm>
          <a:off x="7771424" y="2847380"/>
          <a:ext cx="3262683" cy="11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257">
                  <a:extLst>
                    <a:ext uri="{9D8B030D-6E8A-4147-A177-3AD203B41FA5}">
                      <a16:colId xmlns:a16="http://schemas.microsoft.com/office/drawing/2014/main" val="3074506947"/>
                    </a:ext>
                  </a:extLst>
                </a:gridCol>
                <a:gridCol w="952865">
                  <a:extLst>
                    <a:ext uri="{9D8B030D-6E8A-4147-A177-3AD203B41FA5}">
                      <a16:colId xmlns:a16="http://schemas.microsoft.com/office/drawing/2014/main" val="154225385"/>
                    </a:ext>
                  </a:extLst>
                </a:gridCol>
                <a:gridCol w="1087561">
                  <a:extLst>
                    <a:ext uri="{9D8B030D-6E8A-4147-A177-3AD203B41FA5}">
                      <a16:colId xmlns:a16="http://schemas.microsoft.com/office/drawing/2014/main" val="753356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49416"/>
                  </a:ext>
                </a:extLst>
              </a:tr>
              <a:tr h="398740"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99197"/>
                  </a:ext>
                </a:extLst>
              </a:tr>
              <a:tr h="398740"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695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644AABB-8933-41F2-AC30-71945F4A7407}"/>
              </a:ext>
            </a:extLst>
          </p:cNvPr>
          <p:cNvGrpSpPr/>
          <p:nvPr/>
        </p:nvGrpSpPr>
        <p:grpSpPr>
          <a:xfrm>
            <a:off x="2762376" y="2171107"/>
            <a:ext cx="1063274" cy="1063274"/>
            <a:chOff x="0" y="243737"/>
            <a:chExt cx="1063274" cy="106327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63CF54-21AB-4C43-899C-511C87EDCBE3}"/>
                </a:ext>
              </a:extLst>
            </p:cNvPr>
            <p:cNvSpPr/>
            <p:nvPr/>
          </p:nvSpPr>
          <p:spPr>
            <a:xfrm>
              <a:off x="0" y="243737"/>
              <a:ext cx="1063274" cy="106327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244D5523-F8BF-4BC5-A779-E27DD03A4BE3}"/>
                </a:ext>
              </a:extLst>
            </p:cNvPr>
            <p:cNvSpPr txBox="1"/>
            <p:nvPr/>
          </p:nvSpPr>
          <p:spPr>
            <a:xfrm>
              <a:off x="155713" y="399450"/>
              <a:ext cx="751848" cy="7518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DSC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3EB496-EB1B-4710-8055-ECDD0D036C5D}"/>
              </a:ext>
            </a:extLst>
          </p:cNvPr>
          <p:cNvGrpSpPr/>
          <p:nvPr/>
        </p:nvGrpSpPr>
        <p:grpSpPr>
          <a:xfrm>
            <a:off x="7102636" y="2200496"/>
            <a:ext cx="1004495" cy="1004495"/>
            <a:chOff x="4158216" y="233290"/>
            <a:chExt cx="1004495" cy="100449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1EBD0AD-0670-429B-8006-5CA5246C147C}"/>
                </a:ext>
              </a:extLst>
            </p:cNvPr>
            <p:cNvSpPr/>
            <p:nvPr/>
          </p:nvSpPr>
          <p:spPr>
            <a:xfrm>
              <a:off x="4158216" y="233290"/>
              <a:ext cx="1004495" cy="1004495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D7CBCE26-BBAA-434B-8A4B-D68A28E5E20B}"/>
                </a:ext>
              </a:extLst>
            </p:cNvPr>
            <p:cNvSpPr txBox="1"/>
            <p:nvPr/>
          </p:nvSpPr>
          <p:spPr>
            <a:xfrm>
              <a:off x="4305321" y="380395"/>
              <a:ext cx="710285" cy="7102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Non-DSC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270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3E3-51CB-44A8-8478-BE341665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3" y="727034"/>
            <a:ext cx="10883233" cy="396235"/>
          </a:xfrm>
        </p:spPr>
        <p:txBody>
          <a:bodyPr/>
          <a:lstStyle/>
          <a:p>
            <a:r>
              <a:rPr lang="en-US" sz="3240" dirty="0">
                <a:solidFill>
                  <a:schemeClr val="tx1"/>
                </a:solidFill>
                <a:latin typeface="Lato" panose="020F0502020204030203"/>
              </a:rPr>
              <a:t>Projection into Time Validation</a:t>
            </a:r>
            <a:endParaRPr lang="en-US" sz="3240" b="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78B5-1722-41E1-AEFF-34A5E95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9BD372-7A7F-44D5-8CDF-BF355E85E0ED}"/>
              </a:ext>
            </a:extLst>
          </p:cNvPr>
          <p:cNvGrpSpPr/>
          <p:nvPr/>
        </p:nvGrpSpPr>
        <p:grpSpPr>
          <a:xfrm>
            <a:off x="667399" y="1951669"/>
            <a:ext cx="5428601" cy="3350579"/>
            <a:chOff x="1145177" y="2997722"/>
            <a:chExt cx="5428601" cy="3350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6AEB14-0FA5-4989-A405-44AF3F33C12A}"/>
                </a:ext>
              </a:extLst>
            </p:cNvPr>
            <p:cNvGrpSpPr/>
            <p:nvPr/>
          </p:nvGrpSpPr>
          <p:grpSpPr>
            <a:xfrm>
              <a:off x="1145177" y="2997722"/>
              <a:ext cx="4918780" cy="3350579"/>
              <a:chOff x="1145177" y="2997722"/>
              <a:chExt cx="4918780" cy="3350579"/>
            </a:xfrm>
          </p:grpSpPr>
          <p:graphicFrame>
            <p:nvGraphicFramePr>
              <p:cNvPr id="26" name="Chart 25">
                <a:extLst>
                  <a:ext uri="{FF2B5EF4-FFF2-40B4-BE49-F238E27FC236}">
                    <a16:creationId xmlns:a16="http://schemas.microsoft.com/office/drawing/2014/main" id="{F003BAF5-C7E6-4CF7-BCCB-CEA15EF17C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32378515"/>
                  </p:ext>
                </p:extLst>
              </p:nvPr>
            </p:nvGraphicFramePr>
            <p:xfrm>
              <a:off x="1145177" y="2997722"/>
              <a:ext cx="4918780" cy="335057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E1EF09-0E38-4F47-B1B4-15D4ECA3F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6387" y="4537855"/>
                <a:ext cx="3805315" cy="15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46411-568A-4FA9-B79F-D61A38A178C1}"/>
                </a:ext>
              </a:extLst>
            </p:cNvPr>
            <p:cNvSpPr txBox="1"/>
            <p:nvPr/>
          </p:nvSpPr>
          <p:spPr>
            <a:xfrm>
              <a:off x="5949569" y="4429893"/>
              <a:ext cx="624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0.1132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C31D5F-F71D-43E9-B801-46AB2BD36679}"/>
              </a:ext>
            </a:extLst>
          </p:cNvPr>
          <p:cNvGrpSpPr/>
          <p:nvPr/>
        </p:nvGrpSpPr>
        <p:grpSpPr>
          <a:xfrm>
            <a:off x="6415134" y="1951668"/>
            <a:ext cx="5428601" cy="3350579"/>
            <a:chOff x="1173044" y="2997722"/>
            <a:chExt cx="5428601" cy="33505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498042-8FF2-4159-9AE1-D8B991D643A3}"/>
                </a:ext>
              </a:extLst>
            </p:cNvPr>
            <p:cNvGrpSpPr/>
            <p:nvPr/>
          </p:nvGrpSpPr>
          <p:grpSpPr>
            <a:xfrm>
              <a:off x="1173044" y="2997722"/>
              <a:ext cx="4918780" cy="3350579"/>
              <a:chOff x="1173044" y="2997722"/>
              <a:chExt cx="4918780" cy="3350579"/>
            </a:xfrm>
          </p:grpSpPr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4C57DCEB-D0CF-42F6-9132-62A9C94D819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54708934"/>
                  </p:ext>
                </p:extLst>
              </p:nvPr>
            </p:nvGraphicFramePr>
            <p:xfrm>
              <a:off x="1173044" y="2997722"/>
              <a:ext cx="4918780" cy="335057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8F6AD6-803E-4FA4-A5B1-573703B1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4254" y="4880755"/>
                <a:ext cx="3805315" cy="15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41F252-BFCB-48BC-9ACD-D62E9469DCE2}"/>
                </a:ext>
              </a:extLst>
            </p:cNvPr>
            <p:cNvSpPr txBox="1"/>
            <p:nvPr/>
          </p:nvSpPr>
          <p:spPr>
            <a:xfrm>
              <a:off x="5977436" y="4757644"/>
              <a:ext cx="6242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0.0392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97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42844" y="890992"/>
            <a:ext cx="8308521" cy="39623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Amy Zhu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/>
          </p:nvPr>
        </p:nvSpPr>
        <p:spPr>
          <a:xfrm>
            <a:off x="829185" y="1388403"/>
            <a:ext cx="8018075" cy="4405821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tx1"/>
                </a:solidFill>
              </a:rPr>
              <a:t>Current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student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at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UCLA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Anderson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MS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in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Business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Analytics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Expected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graduation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in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Dec.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tx1"/>
                </a:solidFill>
              </a:rPr>
              <a:t>Summer Intern in Credit Risk Modeling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tx1"/>
                </a:solidFill>
              </a:rPr>
              <a:t>Career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interests: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endParaRPr lang="en-US" altLang="zh-CN" sz="2500" dirty="0">
              <a:solidFill>
                <a:schemeClr val="tx1"/>
              </a:solidFill>
            </a:endParaRP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data modeling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marketing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analytics</a:t>
            </a: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product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analytics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endParaRPr lang="en-US" altLang="zh-CN" sz="2500" dirty="0">
              <a:solidFill>
                <a:schemeClr val="tx1"/>
              </a:solidFill>
            </a:endParaRPr>
          </a:p>
          <a:p>
            <a:pPr lvl="1"/>
            <a:r>
              <a:rPr lang="en-US" altLang="zh-CN" sz="2500" dirty="0">
                <a:solidFill>
                  <a:schemeClr val="tx1"/>
                </a:solidFill>
              </a:rPr>
              <a:t>growth</a:t>
            </a:r>
            <a:r>
              <a:rPr lang="zh-CN" altLang="en-US" sz="2500" dirty="0">
                <a:solidFill>
                  <a:schemeClr val="tx1"/>
                </a:solidFill>
              </a:rPr>
              <a:t> </a:t>
            </a:r>
            <a:r>
              <a:rPr lang="en-US" altLang="zh-CN" sz="2500" dirty="0">
                <a:solidFill>
                  <a:schemeClr val="tx1"/>
                </a:solidFill>
              </a:rPr>
              <a:t>analytics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8195336" y="1302596"/>
            <a:ext cx="2529064" cy="5008092"/>
            <a:chOff x="1070" y="3114"/>
            <a:chExt cx="3538" cy="70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78" y="3165"/>
              <a:ext cx="3530" cy="5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511" y="3148"/>
              <a:ext cx="460" cy="459"/>
            </a:xfrm>
            <a:custGeom>
              <a:avLst/>
              <a:gdLst>
                <a:gd name="T0" fmla="*/ 40 w 54"/>
                <a:gd name="T1" fmla="*/ 46 h 54"/>
                <a:gd name="T2" fmla="*/ 7 w 54"/>
                <a:gd name="T3" fmla="*/ 40 h 54"/>
                <a:gd name="T4" fmla="*/ 14 w 54"/>
                <a:gd name="T5" fmla="*/ 7 h 54"/>
                <a:gd name="T6" fmla="*/ 47 w 54"/>
                <a:gd name="T7" fmla="*/ 13 h 54"/>
                <a:gd name="T8" fmla="*/ 40 w 54"/>
                <a:gd name="T9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40" y="46"/>
                  </a:moveTo>
                  <a:cubicBezTo>
                    <a:pt x="29" y="54"/>
                    <a:pt x="14" y="51"/>
                    <a:pt x="7" y="40"/>
                  </a:cubicBezTo>
                  <a:cubicBezTo>
                    <a:pt x="0" y="29"/>
                    <a:pt x="3" y="15"/>
                    <a:pt x="14" y="7"/>
                  </a:cubicBezTo>
                  <a:cubicBezTo>
                    <a:pt x="25" y="0"/>
                    <a:pt x="40" y="3"/>
                    <a:pt x="47" y="13"/>
                  </a:cubicBezTo>
                  <a:cubicBezTo>
                    <a:pt x="54" y="24"/>
                    <a:pt x="51" y="39"/>
                    <a:pt x="40" y="46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408" y="3114"/>
              <a:ext cx="1560" cy="1267"/>
            </a:xfrm>
            <a:custGeom>
              <a:avLst/>
              <a:gdLst>
                <a:gd name="T0" fmla="*/ 85 w 183"/>
                <a:gd name="T1" fmla="*/ 149 h 149"/>
                <a:gd name="T2" fmla="*/ 17 w 183"/>
                <a:gd name="T3" fmla="*/ 102 h 149"/>
                <a:gd name="T4" fmla="*/ 33 w 183"/>
                <a:gd name="T5" fmla="*/ 36 h 149"/>
                <a:gd name="T6" fmla="*/ 85 w 183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49">
                  <a:moveTo>
                    <a:pt x="85" y="149"/>
                  </a:moveTo>
                  <a:cubicBezTo>
                    <a:pt x="65" y="149"/>
                    <a:pt x="33" y="138"/>
                    <a:pt x="17" y="102"/>
                  </a:cubicBezTo>
                  <a:cubicBezTo>
                    <a:pt x="0" y="72"/>
                    <a:pt x="11" y="35"/>
                    <a:pt x="33" y="36"/>
                  </a:cubicBezTo>
                  <a:cubicBezTo>
                    <a:pt x="84" y="0"/>
                    <a:pt x="183" y="49"/>
                    <a:pt x="85" y="149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638" y="4415"/>
              <a:ext cx="648" cy="527"/>
            </a:xfrm>
            <a:custGeom>
              <a:avLst/>
              <a:gdLst>
                <a:gd name="T0" fmla="*/ 74 w 76"/>
                <a:gd name="T1" fmla="*/ 10 h 62"/>
                <a:gd name="T2" fmla="*/ 39 w 76"/>
                <a:gd name="T3" fmla="*/ 60 h 62"/>
                <a:gd name="T4" fmla="*/ 2 w 76"/>
                <a:gd name="T5" fmla="*/ 10 h 62"/>
                <a:gd name="T6" fmla="*/ 39 w 76"/>
                <a:gd name="T7" fmla="*/ 0 h 62"/>
                <a:gd name="T8" fmla="*/ 74 w 76"/>
                <a:gd name="T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2">
                  <a:moveTo>
                    <a:pt x="74" y="10"/>
                  </a:moveTo>
                  <a:cubicBezTo>
                    <a:pt x="76" y="16"/>
                    <a:pt x="75" y="62"/>
                    <a:pt x="39" y="60"/>
                  </a:cubicBezTo>
                  <a:cubicBezTo>
                    <a:pt x="3" y="58"/>
                    <a:pt x="0" y="16"/>
                    <a:pt x="2" y="10"/>
                  </a:cubicBezTo>
                  <a:cubicBezTo>
                    <a:pt x="3" y="7"/>
                    <a:pt x="20" y="0"/>
                    <a:pt x="39" y="0"/>
                  </a:cubicBezTo>
                  <a:cubicBezTo>
                    <a:pt x="57" y="0"/>
                    <a:pt x="73" y="6"/>
                    <a:pt x="74" y="10"/>
                  </a:cubicBezTo>
                </a:path>
              </a:pathLst>
            </a:custGeom>
            <a:solidFill>
              <a:srgbClr val="F2F1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647" y="4440"/>
              <a:ext cx="631" cy="213"/>
            </a:xfrm>
            <a:custGeom>
              <a:avLst/>
              <a:gdLst>
                <a:gd name="T0" fmla="*/ 13 w 74"/>
                <a:gd name="T1" fmla="*/ 0 h 25"/>
                <a:gd name="T2" fmla="*/ 1 w 74"/>
                <a:gd name="T3" fmla="*/ 7 h 25"/>
                <a:gd name="T4" fmla="*/ 0 w 74"/>
                <a:gd name="T5" fmla="*/ 11 h 25"/>
                <a:gd name="T6" fmla="*/ 2 w 74"/>
                <a:gd name="T7" fmla="*/ 25 h 25"/>
                <a:gd name="T8" fmla="*/ 13 w 74"/>
                <a:gd name="T9" fmla="*/ 9 h 25"/>
                <a:gd name="T10" fmla="*/ 13 w 74"/>
                <a:gd name="T11" fmla="*/ 9 h 25"/>
                <a:gd name="T12" fmla="*/ 13 w 74"/>
                <a:gd name="T13" fmla="*/ 7 h 25"/>
                <a:gd name="T14" fmla="*/ 13 w 74"/>
                <a:gd name="T15" fmla="*/ 7 h 25"/>
                <a:gd name="T16" fmla="*/ 13 w 74"/>
                <a:gd name="T17" fmla="*/ 7 h 25"/>
                <a:gd name="T18" fmla="*/ 13 w 74"/>
                <a:gd name="T19" fmla="*/ 0 h 25"/>
                <a:gd name="T20" fmla="*/ 60 w 74"/>
                <a:gd name="T21" fmla="*/ 0 h 25"/>
                <a:gd name="T22" fmla="*/ 60 w 74"/>
                <a:gd name="T23" fmla="*/ 7 h 25"/>
                <a:gd name="T24" fmla="*/ 60 w 74"/>
                <a:gd name="T25" fmla="*/ 7 h 25"/>
                <a:gd name="T26" fmla="*/ 60 w 74"/>
                <a:gd name="T27" fmla="*/ 7 h 25"/>
                <a:gd name="T28" fmla="*/ 60 w 74"/>
                <a:gd name="T29" fmla="*/ 7 h 25"/>
                <a:gd name="T30" fmla="*/ 60 w 74"/>
                <a:gd name="T31" fmla="*/ 7 h 25"/>
                <a:gd name="T32" fmla="*/ 60 w 74"/>
                <a:gd name="T33" fmla="*/ 7 h 25"/>
                <a:gd name="T34" fmla="*/ 60 w 74"/>
                <a:gd name="T35" fmla="*/ 7 h 25"/>
                <a:gd name="T36" fmla="*/ 60 w 74"/>
                <a:gd name="T37" fmla="*/ 7 h 25"/>
                <a:gd name="T38" fmla="*/ 60 w 74"/>
                <a:gd name="T39" fmla="*/ 7 h 25"/>
                <a:gd name="T40" fmla="*/ 60 w 74"/>
                <a:gd name="T41" fmla="*/ 7 h 25"/>
                <a:gd name="T42" fmla="*/ 60 w 74"/>
                <a:gd name="T43" fmla="*/ 7 h 25"/>
                <a:gd name="T44" fmla="*/ 60 w 74"/>
                <a:gd name="T45" fmla="*/ 7 h 25"/>
                <a:gd name="T46" fmla="*/ 60 w 74"/>
                <a:gd name="T47" fmla="*/ 8 h 25"/>
                <a:gd name="T48" fmla="*/ 60 w 74"/>
                <a:gd name="T49" fmla="*/ 8 h 25"/>
                <a:gd name="T50" fmla="*/ 60 w 74"/>
                <a:gd name="T51" fmla="*/ 8 h 25"/>
                <a:gd name="T52" fmla="*/ 60 w 74"/>
                <a:gd name="T53" fmla="*/ 8 h 25"/>
                <a:gd name="T54" fmla="*/ 66 w 74"/>
                <a:gd name="T55" fmla="*/ 20 h 25"/>
                <a:gd name="T56" fmla="*/ 66 w 74"/>
                <a:gd name="T57" fmla="*/ 20 h 25"/>
                <a:gd name="T58" fmla="*/ 66 w 74"/>
                <a:gd name="T59" fmla="*/ 20 h 25"/>
                <a:gd name="T60" fmla="*/ 71 w 74"/>
                <a:gd name="T61" fmla="*/ 24 h 25"/>
                <a:gd name="T62" fmla="*/ 73 w 74"/>
                <a:gd name="T63" fmla="*/ 25 h 25"/>
                <a:gd name="T64" fmla="*/ 74 w 74"/>
                <a:gd name="T65" fmla="*/ 12 h 25"/>
                <a:gd name="T66" fmla="*/ 73 w 74"/>
                <a:gd name="T67" fmla="*/ 7 h 25"/>
                <a:gd name="T68" fmla="*/ 60 w 74"/>
                <a:gd name="T6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25">
                  <a:moveTo>
                    <a:pt x="13" y="0"/>
                  </a:moveTo>
                  <a:cubicBezTo>
                    <a:pt x="6" y="3"/>
                    <a:pt x="1" y="5"/>
                    <a:pt x="1" y="7"/>
                  </a:cubicBezTo>
                  <a:cubicBezTo>
                    <a:pt x="0" y="8"/>
                    <a:pt x="0" y="9"/>
                    <a:pt x="0" y="11"/>
                  </a:cubicBezTo>
                  <a:cubicBezTo>
                    <a:pt x="0" y="15"/>
                    <a:pt x="1" y="19"/>
                    <a:pt x="2" y="25"/>
                  </a:cubicBezTo>
                  <a:cubicBezTo>
                    <a:pt x="8" y="21"/>
                    <a:pt x="12" y="15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4"/>
                    <a:pt x="13" y="2"/>
                    <a:pt x="13" y="0"/>
                  </a:cubicBezTo>
                  <a:moveTo>
                    <a:pt x="60" y="0"/>
                  </a:move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7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12"/>
                    <a:pt x="62" y="16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7" y="21"/>
                    <a:pt x="69" y="23"/>
                    <a:pt x="71" y="24"/>
                  </a:cubicBezTo>
                  <a:cubicBezTo>
                    <a:pt x="71" y="24"/>
                    <a:pt x="72" y="25"/>
                    <a:pt x="73" y="25"/>
                  </a:cubicBezTo>
                  <a:cubicBezTo>
                    <a:pt x="74" y="20"/>
                    <a:pt x="74" y="16"/>
                    <a:pt x="74" y="12"/>
                  </a:cubicBezTo>
                  <a:cubicBezTo>
                    <a:pt x="74" y="10"/>
                    <a:pt x="74" y="8"/>
                    <a:pt x="73" y="7"/>
                  </a:cubicBezTo>
                  <a:cubicBezTo>
                    <a:pt x="73" y="5"/>
                    <a:pt x="68" y="2"/>
                    <a:pt x="60" y="0"/>
                  </a:cubicBezTo>
                </a:path>
              </a:pathLst>
            </a:custGeom>
            <a:solidFill>
              <a:srgbClr val="DCD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170" y="4347"/>
              <a:ext cx="1594" cy="1131"/>
            </a:xfrm>
            <a:custGeom>
              <a:avLst/>
              <a:gdLst>
                <a:gd name="T0" fmla="*/ 116 w 187"/>
                <a:gd name="T1" fmla="*/ 18 h 133"/>
                <a:gd name="T2" fmla="*/ 116 w 187"/>
                <a:gd name="T3" fmla="*/ 0 h 133"/>
                <a:gd name="T4" fmla="*/ 69 w 187"/>
                <a:gd name="T5" fmla="*/ 0 h 133"/>
                <a:gd name="T6" fmla="*/ 69 w 187"/>
                <a:gd name="T7" fmla="*/ 18 h 133"/>
                <a:gd name="T8" fmla="*/ 48 w 187"/>
                <a:gd name="T9" fmla="*/ 39 h 133"/>
                <a:gd name="T10" fmla="*/ 21 w 187"/>
                <a:gd name="T11" fmla="*/ 52 h 133"/>
                <a:gd name="T12" fmla="*/ 0 w 187"/>
                <a:gd name="T13" fmla="*/ 77 h 133"/>
                <a:gd name="T14" fmla="*/ 93 w 187"/>
                <a:gd name="T15" fmla="*/ 133 h 133"/>
                <a:gd name="T16" fmla="*/ 187 w 187"/>
                <a:gd name="T17" fmla="*/ 77 h 133"/>
                <a:gd name="T18" fmla="*/ 166 w 187"/>
                <a:gd name="T19" fmla="*/ 52 h 133"/>
                <a:gd name="T20" fmla="*/ 137 w 187"/>
                <a:gd name="T21" fmla="*/ 39 h 133"/>
                <a:gd name="T22" fmla="*/ 116 w 187"/>
                <a:gd name="T23" fmla="*/ 1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33">
                  <a:moveTo>
                    <a:pt x="116" y="18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8"/>
                    <a:pt x="69" y="18"/>
                  </a:cubicBezTo>
                  <a:cubicBezTo>
                    <a:pt x="69" y="27"/>
                    <a:pt x="60" y="37"/>
                    <a:pt x="48" y="39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10" y="54"/>
                    <a:pt x="0" y="65"/>
                    <a:pt x="0" y="77"/>
                  </a:cubicBezTo>
                  <a:cubicBezTo>
                    <a:pt x="93" y="133"/>
                    <a:pt x="93" y="133"/>
                    <a:pt x="93" y="133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65"/>
                    <a:pt x="177" y="54"/>
                    <a:pt x="166" y="5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25" y="37"/>
                    <a:pt x="116" y="27"/>
                    <a:pt x="116" y="18"/>
                  </a:cubicBezTo>
                </a:path>
              </a:pathLst>
            </a:custGeom>
            <a:solidFill>
              <a:srgbClr val="BF7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2758" y="4440"/>
              <a:ext cx="452" cy="171"/>
            </a:xfrm>
            <a:custGeom>
              <a:avLst/>
              <a:gdLst>
                <a:gd name="T0" fmla="*/ 53 w 53"/>
                <a:gd name="T1" fmla="*/ 20 h 20"/>
                <a:gd name="T2" fmla="*/ 53 w 53"/>
                <a:gd name="T3" fmla="*/ 20 h 20"/>
                <a:gd name="T4" fmla="*/ 53 w 53"/>
                <a:gd name="T5" fmla="*/ 20 h 20"/>
                <a:gd name="T6" fmla="*/ 47 w 53"/>
                <a:gd name="T7" fmla="*/ 8 h 20"/>
                <a:gd name="T8" fmla="*/ 47 w 53"/>
                <a:gd name="T9" fmla="*/ 8 h 20"/>
                <a:gd name="T10" fmla="*/ 47 w 53"/>
                <a:gd name="T11" fmla="*/ 8 h 20"/>
                <a:gd name="T12" fmla="*/ 47 w 53"/>
                <a:gd name="T13" fmla="*/ 8 h 20"/>
                <a:gd name="T14" fmla="*/ 47 w 53"/>
                <a:gd name="T15" fmla="*/ 8 h 20"/>
                <a:gd name="T16" fmla="*/ 47 w 53"/>
                <a:gd name="T17" fmla="*/ 8 h 20"/>
                <a:gd name="T18" fmla="*/ 47 w 53"/>
                <a:gd name="T19" fmla="*/ 7 h 20"/>
                <a:gd name="T20" fmla="*/ 47 w 53"/>
                <a:gd name="T21" fmla="*/ 7 h 20"/>
                <a:gd name="T22" fmla="*/ 47 w 53"/>
                <a:gd name="T23" fmla="*/ 7 h 20"/>
                <a:gd name="T24" fmla="*/ 47 w 53"/>
                <a:gd name="T25" fmla="*/ 7 h 20"/>
                <a:gd name="T26" fmla="*/ 47 w 53"/>
                <a:gd name="T27" fmla="*/ 7 h 20"/>
                <a:gd name="T28" fmla="*/ 47 w 53"/>
                <a:gd name="T29" fmla="*/ 7 h 20"/>
                <a:gd name="T30" fmla="*/ 47 w 53"/>
                <a:gd name="T31" fmla="*/ 7 h 20"/>
                <a:gd name="T32" fmla="*/ 47 w 53"/>
                <a:gd name="T33" fmla="*/ 7 h 20"/>
                <a:gd name="T34" fmla="*/ 47 w 53"/>
                <a:gd name="T35" fmla="*/ 7 h 20"/>
                <a:gd name="T36" fmla="*/ 47 w 53"/>
                <a:gd name="T37" fmla="*/ 7 h 20"/>
                <a:gd name="T38" fmla="*/ 47 w 53"/>
                <a:gd name="T39" fmla="*/ 7 h 20"/>
                <a:gd name="T40" fmla="*/ 47 w 53"/>
                <a:gd name="T41" fmla="*/ 7 h 20"/>
                <a:gd name="T42" fmla="*/ 47 w 53"/>
                <a:gd name="T43" fmla="*/ 7 h 20"/>
                <a:gd name="T44" fmla="*/ 47 w 53"/>
                <a:gd name="T45" fmla="*/ 7 h 20"/>
                <a:gd name="T46" fmla="*/ 47 w 53"/>
                <a:gd name="T47" fmla="*/ 7 h 20"/>
                <a:gd name="T48" fmla="*/ 0 w 53"/>
                <a:gd name="T49" fmla="*/ 7 h 20"/>
                <a:gd name="T50" fmla="*/ 0 w 53"/>
                <a:gd name="T51" fmla="*/ 9 h 20"/>
                <a:gd name="T52" fmla="*/ 0 w 53"/>
                <a:gd name="T53" fmla="*/ 9 h 20"/>
                <a:gd name="T54" fmla="*/ 0 w 53"/>
                <a:gd name="T55" fmla="*/ 7 h 20"/>
                <a:gd name="T56" fmla="*/ 0 w 53"/>
                <a:gd name="T57" fmla="*/ 7 h 20"/>
                <a:gd name="T58" fmla="*/ 0 w 53"/>
                <a:gd name="T59" fmla="*/ 7 h 20"/>
                <a:gd name="T60" fmla="*/ 0 w 53"/>
                <a:gd name="T61" fmla="*/ 7 h 20"/>
                <a:gd name="T62" fmla="*/ 0 w 53"/>
                <a:gd name="T63" fmla="*/ 7 h 20"/>
                <a:gd name="T64" fmla="*/ 47 w 53"/>
                <a:gd name="T65" fmla="*/ 0 h 20"/>
                <a:gd name="T66" fmla="*/ 47 w 53"/>
                <a:gd name="T67" fmla="*/ 7 h 20"/>
                <a:gd name="T68" fmla="*/ 47 w 53"/>
                <a:gd name="T69" fmla="*/ 7 h 20"/>
                <a:gd name="T70" fmla="*/ 47 w 53"/>
                <a:gd name="T71" fmla="*/ 7 h 20"/>
                <a:gd name="T72" fmla="*/ 47 w 53"/>
                <a:gd name="T73" fmla="*/ 0 h 20"/>
                <a:gd name="T74" fmla="*/ 47 w 53"/>
                <a:gd name="T7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20">
                  <a:moveTo>
                    <a:pt x="53" y="20"/>
                  </a:move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0"/>
                  </a:cubicBezTo>
                  <a:moveTo>
                    <a:pt x="47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moveTo>
                    <a:pt x="47" y="8"/>
                  </a:move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moveTo>
                    <a:pt x="47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moveTo>
                    <a:pt x="47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moveTo>
                    <a:pt x="47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moveTo>
                    <a:pt x="47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moveTo>
                    <a:pt x="47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moveTo>
                    <a:pt x="0" y="7"/>
                  </a:moveTo>
                  <a:cubicBezTo>
                    <a:pt x="0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7"/>
                    <a:pt x="0" y="7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47" y="0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C6C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269" y="4653"/>
              <a:ext cx="17" cy="9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210" y="4611"/>
              <a:ext cx="59" cy="42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5 h 5"/>
                <a:gd name="T4" fmla="*/ 7 w 7"/>
                <a:gd name="T5" fmla="*/ 5 h 5"/>
                <a:gd name="T6" fmla="*/ 5 w 7"/>
                <a:gd name="T7" fmla="*/ 4 h 5"/>
                <a:gd name="T8" fmla="*/ 0 w 7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2"/>
                    <a:pt x="4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5" y="4"/>
                    <a:pt x="5" y="4"/>
                  </a:cubicBezTo>
                  <a:cubicBezTo>
                    <a:pt x="3" y="3"/>
                    <a:pt x="1" y="1"/>
                    <a:pt x="0" y="0"/>
                  </a:cubicBezTo>
                </a:path>
              </a:pathLst>
            </a:custGeom>
            <a:solidFill>
              <a:srgbClr val="C6C5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758" y="4347"/>
              <a:ext cx="528" cy="332"/>
            </a:xfrm>
            <a:custGeom>
              <a:avLst/>
              <a:gdLst>
                <a:gd name="T0" fmla="*/ 47 w 62"/>
                <a:gd name="T1" fmla="*/ 0 h 39"/>
                <a:gd name="T2" fmla="*/ 0 w 62"/>
                <a:gd name="T3" fmla="*/ 0 h 39"/>
                <a:gd name="T4" fmla="*/ 0 w 62"/>
                <a:gd name="T5" fmla="*/ 18 h 39"/>
                <a:gd name="T6" fmla="*/ 0 w 62"/>
                <a:gd name="T7" fmla="*/ 18 h 39"/>
                <a:gd name="T8" fmla="*/ 0 w 62"/>
                <a:gd name="T9" fmla="*/ 18 h 39"/>
                <a:gd name="T10" fmla="*/ 0 w 62"/>
                <a:gd name="T11" fmla="*/ 18 h 39"/>
                <a:gd name="T12" fmla="*/ 0 w 62"/>
                <a:gd name="T13" fmla="*/ 18 h 39"/>
                <a:gd name="T14" fmla="*/ 0 w 62"/>
                <a:gd name="T15" fmla="*/ 20 h 39"/>
                <a:gd name="T16" fmla="*/ 25 w 62"/>
                <a:gd name="T17" fmla="*/ 35 h 39"/>
                <a:gd name="T18" fmla="*/ 48 w 62"/>
                <a:gd name="T19" fmla="*/ 39 h 39"/>
                <a:gd name="T20" fmla="*/ 62 w 62"/>
                <a:gd name="T21" fmla="*/ 37 h 39"/>
                <a:gd name="T22" fmla="*/ 60 w 62"/>
                <a:gd name="T23" fmla="*/ 36 h 39"/>
                <a:gd name="T24" fmla="*/ 60 w 62"/>
                <a:gd name="T25" fmla="*/ 36 h 39"/>
                <a:gd name="T26" fmla="*/ 53 w 62"/>
                <a:gd name="T27" fmla="*/ 31 h 39"/>
                <a:gd name="T28" fmla="*/ 53 w 62"/>
                <a:gd name="T29" fmla="*/ 31 h 39"/>
                <a:gd name="T30" fmla="*/ 53 w 62"/>
                <a:gd name="T31" fmla="*/ 31 h 39"/>
                <a:gd name="T32" fmla="*/ 47 w 62"/>
                <a:gd name="T33" fmla="*/ 19 h 39"/>
                <a:gd name="T34" fmla="*/ 47 w 62"/>
                <a:gd name="T35" fmla="*/ 19 h 39"/>
                <a:gd name="T36" fmla="*/ 47 w 62"/>
                <a:gd name="T37" fmla="*/ 19 h 39"/>
                <a:gd name="T38" fmla="*/ 47 w 62"/>
                <a:gd name="T39" fmla="*/ 19 h 39"/>
                <a:gd name="T40" fmla="*/ 47 w 62"/>
                <a:gd name="T41" fmla="*/ 18 h 39"/>
                <a:gd name="T42" fmla="*/ 47 w 62"/>
                <a:gd name="T43" fmla="*/ 18 h 39"/>
                <a:gd name="T44" fmla="*/ 47 w 62"/>
                <a:gd name="T45" fmla="*/ 18 h 39"/>
                <a:gd name="T46" fmla="*/ 47 w 62"/>
                <a:gd name="T47" fmla="*/ 18 h 39"/>
                <a:gd name="T48" fmla="*/ 47 w 62"/>
                <a:gd name="T49" fmla="*/ 18 h 39"/>
                <a:gd name="T50" fmla="*/ 47 w 62"/>
                <a:gd name="T51" fmla="*/ 18 h 39"/>
                <a:gd name="T52" fmla="*/ 47 w 62"/>
                <a:gd name="T53" fmla="*/ 18 h 39"/>
                <a:gd name="T54" fmla="*/ 47 w 62"/>
                <a:gd name="T55" fmla="*/ 18 h 39"/>
                <a:gd name="T56" fmla="*/ 47 w 62"/>
                <a:gd name="T57" fmla="*/ 18 h 39"/>
                <a:gd name="T58" fmla="*/ 47 w 62"/>
                <a:gd name="T59" fmla="*/ 18 h 39"/>
                <a:gd name="T60" fmla="*/ 47 w 62"/>
                <a:gd name="T61" fmla="*/ 18 h 39"/>
                <a:gd name="T62" fmla="*/ 47 w 62"/>
                <a:gd name="T63" fmla="*/ 18 h 39"/>
                <a:gd name="T64" fmla="*/ 47 w 62"/>
                <a:gd name="T65" fmla="*/ 11 h 39"/>
                <a:gd name="T66" fmla="*/ 47 w 62"/>
                <a:gd name="T6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" h="39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6" y="26"/>
                    <a:pt x="15" y="31"/>
                    <a:pt x="25" y="35"/>
                  </a:cubicBezTo>
                  <a:cubicBezTo>
                    <a:pt x="33" y="38"/>
                    <a:pt x="41" y="39"/>
                    <a:pt x="48" y="39"/>
                  </a:cubicBezTo>
                  <a:cubicBezTo>
                    <a:pt x="53" y="39"/>
                    <a:pt x="58" y="38"/>
                    <a:pt x="62" y="37"/>
                  </a:cubicBezTo>
                  <a:cubicBezTo>
                    <a:pt x="61" y="37"/>
                    <a:pt x="60" y="37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5"/>
                    <a:pt x="55" y="33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49" y="27"/>
                    <a:pt x="47" y="23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19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AC7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468" y="3896"/>
              <a:ext cx="145" cy="247"/>
            </a:xfrm>
            <a:custGeom>
              <a:avLst/>
              <a:gdLst>
                <a:gd name="T0" fmla="*/ 1 w 17"/>
                <a:gd name="T1" fmla="*/ 12 h 29"/>
                <a:gd name="T2" fmla="*/ 13 w 17"/>
                <a:gd name="T3" fmla="*/ 29 h 29"/>
                <a:gd name="T4" fmla="*/ 15 w 17"/>
                <a:gd name="T5" fmla="*/ 13 h 29"/>
                <a:gd name="T6" fmla="*/ 6 w 17"/>
                <a:gd name="T7" fmla="*/ 0 h 29"/>
                <a:gd name="T8" fmla="*/ 1 w 17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" y="12"/>
                  </a:moveTo>
                  <a:cubicBezTo>
                    <a:pt x="3" y="20"/>
                    <a:pt x="10" y="29"/>
                    <a:pt x="13" y="29"/>
                  </a:cubicBezTo>
                  <a:cubicBezTo>
                    <a:pt x="16" y="28"/>
                    <a:pt x="17" y="21"/>
                    <a:pt x="15" y="13"/>
                  </a:cubicBezTo>
                  <a:cubicBezTo>
                    <a:pt x="13" y="5"/>
                    <a:pt x="9" y="0"/>
                    <a:pt x="6" y="0"/>
                  </a:cubicBezTo>
                  <a:cubicBezTo>
                    <a:pt x="4" y="1"/>
                    <a:pt x="0" y="4"/>
                    <a:pt x="1" y="12"/>
                  </a:cubicBezTo>
                  <a:close/>
                </a:path>
              </a:pathLst>
            </a:custGeom>
            <a:solidFill>
              <a:srgbClr val="BF7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329" y="3896"/>
              <a:ext cx="145" cy="247"/>
            </a:xfrm>
            <a:custGeom>
              <a:avLst/>
              <a:gdLst>
                <a:gd name="T0" fmla="*/ 15 w 17"/>
                <a:gd name="T1" fmla="*/ 12 h 29"/>
                <a:gd name="T2" fmla="*/ 3 w 17"/>
                <a:gd name="T3" fmla="*/ 29 h 29"/>
                <a:gd name="T4" fmla="*/ 1 w 17"/>
                <a:gd name="T5" fmla="*/ 13 h 29"/>
                <a:gd name="T6" fmla="*/ 10 w 17"/>
                <a:gd name="T7" fmla="*/ 0 h 29"/>
                <a:gd name="T8" fmla="*/ 15 w 17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9">
                  <a:moveTo>
                    <a:pt x="15" y="12"/>
                  </a:moveTo>
                  <a:cubicBezTo>
                    <a:pt x="13" y="20"/>
                    <a:pt x="6" y="29"/>
                    <a:pt x="3" y="29"/>
                  </a:cubicBezTo>
                  <a:cubicBezTo>
                    <a:pt x="1" y="28"/>
                    <a:pt x="0" y="21"/>
                    <a:pt x="1" y="13"/>
                  </a:cubicBezTo>
                  <a:cubicBezTo>
                    <a:pt x="3" y="5"/>
                    <a:pt x="7" y="0"/>
                    <a:pt x="10" y="0"/>
                  </a:cubicBezTo>
                  <a:cubicBezTo>
                    <a:pt x="13" y="1"/>
                    <a:pt x="17" y="4"/>
                    <a:pt x="15" y="12"/>
                  </a:cubicBezTo>
                  <a:close/>
                </a:path>
              </a:pathLst>
            </a:custGeom>
            <a:solidFill>
              <a:srgbClr val="BF7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536" y="3573"/>
              <a:ext cx="844" cy="995"/>
            </a:xfrm>
            <a:custGeom>
              <a:avLst/>
              <a:gdLst>
                <a:gd name="T0" fmla="*/ 99 w 99"/>
                <a:gd name="T1" fmla="*/ 41 h 117"/>
                <a:gd name="T2" fmla="*/ 51 w 99"/>
                <a:gd name="T3" fmla="*/ 117 h 117"/>
                <a:gd name="T4" fmla="*/ 3 w 99"/>
                <a:gd name="T5" fmla="*/ 41 h 117"/>
                <a:gd name="T6" fmla="*/ 26 w 99"/>
                <a:gd name="T7" fmla="*/ 6 h 117"/>
                <a:gd name="T8" fmla="*/ 99 w 99"/>
                <a:gd name="T9" fmla="*/ 4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17">
                  <a:moveTo>
                    <a:pt x="99" y="41"/>
                  </a:moveTo>
                  <a:cubicBezTo>
                    <a:pt x="99" y="81"/>
                    <a:pt x="72" y="117"/>
                    <a:pt x="51" y="117"/>
                  </a:cubicBezTo>
                  <a:cubicBezTo>
                    <a:pt x="31" y="117"/>
                    <a:pt x="3" y="81"/>
                    <a:pt x="3" y="41"/>
                  </a:cubicBezTo>
                  <a:cubicBezTo>
                    <a:pt x="0" y="12"/>
                    <a:pt x="13" y="0"/>
                    <a:pt x="26" y="6"/>
                  </a:cubicBezTo>
                  <a:cubicBezTo>
                    <a:pt x="62" y="35"/>
                    <a:pt x="78" y="36"/>
                    <a:pt x="99" y="41"/>
                  </a:cubicBezTo>
                  <a:close/>
                </a:path>
              </a:pathLst>
            </a:custGeom>
            <a:solidFill>
              <a:srgbClr val="BF7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2545" y="3905"/>
              <a:ext cx="844" cy="263"/>
            </a:xfrm>
            <a:custGeom>
              <a:avLst/>
              <a:gdLst>
                <a:gd name="T0" fmla="*/ 94 w 99"/>
                <a:gd name="T1" fmla="*/ 1 h 31"/>
                <a:gd name="T2" fmla="*/ 54 w 99"/>
                <a:gd name="T3" fmla="*/ 6 h 31"/>
                <a:gd name="T4" fmla="*/ 50 w 99"/>
                <a:gd name="T5" fmla="*/ 7 h 31"/>
                <a:gd name="T6" fmla="*/ 45 w 99"/>
                <a:gd name="T7" fmla="*/ 6 h 31"/>
                <a:gd name="T8" fmla="*/ 5 w 99"/>
                <a:gd name="T9" fmla="*/ 1 h 31"/>
                <a:gd name="T10" fmla="*/ 1 w 99"/>
                <a:gd name="T11" fmla="*/ 7 h 31"/>
                <a:gd name="T12" fmla="*/ 8 w 99"/>
                <a:gd name="T13" fmla="*/ 22 h 31"/>
                <a:gd name="T14" fmla="*/ 39 w 99"/>
                <a:gd name="T15" fmla="*/ 25 h 31"/>
                <a:gd name="T16" fmla="*/ 45 w 99"/>
                <a:gd name="T17" fmla="*/ 14 h 31"/>
                <a:gd name="T18" fmla="*/ 50 w 99"/>
                <a:gd name="T19" fmla="*/ 10 h 31"/>
                <a:gd name="T20" fmla="*/ 54 w 99"/>
                <a:gd name="T21" fmla="*/ 14 h 31"/>
                <a:gd name="T22" fmla="*/ 60 w 99"/>
                <a:gd name="T23" fmla="*/ 25 h 31"/>
                <a:gd name="T24" fmla="*/ 91 w 99"/>
                <a:gd name="T25" fmla="*/ 22 h 31"/>
                <a:gd name="T26" fmla="*/ 98 w 99"/>
                <a:gd name="T27" fmla="*/ 7 h 31"/>
                <a:gd name="T28" fmla="*/ 94 w 99"/>
                <a:gd name="T29" fmla="*/ 1 h 31"/>
                <a:gd name="T30" fmla="*/ 36 w 99"/>
                <a:gd name="T31" fmla="*/ 24 h 31"/>
                <a:gd name="T32" fmla="*/ 10 w 99"/>
                <a:gd name="T33" fmla="*/ 21 h 31"/>
                <a:gd name="T34" fmla="*/ 6 w 99"/>
                <a:gd name="T35" fmla="*/ 5 h 31"/>
                <a:gd name="T36" fmla="*/ 44 w 99"/>
                <a:gd name="T37" fmla="*/ 10 h 31"/>
                <a:gd name="T38" fmla="*/ 36 w 99"/>
                <a:gd name="T39" fmla="*/ 24 h 31"/>
                <a:gd name="T40" fmla="*/ 89 w 99"/>
                <a:gd name="T41" fmla="*/ 21 h 31"/>
                <a:gd name="T42" fmla="*/ 63 w 99"/>
                <a:gd name="T43" fmla="*/ 24 h 31"/>
                <a:gd name="T44" fmla="*/ 55 w 99"/>
                <a:gd name="T45" fmla="*/ 10 h 31"/>
                <a:gd name="T46" fmla="*/ 93 w 99"/>
                <a:gd name="T47" fmla="*/ 5 h 31"/>
                <a:gd name="T48" fmla="*/ 89 w 99"/>
                <a:gd name="T4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9" h="31">
                  <a:moveTo>
                    <a:pt x="94" y="1"/>
                  </a:moveTo>
                  <a:cubicBezTo>
                    <a:pt x="73" y="0"/>
                    <a:pt x="60" y="5"/>
                    <a:pt x="54" y="6"/>
                  </a:cubicBezTo>
                  <a:cubicBezTo>
                    <a:pt x="52" y="7"/>
                    <a:pt x="51" y="7"/>
                    <a:pt x="50" y="7"/>
                  </a:cubicBezTo>
                  <a:cubicBezTo>
                    <a:pt x="48" y="7"/>
                    <a:pt x="47" y="7"/>
                    <a:pt x="45" y="6"/>
                  </a:cubicBezTo>
                  <a:cubicBezTo>
                    <a:pt x="39" y="5"/>
                    <a:pt x="26" y="0"/>
                    <a:pt x="5" y="1"/>
                  </a:cubicBezTo>
                  <a:cubicBezTo>
                    <a:pt x="0" y="2"/>
                    <a:pt x="1" y="3"/>
                    <a:pt x="1" y="7"/>
                  </a:cubicBezTo>
                  <a:cubicBezTo>
                    <a:pt x="4" y="10"/>
                    <a:pt x="5" y="17"/>
                    <a:pt x="8" y="22"/>
                  </a:cubicBezTo>
                  <a:cubicBezTo>
                    <a:pt x="13" y="30"/>
                    <a:pt x="31" y="31"/>
                    <a:pt x="39" y="25"/>
                  </a:cubicBezTo>
                  <a:cubicBezTo>
                    <a:pt x="41" y="22"/>
                    <a:pt x="44" y="19"/>
                    <a:pt x="45" y="14"/>
                  </a:cubicBezTo>
                  <a:cubicBezTo>
                    <a:pt x="46" y="12"/>
                    <a:pt x="48" y="11"/>
                    <a:pt x="50" y="10"/>
                  </a:cubicBezTo>
                  <a:cubicBezTo>
                    <a:pt x="51" y="11"/>
                    <a:pt x="53" y="12"/>
                    <a:pt x="54" y="14"/>
                  </a:cubicBezTo>
                  <a:cubicBezTo>
                    <a:pt x="56" y="19"/>
                    <a:pt x="58" y="22"/>
                    <a:pt x="60" y="25"/>
                  </a:cubicBezTo>
                  <a:cubicBezTo>
                    <a:pt x="68" y="31"/>
                    <a:pt x="86" y="30"/>
                    <a:pt x="91" y="22"/>
                  </a:cubicBezTo>
                  <a:cubicBezTo>
                    <a:pt x="94" y="17"/>
                    <a:pt x="95" y="10"/>
                    <a:pt x="98" y="7"/>
                  </a:cubicBezTo>
                  <a:cubicBezTo>
                    <a:pt x="98" y="3"/>
                    <a:pt x="99" y="2"/>
                    <a:pt x="94" y="1"/>
                  </a:cubicBezTo>
                  <a:close/>
                  <a:moveTo>
                    <a:pt x="36" y="24"/>
                  </a:moveTo>
                  <a:cubicBezTo>
                    <a:pt x="31" y="27"/>
                    <a:pt x="14" y="28"/>
                    <a:pt x="10" y="21"/>
                  </a:cubicBezTo>
                  <a:cubicBezTo>
                    <a:pt x="6" y="14"/>
                    <a:pt x="4" y="6"/>
                    <a:pt x="6" y="5"/>
                  </a:cubicBezTo>
                  <a:cubicBezTo>
                    <a:pt x="14" y="3"/>
                    <a:pt x="25" y="2"/>
                    <a:pt x="44" y="10"/>
                  </a:cubicBezTo>
                  <a:cubicBezTo>
                    <a:pt x="46" y="10"/>
                    <a:pt x="40" y="21"/>
                    <a:pt x="36" y="24"/>
                  </a:cubicBezTo>
                  <a:close/>
                  <a:moveTo>
                    <a:pt x="89" y="21"/>
                  </a:moveTo>
                  <a:cubicBezTo>
                    <a:pt x="85" y="28"/>
                    <a:pt x="68" y="27"/>
                    <a:pt x="63" y="24"/>
                  </a:cubicBezTo>
                  <a:cubicBezTo>
                    <a:pt x="59" y="21"/>
                    <a:pt x="54" y="10"/>
                    <a:pt x="55" y="10"/>
                  </a:cubicBezTo>
                  <a:cubicBezTo>
                    <a:pt x="74" y="2"/>
                    <a:pt x="85" y="3"/>
                    <a:pt x="93" y="5"/>
                  </a:cubicBezTo>
                  <a:cubicBezTo>
                    <a:pt x="95" y="6"/>
                    <a:pt x="93" y="14"/>
                    <a:pt x="89" y="2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713" y="6745"/>
              <a:ext cx="196" cy="536"/>
            </a:xfrm>
            <a:custGeom>
              <a:avLst/>
              <a:gdLst>
                <a:gd name="T0" fmla="*/ 3 w 23"/>
                <a:gd name="T1" fmla="*/ 13 h 63"/>
                <a:gd name="T2" fmla="*/ 0 w 23"/>
                <a:gd name="T3" fmla="*/ 28 h 63"/>
                <a:gd name="T4" fmla="*/ 3 w 23"/>
                <a:gd name="T5" fmla="*/ 47 h 63"/>
                <a:gd name="T6" fmla="*/ 8 w 23"/>
                <a:gd name="T7" fmla="*/ 42 h 63"/>
                <a:gd name="T8" fmla="*/ 8 w 23"/>
                <a:gd name="T9" fmla="*/ 29 h 63"/>
                <a:gd name="T10" fmla="*/ 6 w 23"/>
                <a:gd name="T11" fmla="*/ 57 h 63"/>
                <a:gd name="T12" fmla="*/ 8 w 23"/>
                <a:gd name="T13" fmla="*/ 62 h 63"/>
                <a:gd name="T14" fmla="*/ 11 w 23"/>
                <a:gd name="T15" fmla="*/ 58 h 63"/>
                <a:gd name="T16" fmla="*/ 19 w 23"/>
                <a:gd name="T17" fmla="*/ 53 h 63"/>
                <a:gd name="T18" fmla="*/ 23 w 23"/>
                <a:gd name="T19" fmla="*/ 43 h 63"/>
                <a:gd name="T20" fmla="*/ 22 w 23"/>
                <a:gd name="T21" fmla="*/ 24 h 63"/>
                <a:gd name="T22" fmla="*/ 13 w 23"/>
                <a:gd name="T23" fmla="*/ 6 h 63"/>
                <a:gd name="T24" fmla="*/ 2 w 23"/>
                <a:gd name="T25" fmla="*/ 0 h 63"/>
                <a:gd name="T26" fmla="*/ 3 w 23"/>
                <a:gd name="T2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63">
                  <a:moveTo>
                    <a:pt x="3" y="13"/>
                  </a:moveTo>
                  <a:cubicBezTo>
                    <a:pt x="3" y="13"/>
                    <a:pt x="0" y="25"/>
                    <a:pt x="0" y="28"/>
                  </a:cubicBezTo>
                  <a:cubicBezTo>
                    <a:pt x="0" y="31"/>
                    <a:pt x="3" y="42"/>
                    <a:pt x="3" y="47"/>
                  </a:cubicBezTo>
                  <a:cubicBezTo>
                    <a:pt x="4" y="52"/>
                    <a:pt x="9" y="49"/>
                    <a:pt x="8" y="42"/>
                  </a:cubicBezTo>
                  <a:cubicBezTo>
                    <a:pt x="5" y="29"/>
                    <a:pt x="8" y="29"/>
                    <a:pt x="8" y="29"/>
                  </a:cubicBezTo>
                  <a:cubicBezTo>
                    <a:pt x="8" y="29"/>
                    <a:pt x="12" y="45"/>
                    <a:pt x="6" y="57"/>
                  </a:cubicBezTo>
                  <a:cubicBezTo>
                    <a:pt x="5" y="60"/>
                    <a:pt x="6" y="63"/>
                    <a:pt x="8" y="62"/>
                  </a:cubicBezTo>
                  <a:cubicBezTo>
                    <a:pt x="9" y="62"/>
                    <a:pt x="11" y="58"/>
                    <a:pt x="11" y="58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43"/>
                    <a:pt x="23" y="28"/>
                    <a:pt x="22" y="24"/>
                  </a:cubicBezTo>
                  <a:cubicBezTo>
                    <a:pt x="19" y="17"/>
                    <a:pt x="17" y="10"/>
                    <a:pt x="13" y="6"/>
                  </a:cubicBezTo>
                  <a:cubicBezTo>
                    <a:pt x="10" y="2"/>
                    <a:pt x="2" y="0"/>
                    <a:pt x="2" y="0"/>
                  </a:cubicBezTo>
                  <a:lnTo>
                    <a:pt x="3" y="13"/>
                  </a:lnTo>
                  <a:close/>
                </a:path>
              </a:pathLst>
            </a:custGeom>
            <a:solidFill>
              <a:srgbClr val="F6D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1070" y="5631"/>
              <a:ext cx="648" cy="221"/>
            </a:xfrm>
            <a:custGeom>
              <a:avLst/>
              <a:gdLst>
                <a:gd name="T0" fmla="*/ 49 w 76"/>
                <a:gd name="T1" fmla="*/ 1 h 26"/>
                <a:gd name="T2" fmla="*/ 34 w 76"/>
                <a:gd name="T3" fmla="*/ 0 h 26"/>
                <a:gd name="T4" fmla="*/ 21 w 76"/>
                <a:gd name="T5" fmla="*/ 7 h 26"/>
                <a:gd name="T6" fmla="*/ 27 w 76"/>
                <a:gd name="T7" fmla="*/ 11 h 26"/>
                <a:gd name="T8" fmla="*/ 34 w 76"/>
                <a:gd name="T9" fmla="*/ 9 h 26"/>
                <a:gd name="T10" fmla="*/ 6 w 76"/>
                <a:gd name="T11" fmla="*/ 12 h 26"/>
                <a:gd name="T12" fmla="*/ 1 w 76"/>
                <a:gd name="T13" fmla="*/ 14 h 26"/>
                <a:gd name="T14" fmla="*/ 6 w 76"/>
                <a:gd name="T15" fmla="*/ 17 h 26"/>
                <a:gd name="T16" fmla="*/ 30 w 76"/>
                <a:gd name="T17" fmla="*/ 24 h 26"/>
                <a:gd name="T18" fmla="*/ 50 w 76"/>
                <a:gd name="T19" fmla="*/ 17 h 26"/>
                <a:gd name="T20" fmla="*/ 72 w 76"/>
                <a:gd name="T21" fmla="*/ 26 h 26"/>
                <a:gd name="T22" fmla="*/ 76 w 76"/>
                <a:gd name="T23" fmla="*/ 11 h 26"/>
                <a:gd name="T24" fmla="*/ 49 w 76"/>
                <a:gd name="T25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26">
                  <a:moveTo>
                    <a:pt x="49" y="1"/>
                  </a:moveTo>
                  <a:cubicBezTo>
                    <a:pt x="49" y="1"/>
                    <a:pt x="37" y="0"/>
                    <a:pt x="34" y="0"/>
                  </a:cubicBezTo>
                  <a:cubicBezTo>
                    <a:pt x="31" y="1"/>
                    <a:pt x="26" y="6"/>
                    <a:pt x="21" y="7"/>
                  </a:cubicBezTo>
                  <a:cubicBezTo>
                    <a:pt x="16" y="9"/>
                    <a:pt x="20" y="13"/>
                    <a:pt x="27" y="11"/>
                  </a:cubicBezTo>
                  <a:cubicBezTo>
                    <a:pt x="39" y="7"/>
                    <a:pt x="34" y="9"/>
                    <a:pt x="34" y="9"/>
                  </a:cubicBezTo>
                  <a:cubicBezTo>
                    <a:pt x="34" y="9"/>
                    <a:pt x="19" y="15"/>
                    <a:pt x="6" y="12"/>
                  </a:cubicBezTo>
                  <a:cubicBezTo>
                    <a:pt x="3" y="11"/>
                    <a:pt x="0" y="12"/>
                    <a:pt x="1" y="14"/>
                  </a:cubicBezTo>
                  <a:cubicBezTo>
                    <a:pt x="2" y="15"/>
                    <a:pt x="6" y="17"/>
                    <a:pt x="6" y="17"/>
                  </a:cubicBezTo>
                  <a:cubicBezTo>
                    <a:pt x="6" y="17"/>
                    <a:pt x="26" y="25"/>
                    <a:pt x="30" y="24"/>
                  </a:cubicBezTo>
                  <a:cubicBezTo>
                    <a:pt x="37" y="22"/>
                    <a:pt x="50" y="17"/>
                    <a:pt x="50" y="17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6" y="11"/>
                    <a:pt x="76" y="11"/>
                    <a:pt x="76" y="11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BF7E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1564" y="4679"/>
              <a:ext cx="2319" cy="2219"/>
            </a:xfrm>
            <a:custGeom>
              <a:avLst/>
              <a:gdLst>
                <a:gd name="T0" fmla="*/ 238 w 272"/>
                <a:gd name="T1" fmla="*/ 12 h 261"/>
                <a:gd name="T2" fmla="*/ 208 w 272"/>
                <a:gd name="T3" fmla="*/ 0 h 261"/>
                <a:gd name="T4" fmla="*/ 185 w 272"/>
                <a:gd name="T5" fmla="*/ 24 h 261"/>
                <a:gd name="T6" fmla="*/ 164 w 272"/>
                <a:gd name="T7" fmla="*/ 66 h 261"/>
                <a:gd name="T8" fmla="*/ 143 w 272"/>
                <a:gd name="T9" fmla="*/ 24 h 261"/>
                <a:gd name="T10" fmla="*/ 119 w 272"/>
                <a:gd name="T11" fmla="*/ 0 h 261"/>
                <a:gd name="T12" fmla="*/ 91 w 272"/>
                <a:gd name="T13" fmla="*/ 12 h 261"/>
                <a:gd name="T14" fmla="*/ 70 w 272"/>
                <a:gd name="T15" fmla="*/ 37 h 261"/>
                <a:gd name="T16" fmla="*/ 69 w 272"/>
                <a:gd name="T17" fmla="*/ 137 h 261"/>
                <a:gd name="T18" fmla="*/ 10 w 272"/>
                <a:gd name="T19" fmla="*/ 118 h 261"/>
                <a:gd name="T20" fmla="*/ 3 w 272"/>
                <a:gd name="T21" fmla="*/ 125 h 261"/>
                <a:gd name="T22" fmla="*/ 3 w 272"/>
                <a:gd name="T23" fmla="*/ 127 h 261"/>
                <a:gd name="T24" fmla="*/ 5 w 272"/>
                <a:gd name="T25" fmla="*/ 137 h 261"/>
                <a:gd name="T26" fmla="*/ 68 w 272"/>
                <a:gd name="T27" fmla="*/ 164 h 261"/>
                <a:gd name="T28" fmla="*/ 83 w 272"/>
                <a:gd name="T29" fmla="*/ 168 h 261"/>
                <a:gd name="T30" fmla="*/ 94 w 272"/>
                <a:gd name="T31" fmla="*/ 162 h 261"/>
                <a:gd name="T32" fmla="*/ 96 w 272"/>
                <a:gd name="T33" fmla="*/ 155 h 261"/>
                <a:gd name="T34" fmla="*/ 102 w 272"/>
                <a:gd name="T35" fmla="*/ 86 h 261"/>
                <a:gd name="T36" fmla="*/ 115 w 272"/>
                <a:gd name="T37" fmla="*/ 159 h 261"/>
                <a:gd name="T38" fmla="*/ 114 w 272"/>
                <a:gd name="T39" fmla="*/ 175 h 261"/>
                <a:gd name="T40" fmla="*/ 100 w 272"/>
                <a:gd name="T41" fmla="*/ 221 h 261"/>
                <a:gd name="T42" fmla="*/ 165 w 272"/>
                <a:gd name="T43" fmla="*/ 221 h 261"/>
                <a:gd name="T44" fmla="*/ 230 w 272"/>
                <a:gd name="T45" fmla="*/ 221 h 261"/>
                <a:gd name="T46" fmla="*/ 216 w 272"/>
                <a:gd name="T47" fmla="*/ 175 h 261"/>
                <a:gd name="T48" fmla="*/ 215 w 272"/>
                <a:gd name="T49" fmla="*/ 159 h 261"/>
                <a:gd name="T50" fmla="*/ 227 w 272"/>
                <a:gd name="T51" fmla="*/ 86 h 261"/>
                <a:gd name="T52" fmla="*/ 228 w 272"/>
                <a:gd name="T53" fmla="*/ 151 h 261"/>
                <a:gd name="T54" fmla="*/ 230 w 272"/>
                <a:gd name="T55" fmla="*/ 168 h 261"/>
                <a:gd name="T56" fmla="*/ 252 w 272"/>
                <a:gd name="T57" fmla="*/ 255 h 261"/>
                <a:gd name="T58" fmla="*/ 261 w 272"/>
                <a:gd name="T59" fmla="*/ 260 h 261"/>
                <a:gd name="T60" fmla="*/ 263 w 272"/>
                <a:gd name="T61" fmla="*/ 260 h 261"/>
                <a:gd name="T62" fmla="*/ 272 w 272"/>
                <a:gd name="T63" fmla="*/ 256 h 261"/>
                <a:gd name="T64" fmla="*/ 261 w 272"/>
                <a:gd name="T65" fmla="*/ 156 h 261"/>
                <a:gd name="T66" fmla="*/ 259 w 272"/>
                <a:gd name="T67" fmla="*/ 37 h 261"/>
                <a:gd name="T68" fmla="*/ 238 w 272"/>
                <a:gd name="T69" fmla="*/ 1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2" h="261">
                  <a:moveTo>
                    <a:pt x="238" y="12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05" y="0"/>
                    <a:pt x="198" y="12"/>
                    <a:pt x="185" y="24"/>
                  </a:cubicBezTo>
                  <a:cubicBezTo>
                    <a:pt x="173" y="22"/>
                    <a:pt x="171" y="66"/>
                    <a:pt x="164" y="66"/>
                  </a:cubicBezTo>
                  <a:cubicBezTo>
                    <a:pt x="158" y="66"/>
                    <a:pt x="156" y="23"/>
                    <a:pt x="143" y="24"/>
                  </a:cubicBezTo>
                  <a:cubicBezTo>
                    <a:pt x="130" y="12"/>
                    <a:pt x="122" y="0"/>
                    <a:pt x="119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80" y="15"/>
                    <a:pt x="70" y="26"/>
                    <a:pt x="70" y="37"/>
                  </a:cubicBezTo>
                  <a:cubicBezTo>
                    <a:pt x="70" y="37"/>
                    <a:pt x="69" y="133"/>
                    <a:pt x="69" y="137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6" y="116"/>
                    <a:pt x="4" y="120"/>
                    <a:pt x="3" y="125"/>
                  </a:cubicBezTo>
                  <a:cubicBezTo>
                    <a:pt x="3" y="127"/>
                    <a:pt x="3" y="127"/>
                    <a:pt x="3" y="127"/>
                  </a:cubicBezTo>
                  <a:cubicBezTo>
                    <a:pt x="2" y="132"/>
                    <a:pt x="0" y="135"/>
                    <a:pt x="5" y="137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73" y="166"/>
                    <a:pt x="78" y="168"/>
                    <a:pt x="83" y="168"/>
                  </a:cubicBezTo>
                  <a:cubicBezTo>
                    <a:pt x="87" y="168"/>
                    <a:pt x="91" y="166"/>
                    <a:pt x="94" y="162"/>
                  </a:cubicBezTo>
                  <a:cubicBezTo>
                    <a:pt x="95" y="160"/>
                    <a:pt x="96" y="157"/>
                    <a:pt x="96" y="155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16" y="163"/>
                    <a:pt x="116" y="171"/>
                    <a:pt x="114" y="175"/>
                  </a:cubicBezTo>
                  <a:cubicBezTo>
                    <a:pt x="100" y="221"/>
                    <a:pt x="100" y="221"/>
                    <a:pt x="100" y="221"/>
                  </a:cubicBezTo>
                  <a:cubicBezTo>
                    <a:pt x="165" y="221"/>
                    <a:pt x="165" y="221"/>
                    <a:pt x="165" y="221"/>
                  </a:cubicBezTo>
                  <a:cubicBezTo>
                    <a:pt x="230" y="221"/>
                    <a:pt x="230" y="221"/>
                    <a:pt x="230" y="221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5" y="171"/>
                    <a:pt x="214" y="163"/>
                    <a:pt x="215" y="159"/>
                  </a:cubicBezTo>
                  <a:cubicBezTo>
                    <a:pt x="227" y="86"/>
                    <a:pt x="227" y="86"/>
                    <a:pt x="227" y="86"/>
                  </a:cubicBezTo>
                  <a:cubicBezTo>
                    <a:pt x="228" y="151"/>
                    <a:pt x="228" y="151"/>
                    <a:pt x="228" y="151"/>
                  </a:cubicBezTo>
                  <a:cubicBezTo>
                    <a:pt x="228" y="155"/>
                    <a:pt x="229" y="163"/>
                    <a:pt x="230" y="168"/>
                  </a:cubicBezTo>
                  <a:cubicBezTo>
                    <a:pt x="252" y="255"/>
                    <a:pt x="252" y="255"/>
                    <a:pt x="252" y="255"/>
                  </a:cubicBezTo>
                  <a:cubicBezTo>
                    <a:pt x="252" y="260"/>
                    <a:pt x="256" y="259"/>
                    <a:pt x="261" y="260"/>
                  </a:cubicBezTo>
                  <a:cubicBezTo>
                    <a:pt x="263" y="260"/>
                    <a:pt x="263" y="260"/>
                    <a:pt x="263" y="260"/>
                  </a:cubicBezTo>
                  <a:cubicBezTo>
                    <a:pt x="268" y="261"/>
                    <a:pt x="272" y="261"/>
                    <a:pt x="272" y="256"/>
                  </a:cubicBezTo>
                  <a:cubicBezTo>
                    <a:pt x="261" y="156"/>
                    <a:pt x="261" y="156"/>
                    <a:pt x="261" y="156"/>
                  </a:cubicBezTo>
                  <a:cubicBezTo>
                    <a:pt x="261" y="152"/>
                    <a:pt x="259" y="37"/>
                    <a:pt x="259" y="37"/>
                  </a:cubicBezTo>
                  <a:cubicBezTo>
                    <a:pt x="259" y="26"/>
                    <a:pt x="249" y="15"/>
                    <a:pt x="238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141" y="4500"/>
              <a:ext cx="214" cy="553"/>
            </a:xfrm>
            <a:custGeom>
              <a:avLst/>
              <a:gdLst>
                <a:gd name="T0" fmla="*/ 0 w 214"/>
                <a:gd name="T1" fmla="*/ 383 h 553"/>
                <a:gd name="T2" fmla="*/ 128 w 214"/>
                <a:gd name="T3" fmla="*/ 0 h 553"/>
                <a:gd name="T4" fmla="*/ 214 w 214"/>
                <a:gd name="T5" fmla="*/ 179 h 553"/>
                <a:gd name="T6" fmla="*/ 137 w 214"/>
                <a:gd name="T7" fmla="*/ 553 h 553"/>
                <a:gd name="T8" fmla="*/ 0 w 214"/>
                <a:gd name="T9" fmla="*/ 38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553">
                  <a:moveTo>
                    <a:pt x="0" y="383"/>
                  </a:moveTo>
                  <a:lnTo>
                    <a:pt x="128" y="0"/>
                  </a:lnTo>
                  <a:lnTo>
                    <a:pt x="214" y="179"/>
                  </a:lnTo>
                  <a:lnTo>
                    <a:pt x="137" y="55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570" y="4500"/>
              <a:ext cx="213" cy="553"/>
            </a:xfrm>
            <a:custGeom>
              <a:avLst/>
              <a:gdLst>
                <a:gd name="T0" fmla="*/ 213 w 213"/>
                <a:gd name="T1" fmla="*/ 383 h 553"/>
                <a:gd name="T2" fmla="*/ 85 w 213"/>
                <a:gd name="T3" fmla="*/ 0 h 553"/>
                <a:gd name="T4" fmla="*/ 0 w 213"/>
                <a:gd name="T5" fmla="*/ 179 h 553"/>
                <a:gd name="T6" fmla="*/ 77 w 213"/>
                <a:gd name="T7" fmla="*/ 553 h 553"/>
                <a:gd name="T8" fmla="*/ 213 w 213"/>
                <a:gd name="T9" fmla="*/ 38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553">
                  <a:moveTo>
                    <a:pt x="213" y="383"/>
                  </a:moveTo>
                  <a:lnTo>
                    <a:pt x="85" y="0"/>
                  </a:lnTo>
                  <a:lnTo>
                    <a:pt x="0" y="179"/>
                  </a:lnTo>
                  <a:lnTo>
                    <a:pt x="77" y="553"/>
                  </a:lnTo>
                  <a:lnTo>
                    <a:pt x="213" y="383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152" y="6277"/>
              <a:ext cx="350" cy="451"/>
            </a:xfrm>
            <a:custGeom>
              <a:avLst/>
              <a:gdLst>
                <a:gd name="T0" fmla="*/ 0 w 41"/>
                <a:gd name="T1" fmla="*/ 31 h 53"/>
                <a:gd name="T2" fmla="*/ 20 w 41"/>
                <a:gd name="T3" fmla="*/ 53 h 53"/>
                <a:gd name="T4" fmla="*/ 41 w 41"/>
                <a:gd name="T5" fmla="*/ 32 h 53"/>
                <a:gd name="T6" fmla="*/ 21 w 41"/>
                <a:gd name="T7" fmla="*/ 0 h 53"/>
                <a:gd name="T8" fmla="*/ 0 w 41"/>
                <a:gd name="T9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3">
                  <a:moveTo>
                    <a:pt x="0" y="31"/>
                  </a:moveTo>
                  <a:cubicBezTo>
                    <a:pt x="0" y="45"/>
                    <a:pt x="9" y="53"/>
                    <a:pt x="20" y="53"/>
                  </a:cubicBezTo>
                  <a:cubicBezTo>
                    <a:pt x="31" y="53"/>
                    <a:pt x="40" y="45"/>
                    <a:pt x="41" y="32"/>
                  </a:cubicBezTo>
                  <a:cubicBezTo>
                    <a:pt x="41" y="18"/>
                    <a:pt x="32" y="0"/>
                    <a:pt x="21" y="0"/>
                  </a:cubicBezTo>
                  <a:cubicBezTo>
                    <a:pt x="9" y="0"/>
                    <a:pt x="0" y="18"/>
                    <a:pt x="0" y="3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314" y="6294"/>
              <a:ext cx="290" cy="298"/>
            </a:xfrm>
            <a:custGeom>
              <a:avLst/>
              <a:gdLst>
                <a:gd name="T0" fmla="*/ 26 w 34"/>
                <a:gd name="T1" fmla="*/ 15 h 35"/>
                <a:gd name="T2" fmla="*/ 5 w 34"/>
                <a:gd name="T3" fmla="*/ 2 h 35"/>
                <a:gd name="T4" fmla="*/ 7 w 34"/>
                <a:gd name="T5" fmla="*/ 22 h 35"/>
                <a:gd name="T6" fmla="*/ 28 w 34"/>
                <a:gd name="T7" fmla="*/ 33 h 35"/>
                <a:gd name="T8" fmla="*/ 26 w 34"/>
                <a:gd name="T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6" y="15"/>
                  </a:moveTo>
                  <a:cubicBezTo>
                    <a:pt x="22" y="9"/>
                    <a:pt x="10" y="0"/>
                    <a:pt x="5" y="2"/>
                  </a:cubicBezTo>
                  <a:cubicBezTo>
                    <a:pt x="0" y="4"/>
                    <a:pt x="4" y="15"/>
                    <a:pt x="7" y="22"/>
                  </a:cubicBezTo>
                  <a:cubicBezTo>
                    <a:pt x="10" y="28"/>
                    <a:pt x="23" y="35"/>
                    <a:pt x="28" y="33"/>
                  </a:cubicBezTo>
                  <a:cubicBezTo>
                    <a:pt x="34" y="31"/>
                    <a:pt x="29" y="21"/>
                    <a:pt x="26" y="15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474" y="6277"/>
              <a:ext cx="349" cy="451"/>
            </a:xfrm>
            <a:custGeom>
              <a:avLst/>
              <a:gdLst>
                <a:gd name="T0" fmla="*/ 41 w 41"/>
                <a:gd name="T1" fmla="*/ 31 h 53"/>
                <a:gd name="T2" fmla="*/ 21 w 41"/>
                <a:gd name="T3" fmla="*/ 53 h 53"/>
                <a:gd name="T4" fmla="*/ 0 w 41"/>
                <a:gd name="T5" fmla="*/ 32 h 53"/>
                <a:gd name="T6" fmla="*/ 20 w 41"/>
                <a:gd name="T7" fmla="*/ 0 h 53"/>
                <a:gd name="T8" fmla="*/ 41 w 41"/>
                <a:gd name="T9" fmla="*/ 3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3">
                  <a:moveTo>
                    <a:pt x="41" y="31"/>
                  </a:moveTo>
                  <a:cubicBezTo>
                    <a:pt x="41" y="45"/>
                    <a:pt x="32" y="53"/>
                    <a:pt x="21" y="53"/>
                  </a:cubicBezTo>
                  <a:cubicBezTo>
                    <a:pt x="10" y="53"/>
                    <a:pt x="0" y="45"/>
                    <a:pt x="0" y="32"/>
                  </a:cubicBezTo>
                  <a:cubicBezTo>
                    <a:pt x="0" y="18"/>
                    <a:pt x="9" y="0"/>
                    <a:pt x="20" y="0"/>
                  </a:cubicBezTo>
                  <a:cubicBezTo>
                    <a:pt x="31" y="0"/>
                    <a:pt x="41" y="18"/>
                    <a:pt x="41" y="3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372" y="6294"/>
              <a:ext cx="290" cy="298"/>
            </a:xfrm>
            <a:custGeom>
              <a:avLst/>
              <a:gdLst>
                <a:gd name="T0" fmla="*/ 8 w 34"/>
                <a:gd name="T1" fmla="*/ 15 h 35"/>
                <a:gd name="T2" fmla="*/ 29 w 34"/>
                <a:gd name="T3" fmla="*/ 2 h 35"/>
                <a:gd name="T4" fmla="*/ 27 w 34"/>
                <a:gd name="T5" fmla="*/ 22 h 35"/>
                <a:gd name="T6" fmla="*/ 5 w 34"/>
                <a:gd name="T7" fmla="*/ 33 h 35"/>
                <a:gd name="T8" fmla="*/ 8 w 34"/>
                <a:gd name="T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8" y="15"/>
                  </a:moveTo>
                  <a:cubicBezTo>
                    <a:pt x="11" y="9"/>
                    <a:pt x="24" y="0"/>
                    <a:pt x="29" y="2"/>
                  </a:cubicBezTo>
                  <a:cubicBezTo>
                    <a:pt x="34" y="4"/>
                    <a:pt x="30" y="15"/>
                    <a:pt x="27" y="22"/>
                  </a:cubicBezTo>
                  <a:cubicBezTo>
                    <a:pt x="24" y="28"/>
                    <a:pt x="11" y="35"/>
                    <a:pt x="5" y="33"/>
                  </a:cubicBezTo>
                  <a:cubicBezTo>
                    <a:pt x="0" y="31"/>
                    <a:pt x="5" y="21"/>
                    <a:pt x="8" y="15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1377" y="6209"/>
              <a:ext cx="3222" cy="867"/>
            </a:xfrm>
            <a:custGeom>
              <a:avLst/>
              <a:gdLst>
                <a:gd name="T0" fmla="*/ 3001 w 3222"/>
                <a:gd name="T1" fmla="*/ 867 h 867"/>
                <a:gd name="T2" fmla="*/ 221 w 3222"/>
                <a:gd name="T3" fmla="*/ 867 h 867"/>
                <a:gd name="T4" fmla="*/ 0 w 3222"/>
                <a:gd name="T5" fmla="*/ 0 h 867"/>
                <a:gd name="T6" fmla="*/ 3222 w 3222"/>
                <a:gd name="T7" fmla="*/ 0 h 867"/>
                <a:gd name="T8" fmla="*/ 3001 w 3222"/>
                <a:gd name="T9" fmla="*/ 867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2" h="867">
                  <a:moveTo>
                    <a:pt x="3001" y="867"/>
                  </a:moveTo>
                  <a:lnTo>
                    <a:pt x="221" y="867"/>
                  </a:lnTo>
                  <a:lnTo>
                    <a:pt x="0" y="0"/>
                  </a:lnTo>
                  <a:lnTo>
                    <a:pt x="3222" y="0"/>
                  </a:lnTo>
                  <a:lnTo>
                    <a:pt x="3001" y="867"/>
                  </a:lnTo>
                  <a:close/>
                </a:path>
              </a:pathLst>
            </a:custGeom>
            <a:solidFill>
              <a:srgbClr val="384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229" y="6796"/>
              <a:ext cx="1518" cy="3324"/>
            </a:xfrm>
            <a:prstGeom prst="rect">
              <a:avLst/>
            </a:prstGeom>
            <a:solidFill>
              <a:srgbClr val="2A3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4" tIns="20587" rIns="41174" bIns="20587" numCol="1" anchor="t" anchorCtr="0" compatLnSpc="1">
              <a:prstTxWarp prst="textNoShape">
                <a:avLst/>
              </a:prstTxWarp>
            </a:bodyPr>
            <a:lstStyle/>
            <a:p>
              <a:pPr defTabSz="82348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4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1036-8CBA-45B7-8646-5D1F1907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DSC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56E7-8BB4-4E86-B97E-F5E94AAE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42" y="1188297"/>
            <a:ext cx="10421709" cy="5150858"/>
          </a:xfrm>
        </p:spPr>
        <p:txBody>
          <a:bodyPr/>
          <a:lstStyle/>
          <a:p>
            <a:r>
              <a:rPr lang="en-US" dirty="0"/>
              <a:t>u'reprocess', u'disability', u'applied', u'school', </a:t>
            </a:r>
            <a:r>
              <a:rPr lang="en-US" dirty="0" err="1"/>
              <a:t>u'even</a:t>
            </a:r>
            <a:r>
              <a:rPr lang="en-US" dirty="0"/>
              <a:t>', u'active', u'hospital', u'program', u'hereby', u'aware', u'phone', u'give', u'unpaid', u'answer', u'law', u'appreciate', u'lost', u'think', u'writing', u'unemployed', u'bank', u'went', u'consolidate', u'financial', u'directly', u'list', u'message', u'already', u'electronic', u'confirming', u'incur', u'kept', u'responsible', u'client', u'saying', u'reschedule', u'reversal', u'report', u'respond', u'fail', u'subject', u'said', </a:t>
            </a:r>
            <a:r>
              <a:rPr lang="en-US" dirty="0" err="1"/>
              <a:t>u'debt</a:t>
            </a:r>
            <a:r>
              <a:rPr lang="en-US" dirty="0"/>
              <a:t>', u'received', u'loaded', u'life', u'worked', u'stopping', u'balance', u'confirmed', u'showing', u'waterfall', u'save', u'possible', u'wanting', </a:t>
            </a:r>
            <a:r>
              <a:rPr lang="en-US" dirty="0" err="1"/>
              <a:t>u'night</a:t>
            </a:r>
            <a:r>
              <a:rPr lang="en-US" dirty="0"/>
              <a:t>', u'afternoon', u'form', u'request', </a:t>
            </a:r>
            <a:r>
              <a:rPr lang="en-US" dirty="0" err="1"/>
              <a:t>u'update</a:t>
            </a:r>
            <a:r>
              <a:rPr lang="en-US" dirty="0"/>
              <a:t>', u'professional', u'weekend', u'permanently', u'item', u'settle', u'current', u'unsure', u'change', u'box', u'sending', u'extra', u'prefer', u'club', u'department', u'anything', u'following', u'arrive', u'figure', u'december', u'agent', u'needs', </a:t>
            </a:r>
            <a:r>
              <a:rPr lang="en-US" dirty="0" err="1"/>
              <a:t>u'switch</a:t>
            </a:r>
            <a:r>
              <a:rPr lang="en-US" dirty="0"/>
              <a:t>', u'deposit', u'refund', u'ended', u'correspondence', u'summary', </a:t>
            </a:r>
            <a:r>
              <a:rPr lang="en-US" dirty="0" err="1"/>
              <a:t>u'seriously</a:t>
            </a:r>
            <a:r>
              <a:rPr lang="en-US" dirty="0"/>
              <a:t>', u'quite', u'cut', u'card', u'advance', u'suspended', u'accordance', u'future', u'say', u'take', u'sure', u'later', u'ways', u'filing', u'pursuant', u'outside', u'closure', u'morning', </a:t>
            </a:r>
            <a:r>
              <a:rPr lang="en-US" dirty="0" err="1"/>
              <a:t>u'surgery</a:t>
            </a:r>
            <a:r>
              <a:rPr lang="en-US" dirty="0"/>
              <a:t>', u'behind', u'deduction', u'cancel', u'informed', u'disconnected', u'inquire', u'assist', u'driver', u'know', u'rest', u'touch', u'around', </a:t>
            </a:r>
            <a:r>
              <a:rPr lang="en-US" dirty="0" err="1"/>
              <a:t>u'patrick</a:t>
            </a:r>
            <a:r>
              <a:rPr lang="en-US" dirty="0"/>
              <a:t>', u'phoenix', u'communicate', u'log', u'fraud', u'shut', </a:t>
            </a:r>
            <a:r>
              <a:rPr lang="en-US" dirty="0" err="1"/>
              <a:t>u'wife</a:t>
            </a:r>
            <a:r>
              <a:rPr lang="en-US" dirty="0"/>
              <a:t>', u'settlement', u'link', u'full', u'free', u'family', u'company', u'remain', u'learn', u'accept', u'action', u'reflect', u'coming', u'september', u'paper', u'late', u'alter', u'number', u'always', u'refresh', </a:t>
            </a:r>
            <a:r>
              <a:rPr lang="en-US" dirty="0" err="1"/>
              <a:t>u'notify</a:t>
            </a:r>
            <a:r>
              <a:rPr lang="en-US" dirty="0"/>
              <a:t>', u'hard', u'really', u'creditor', u'difficulty', u'least', u'supposed', u'picked', u'well', u'also', u'plan', u'delinquent', u'hardship', u'mailbox', u'connection', u'simply', u'due', u'meeting', </a:t>
            </a:r>
            <a:r>
              <a:rPr lang="en-US" dirty="0" err="1"/>
              <a:t>u’bankcruptcy</a:t>
            </a:r>
            <a:r>
              <a:rPr lang="en-US" dirty="0"/>
              <a:t>', u'look', u'frozen', u'bill', u'budget', u'ready', u'lower', u'continue', u'per', u'line', u'posted', u'go', u'suite', u'sent', u'michael', u'schedule', u'access', u'exercise', u'fee', u'remains', u'management', u'upcoming', u'becomes', u'ok', u'didnt', </a:t>
            </a:r>
            <a:r>
              <a:rPr lang="en-US" dirty="0" err="1"/>
              <a:t>u'process</a:t>
            </a:r>
            <a:r>
              <a:rPr lang="en-US" dirty="0"/>
              <a:t>', u'permanent', u'pending', u'disregard', u'afford', u'overdraft', u'back', u'institution', u'broadway', u'unless', u'courtesy', u'upset', u'agreed', u'employee', u'employed', u'fixed', u'temporarily', u'written', u'partial', u'present', u'holiday', u'party', u'difficult', u'receiver', u'obtain', u'match', u'james', u'home', u'handling', u'freedom', u'payment', u'mailed', u'wish', u'record', u'revocation', u'monday'</a:t>
            </a:r>
          </a:p>
        </p:txBody>
      </p:sp>
    </p:spTree>
    <p:extLst>
      <p:ext uri="{BB962C8B-B14F-4D97-AF65-F5344CB8AC3E}">
        <p14:creationId xmlns:p14="http://schemas.microsoft.com/office/powerpoint/2010/main" val="3225269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1569-1FA1-46D9-91F0-F2F86A69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4" y="727034"/>
            <a:ext cx="8308521" cy="3962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DSC Final Model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5ED362-A471-4608-B73F-E28D8EE4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85" y="1755269"/>
            <a:ext cx="10326082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  Estimate       Std. Error       z value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(&gt;|z|)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  -1.767e+00      1.657e-01       -10.663         &lt; 2e-16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             1.701e+00      2.320e-01        7.333         2.25e-13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loan_amt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-4.236e-05      2.928e-06       -14.468         &lt; 2e-16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behavior_score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-1.120e+00      1.896e-01       -5.905         3.52e-09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month_on_book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2.514e-02      2.409e-03        10.436         &lt; 2e-16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cur_fico_score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4.462e-04      1.708e-04        2.613          0.00899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79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1036-8CBA-45B7-8646-5D1F1907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Non-DSC Keywords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56E7-8BB4-4E86-B97E-F5E94AAEF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542" y="1188297"/>
            <a:ext cx="10421709" cy="5150858"/>
          </a:xfrm>
        </p:spPr>
        <p:txBody>
          <a:bodyPr/>
          <a:lstStyle/>
          <a:p>
            <a:r>
              <a:rPr lang="en-US" dirty="0"/>
              <a:t>u'eligible', u'sorry', u'street', u'new', u'told', u'credit', u'total', u'unit', u'negative', u'type', u'phone', u'setup', u'work', u'defer', u'want', u'end', u'machine', u'hot', u'answer', u'beach', u'wrong', </a:t>
            </a:r>
            <a:r>
              <a:rPr lang="en-US" dirty="0" err="1"/>
              <a:t>u'attempt</a:t>
            </a:r>
            <a:r>
              <a:rPr lang="en-US" dirty="0"/>
              <a:t>', u'office', u'bank', u'financial', u'collector', u'ring', u'debit', u'already', u'another', u'desist', u'contact', u'letter', u'busy', u'stop', u'next', u'report', u'bad', u'best', u'said', u'unable', u'however', u'receiver', u'loaded', u'speak', u'east', u'voice', u'portal', u'client', u'left', u'thanks', u'hung', u'right', u'creek', u'post', u'poss', u'initial', u'payment', u'avail', u'drive', u'update', u'longer', u'skip', u'charge', u'trouble', u'item', u'club', u'predict', u'may', u'date', u'coll', u'group', u'thank', u'non', u'card', u'first', u'one', u'long', u'message', u'tomorrow', u'city', u'national', u'summary', u'note', u'professional', u'filing', u'inn', u'get', u'notice', u'behind', u'deduction', u'poe', u'disconnected', u'situation', u'good', u'status', u'relief', u'amt', u'greeting', u'fully', u'legal', u'road', u'valley', u'complete', u'file', u'sufficient', u'wife', u'month', u'woman', u'returned', u'list', u'past', u'full', u'amount', u'family', u'authorization', u'stated', u'information', u'needs', u'court', u'pay', u'help', u'avenue', u'late', u'return', u'hill', u'issue', u'reason', u'ask', u'dont', u'outbound', u'clean', u'please', u'hardship', u'last', u'loan', u'monthly', </a:t>
            </a:r>
            <a:r>
              <a:rPr lang="en-US" dirty="0" err="1"/>
              <a:t>u'moving</a:t>
            </a:r>
            <a:r>
              <a:rPr lang="en-US" dirty="0"/>
              <a:t>', u'user', u'person', u'inactive', u'lost', u'continue', u'back', </a:t>
            </a:r>
            <a:r>
              <a:rPr lang="en-US" dirty="0" err="1"/>
              <a:t>u'within</a:t>
            </a:r>
            <a:r>
              <a:rPr lang="en-US" dirty="0"/>
              <a:t>', u'fast', u'forward', u'posted', u'verification', u'cure', </a:t>
            </a:r>
            <a:r>
              <a:rPr lang="en-US" dirty="0" err="1"/>
              <a:t>u'code</a:t>
            </a:r>
            <a:r>
              <a:rPr lang="en-US" dirty="0"/>
              <a:t>', u'go', u'send', u'sent', u'try', u'schedule', u'access', u'got', u'fee', u'account', </a:t>
            </a:r>
            <a:r>
              <a:rPr lang="en-US" dirty="0" err="1"/>
              <a:t>u'process</a:t>
            </a:r>
            <a:r>
              <a:rPr lang="en-US" dirty="0"/>
              <a:t>', u'arrangement', u'delay', u'act', u'collection', u'tach', u'move', u'la', u'doesnt', u'batch', u'rep', u'delinquency', u'could', u'south', u'need', u'turn', u'able', </a:t>
            </a:r>
            <a:r>
              <a:rPr lang="en-US" dirty="0" err="1"/>
              <a:t>u'hi</a:t>
            </a:r>
            <a:r>
              <a:rPr lang="en-US" dirty="0"/>
              <a:t>', u'predictive', u'job', u'mailbox', u'mail', u'debtor', </a:t>
            </a:r>
            <a:r>
              <a:rPr lang="en-US" dirty="0" err="1"/>
              <a:t>u'nightly</a:t>
            </a:r>
            <a:r>
              <a:rPr lang="en-US" dirty="0"/>
              <a:t>', u'lake', u'works', u'freedom', u'female', </a:t>
            </a:r>
            <a:r>
              <a:rPr lang="en-US" dirty="0" err="1"/>
              <a:t>u'transfer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86227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1569-1FA1-46D9-91F0-F2F86A69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4" y="727034"/>
            <a:ext cx="8308521" cy="3962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Non-DSC Final Model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11EF88-C189-4290-8CF4-C5A50B6CCF31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80282" y="1489427"/>
            <a:ext cx="9658262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   Estimate      Std. Error      z value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(&gt;|z|)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  -3.288e+00     7.864e-02      -41.808       &lt; 2e-16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score           5.921e+00     3.430e-01       17.263       &lt; 2e-16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loan_amt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7.148e-06     3.109e-06       2.299        0.02151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delq_bucket1    3.908e-01     8.514e-02       4.590        4.43e-06 ***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delq_bucket2    7.712e-01     1.274e-01       6.055        1.41e-09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delq_bucket3    5.143e-01     1.782e-01       2.886        0.00391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delq_bucket4    8.308e-01     3.161e-01       2.628        0.00859 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delq_bucket5    4.328e-01     1.193e+00       0.363        0.71680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dti1            8.292e-03     3.282e-03       2.527        0.01151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dti4           -8.496e-04     3.369e-04      -2.522        0.01167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cur_fico_score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-3.645e-05     1.424e-04      -0.256        0.79805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---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Regular" panose="020F0502020204030203"/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209" y="1536460"/>
            <a:ext cx="10972800" cy="449304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EA4224"/>
                </a:solidFill>
                <a:latin typeface="Lato Regular" panose="020F0502020204030203"/>
              </a:rPr>
              <a:t>Overview</a:t>
            </a: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Model Building Process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Framework</a:t>
            </a:r>
            <a:endParaRPr lang="en-US" dirty="0">
              <a:latin typeface="Lato Regular" panose="020F0502020204030203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Population</a:t>
            </a:r>
            <a:r>
              <a:rPr lang="zh-CN" altLang="en-US" dirty="0">
                <a:latin typeface="Lato Regular" panose="020F0502020204030203"/>
              </a:rPr>
              <a:t> </a:t>
            </a:r>
            <a:r>
              <a:rPr lang="en-US" altLang="zh-CN" dirty="0">
                <a:latin typeface="Lato Regular" panose="020F0502020204030203"/>
              </a:rPr>
              <a:t>Description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Methodology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Result</a:t>
            </a:r>
            <a:endParaRPr lang="en-US" dirty="0">
              <a:latin typeface="Lato Regular" panose="020F0502020204030203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16393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6065579" y="3682883"/>
            <a:ext cx="61165" cy="9401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82347" tIns="41173" rIns="82347" bIns="41173" numCol="1" anchor="t" anchorCtr="0" compatLnSpc="1">
            <a:prstTxWarp prst="textNoShape">
              <a:avLst/>
            </a:prstTxWarp>
          </a:bodyPr>
          <a:lstStyle/>
          <a:p>
            <a:pPr defTabSz="823495"/>
            <a:endParaRPr lang="id-ID" sz="1681" dirty="0">
              <a:solidFill>
                <a:srgbClr val="19252F"/>
              </a:solidFill>
              <a:latin typeface="Lato" panose="020F0502020204030203" pitchFamily="34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6065579" y="4748895"/>
            <a:ext cx="61165" cy="21091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82347" tIns="41173" rIns="82347" bIns="41173" numCol="1" anchor="t" anchorCtr="0" compatLnSpc="1">
            <a:prstTxWarp prst="textNoShape">
              <a:avLst/>
            </a:prstTxWarp>
          </a:bodyPr>
          <a:lstStyle/>
          <a:p>
            <a:pPr defTabSz="823495"/>
            <a:endParaRPr lang="id-ID" sz="1681" dirty="0">
              <a:solidFill>
                <a:srgbClr val="19252F"/>
              </a:solidFill>
              <a:latin typeface="Lato" panose="020F050202020403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18991" y="2297610"/>
            <a:ext cx="154336" cy="1082172"/>
            <a:chOff x="6010488" y="2172698"/>
            <a:chExt cx="171376" cy="120165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010488" y="2172698"/>
              <a:ext cx="171376" cy="1717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062218" y="2330348"/>
              <a:ext cx="67917" cy="104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36595" y="3366207"/>
            <a:ext cx="318813" cy="317863"/>
            <a:chOff x="5918994" y="3280833"/>
            <a:chExt cx="354012" cy="352956"/>
          </a:xfrm>
          <a:solidFill>
            <a:schemeClr val="accent1"/>
          </a:solidFill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36595" y="4609506"/>
            <a:ext cx="318813" cy="317863"/>
            <a:chOff x="5918994" y="3280833"/>
            <a:chExt cx="354012" cy="352956"/>
          </a:xfrm>
          <a:solidFill>
            <a:schemeClr val="accent2"/>
          </a:solidFill>
        </p:grpSpPr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6010488" y="3371623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1" name="Freeform 120"/>
            <p:cNvSpPr>
              <a:spLocks noEditPoints="1"/>
            </p:cNvSpPr>
            <p:nvPr/>
          </p:nvSpPr>
          <p:spPr bwMode="auto">
            <a:xfrm>
              <a:off x="5918994" y="3280833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97" tIns="54899" rIns="109797" bIns="54899" numCol="1" anchor="t" anchorCtr="0" compatLnSpc="1">
              <a:prstTxWarp prst="textNoShape">
                <a:avLst/>
              </a:prstTxWarp>
            </a:bodyPr>
            <a:lstStyle/>
            <a:p>
              <a:pPr defTabSz="823495"/>
              <a:endParaRPr lang="id-ID" sz="1681" dirty="0">
                <a:solidFill>
                  <a:srgbClr val="19252F"/>
                </a:solidFill>
                <a:latin typeface="Lato" panose="020F0502020204030203" pitchFamily="34" charset="0"/>
              </a:endParaRPr>
            </a:p>
          </p:txBody>
        </p:sp>
      </p:grp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372478" y="3519903"/>
            <a:ext cx="121394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cxnSpLocks/>
          </p:cNvCxnSpPr>
          <p:nvPr/>
        </p:nvCxnSpPr>
        <p:spPr>
          <a:xfrm>
            <a:off x="4923692" y="4772281"/>
            <a:ext cx="8740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2501" y="998606"/>
            <a:ext cx="11643283" cy="3962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to Optimize Recovery from Charge Off Loans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32500" y="699274"/>
            <a:ext cx="8308521" cy="24905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Overview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7548534" y="1769168"/>
            <a:ext cx="2353932" cy="2068000"/>
            <a:chOff x="15417801" y="3171825"/>
            <a:chExt cx="5227637" cy="4592638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7956213" y="3575050"/>
              <a:ext cx="33338" cy="395288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7433926" y="3643313"/>
              <a:ext cx="134938" cy="385763"/>
            </a:xfrm>
            <a:custGeom>
              <a:avLst/>
              <a:gdLst>
                <a:gd name="T0" fmla="*/ 64 w 85"/>
                <a:gd name="T1" fmla="*/ 243 h 243"/>
                <a:gd name="T2" fmla="*/ 0 w 85"/>
                <a:gd name="T3" fmla="*/ 5 h 243"/>
                <a:gd name="T4" fmla="*/ 22 w 85"/>
                <a:gd name="T5" fmla="*/ 0 h 243"/>
                <a:gd name="T6" fmla="*/ 85 w 85"/>
                <a:gd name="T7" fmla="*/ 238 h 243"/>
                <a:gd name="T8" fmla="*/ 64 w 85"/>
                <a:gd name="T9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43">
                  <a:moveTo>
                    <a:pt x="64" y="243"/>
                  </a:moveTo>
                  <a:lnTo>
                    <a:pt x="0" y="5"/>
                  </a:lnTo>
                  <a:lnTo>
                    <a:pt x="22" y="0"/>
                  </a:lnTo>
                  <a:lnTo>
                    <a:pt x="85" y="238"/>
                  </a:lnTo>
                  <a:lnTo>
                    <a:pt x="64" y="24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6719551" y="3416300"/>
              <a:ext cx="463550" cy="781050"/>
            </a:xfrm>
            <a:custGeom>
              <a:avLst/>
              <a:gdLst>
                <a:gd name="T0" fmla="*/ 276 w 292"/>
                <a:gd name="T1" fmla="*/ 492 h 492"/>
                <a:gd name="T2" fmla="*/ 0 w 292"/>
                <a:gd name="T3" fmla="*/ 10 h 492"/>
                <a:gd name="T4" fmla="*/ 16 w 292"/>
                <a:gd name="T5" fmla="*/ 0 h 492"/>
                <a:gd name="T6" fmla="*/ 292 w 292"/>
                <a:gd name="T7" fmla="*/ 482 h 492"/>
                <a:gd name="T8" fmla="*/ 276 w 292"/>
                <a:gd name="T9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492">
                  <a:moveTo>
                    <a:pt x="276" y="492"/>
                  </a:moveTo>
                  <a:lnTo>
                    <a:pt x="0" y="10"/>
                  </a:lnTo>
                  <a:lnTo>
                    <a:pt x="16" y="0"/>
                  </a:lnTo>
                  <a:lnTo>
                    <a:pt x="292" y="482"/>
                  </a:lnTo>
                  <a:lnTo>
                    <a:pt x="276" y="492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6552863" y="4164013"/>
              <a:ext cx="301625" cy="295275"/>
            </a:xfrm>
            <a:custGeom>
              <a:avLst/>
              <a:gdLst>
                <a:gd name="T0" fmla="*/ 174 w 190"/>
                <a:gd name="T1" fmla="*/ 186 h 186"/>
                <a:gd name="T2" fmla="*/ 0 w 190"/>
                <a:gd name="T3" fmla="*/ 16 h 186"/>
                <a:gd name="T4" fmla="*/ 15 w 190"/>
                <a:gd name="T5" fmla="*/ 0 h 186"/>
                <a:gd name="T6" fmla="*/ 190 w 190"/>
                <a:gd name="T7" fmla="*/ 175 h 186"/>
                <a:gd name="T8" fmla="*/ 174 w 190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6">
                  <a:moveTo>
                    <a:pt x="174" y="18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90" y="175"/>
                  </a:lnTo>
                  <a:lnTo>
                    <a:pt x="174" y="186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16241713" y="4576763"/>
              <a:ext cx="352425" cy="227013"/>
            </a:xfrm>
            <a:custGeom>
              <a:avLst/>
              <a:gdLst>
                <a:gd name="T0" fmla="*/ 211 w 222"/>
                <a:gd name="T1" fmla="*/ 143 h 143"/>
                <a:gd name="T2" fmla="*/ 0 w 222"/>
                <a:gd name="T3" fmla="*/ 16 h 143"/>
                <a:gd name="T4" fmla="*/ 10 w 222"/>
                <a:gd name="T5" fmla="*/ 0 h 143"/>
                <a:gd name="T6" fmla="*/ 222 w 222"/>
                <a:gd name="T7" fmla="*/ 122 h 143"/>
                <a:gd name="T8" fmla="*/ 211 w 222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211" y="143"/>
                  </a:moveTo>
                  <a:lnTo>
                    <a:pt x="0" y="16"/>
                  </a:lnTo>
                  <a:lnTo>
                    <a:pt x="10" y="0"/>
                  </a:lnTo>
                  <a:lnTo>
                    <a:pt x="222" y="122"/>
                  </a:lnTo>
                  <a:lnTo>
                    <a:pt x="211" y="14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6014701" y="5038725"/>
              <a:ext cx="454025" cy="168275"/>
            </a:xfrm>
            <a:custGeom>
              <a:avLst/>
              <a:gdLst>
                <a:gd name="T0" fmla="*/ 50 w 54"/>
                <a:gd name="T1" fmla="*/ 20 h 20"/>
                <a:gd name="T2" fmla="*/ 49 w 54"/>
                <a:gd name="T3" fmla="*/ 20 h 20"/>
                <a:gd name="T4" fmla="*/ 4 w 54"/>
                <a:gd name="T5" fmla="*/ 8 h 20"/>
                <a:gd name="T6" fmla="*/ 1 w 54"/>
                <a:gd name="T7" fmla="*/ 3 h 20"/>
                <a:gd name="T8" fmla="*/ 6 w 54"/>
                <a:gd name="T9" fmla="*/ 0 h 20"/>
                <a:gd name="T10" fmla="*/ 51 w 54"/>
                <a:gd name="T11" fmla="*/ 12 h 20"/>
                <a:gd name="T12" fmla="*/ 54 w 54"/>
                <a:gd name="T13" fmla="*/ 17 h 20"/>
                <a:gd name="T14" fmla="*/ 50 w 5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0">
                  <a:moveTo>
                    <a:pt x="50" y="20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4" y="0"/>
                    <a:pt x="6" y="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3" y="13"/>
                    <a:pt x="54" y="15"/>
                    <a:pt x="54" y="17"/>
                  </a:cubicBezTo>
                  <a:cubicBezTo>
                    <a:pt x="53" y="19"/>
                    <a:pt x="52" y="20"/>
                    <a:pt x="50" y="20"/>
                  </a:cubicBez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15501938" y="5561013"/>
              <a:ext cx="915988" cy="66675"/>
            </a:xfrm>
            <a:custGeom>
              <a:avLst/>
              <a:gdLst>
                <a:gd name="T0" fmla="*/ 4 w 109"/>
                <a:gd name="T1" fmla="*/ 8 h 8"/>
                <a:gd name="T2" fmla="*/ 0 w 109"/>
                <a:gd name="T3" fmla="*/ 4 h 8"/>
                <a:gd name="T4" fmla="*/ 4 w 109"/>
                <a:gd name="T5" fmla="*/ 0 h 8"/>
                <a:gd name="T6" fmla="*/ 105 w 109"/>
                <a:gd name="T7" fmla="*/ 0 h 8"/>
                <a:gd name="T8" fmla="*/ 109 w 109"/>
                <a:gd name="T9" fmla="*/ 4 h 8"/>
                <a:gd name="T10" fmla="*/ 105 w 109"/>
                <a:gd name="T11" fmla="*/ 8 h 8"/>
                <a:gd name="T12" fmla="*/ 4 w 10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8">
                  <a:moveTo>
                    <a:pt x="4" y="8"/>
                  </a:move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7" y="0"/>
                    <a:pt x="109" y="2"/>
                    <a:pt x="109" y="4"/>
                  </a:cubicBezTo>
                  <a:cubicBezTo>
                    <a:pt x="109" y="6"/>
                    <a:pt x="107" y="8"/>
                    <a:pt x="105" y="8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6055976" y="5989638"/>
              <a:ext cx="387350" cy="134938"/>
            </a:xfrm>
            <a:custGeom>
              <a:avLst/>
              <a:gdLst>
                <a:gd name="T0" fmla="*/ 5 w 244"/>
                <a:gd name="T1" fmla="*/ 85 h 85"/>
                <a:gd name="T2" fmla="*/ 0 w 244"/>
                <a:gd name="T3" fmla="*/ 64 h 85"/>
                <a:gd name="T4" fmla="*/ 238 w 244"/>
                <a:gd name="T5" fmla="*/ 0 h 85"/>
                <a:gd name="T6" fmla="*/ 244 w 244"/>
                <a:gd name="T7" fmla="*/ 21 h 85"/>
                <a:gd name="T8" fmla="*/ 5 w 244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85">
                  <a:moveTo>
                    <a:pt x="5" y="85"/>
                  </a:moveTo>
                  <a:lnTo>
                    <a:pt x="0" y="64"/>
                  </a:lnTo>
                  <a:lnTo>
                    <a:pt x="238" y="0"/>
                  </a:lnTo>
                  <a:lnTo>
                    <a:pt x="244" y="21"/>
                  </a:lnTo>
                  <a:lnTo>
                    <a:pt x="5" y="8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6257588" y="6376988"/>
              <a:ext cx="354013" cy="227013"/>
            </a:xfrm>
            <a:custGeom>
              <a:avLst/>
              <a:gdLst>
                <a:gd name="T0" fmla="*/ 11 w 223"/>
                <a:gd name="T1" fmla="*/ 143 h 143"/>
                <a:gd name="T2" fmla="*/ 0 w 223"/>
                <a:gd name="T3" fmla="*/ 127 h 143"/>
                <a:gd name="T4" fmla="*/ 212 w 223"/>
                <a:gd name="T5" fmla="*/ 0 h 143"/>
                <a:gd name="T6" fmla="*/ 223 w 223"/>
                <a:gd name="T7" fmla="*/ 21 h 143"/>
                <a:gd name="T8" fmla="*/ 11 w 22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43">
                  <a:moveTo>
                    <a:pt x="11" y="143"/>
                  </a:moveTo>
                  <a:lnTo>
                    <a:pt x="0" y="127"/>
                  </a:lnTo>
                  <a:lnTo>
                    <a:pt x="212" y="0"/>
                  </a:lnTo>
                  <a:lnTo>
                    <a:pt x="223" y="21"/>
                  </a:lnTo>
                  <a:lnTo>
                    <a:pt x="11" y="14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6576676" y="6713538"/>
              <a:ext cx="303213" cy="303213"/>
            </a:xfrm>
            <a:custGeom>
              <a:avLst/>
              <a:gdLst>
                <a:gd name="T0" fmla="*/ 16 w 191"/>
                <a:gd name="T1" fmla="*/ 191 h 191"/>
                <a:gd name="T2" fmla="*/ 0 w 191"/>
                <a:gd name="T3" fmla="*/ 175 h 191"/>
                <a:gd name="T4" fmla="*/ 175 w 191"/>
                <a:gd name="T5" fmla="*/ 0 h 191"/>
                <a:gd name="T6" fmla="*/ 191 w 191"/>
                <a:gd name="T7" fmla="*/ 16 h 191"/>
                <a:gd name="T8" fmla="*/ 16 w 191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91">
                  <a:moveTo>
                    <a:pt x="16" y="191"/>
                  </a:moveTo>
                  <a:lnTo>
                    <a:pt x="0" y="175"/>
                  </a:lnTo>
                  <a:lnTo>
                    <a:pt x="175" y="0"/>
                  </a:lnTo>
                  <a:lnTo>
                    <a:pt x="191" y="16"/>
                  </a:lnTo>
                  <a:lnTo>
                    <a:pt x="16" y="19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16989426" y="6965950"/>
              <a:ext cx="227013" cy="361950"/>
            </a:xfrm>
            <a:custGeom>
              <a:avLst/>
              <a:gdLst>
                <a:gd name="T0" fmla="*/ 21 w 143"/>
                <a:gd name="T1" fmla="*/ 228 h 228"/>
                <a:gd name="T2" fmla="*/ 0 w 143"/>
                <a:gd name="T3" fmla="*/ 217 h 228"/>
                <a:gd name="T4" fmla="*/ 122 w 143"/>
                <a:gd name="T5" fmla="*/ 0 h 228"/>
                <a:gd name="T6" fmla="*/ 143 w 143"/>
                <a:gd name="T7" fmla="*/ 10 h 228"/>
                <a:gd name="T8" fmla="*/ 21 w 143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28">
                  <a:moveTo>
                    <a:pt x="21" y="228"/>
                  </a:moveTo>
                  <a:lnTo>
                    <a:pt x="0" y="217"/>
                  </a:lnTo>
                  <a:lnTo>
                    <a:pt x="122" y="0"/>
                  </a:lnTo>
                  <a:lnTo>
                    <a:pt x="143" y="10"/>
                  </a:lnTo>
                  <a:lnTo>
                    <a:pt x="21" y="228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17468851" y="7124700"/>
              <a:ext cx="133350" cy="387350"/>
            </a:xfrm>
            <a:custGeom>
              <a:avLst/>
              <a:gdLst>
                <a:gd name="T0" fmla="*/ 21 w 84"/>
                <a:gd name="T1" fmla="*/ 244 h 244"/>
                <a:gd name="T2" fmla="*/ 0 w 84"/>
                <a:gd name="T3" fmla="*/ 239 h 244"/>
                <a:gd name="T4" fmla="*/ 63 w 84"/>
                <a:gd name="T5" fmla="*/ 0 h 244"/>
                <a:gd name="T6" fmla="*/ 84 w 84"/>
                <a:gd name="T7" fmla="*/ 6 h 244"/>
                <a:gd name="T8" fmla="*/ 21 w 84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4">
                  <a:moveTo>
                    <a:pt x="21" y="244"/>
                  </a:moveTo>
                  <a:lnTo>
                    <a:pt x="0" y="239"/>
                  </a:lnTo>
                  <a:lnTo>
                    <a:pt x="63" y="0"/>
                  </a:lnTo>
                  <a:lnTo>
                    <a:pt x="84" y="6"/>
                  </a:lnTo>
                  <a:lnTo>
                    <a:pt x="21" y="24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17989551" y="7185025"/>
              <a:ext cx="33338" cy="385763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18400713" y="7116763"/>
              <a:ext cx="134938" cy="387350"/>
            </a:xfrm>
            <a:custGeom>
              <a:avLst/>
              <a:gdLst>
                <a:gd name="T0" fmla="*/ 64 w 85"/>
                <a:gd name="T1" fmla="*/ 244 h 244"/>
                <a:gd name="T2" fmla="*/ 0 w 85"/>
                <a:gd name="T3" fmla="*/ 5 h 244"/>
                <a:gd name="T4" fmla="*/ 22 w 85"/>
                <a:gd name="T5" fmla="*/ 0 h 244"/>
                <a:gd name="T6" fmla="*/ 85 w 85"/>
                <a:gd name="T7" fmla="*/ 239 h 244"/>
                <a:gd name="T8" fmla="*/ 64 w 8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44">
                  <a:moveTo>
                    <a:pt x="64" y="244"/>
                  </a:moveTo>
                  <a:lnTo>
                    <a:pt x="0" y="5"/>
                  </a:lnTo>
                  <a:lnTo>
                    <a:pt x="22" y="0"/>
                  </a:lnTo>
                  <a:lnTo>
                    <a:pt x="85" y="239"/>
                  </a:lnTo>
                  <a:lnTo>
                    <a:pt x="64" y="244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18788063" y="6948488"/>
              <a:ext cx="227013" cy="361950"/>
            </a:xfrm>
            <a:custGeom>
              <a:avLst/>
              <a:gdLst>
                <a:gd name="T0" fmla="*/ 127 w 143"/>
                <a:gd name="T1" fmla="*/ 228 h 228"/>
                <a:gd name="T2" fmla="*/ 0 w 143"/>
                <a:gd name="T3" fmla="*/ 11 h 228"/>
                <a:gd name="T4" fmla="*/ 21 w 143"/>
                <a:gd name="T5" fmla="*/ 0 h 228"/>
                <a:gd name="T6" fmla="*/ 143 w 143"/>
                <a:gd name="T7" fmla="*/ 217 h 228"/>
                <a:gd name="T8" fmla="*/ 127 w 143"/>
                <a:gd name="T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28">
                  <a:moveTo>
                    <a:pt x="127" y="228"/>
                  </a:moveTo>
                  <a:lnTo>
                    <a:pt x="0" y="11"/>
                  </a:lnTo>
                  <a:lnTo>
                    <a:pt x="21" y="0"/>
                  </a:lnTo>
                  <a:lnTo>
                    <a:pt x="143" y="217"/>
                  </a:lnTo>
                  <a:lnTo>
                    <a:pt x="127" y="228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19124613" y="6688138"/>
              <a:ext cx="301625" cy="303213"/>
            </a:xfrm>
            <a:custGeom>
              <a:avLst/>
              <a:gdLst>
                <a:gd name="T0" fmla="*/ 174 w 190"/>
                <a:gd name="T1" fmla="*/ 191 h 191"/>
                <a:gd name="T2" fmla="*/ 0 w 190"/>
                <a:gd name="T3" fmla="*/ 16 h 191"/>
                <a:gd name="T4" fmla="*/ 16 w 190"/>
                <a:gd name="T5" fmla="*/ 0 h 191"/>
                <a:gd name="T6" fmla="*/ 190 w 190"/>
                <a:gd name="T7" fmla="*/ 175 h 191"/>
                <a:gd name="T8" fmla="*/ 174 w 19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74" y="191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90" y="175"/>
                  </a:lnTo>
                  <a:lnTo>
                    <a:pt x="174" y="19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9375438" y="6351588"/>
              <a:ext cx="361950" cy="219075"/>
            </a:xfrm>
            <a:custGeom>
              <a:avLst/>
              <a:gdLst>
                <a:gd name="T0" fmla="*/ 218 w 228"/>
                <a:gd name="T1" fmla="*/ 138 h 138"/>
                <a:gd name="T2" fmla="*/ 0 w 228"/>
                <a:gd name="T3" fmla="*/ 16 h 138"/>
                <a:gd name="T4" fmla="*/ 11 w 228"/>
                <a:gd name="T5" fmla="*/ 0 h 138"/>
                <a:gd name="T6" fmla="*/ 228 w 228"/>
                <a:gd name="T7" fmla="*/ 122 h 138"/>
                <a:gd name="T8" fmla="*/ 218 w 228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138">
                  <a:moveTo>
                    <a:pt x="218" y="138"/>
                  </a:moveTo>
                  <a:lnTo>
                    <a:pt x="0" y="16"/>
                  </a:lnTo>
                  <a:lnTo>
                    <a:pt x="11" y="0"/>
                  </a:lnTo>
                  <a:lnTo>
                    <a:pt x="228" y="122"/>
                  </a:lnTo>
                  <a:lnTo>
                    <a:pt x="218" y="138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9502438" y="5938838"/>
              <a:ext cx="454025" cy="168275"/>
            </a:xfrm>
            <a:custGeom>
              <a:avLst/>
              <a:gdLst>
                <a:gd name="T0" fmla="*/ 50 w 54"/>
                <a:gd name="T1" fmla="*/ 20 h 20"/>
                <a:gd name="T2" fmla="*/ 49 w 54"/>
                <a:gd name="T3" fmla="*/ 20 h 20"/>
                <a:gd name="T4" fmla="*/ 4 w 54"/>
                <a:gd name="T5" fmla="*/ 8 h 20"/>
                <a:gd name="T6" fmla="*/ 1 w 54"/>
                <a:gd name="T7" fmla="*/ 3 h 20"/>
                <a:gd name="T8" fmla="*/ 6 w 54"/>
                <a:gd name="T9" fmla="*/ 0 h 20"/>
                <a:gd name="T10" fmla="*/ 51 w 54"/>
                <a:gd name="T11" fmla="*/ 12 h 20"/>
                <a:gd name="T12" fmla="*/ 54 w 54"/>
                <a:gd name="T13" fmla="*/ 17 h 20"/>
                <a:gd name="T14" fmla="*/ 50 w 54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0">
                  <a:moveTo>
                    <a:pt x="50" y="20"/>
                  </a:moveTo>
                  <a:cubicBezTo>
                    <a:pt x="50" y="20"/>
                    <a:pt x="49" y="20"/>
                    <a:pt x="49" y="2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3" y="13"/>
                    <a:pt x="54" y="15"/>
                    <a:pt x="54" y="17"/>
                  </a:cubicBezTo>
                  <a:cubicBezTo>
                    <a:pt x="53" y="19"/>
                    <a:pt x="52" y="20"/>
                    <a:pt x="50" y="20"/>
                  </a:cubicBez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Rectangle 23"/>
            <p:cNvSpPr>
              <a:spLocks noChangeArrowheads="1"/>
            </p:cNvSpPr>
            <p:nvPr/>
          </p:nvSpPr>
          <p:spPr bwMode="auto">
            <a:xfrm>
              <a:off x="19594513" y="5543550"/>
              <a:ext cx="395288" cy="33338"/>
            </a:xfrm>
            <a:prstGeom prst="rect">
              <a:avLst/>
            </a:pr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9527838" y="5022850"/>
              <a:ext cx="385763" cy="134938"/>
            </a:xfrm>
            <a:custGeom>
              <a:avLst/>
              <a:gdLst>
                <a:gd name="T0" fmla="*/ 5 w 243"/>
                <a:gd name="T1" fmla="*/ 85 h 85"/>
                <a:gd name="T2" fmla="*/ 0 w 243"/>
                <a:gd name="T3" fmla="*/ 63 h 85"/>
                <a:gd name="T4" fmla="*/ 238 w 243"/>
                <a:gd name="T5" fmla="*/ 0 h 85"/>
                <a:gd name="T6" fmla="*/ 243 w 243"/>
                <a:gd name="T7" fmla="*/ 21 h 85"/>
                <a:gd name="T8" fmla="*/ 5 w 243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85">
                  <a:moveTo>
                    <a:pt x="5" y="85"/>
                  </a:moveTo>
                  <a:lnTo>
                    <a:pt x="0" y="63"/>
                  </a:lnTo>
                  <a:lnTo>
                    <a:pt x="238" y="0"/>
                  </a:lnTo>
                  <a:lnTo>
                    <a:pt x="243" y="21"/>
                  </a:lnTo>
                  <a:lnTo>
                    <a:pt x="5" y="85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9359563" y="4291013"/>
              <a:ext cx="814388" cy="479425"/>
            </a:xfrm>
            <a:custGeom>
              <a:avLst/>
              <a:gdLst>
                <a:gd name="T0" fmla="*/ 10 w 513"/>
                <a:gd name="T1" fmla="*/ 302 h 302"/>
                <a:gd name="T2" fmla="*/ 0 w 513"/>
                <a:gd name="T3" fmla="*/ 286 h 302"/>
                <a:gd name="T4" fmla="*/ 503 w 513"/>
                <a:gd name="T5" fmla="*/ 0 h 302"/>
                <a:gd name="T6" fmla="*/ 513 w 513"/>
                <a:gd name="T7" fmla="*/ 21 h 302"/>
                <a:gd name="T8" fmla="*/ 10 w 513"/>
                <a:gd name="T9" fmla="*/ 30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302">
                  <a:moveTo>
                    <a:pt x="10" y="302"/>
                  </a:moveTo>
                  <a:lnTo>
                    <a:pt x="0" y="286"/>
                  </a:lnTo>
                  <a:lnTo>
                    <a:pt x="503" y="0"/>
                  </a:lnTo>
                  <a:lnTo>
                    <a:pt x="513" y="21"/>
                  </a:lnTo>
                  <a:lnTo>
                    <a:pt x="10" y="302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9099213" y="4138613"/>
              <a:ext cx="301625" cy="303213"/>
            </a:xfrm>
            <a:custGeom>
              <a:avLst/>
              <a:gdLst>
                <a:gd name="T0" fmla="*/ 16 w 190"/>
                <a:gd name="T1" fmla="*/ 191 h 191"/>
                <a:gd name="T2" fmla="*/ 0 w 190"/>
                <a:gd name="T3" fmla="*/ 175 h 191"/>
                <a:gd name="T4" fmla="*/ 174 w 190"/>
                <a:gd name="T5" fmla="*/ 0 h 191"/>
                <a:gd name="T6" fmla="*/ 190 w 190"/>
                <a:gd name="T7" fmla="*/ 16 h 191"/>
                <a:gd name="T8" fmla="*/ 16 w 19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16" y="191"/>
                  </a:moveTo>
                  <a:lnTo>
                    <a:pt x="0" y="175"/>
                  </a:lnTo>
                  <a:lnTo>
                    <a:pt x="174" y="0"/>
                  </a:lnTo>
                  <a:lnTo>
                    <a:pt x="190" y="16"/>
                  </a:lnTo>
                  <a:lnTo>
                    <a:pt x="16" y="191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2" name="Freeform 27"/>
            <p:cNvSpPr>
              <a:spLocks/>
            </p:cNvSpPr>
            <p:nvPr/>
          </p:nvSpPr>
          <p:spPr bwMode="auto">
            <a:xfrm>
              <a:off x="18762663" y="3827463"/>
              <a:ext cx="227013" cy="354013"/>
            </a:xfrm>
            <a:custGeom>
              <a:avLst/>
              <a:gdLst>
                <a:gd name="T0" fmla="*/ 16 w 143"/>
                <a:gd name="T1" fmla="*/ 223 h 223"/>
                <a:gd name="T2" fmla="*/ 0 w 143"/>
                <a:gd name="T3" fmla="*/ 212 h 223"/>
                <a:gd name="T4" fmla="*/ 122 w 143"/>
                <a:gd name="T5" fmla="*/ 0 h 223"/>
                <a:gd name="T6" fmla="*/ 143 w 143"/>
                <a:gd name="T7" fmla="*/ 11 h 223"/>
                <a:gd name="T8" fmla="*/ 16 w 143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23">
                  <a:moveTo>
                    <a:pt x="16" y="223"/>
                  </a:moveTo>
                  <a:lnTo>
                    <a:pt x="0" y="212"/>
                  </a:lnTo>
                  <a:lnTo>
                    <a:pt x="122" y="0"/>
                  </a:lnTo>
                  <a:lnTo>
                    <a:pt x="143" y="11"/>
                  </a:lnTo>
                  <a:lnTo>
                    <a:pt x="16" y="223"/>
                  </a:lnTo>
                  <a:close/>
                </a:path>
              </a:pathLst>
            </a:custGeom>
            <a:solidFill>
              <a:srgbClr val="B7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>
              <a:off x="18351501" y="3600450"/>
              <a:ext cx="176213" cy="454025"/>
            </a:xfrm>
            <a:custGeom>
              <a:avLst/>
              <a:gdLst>
                <a:gd name="T0" fmla="*/ 4 w 21"/>
                <a:gd name="T1" fmla="*/ 54 h 54"/>
                <a:gd name="T2" fmla="*/ 3 w 21"/>
                <a:gd name="T3" fmla="*/ 54 h 54"/>
                <a:gd name="T4" fmla="*/ 0 w 21"/>
                <a:gd name="T5" fmla="*/ 49 h 54"/>
                <a:gd name="T6" fmla="*/ 13 w 21"/>
                <a:gd name="T7" fmla="*/ 4 h 54"/>
                <a:gd name="T8" fmla="*/ 17 w 21"/>
                <a:gd name="T9" fmla="*/ 1 h 54"/>
                <a:gd name="T10" fmla="*/ 20 w 21"/>
                <a:gd name="T11" fmla="*/ 6 h 54"/>
                <a:gd name="T12" fmla="*/ 8 w 21"/>
                <a:gd name="T13" fmla="*/ 51 h 54"/>
                <a:gd name="T14" fmla="*/ 4 w 21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4">
                  <a:moveTo>
                    <a:pt x="4" y="54"/>
                  </a:moveTo>
                  <a:cubicBezTo>
                    <a:pt x="4" y="54"/>
                    <a:pt x="4" y="54"/>
                    <a:pt x="3" y="54"/>
                  </a:cubicBezTo>
                  <a:cubicBezTo>
                    <a:pt x="1" y="53"/>
                    <a:pt x="0" y="51"/>
                    <a:pt x="0" y="49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1"/>
                    <a:pt x="15" y="0"/>
                    <a:pt x="17" y="1"/>
                  </a:cubicBezTo>
                  <a:cubicBezTo>
                    <a:pt x="20" y="1"/>
                    <a:pt x="21" y="3"/>
                    <a:pt x="20" y="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6" y="54"/>
                    <a:pt x="4" y="54"/>
                  </a:cubicBez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4" name="Freeform 29"/>
            <p:cNvSpPr>
              <a:spLocks/>
            </p:cNvSpPr>
            <p:nvPr/>
          </p:nvSpPr>
          <p:spPr bwMode="auto">
            <a:xfrm>
              <a:off x="17494251" y="7646988"/>
              <a:ext cx="982663" cy="117475"/>
            </a:xfrm>
            <a:custGeom>
              <a:avLst/>
              <a:gdLst>
                <a:gd name="T0" fmla="*/ 7 w 117"/>
                <a:gd name="T1" fmla="*/ 14 h 14"/>
                <a:gd name="T2" fmla="*/ 111 w 117"/>
                <a:gd name="T3" fmla="*/ 14 h 14"/>
                <a:gd name="T4" fmla="*/ 117 w 117"/>
                <a:gd name="T5" fmla="*/ 7 h 14"/>
                <a:gd name="T6" fmla="*/ 111 w 117"/>
                <a:gd name="T7" fmla="*/ 0 h 14"/>
                <a:gd name="T8" fmla="*/ 7 w 117"/>
                <a:gd name="T9" fmla="*/ 0 h 14"/>
                <a:gd name="T10" fmla="*/ 0 w 117"/>
                <a:gd name="T11" fmla="*/ 7 h 14"/>
                <a:gd name="T12" fmla="*/ 7 w 11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14">
                  <a:moveTo>
                    <a:pt x="7" y="14"/>
                  </a:moveTo>
                  <a:cubicBezTo>
                    <a:pt x="111" y="14"/>
                    <a:pt x="111" y="14"/>
                    <a:pt x="111" y="14"/>
                  </a:cubicBezTo>
                  <a:cubicBezTo>
                    <a:pt x="114" y="14"/>
                    <a:pt x="117" y="11"/>
                    <a:pt x="117" y="7"/>
                  </a:cubicBezTo>
                  <a:cubicBezTo>
                    <a:pt x="117" y="3"/>
                    <a:pt x="114" y="0"/>
                    <a:pt x="1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5" name="Freeform 30"/>
            <p:cNvSpPr>
              <a:spLocks/>
            </p:cNvSpPr>
            <p:nvPr/>
          </p:nvSpPr>
          <p:spPr bwMode="auto">
            <a:xfrm>
              <a:off x="16905288" y="4433888"/>
              <a:ext cx="2168525" cy="2632075"/>
            </a:xfrm>
            <a:custGeom>
              <a:avLst/>
              <a:gdLst>
                <a:gd name="T0" fmla="*/ 0 w 258"/>
                <a:gd name="T1" fmla="*/ 130 h 313"/>
                <a:gd name="T2" fmla="*/ 129 w 258"/>
                <a:gd name="T3" fmla="*/ 0 h 313"/>
                <a:gd name="T4" fmla="*/ 258 w 258"/>
                <a:gd name="T5" fmla="*/ 130 h 313"/>
                <a:gd name="T6" fmla="*/ 206 w 258"/>
                <a:gd name="T7" fmla="*/ 256 h 313"/>
                <a:gd name="T8" fmla="*/ 195 w 258"/>
                <a:gd name="T9" fmla="*/ 313 h 313"/>
                <a:gd name="T10" fmla="*/ 138 w 258"/>
                <a:gd name="T11" fmla="*/ 313 h 313"/>
                <a:gd name="T12" fmla="*/ 120 w 258"/>
                <a:gd name="T13" fmla="*/ 313 h 313"/>
                <a:gd name="T14" fmla="*/ 63 w 258"/>
                <a:gd name="T15" fmla="*/ 313 h 313"/>
                <a:gd name="T16" fmla="*/ 51 w 258"/>
                <a:gd name="T17" fmla="*/ 256 h 313"/>
                <a:gd name="T18" fmla="*/ 0 w 258"/>
                <a:gd name="T19" fmla="*/ 13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13">
                  <a:moveTo>
                    <a:pt x="0" y="130"/>
                  </a:moveTo>
                  <a:cubicBezTo>
                    <a:pt x="0" y="58"/>
                    <a:pt x="57" y="0"/>
                    <a:pt x="129" y="0"/>
                  </a:cubicBezTo>
                  <a:cubicBezTo>
                    <a:pt x="200" y="0"/>
                    <a:pt x="258" y="58"/>
                    <a:pt x="258" y="130"/>
                  </a:cubicBezTo>
                  <a:cubicBezTo>
                    <a:pt x="258" y="134"/>
                    <a:pt x="255" y="194"/>
                    <a:pt x="206" y="256"/>
                  </a:cubicBezTo>
                  <a:cubicBezTo>
                    <a:pt x="192" y="275"/>
                    <a:pt x="194" y="313"/>
                    <a:pt x="195" y="313"/>
                  </a:cubicBezTo>
                  <a:cubicBezTo>
                    <a:pt x="175" y="313"/>
                    <a:pt x="158" y="313"/>
                    <a:pt x="138" y="313"/>
                  </a:cubicBezTo>
                  <a:cubicBezTo>
                    <a:pt x="132" y="313"/>
                    <a:pt x="126" y="313"/>
                    <a:pt x="120" y="313"/>
                  </a:cubicBezTo>
                  <a:cubicBezTo>
                    <a:pt x="100" y="313"/>
                    <a:pt x="83" y="313"/>
                    <a:pt x="63" y="313"/>
                  </a:cubicBezTo>
                  <a:cubicBezTo>
                    <a:pt x="63" y="313"/>
                    <a:pt x="66" y="275"/>
                    <a:pt x="51" y="256"/>
                  </a:cubicBezTo>
                  <a:cubicBezTo>
                    <a:pt x="3" y="194"/>
                    <a:pt x="0" y="134"/>
                    <a:pt x="0" y="130"/>
                  </a:cubicBezTo>
                  <a:close/>
                </a:path>
              </a:pathLst>
            </a:custGeom>
            <a:solidFill>
              <a:srgbClr val="F3B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6" name="Freeform 31"/>
            <p:cNvSpPr>
              <a:spLocks/>
            </p:cNvSpPr>
            <p:nvPr/>
          </p:nvSpPr>
          <p:spPr bwMode="auto">
            <a:xfrm>
              <a:off x="17106901" y="4492625"/>
              <a:ext cx="1890713" cy="2430463"/>
            </a:xfrm>
            <a:custGeom>
              <a:avLst/>
              <a:gdLst>
                <a:gd name="T0" fmla="*/ 63 w 225"/>
                <a:gd name="T1" fmla="*/ 289 h 289"/>
                <a:gd name="T2" fmla="*/ 48 w 225"/>
                <a:gd name="T3" fmla="*/ 229 h 289"/>
                <a:gd name="T4" fmla="*/ 0 w 225"/>
                <a:gd name="T5" fmla="*/ 112 h 289"/>
                <a:gd name="T6" fmla="*/ 112 w 225"/>
                <a:gd name="T7" fmla="*/ 0 h 289"/>
                <a:gd name="T8" fmla="*/ 225 w 225"/>
                <a:gd name="T9" fmla="*/ 112 h 289"/>
                <a:gd name="T10" fmla="*/ 177 w 225"/>
                <a:gd name="T11" fmla="*/ 229 h 289"/>
                <a:gd name="T12" fmla="*/ 161 w 225"/>
                <a:gd name="T13" fmla="*/ 289 h 289"/>
                <a:gd name="T14" fmla="*/ 63 w 225"/>
                <a:gd name="T15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289">
                  <a:moveTo>
                    <a:pt x="63" y="289"/>
                  </a:moveTo>
                  <a:cubicBezTo>
                    <a:pt x="63" y="273"/>
                    <a:pt x="59" y="242"/>
                    <a:pt x="48" y="229"/>
                  </a:cubicBezTo>
                  <a:cubicBezTo>
                    <a:pt x="2" y="169"/>
                    <a:pt x="0" y="113"/>
                    <a:pt x="0" y="112"/>
                  </a:cubicBezTo>
                  <a:cubicBezTo>
                    <a:pt x="0" y="51"/>
                    <a:pt x="50" y="0"/>
                    <a:pt x="112" y="0"/>
                  </a:cubicBezTo>
                  <a:cubicBezTo>
                    <a:pt x="174" y="0"/>
                    <a:pt x="225" y="51"/>
                    <a:pt x="225" y="112"/>
                  </a:cubicBezTo>
                  <a:cubicBezTo>
                    <a:pt x="225" y="113"/>
                    <a:pt x="223" y="169"/>
                    <a:pt x="177" y="229"/>
                  </a:cubicBezTo>
                  <a:cubicBezTo>
                    <a:pt x="166" y="242"/>
                    <a:pt x="162" y="273"/>
                    <a:pt x="161" y="289"/>
                  </a:cubicBezTo>
                  <a:lnTo>
                    <a:pt x="63" y="289"/>
                  </a:lnTo>
                  <a:close/>
                </a:path>
              </a:pathLst>
            </a:custGeom>
            <a:solidFill>
              <a:srgbClr val="F0C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7" name="Freeform 32"/>
            <p:cNvSpPr>
              <a:spLocks/>
            </p:cNvSpPr>
            <p:nvPr/>
          </p:nvSpPr>
          <p:spPr bwMode="auto">
            <a:xfrm>
              <a:off x="17997488" y="4584700"/>
              <a:ext cx="933450" cy="925513"/>
            </a:xfrm>
            <a:custGeom>
              <a:avLst/>
              <a:gdLst>
                <a:gd name="T0" fmla="*/ 102 w 111"/>
                <a:gd name="T1" fmla="*/ 110 h 110"/>
                <a:gd name="T2" fmla="*/ 92 w 111"/>
                <a:gd name="T3" fmla="*/ 101 h 110"/>
                <a:gd name="T4" fmla="*/ 10 w 111"/>
                <a:gd name="T5" fmla="*/ 18 h 110"/>
                <a:gd name="T6" fmla="*/ 0 w 111"/>
                <a:gd name="T7" fmla="*/ 9 h 110"/>
                <a:gd name="T8" fmla="*/ 10 w 111"/>
                <a:gd name="T9" fmla="*/ 0 h 110"/>
                <a:gd name="T10" fmla="*/ 111 w 111"/>
                <a:gd name="T11" fmla="*/ 101 h 110"/>
                <a:gd name="T12" fmla="*/ 102 w 111"/>
                <a:gd name="T13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110">
                  <a:moveTo>
                    <a:pt x="102" y="110"/>
                  </a:moveTo>
                  <a:cubicBezTo>
                    <a:pt x="97" y="110"/>
                    <a:pt x="92" y="106"/>
                    <a:pt x="92" y="101"/>
                  </a:cubicBezTo>
                  <a:cubicBezTo>
                    <a:pt x="92" y="55"/>
                    <a:pt x="55" y="18"/>
                    <a:pt x="10" y="18"/>
                  </a:cubicBezTo>
                  <a:cubicBezTo>
                    <a:pt x="5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65" y="0"/>
                    <a:pt x="111" y="45"/>
                    <a:pt x="111" y="101"/>
                  </a:cubicBezTo>
                  <a:cubicBezTo>
                    <a:pt x="111" y="106"/>
                    <a:pt x="107" y="110"/>
                    <a:pt x="102" y="110"/>
                  </a:cubicBezTo>
                  <a:close/>
                </a:path>
              </a:pathLst>
            </a:custGeom>
            <a:solidFill>
              <a:srgbClr val="F4D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8" name="Freeform 33"/>
            <p:cNvSpPr>
              <a:spLocks/>
            </p:cNvSpPr>
            <p:nvPr/>
          </p:nvSpPr>
          <p:spPr bwMode="auto">
            <a:xfrm>
              <a:off x="17433926" y="7075488"/>
              <a:ext cx="1109663" cy="638175"/>
            </a:xfrm>
            <a:custGeom>
              <a:avLst/>
              <a:gdLst>
                <a:gd name="T0" fmla="*/ 132 w 132"/>
                <a:gd name="T1" fmla="*/ 0 h 76"/>
                <a:gd name="T2" fmla="*/ 132 w 132"/>
                <a:gd name="T3" fmla="*/ 68 h 76"/>
                <a:gd name="T4" fmla="*/ 123 w 132"/>
                <a:gd name="T5" fmla="*/ 76 h 76"/>
                <a:gd name="T6" fmla="*/ 9 w 132"/>
                <a:gd name="T7" fmla="*/ 76 h 76"/>
                <a:gd name="T8" fmla="*/ 0 w 132"/>
                <a:gd name="T9" fmla="*/ 68 h 76"/>
                <a:gd name="T10" fmla="*/ 0 w 132"/>
                <a:gd name="T11" fmla="*/ 0 h 76"/>
                <a:gd name="T12" fmla="*/ 132 w 132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76">
                  <a:moveTo>
                    <a:pt x="132" y="0"/>
                  </a:moveTo>
                  <a:cubicBezTo>
                    <a:pt x="132" y="68"/>
                    <a:pt x="132" y="68"/>
                    <a:pt x="132" y="68"/>
                  </a:cubicBezTo>
                  <a:cubicBezTo>
                    <a:pt x="132" y="72"/>
                    <a:pt x="128" y="76"/>
                    <a:pt x="123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4" y="76"/>
                    <a:pt x="0" y="72"/>
                    <a:pt x="0" y="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9" name="Freeform 34"/>
            <p:cNvSpPr>
              <a:spLocks/>
            </p:cNvSpPr>
            <p:nvPr/>
          </p:nvSpPr>
          <p:spPr bwMode="auto">
            <a:xfrm>
              <a:off x="17359313" y="7075488"/>
              <a:ext cx="1260475" cy="109538"/>
            </a:xfrm>
            <a:custGeom>
              <a:avLst/>
              <a:gdLst>
                <a:gd name="T0" fmla="*/ 143 w 150"/>
                <a:gd name="T1" fmla="*/ 13 h 13"/>
                <a:gd name="T2" fmla="*/ 6 w 150"/>
                <a:gd name="T3" fmla="*/ 13 h 13"/>
                <a:gd name="T4" fmla="*/ 0 w 150"/>
                <a:gd name="T5" fmla="*/ 6 h 13"/>
                <a:gd name="T6" fmla="*/ 6 w 150"/>
                <a:gd name="T7" fmla="*/ 0 h 13"/>
                <a:gd name="T8" fmla="*/ 143 w 150"/>
                <a:gd name="T9" fmla="*/ 0 h 13"/>
                <a:gd name="T10" fmla="*/ 150 w 150"/>
                <a:gd name="T11" fmla="*/ 6 h 13"/>
                <a:gd name="T12" fmla="*/ 143 w 15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3">
                  <a:moveTo>
                    <a:pt x="14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50" y="3"/>
                    <a:pt x="150" y="6"/>
                  </a:cubicBezTo>
                  <a:cubicBezTo>
                    <a:pt x="150" y="10"/>
                    <a:pt x="147" y="13"/>
                    <a:pt x="143" y="13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0" name="Freeform 35"/>
            <p:cNvSpPr>
              <a:spLocks/>
            </p:cNvSpPr>
            <p:nvPr/>
          </p:nvSpPr>
          <p:spPr bwMode="auto">
            <a:xfrm>
              <a:off x="17384713" y="7091363"/>
              <a:ext cx="696913" cy="68263"/>
            </a:xfrm>
            <a:custGeom>
              <a:avLst/>
              <a:gdLst>
                <a:gd name="T0" fmla="*/ 80 w 83"/>
                <a:gd name="T1" fmla="*/ 8 h 8"/>
                <a:gd name="T2" fmla="*/ 4 w 83"/>
                <a:gd name="T3" fmla="*/ 8 h 8"/>
                <a:gd name="T4" fmla="*/ 0 w 83"/>
                <a:gd name="T5" fmla="*/ 4 h 8"/>
                <a:gd name="T6" fmla="*/ 4 w 83"/>
                <a:gd name="T7" fmla="*/ 0 h 8"/>
                <a:gd name="T8" fmla="*/ 80 w 83"/>
                <a:gd name="T9" fmla="*/ 0 h 8"/>
                <a:gd name="T10" fmla="*/ 83 w 83"/>
                <a:gd name="T11" fmla="*/ 4 h 8"/>
                <a:gd name="T12" fmla="*/ 80 w 8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">
                  <a:moveTo>
                    <a:pt x="8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2"/>
                    <a:pt x="83" y="4"/>
                  </a:cubicBezTo>
                  <a:cubicBezTo>
                    <a:pt x="83" y="6"/>
                    <a:pt x="82" y="8"/>
                    <a:pt x="80" y="8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auto">
            <a:xfrm>
              <a:off x="17359313" y="7259638"/>
              <a:ext cx="1260475" cy="109538"/>
            </a:xfrm>
            <a:custGeom>
              <a:avLst/>
              <a:gdLst>
                <a:gd name="T0" fmla="*/ 143 w 150"/>
                <a:gd name="T1" fmla="*/ 13 h 13"/>
                <a:gd name="T2" fmla="*/ 6 w 150"/>
                <a:gd name="T3" fmla="*/ 13 h 13"/>
                <a:gd name="T4" fmla="*/ 0 w 150"/>
                <a:gd name="T5" fmla="*/ 7 h 13"/>
                <a:gd name="T6" fmla="*/ 6 w 150"/>
                <a:gd name="T7" fmla="*/ 0 h 13"/>
                <a:gd name="T8" fmla="*/ 143 w 150"/>
                <a:gd name="T9" fmla="*/ 0 h 13"/>
                <a:gd name="T10" fmla="*/ 150 w 150"/>
                <a:gd name="T11" fmla="*/ 7 h 13"/>
                <a:gd name="T12" fmla="*/ 143 w 15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3">
                  <a:moveTo>
                    <a:pt x="14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50" y="3"/>
                    <a:pt x="150" y="7"/>
                  </a:cubicBezTo>
                  <a:cubicBezTo>
                    <a:pt x="150" y="10"/>
                    <a:pt x="147" y="13"/>
                    <a:pt x="143" y="13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2" name="Freeform 37"/>
            <p:cNvSpPr>
              <a:spLocks/>
            </p:cNvSpPr>
            <p:nvPr/>
          </p:nvSpPr>
          <p:spPr bwMode="auto">
            <a:xfrm>
              <a:off x="17359313" y="7445375"/>
              <a:ext cx="1260475" cy="109538"/>
            </a:xfrm>
            <a:custGeom>
              <a:avLst/>
              <a:gdLst>
                <a:gd name="T0" fmla="*/ 143 w 150"/>
                <a:gd name="T1" fmla="*/ 13 h 13"/>
                <a:gd name="T2" fmla="*/ 6 w 150"/>
                <a:gd name="T3" fmla="*/ 13 h 13"/>
                <a:gd name="T4" fmla="*/ 0 w 150"/>
                <a:gd name="T5" fmla="*/ 7 h 13"/>
                <a:gd name="T6" fmla="*/ 6 w 150"/>
                <a:gd name="T7" fmla="*/ 0 h 13"/>
                <a:gd name="T8" fmla="*/ 143 w 150"/>
                <a:gd name="T9" fmla="*/ 0 h 13"/>
                <a:gd name="T10" fmla="*/ 150 w 150"/>
                <a:gd name="T11" fmla="*/ 7 h 13"/>
                <a:gd name="T12" fmla="*/ 143 w 150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3">
                  <a:moveTo>
                    <a:pt x="14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7" y="0"/>
                    <a:pt x="150" y="3"/>
                    <a:pt x="150" y="7"/>
                  </a:cubicBezTo>
                  <a:cubicBezTo>
                    <a:pt x="150" y="10"/>
                    <a:pt x="147" y="13"/>
                    <a:pt x="143" y="13"/>
                  </a:cubicBezTo>
                  <a:close/>
                </a:path>
              </a:pathLst>
            </a:custGeom>
            <a:solidFill>
              <a:srgbClr val="282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3" name="Freeform 38"/>
            <p:cNvSpPr>
              <a:spLocks/>
            </p:cNvSpPr>
            <p:nvPr/>
          </p:nvSpPr>
          <p:spPr bwMode="auto">
            <a:xfrm>
              <a:off x="17384713" y="7269163"/>
              <a:ext cx="696913" cy="66675"/>
            </a:xfrm>
            <a:custGeom>
              <a:avLst/>
              <a:gdLst>
                <a:gd name="T0" fmla="*/ 80 w 83"/>
                <a:gd name="T1" fmla="*/ 8 h 8"/>
                <a:gd name="T2" fmla="*/ 4 w 83"/>
                <a:gd name="T3" fmla="*/ 8 h 8"/>
                <a:gd name="T4" fmla="*/ 0 w 83"/>
                <a:gd name="T5" fmla="*/ 4 h 8"/>
                <a:gd name="T6" fmla="*/ 4 w 83"/>
                <a:gd name="T7" fmla="*/ 0 h 8"/>
                <a:gd name="T8" fmla="*/ 80 w 83"/>
                <a:gd name="T9" fmla="*/ 0 h 8"/>
                <a:gd name="T10" fmla="*/ 83 w 83"/>
                <a:gd name="T11" fmla="*/ 4 h 8"/>
                <a:gd name="T12" fmla="*/ 80 w 8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8">
                  <a:moveTo>
                    <a:pt x="8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2"/>
                    <a:pt x="83" y="4"/>
                  </a:cubicBezTo>
                  <a:cubicBezTo>
                    <a:pt x="83" y="6"/>
                    <a:pt x="82" y="8"/>
                    <a:pt x="80" y="8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4" name="Freeform 39"/>
            <p:cNvSpPr>
              <a:spLocks/>
            </p:cNvSpPr>
            <p:nvPr/>
          </p:nvSpPr>
          <p:spPr bwMode="auto">
            <a:xfrm>
              <a:off x="17384713" y="7461250"/>
              <a:ext cx="696913" cy="60325"/>
            </a:xfrm>
            <a:custGeom>
              <a:avLst/>
              <a:gdLst>
                <a:gd name="T0" fmla="*/ 80 w 83"/>
                <a:gd name="T1" fmla="*/ 7 h 7"/>
                <a:gd name="T2" fmla="*/ 4 w 83"/>
                <a:gd name="T3" fmla="*/ 7 h 7"/>
                <a:gd name="T4" fmla="*/ 0 w 83"/>
                <a:gd name="T5" fmla="*/ 3 h 7"/>
                <a:gd name="T6" fmla="*/ 4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rgbClr val="48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5" name="Rectangle 40"/>
            <p:cNvSpPr>
              <a:spLocks noChangeArrowheads="1"/>
            </p:cNvSpPr>
            <p:nvPr/>
          </p:nvSpPr>
          <p:spPr bwMode="auto">
            <a:xfrm>
              <a:off x="17586326" y="7185025"/>
              <a:ext cx="546100" cy="58738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6" name="Rectangle 41"/>
            <p:cNvSpPr>
              <a:spLocks noChangeArrowheads="1"/>
            </p:cNvSpPr>
            <p:nvPr/>
          </p:nvSpPr>
          <p:spPr bwMode="auto">
            <a:xfrm>
              <a:off x="17586326" y="7369175"/>
              <a:ext cx="546100" cy="50800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7" name="Rectangle 42"/>
            <p:cNvSpPr>
              <a:spLocks noChangeArrowheads="1"/>
            </p:cNvSpPr>
            <p:nvPr/>
          </p:nvSpPr>
          <p:spPr bwMode="auto">
            <a:xfrm>
              <a:off x="17586326" y="7545388"/>
              <a:ext cx="546100" cy="60325"/>
            </a:xfrm>
            <a:prstGeom prst="rect">
              <a:avLst/>
            </a:prstGeom>
            <a:solidFill>
              <a:srgbClr val="30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17351376" y="4895850"/>
              <a:ext cx="1319213" cy="1328738"/>
            </a:xfrm>
            <a:custGeom>
              <a:avLst/>
              <a:gdLst>
                <a:gd name="T0" fmla="*/ 0 w 157"/>
                <a:gd name="T1" fmla="*/ 79 h 158"/>
                <a:gd name="T2" fmla="*/ 78 w 157"/>
                <a:gd name="T3" fmla="*/ 158 h 158"/>
                <a:gd name="T4" fmla="*/ 157 w 157"/>
                <a:gd name="T5" fmla="*/ 79 h 158"/>
                <a:gd name="T6" fmla="*/ 78 w 157"/>
                <a:gd name="T7" fmla="*/ 0 h 158"/>
                <a:gd name="T8" fmla="*/ 0 w 157"/>
                <a:gd name="T9" fmla="*/ 79 h 158"/>
                <a:gd name="T10" fmla="*/ 120 w 157"/>
                <a:gd name="T11" fmla="*/ 79 h 158"/>
                <a:gd name="T12" fmla="*/ 78 w 157"/>
                <a:gd name="T13" fmla="*/ 120 h 158"/>
                <a:gd name="T14" fmla="*/ 37 w 157"/>
                <a:gd name="T15" fmla="*/ 79 h 158"/>
                <a:gd name="T16" fmla="*/ 78 w 157"/>
                <a:gd name="T17" fmla="*/ 38 h 158"/>
                <a:gd name="T18" fmla="*/ 120 w 157"/>
                <a:gd name="T19" fmla="*/ 7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8">
                  <a:moveTo>
                    <a:pt x="0" y="79"/>
                  </a:moveTo>
                  <a:cubicBezTo>
                    <a:pt x="0" y="122"/>
                    <a:pt x="35" y="158"/>
                    <a:pt x="78" y="158"/>
                  </a:cubicBezTo>
                  <a:cubicBezTo>
                    <a:pt x="122" y="158"/>
                    <a:pt x="157" y="122"/>
                    <a:pt x="157" y="79"/>
                  </a:cubicBezTo>
                  <a:cubicBezTo>
                    <a:pt x="157" y="35"/>
                    <a:pt x="122" y="0"/>
                    <a:pt x="78" y="0"/>
                  </a:cubicBezTo>
                  <a:cubicBezTo>
                    <a:pt x="35" y="0"/>
                    <a:pt x="0" y="35"/>
                    <a:pt x="0" y="79"/>
                  </a:cubicBezTo>
                  <a:close/>
                  <a:moveTo>
                    <a:pt x="120" y="79"/>
                  </a:moveTo>
                  <a:cubicBezTo>
                    <a:pt x="120" y="102"/>
                    <a:pt x="101" y="120"/>
                    <a:pt x="78" y="120"/>
                  </a:cubicBezTo>
                  <a:cubicBezTo>
                    <a:pt x="55" y="120"/>
                    <a:pt x="37" y="102"/>
                    <a:pt x="37" y="79"/>
                  </a:cubicBezTo>
                  <a:cubicBezTo>
                    <a:pt x="37" y="56"/>
                    <a:pt x="55" y="38"/>
                    <a:pt x="78" y="38"/>
                  </a:cubicBezTo>
                  <a:cubicBezTo>
                    <a:pt x="101" y="38"/>
                    <a:pt x="120" y="56"/>
                    <a:pt x="120" y="79"/>
                  </a:cubicBez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5" name="Freeform 44"/>
            <p:cNvSpPr>
              <a:spLocks noEditPoints="1"/>
            </p:cNvSpPr>
            <p:nvPr/>
          </p:nvSpPr>
          <p:spPr bwMode="auto">
            <a:xfrm>
              <a:off x="17494251" y="5038725"/>
              <a:ext cx="1033463" cy="1035050"/>
            </a:xfrm>
            <a:custGeom>
              <a:avLst/>
              <a:gdLst>
                <a:gd name="T0" fmla="*/ 0 w 123"/>
                <a:gd name="T1" fmla="*/ 62 h 123"/>
                <a:gd name="T2" fmla="*/ 61 w 123"/>
                <a:gd name="T3" fmla="*/ 123 h 123"/>
                <a:gd name="T4" fmla="*/ 123 w 123"/>
                <a:gd name="T5" fmla="*/ 62 h 123"/>
                <a:gd name="T6" fmla="*/ 61 w 123"/>
                <a:gd name="T7" fmla="*/ 0 h 123"/>
                <a:gd name="T8" fmla="*/ 0 w 123"/>
                <a:gd name="T9" fmla="*/ 62 h 123"/>
                <a:gd name="T10" fmla="*/ 110 w 123"/>
                <a:gd name="T11" fmla="*/ 62 h 123"/>
                <a:gd name="T12" fmla="*/ 61 w 123"/>
                <a:gd name="T13" fmla="*/ 111 h 123"/>
                <a:gd name="T14" fmla="*/ 13 w 123"/>
                <a:gd name="T15" fmla="*/ 62 h 123"/>
                <a:gd name="T16" fmla="*/ 61 w 123"/>
                <a:gd name="T17" fmla="*/ 13 h 123"/>
                <a:gd name="T18" fmla="*/ 110 w 123"/>
                <a:gd name="T19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3">
                  <a:moveTo>
                    <a:pt x="0" y="62"/>
                  </a:moveTo>
                  <a:cubicBezTo>
                    <a:pt x="0" y="96"/>
                    <a:pt x="27" y="123"/>
                    <a:pt x="61" y="123"/>
                  </a:cubicBezTo>
                  <a:cubicBezTo>
                    <a:pt x="95" y="123"/>
                    <a:pt x="123" y="96"/>
                    <a:pt x="123" y="62"/>
                  </a:cubicBezTo>
                  <a:cubicBezTo>
                    <a:pt x="123" y="28"/>
                    <a:pt x="95" y="0"/>
                    <a:pt x="61" y="0"/>
                  </a:cubicBezTo>
                  <a:cubicBezTo>
                    <a:pt x="27" y="0"/>
                    <a:pt x="0" y="28"/>
                    <a:pt x="0" y="62"/>
                  </a:cubicBezTo>
                  <a:close/>
                  <a:moveTo>
                    <a:pt x="110" y="62"/>
                  </a:moveTo>
                  <a:cubicBezTo>
                    <a:pt x="110" y="89"/>
                    <a:pt x="88" y="111"/>
                    <a:pt x="61" y="111"/>
                  </a:cubicBezTo>
                  <a:cubicBezTo>
                    <a:pt x="34" y="111"/>
                    <a:pt x="13" y="89"/>
                    <a:pt x="13" y="62"/>
                  </a:cubicBezTo>
                  <a:cubicBezTo>
                    <a:pt x="13" y="35"/>
                    <a:pt x="34" y="13"/>
                    <a:pt x="61" y="13"/>
                  </a:cubicBezTo>
                  <a:cubicBezTo>
                    <a:pt x="88" y="13"/>
                    <a:pt x="110" y="35"/>
                    <a:pt x="110" y="62"/>
                  </a:cubicBezTo>
                  <a:close/>
                </a:path>
              </a:pathLst>
            </a:custGeom>
            <a:solidFill>
              <a:srgbClr val="E5E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17232313" y="5408613"/>
              <a:ext cx="227013" cy="303213"/>
            </a:xfrm>
            <a:custGeom>
              <a:avLst/>
              <a:gdLst>
                <a:gd name="T0" fmla="*/ 143 w 143"/>
                <a:gd name="T1" fmla="*/ 0 h 191"/>
                <a:gd name="T2" fmla="*/ 143 w 143"/>
                <a:gd name="T3" fmla="*/ 191 h 191"/>
                <a:gd name="T4" fmla="*/ 0 w 143"/>
                <a:gd name="T5" fmla="*/ 159 h 191"/>
                <a:gd name="T6" fmla="*/ 0 w 143"/>
                <a:gd name="T7" fmla="*/ 32 h 191"/>
                <a:gd name="T8" fmla="*/ 143 w 143"/>
                <a:gd name="T9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91">
                  <a:moveTo>
                    <a:pt x="143" y="0"/>
                  </a:moveTo>
                  <a:lnTo>
                    <a:pt x="143" y="191"/>
                  </a:lnTo>
                  <a:lnTo>
                    <a:pt x="0" y="159"/>
                  </a:lnTo>
                  <a:lnTo>
                    <a:pt x="0" y="3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7" name="Freeform 46"/>
            <p:cNvSpPr>
              <a:spLocks/>
            </p:cNvSpPr>
            <p:nvPr/>
          </p:nvSpPr>
          <p:spPr bwMode="auto">
            <a:xfrm>
              <a:off x="17283113" y="5686425"/>
              <a:ext cx="328613" cy="346075"/>
            </a:xfrm>
            <a:custGeom>
              <a:avLst/>
              <a:gdLst>
                <a:gd name="T0" fmla="*/ 111 w 207"/>
                <a:gd name="T1" fmla="*/ 0 h 218"/>
                <a:gd name="T2" fmla="*/ 207 w 207"/>
                <a:gd name="T3" fmla="*/ 170 h 218"/>
                <a:gd name="T4" fmla="*/ 69 w 207"/>
                <a:gd name="T5" fmla="*/ 218 h 218"/>
                <a:gd name="T6" fmla="*/ 0 w 207"/>
                <a:gd name="T7" fmla="*/ 101 h 218"/>
                <a:gd name="T8" fmla="*/ 111 w 207"/>
                <a:gd name="T9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218">
                  <a:moveTo>
                    <a:pt x="111" y="0"/>
                  </a:moveTo>
                  <a:lnTo>
                    <a:pt x="207" y="170"/>
                  </a:lnTo>
                  <a:lnTo>
                    <a:pt x="69" y="218"/>
                  </a:lnTo>
                  <a:lnTo>
                    <a:pt x="0" y="10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8" name="Freeform 47"/>
            <p:cNvSpPr>
              <a:spLocks/>
            </p:cNvSpPr>
            <p:nvPr/>
          </p:nvSpPr>
          <p:spPr bwMode="auto">
            <a:xfrm>
              <a:off x="17527588" y="5930900"/>
              <a:ext cx="334963" cy="336550"/>
            </a:xfrm>
            <a:custGeom>
              <a:avLst/>
              <a:gdLst>
                <a:gd name="T0" fmla="*/ 47 w 211"/>
                <a:gd name="T1" fmla="*/ 0 h 212"/>
                <a:gd name="T2" fmla="*/ 211 w 211"/>
                <a:gd name="T3" fmla="*/ 101 h 212"/>
                <a:gd name="T4" fmla="*/ 111 w 211"/>
                <a:gd name="T5" fmla="*/ 212 h 212"/>
                <a:gd name="T6" fmla="*/ 0 w 211"/>
                <a:gd name="T7" fmla="*/ 143 h 212"/>
                <a:gd name="T8" fmla="*/ 47 w 211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12">
                  <a:moveTo>
                    <a:pt x="47" y="0"/>
                  </a:moveTo>
                  <a:lnTo>
                    <a:pt x="211" y="101"/>
                  </a:lnTo>
                  <a:lnTo>
                    <a:pt x="111" y="212"/>
                  </a:lnTo>
                  <a:lnTo>
                    <a:pt x="0" y="143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9" name="Freeform 48"/>
            <p:cNvSpPr>
              <a:spLocks/>
            </p:cNvSpPr>
            <p:nvPr/>
          </p:nvSpPr>
          <p:spPr bwMode="auto">
            <a:xfrm>
              <a:off x="17846676" y="6073775"/>
              <a:ext cx="301625" cy="234950"/>
            </a:xfrm>
            <a:custGeom>
              <a:avLst/>
              <a:gdLst>
                <a:gd name="T0" fmla="*/ 0 w 190"/>
                <a:gd name="T1" fmla="*/ 0 h 148"/>
                <a:gd name="T2" fmla="*/ 190 w 190"/>
                <a:gd name="T3" fmla="*/ 0 h 148"/>
                <a:gd name="T4" fmla="*/ 159 w 190"/>
                <a:gd name="T5" fmla="*/ 148 h 148"/>
                <a:gd name="T6" fmla="*/ 32 w 190"/>
                <a:gd name="T7" fmla="*/ 148 h 148"/>
                <a:gd name="T8" fmla="*/ 0 w 190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48">
                  <a:moveTo>
                    <a:pt x="0" y="0"/>
                  </a:moveTo>
                  <a:lnTo>
                    <a:pt x="190" y="0"/>
                  </a:lnTo>
                  <a:lnTo>
                    <a:pt x="159" y="148"/>
                  </a:lnTo>
                  <a:lnTo>
                    <a:pt x="32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0" name="Freeform 49"/>
            <p:cNvSpPr>
              <a:spLocks/>
            </p:cNvSpPr>
            <p:nvPr/>
          </p:nvSpPr>
          <p:spPr bwMode="auto">
            <a:xfrm>
              <a:off x="18124488" y="5930900"/>
              <a:ext cx="334963" cy="328613"/>
            </a:xfrm>
            <a:custGeom>
              <a:avLst/>
              <a:gdLst>
                <a:gd name="T0" fmla="*/ 0 w 211"/>
                <a:gd name="T1" fmla="*/ 95 h 207"/>
                <a:gd name="T2" fmla="*/ 169 w 211"/>
                <a:gd name="T3" fmla="*/ 0 h 207"/>
                <a:gd name="T4" fmla="*/ 211 w 211"/>
                <a:gd name="T5" fmla="*/ 138 h 207"/>
                <a:gd name="T6" fmla="*/ 100 w 211"/>
                <a:gd name="T7" fmla="*/ 207 h 207"/>
                <a:gd name="T8" fmla="*/ 0 w 211"/>
                <a:gd name="T9" fmla="*/ 9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7">
                  <a:moveTo>
                    <a:pt x="0" y="95"/>
                  </a:moveTo>
                  <a:lnTo>
                    <a:pt x="169" y="0"/>
                  </a:lnTo>
                  <a:lnTo>
                    <a:pt x="211" y="138"/>
                  </a:lnTo>
                  <a:lnTo>
                    <a:pt x="100" y="207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1" name="Freeform 50"/>
            <p:cNvSpPr>
              <a:spLocks/>
            </p:cNvSpPr>
            <p:nvPr/>
          </p:nvSpPr>
          <p:spPr bwMode="auto">
            <a:xfrm>
              <a:off x="18367376" y="5678488"/>
              <a:ext cx="336550" cy="336550"/>
            </a:xfrm>
            <a:custGeom>
              <a:avLst/>
              <a:gdLst>
                <a:gd name="T0" fmla="*/ 0 w 212"/>
                <a:gd name="T1" fmla="*/ 164 h 212"/>
                <a:gd name="T2" fmla="*/ 101 w 212"/>
                <a:gd name="T3" fmla="*/ 0 h 212"/>
                <a:gd name="T4" fmla="*/ 212 w 212"/>
                <a:gd name="T5" fmla="*/ 101 h 212"/>
                <a:gd name="T6" fmla="*/ 143 w 212"/>
                <a:gd name="T7" fmla="*/ 212 h 212"/>
                <a:gd name="T8" fmla="*/ 0 w 212"/>
                <a:gd name="T9" fmla="*/ 16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2">
                  <a:moveTo>
                    <a:pt x="0" y="164"/>
                  </a:moveTo>
                  <a:lnTo>
                    <a:pt x="101" y="0"/>
                  </a:lnTo>
                  <a:lnTo>
                    <a:pt x="212" y="101"/>
                  </a:lnTo>
                  <a:lnTo>
                    <a:pt x="143" y="212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2" name="Freeform 51"/>
            <p:cNvSpPr>
              <a:spLocks/>
            </p:cNvSpPr>
            <p:nvPr/>
          </p:nvSpPr>
          <p:spPr bwMode="auto">
            <a:xfrm>
              <a:off x="18510251" y="5392738"/>
              <a:ext cx="234950" cy="303213"/>
            </a:xfrm>
            <a:custGeom>
              <a:avLst/>
              <a:gdLst>
                <a:gd name="T0" fmla="*/ 0 w 148"/>
                <a:gd name="T1" fmla="*/ 191 h 191"/>
                <a:gd name="T2" fmla="*/ 0 w 148"/>
                <a:gd name="T3" fmla="*/ 0 h 191"/>
                <a:gd name="T4" fmla="*/ 148 w 148"/>
                <a:gd name="T5" fmla="*/ 32 h 191"/>
                <a:gd name="T6" fmla="*/ 148 w 148"/>
                <a:gd name="T7" fmla="*/ 159 h 191"/>
                <a:gd name="T8" fmla="*/ 0 w 148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91">
                  <a:moveTo>
                    <a:pt x="0" y="191"/>
                  </a:moveTo>
                  <a:lnTo>
                    <a:pt x="0" y="0"/>
                  </a:lnTo>
                  <a:lnTo>
                    <a:pt x="148" y="32"/>
                  </a:lnTo>
                  <a:lnTo>
                    <a:pt x="148" y="159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3" name="Freeform 52"/>
            <p:cNvSpPr>
              <a:spLocks/>
            </p:cNvSpPr>
            <p:nvPr/>
          </p:nvSpPr>
          <p:spPr bwMode="auto">
            <a:xfrm>
              <a:off x="18359438" y="5073650"/>
              <a:ext cx="336550" cy="344488"/>
            </a:xfrm>
            <a:custGeom>
              <a:avLst/>
              <a:gdLst>
                <a:gd name="T0" fmla="*/ 100 w 212"/>
                <a:gd name="T1" fmla="*/ 217 h 217"/>
                <a:gd name="T2" fmla="*/ 0 w 212"/>
                <a:gd name="T3" fmla="*/ 47 h 217"/>
                <a:gd name="T4" fmla="*/ 143 w 212"/>
                <a:gd name="T5" fmla="*/ 0 h 217"/>
                <a:gd name="T6" fmla="*/ 212 w 212"/>
                <a:gd name="T7" fmla="*/ 116 h 217"/>
                <a:gd name="T8" fmla="*/ 100 w 212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7">
                  <a:moveTo>
                    <a:pt x="100" y="217"/>
                  </a:moveTo>
                  <a:lnTo>
                    <a:pt x="0" y="47"/>
                  </a:lnTo>
                  <a:lnTo>
                    <a:pt x="143" y="0"/>
                  </a:lnTo>
                  <a:lnTo>
                    <a:pt x="212" y="116"/>
                  </a:lnTo>
                  <a:lnTo>
                    <a:pt x="100" y="217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7" name="Freeform 53"/>
            <p:cNvSpPr>
              <a:spLocks/>
            </p:cNvSpPr>
            <p:nvPr/>
          </p:nvSpPr>
          <p:spPr bwMode="auto">
            <a:xfrm>
              <a:off x="18114963" y="4837113"/>
              <a:ext cx="336550" cy="328613"/>
            </a:xfrm>
            <a:custGeom>
              <a:avLst/>
              <a:gdLst>
                <a:gd name="T0" fmla="*/ 164 w 212"/>
                <a:gd name="T1" fmla="*/ 207 h 207"/>
                <a:gd name="T2" fmla="*/ 0 w 212"/>
                <a:gd name="T3" fmla="*/ 111 h 207"/>
                <a:gd name="T4" fmla="*/ 96 w 212"/>
                <a:gd name="T5" fmla="*/ 0 h 207"/>
                <a:gd name="T6" fmla="*/ 212 w 212"/>
                <a:gd name="T7" fmla="*/ 69 h 207"/>
                <a:gd name="T8" fmla="*/ 164 w 212"/>
                <a:gd name="T9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07">
                  <a:moveTo>
                    <a:pt x="164" y="207"/>
                  </a:moveTo>
                  <a:lnTo>
                    <a:pt x="0" y="111"/>
                  </a:lnTo>
                  <a:lnTo>
                    <a:pt x="96" y="0"/>
                  </a:lnTo>
                  <a:lnTo>
                    <a:pt x="212" y="69"/>
                  </a:lnTo>
                  <a:lnTo>
                    <a:pt x="164" y="207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8" name="Freeform 54"/>
            <p:cNvSpPr>
              <a:spLocks/>
            </p:cNvSpPr>
            <p:nvPr/>
          </p:nvSpPr>
          <p:spPr bwMode="auto">
            <a:xfrm>
              <a:off x="17829213" y="4795838"/>
              <a:ext cx="303213" cy="227013"/>
            </a:xfrm>
            <a:custGeom>
              <a:avLst/>
              <a:gdLst>
                <a:gd name="T0" fmla="*/ 191 w 191"/>
                <a:gd name="T1" fmla="*/ 143 h 143"/>
                <a:gd name="T2" fmla="*/ 0 w 191"/>
                <a:gd name="T3" fmla="*/ 143 h 143"/>
                <a:gd name="T4" fmla="*/ 32 w 191"/>
                <a:gd name="T5" fmla="*/ 0 h 143"/>
                <a:gd name="T6" fmla="*/ 159 w 191"/>
                <a:gd name="T7" fmla="*/ 0 h 143"/>
                <a:gd name="T8" fmla="*/ 191 w 191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43">
                  <a:moveTo>
                    <a:pt x="191" y="143"/>
                  </a:moveTo>
                  <a:lnTo>
                    <a:pt x="0" y="143"/>
                  </a:lnTo>
                  <a:lnTo>
                    <a:pt x="32" y="0"/>
                  </a:lnTo>
                  <a:lnTo>
                    <a:pt x="159" y="0"/>
                  </a:lnTo>
                  <a:lnTo>
                    <a:pt x="191" y="143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9" name="Freeform 55"/>
            <p:cNvSpPr>
              <a:spLocks/>
            </p:cNvSpPr>
            <p:nvPr/>
          </p:nvSpPr>
          <p:spPr bwMode="auto">
            <a:xfrm>
              <a:off x="17510126" y="4845050"/>
              <a:ext cx="344488" cy="328613"/>
            </a:xfrm>
            <a:custGeom>
              <a:avLst/>
              <a:gdLst>
                <a:gd name="T0" fmla="*/ 217 w 217"/>
                <a:gd name="T1" fmla="*/ 112 h 207"/>
                <a:gd name="T2" fmla="*/ 48 w 217"/>
                <a:gd name="T3" fmla="*/ 207 h 207"/>
                <a:gd name="T4" fmla="*/ 0 w 217"/>
                <a:gd name="T5" fmla="*/ 69 h 207"/>
                <a:gd name="T6" fmla="*/ 117 w 217"/>
                <a:gd name="T7" fmla="*/ 0 h 207"/>
                <a:gd name="T8" fmla="*/ 217 w 217"/>
                <a:gd name="T9" fmla="*/ 1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207">
                  <a:moveTo>
                    <a:pt x="217" y="112"/>
                  </a:moveTo>
                  <a:lnTo>
                    <a:pt x="48" y="207"/>
                  </a:lnTo>
                  <a:lnTo>
                    <a:pt x="0" y="69"/>
                  </a:lnTo>
                  <a:lnTo>
                    <a:pt x="117" y="0"/>
                  </a:lnTo>
                  <a:lnTo>
                    <a:pt x="217" y="112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0" name="Freeform 56"/>
            <p:cNvSpPr>
              <a:spLocks/>
            </p:cNvSpPr>
            <p:nvPr/>
          </p:nvSpPr>
          <p:spPr bwMode="auto">
            <a:xfrm>
              <a:off x="17275176" y="5089525"/>
              <a:ext cx="327025" cy="336550"/>
            </a:xfrm>
            <a:custGeom>
              <a:avLst/>
              <a:gdLst>
                <a:gd name="T0" fmla="*/ 206 w 206"/>
                <a:gd name="T1" fmla="*/ 48 h 212"/>
                <a:gd name="T2" fmla="*/ 111 w 206"/>
                <a:gd name="T3" fmla="*/ 212 h 212"/>
                <a:gd name="T4" fmla="*/ 0 w 206"/>
                <a:gd name="T5" fmla="*/ 111 h 212"/>
                <a:gd name="T6" fmla="*/ 69 w 206"/>
                <a:gd name="T7" fmla="*/ 0 h 212"/>
                <a:gd name="T8" fmla="*/ 206 w 206"/>
                <a:gd name="T9" fmla="*/ 4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12">
                  <a:moveTo>
                    <a:pt x="206" y="48"/>
                  </a:moveTo>
                  <a:lnTo>
                    <a:pt x="111" y="212"/>
                  </a:lnTo>
                  <a:lnTo>
                    <a:pt x="0" y="111"/>
                  </a:lnTo>
                  <a:lnTo>
                    <a:pt x="69" y="0"/>
                  </a:lnTo>
                  <a:lnTo>
                    <a:pt x="206" y="48"/>
                  </a:lnTo>
                  <a:close/>
                </a:path>
              </a:pathLst>
            </a:custGeom>
            <a:solidFill>
              <a:srgbClr val="F7F8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1" name="Freeform 57"/>
            <p:cNvSpPr>
              <a:spLocks/>
            </p:cNvSpPr>
            <p:nvPr/>
          </p:nvSpPr>
          <p:spPr bwMode="auto">
            <a:xfrm>
              <a:off x="19864388" y="4475163"/>
              <a:ext cx="663575" cy="295275"/>
            </a:xfrm>
            <a:custGeom>
              <a:avLst/>
              <a:gdLst>
                <a:gd name="T0" fmla="*/ 5 w 79"/>
                <a:gd name="T1" fmla="*/ 35 h 35"/>
                <a:gd name="T2" fmla="*/ 1 w 79"/>
                <a:gd name="T3" fmla="*/ 32 h 35"/>
                <a:gd name="T4" fmla="*/ 3 w 79"/>
                <a:gd name="T5" fmla="*/ 27 h 35"/>
                <a:gd name="T6" fmla="*/ 73 w 79"/>
                <a:gd name="T7" fmla="*/ 1 h 35"/>
                <a:gd name="T8" fmla="*/ 78 w 79"/>
                <a:gd name="T9" fmla="*/ 4 h 35"/>
                <a:gd name="T10" fmla="*/ 76 w 79"/>
                <a:gd name="T11" fmla="*/ 9 h 35"/>
                <a:gd name="T12" fmla="*/ 6 w 79"/>
                <a:gd name="T13" fmla="*/ 35 h 35"/>
                <a:gd name="T14" fmla="*/ 5 w 79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35">
                  <a:moveTo>
                    <a:pt x="5" y="35"/>
                  </a:moveTo>
                  <a:cubicBezTo>
                    <a:pt x="3" y="35"/>
                    <a:pt x="1" y="34"/>
                    <a:pt x="1" y="32"/>
                  </a:cubicBezTo>
                  <a:cubicBezTo>
                    <a:pt x="0" y="30"/>
                    <a:pt x="1" y="28"/>
                    <a:pt x="3" y="27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8" y="1"/>
                    <a:pt x="78" y="4"/>
                  </a:cubicBezTo>
                  <a:cubicBezTo>
                    <a:pt x="79" y="6"/>
                    <a:pt x="78" y="8"/>
                    <a:pt x="76" y="9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5" y="35"/>
                    <a:pt x="5" y="35"/>
                    <a:pt x="5" y="35"/>
                  </a:cubicBez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2" name="Freeform 58"/>
            <p:cNvSpPr>
              <a:spLocks/>
            </p:cNvSpPr>
            <p:nvPr/>
          </p:nvSpPr>
          <p:spPr bwMode="auto">
            <a:xfrm>
              <a:off x="16341726" y="3860800"/>
              <a:ext cx="84138" cy="84138"/>
            </a:xfrm>
            <a:custGeom>
              <a:avLst/>
              <a:gdLst>
                <a:gd name="T0" fmla="*/ 4 w 10"/>
                <a:gd name="T1" fmla="*/ 9 h 10"/>
                <a:gd name="T2" fmla="*/ 0 w 10"/>
                <a:gd name="T3" fmla="*/ 4 h 10"/>
                <a:gd name="T4" fmla="*/ 5 w 10"/>
                <a:gd name="T5" fmla="*/ 0 h 10"/>
                <a:gd name="T6" fmla="*/ 10 w 10"/>
                <a:gd name="T7" fmla="*/ 5 h 10"/>
                <a:gd name="T8" fmla="*/ 4 w 10"/>
                <a:gd name="T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4" y="9"/>
                  </a:moveTo>
                  <a:cubicBezTo>
                    <a:pt x="2" y="9"/>
                    <a:pt x="0" y="7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8" y="0"/>
                    <a:pt x="10" y="3"/>
                    <a:pt x="10" y="5"/>
                  </a:cubicBezTo>
                  <a:cubicBezTo>
                    <a:pt x="9" y="8"/>
                    <a:pt x="7" y="10"/>
                    <a:pt x="4" y="9"/>
                  </a:cubicBez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3" name="Freeform 59"/>
            <p:cNvSpPr>
              <a:spLocks/>
            </p:cNvSpPr>
            <p:nvPr/>
          </p:nvSpPr>
          <p:spPr bwMode="auto">
            <a:xfrm>
              <a:off x="16433801" y="3457575"/>
              <a:ext cx="463550" cy="571500"/>
            </a:xfrm>
            <a:custGeom>
              <a:avLst/>
              <a:gdLst>
                <a:gd name="T0" fmla="*/ 50 w 55"/>
                <a:gd name="T1" fmla="*/ 68 h 68"/>
                <a:gd name="T2" fmla="*/ 47 w 55"/>
                <a:gd name="T3" fmla="*/ 66 h 68"/>
                <a:gd name="T4" fmla="*/ 2 w 55"/>
                <a:gd name="T5" fmla="*/ 7 h 68"/>
                <a:gd name="T6" fmla="*/ 2 w 55"/>
                <a:gd name="T7" fmla="*/ 2 h 68"/>
                <a:gd name="T8" fmla="*/ 8 w 55"/>
                <a:gd name="T9" fmla="*/ 2 h 68"/>
                <a:gd name="T10" fmla="*/ 54 w 55"/>
                <a:gd name="T11" fmla="*/ 61 h 68"/>
                <a:gd name="T12" fmla="*/ 53 w 55"/>
                <a:gd name="T13" fmla="*/ 67 h 68"/>
                <a:gd name="T14" fmla="*/ 50 w 55"/>
                <a:gd name="T15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68">
                  <a:moveTo>
                    <a:pt x="50" y="68"/>
                  </a:moveTo>
                  <a:cubicBezTo>
                    <a:pt x="49" y="68"/>
                    <a:pt x="48" y="67"/>
                    <a:pt x="47" y="6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3"/>
                    <a:pt x="55" y="66"/>
                    <a:pt x="53" y="67"/>
                  </a:cubicBezTo>
                  <a:cubicBezTo>
                    <a:pt x="52" y="68"/>
                    <a:pt x="51" y="68"/>
                    <a:pt x="50" y="68"/>
                  </a:cubicBez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4" name="Freeform 60"/>
            <p:cNvSpPr>
              <a:spLocks/>
            </p:cNvSpPr>
            <p:nvPr/>
          </p:nvSpPr>
          <p:spPr bwMode="auto">
            <a:xfrm>
              <a:off x="20578763" y="4845050"/>
              <a:ext cx="66675" cy="68263"/>
            </a:xfrm>
            <a:custGeom>
              <a:avLst/>
              <a:gdLst>
                <a:gd name="T0" fmla="*/ 15 w 42"/>
                <a:gd name="T1" fmla="*/ 43 h 43"/>
                <a:gd name="T2" fmla="*/ 0 w 42"/>
                <a:gd name="T3" fmla="*/ 32 h 43"/>
                <a:gd name="T4" fmla="*/ 26 w 42"/>
                <a:gd name="T5" fmla="*/ 0 h 43"/>
                <a:gd name="T6" fmla="*/ 42 w 42"/>
                <a:gd name="T7" fmla="*/ 16 h 43"/>
                <a:gd name="T8" fmla="*/ 15 w 42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3">
                  <a:moveTo>
                    <a:pt x="15" y="43"/>
                  </a:moveTo>
                  <a:lnTo>
                    <a:pt x="0" y="32"/>
                  </a:lnTo>
                  <a:lnTo>
                    <a:pt x="26" y="0"/>
                  </a:lnTo>
                  <a:lnTo>
                    <a:pt x="42" y="16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5" name="Freeform 61"/>
            <p:cNvSpPr>
              <a:spLocks/>
            </p:cNvSpPr>
            <p:nvPr/>
          </p:nvSpPr>
          <p:spPr bwMode="auto">
            <a:xfrm>
              <a:off x="20459701" y="4964113"/>
              <a:ext cx="68263" cy="66675"/>
            </a:xfrm>
            <a:custGeom>
              <a:avLst/>
              <a:gdLst>
                <a:gd name="T0" fmla="*/ 16 w 43"/>
                <a:gd name="T1" fmla="*/ 42 h 42"/>
                <a:gd name="T2" fmla="*/ 0 w 43"/>
                <a:gd name="T3" fmla="*/ 26 h 42"/>
                <a:gd name="T4" fmla="*/ 32 w 43"/>
                <a:gd name="T5" fmla="*/ 0 h 42"/>
                <a:gd name="T6" fmla="*/ 43 w 43"/>
                <a:gd name="T7" fmla="*/ 16 h 42"/>
                <a:gd name="T8" fmla="*/ 16 w 43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16" y="42"/>
                  </a:moveTo>
                  <a:lnTo>
                    <a:pt x="0" y="26"/>
                  </a:lnTo>
                  <a:lnTo>
                    <a:pt x="32" y="0"/>
                  </a:lnTo>
                  <a:lnTo>
                    <a:pt x="43" y="16"/>
                  </a:lnTo>
                  <a:lnTo>
                    <a:pt x="16" y="42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6" name="Freeform 62"/>
            <p:cNvSpPr>
              <a:spLocks/>
            </p:cNvSpPr>
            <p:nvPr/>
          </p:nvSpPr>
          <p:spPr bwMode="auto">
            <a:xfrm>
              <a:off x="20578763" y="4964113"/>
              <a:ext cx="66675" cy="66675"/>
            </a:xfrm>
            <a:custGeom>
              <a:avLst/>
              <a:gdLst>
                <a:gd name="T0" fmla="*/ 26 w 42"/>
                <a:gd name="T1" fmla="*/ 42 h 42"/>
                <a:gd name="T2" fmla="*/ 0 w 42"/>
                <a:gd name="T3" fmla="*/ 16 h 42"/>
                <a:gd name="T4" fmla="*/ 15 w 42"/>
                <a:gd name="T5" fmla="*/ 0 h 42"/>
                <a:gd name="T6" fmla="*/ 42 w 42"/>
                <a:gd name="T7" fmla="*/ 26 h 42"/>
                <a:gd name="T8" fmla="*/ 26 w 4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6" y="42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42" y="26"/>
                  </a:lnTo>
                  <a:lnTo>
                    <a:pt x="26" y="42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7" name="Freeform 63"/>
            <p:cNvSpPr>
              <a:spLocks/>
            </p:cNvSpPr>
            <p:nvPr/>
          </p:nvSpPr>
          <p:spPr bwMode="auto">
            <a:xfrm>
              <a:off x="20459701" y="4845050"/>
              <a:ext cx="68263" cy="68263"/>
            </a:xfrm>
            <a:custGeom>
              <a:avLst/>
              <a:gdLst>
                <a:gd name="T0" fmla="*/ 32 w 43"/>
                <a:gd name="T1" fmla="*/ 43 h 43"/>
                <a:gd name="T2" fmla="*/ 0 w 43"/>
                <a:gd name="T3" fmla="*/ 16 h 43"/>
                <a:gd name="T4" fmla="*/ 16 w 43"/>
                <a:gd name="T5" fmla="*/ 0 h 43"/>
                <a:gd name="T6" fmla="*/ 43 w 43"/>
                <a:gd name="T7" fmla="*/ 32 h 43"/>
                <a:gd name="T8" fmla="*/ 32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32" y="43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3" y="32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8" name="Freeform 64"/>
            <p:cNvSpPr>
              <a:spLocks noEditPoints="1"/>
            </p:cNvSpPr>
            <p:nvPr/>
          </p:nvSpPr>
          <p:spPr bwMode="auto">
            <a:xfrm>
              <a:off x="15417801" y="5872163"/>
              <a:ext cx="377825" cy="377825"/>
            </a:xfrm>
            <a:custGeom>
              <a:avLst/>
              <a:gdLst>
                <a:gd name="T0" fmla="*/ 116 w 238"/>
                <a:gd name="T1" fmla="*/ 238 h 238"/>
                <a:gd name="T2" fmla="*/ 0 w 238"/>
                <a:gd name="T3" fmla="*/ 117 h 238"/>
                <a:gd name="T4" fmla="*/ 116 w 238"/>
                <a:gd name="T5" fmla="*/ 0 h 238"/>
                <a:gd name="T6" fmla="*/ 238 w 238"/>
                <a:gd name="T7" fmla="*/ 117 h 238"/>
                <a:gd name="T8" fmla="*/ 116 w 238"/>
                <a:gd name="T9" fmla="*/ 238 h 238"/>
                <a:gd name="T10" fmla="*/ 26 w 238"/>
                <a:gd name="T11" fmla="*/ 117 h 238"/>
                <a:gd name="T12" fmla="*/ 116 w 238"/>
                <a:gd name="T13" fmla="*/ 207 h 238"/>
                <a:gd name="T14" fmla="*/ 206 w 238"/>
                <a:gd name="T15" fmla="*/ 117 h 238"/>
                <a:gd name="T16" fmla="*/ 116 w 238"/>
                <a:gd name="T17" fmla="*/ 26 h 238"/>
                <a:gd name="T18" fmla="*/ 26 w 238"/>
                <a:gd name="T19" fmla="*/ 117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238">
                  <a:moveTo>
                    <a:pt x="116" y="238"/>
                  </a:moveTo>
                  <a:lnTo>
                    <a:pt x="0" y="117"/>
                  </a:lnTo>
                  <a:lnTo>
                    <a:pt x="116" y="0"/>
                  </a:lnTo>
                  <a:lnTo>
                    <a:pt x="238" y="117"/>
                  </a:lnTo>
                  <a:lnTo>
                    <a:pt x="116" y="238"/>
                  </a:lnTo>
                  <a:close/>
                  <a:moveTo>
                    <a:pt x="26" y="117"/>
                  </a:moveTo>
                  <a:lnTo>
                    <a:pt x="116" y="207"/>
                  </a:lnTo>
                  <a:lnTo>
                    <a:pt x="206" y="117"/>
                  </a:lnTo>
                  <a:lnTo>
                    <a:pt x="116" y="26"/>
                  </a:lnTo>
                  <a:lnTo>
                    <a:pt x="26" y="117"/>
                  </a:lnTo>
                  <a:close/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9" name="Freeform 65"/>
            <p:cNvSpPr>
              <a:spLocks noEditPoints="1"/>
            </p:cNvSpPr>
            <p:nvPr/>
          </p:nvSpPr>
          <p:spPr bwMode="auto">
            <a:xfrm>
              <a:off x="17232313" y="3171825"/>
              <a:ext cx="252413" cy="227013"/>
            </a:xfrm>
            <a:custGeom>
              <a:avLst/>
              <a:gdLst>
                <a:gd name="T0" fmla="*/ 159 w 159"/>
                <a:gd name="T1" fmla="*/ 143 h 143"/>
                <a:gd name="T2" fmla="*/ 0 w 159"/>
                <a:gd name="T3" fmla="*/ 143 h 143"/>
                <a:gd name="T4" fmla="*/ 80 w 159"/>
                <a:gd name="T5" fmla="*/ 0 h 143"/>
                <a:gd name="T6" fmla="*/ 159 w 159"/>
                <a:gd name="T7" fmla="*/ 143 h 143"/>
                <a:gd name="T8" fmla="*/ 37 w 159"/>
                <a:gd name="T9" fmla="*/ 122 h 143"/>
                <a:gd name="T10" fmla="*/ 127 w 159"/>
                <a:gd name="T11" fmla="*/ 122 h 143"/>
                <a:gd name="T12" fmla="*/ 80 w 159"/>
                <a:gd name="T13" fmla="*/ 42 h 143"/>
                <a:gd name="T14" fmla="*/ 37 w 159"/>
                <a:gd name="T15" fmla="*/ 12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" h="143">
                  <a:moveTo>
                    <a:pt x="159" y="143"/>
                  </a:moveTo>
                  <a:lnTo>
                    <a:pt x="0" y="143"/>
                  </a:lnTo>
                  <a:lnTo>
                    <a:pt x="80" y="0"/>
                  </a:lnTo>
                  <a:lnTo>
                    <a:pt x="159" y="143"/>
                  </a:lnTo>
                  <a:close/>
                  <a:moveTo>
                    <a:pt x="37" y="122"/>
                  </a:moveTo>
                  <a:lnTo>
                    <a:pt x="127" y="122"/>
                  </a:lnTo>
                  <a:lnTo>
                    <a:pt x="80" y="42"/>
                  </a:lnTo>
                  <a:lnTo>
                    <a:pt x="37" y="122"/>
                  </a:lnTo>
                  <a:close/>
                </a:path>
              </a:pathLst>
            </a:custGeom>
            <a:solidFill>
              <a:srgbClr val="01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1175" tIns="20587" rIns="41175" bIns="20587" numCol="1" anchor="t" anchorCtr="0" compatLnSpc="1">
              <a:prstTxWarp prst="textNoShape">
                <a:avLst/>
              </a:prstTxWarp>
            </a:bodyPr>
            <a:lstStyle/>
            <a:p>
              <a:pPr defTabSz="823505"/>
              <a:endParaRPr lang="en-US" sz="1621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56" name="TextBox 255">
            <a:extLst>
              <a:ext uri="{FF2B5EF4-FFF2-40B4-BE49-F238E27FC236}">
                <a16:creationId xmlns:a16="http://schemas.microsoft.com/office/drawing/2014/main" id="{8139C358-59AA-4DDD-947C-EC9401069115}"/>
              </a:ext>
            </a:extLst>
          </p:cNvPr>
          <p:cNvSpPr txBox="1"/>
          <p:nvPr/>
        </p:nvSpPr>
        <p:spPr>
          <a:xfrm>
            <a:off x="7659515" y="4068772"/>
            <a:ext cx="37174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Improve wholesale strategy </a:t>
            </a:r>
          </a:p>
          <a:p>
            <a:endParaRPr lang="en-US" sz="2000" dirty="0"/>
          </a:p>
          <a:p>
            <a:r>
              <a:rPr lang="en-US" sz="2000" dirty="0"/>
              <a:t>What kinds of population should we sell vs. keep?</a:t>
            </a:r>
          </a:p>
          <a:p>
            <a:endParaRPr lang="en-US" sz="2000" dirty="0"/>
          </a:p>
          <a:p>
            <a:r>
              <a:rPr lang="en-US" sz="2000" dirty="0"/>
              <a:t>Distinguishing between high and low recovery rate loans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101E3B7-D773-4465-82E8-60E516EAA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976811"/>
              </p:ext>
            </p:extLst>
          </p:nvPr>
        </p:nvGraphicFramePr>
        <p:xfrm>
          <a:off x="382633" y="3784271"/>
          <a:ext cx="4430975" cy="288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Image result for debt settlement company">
            <a:extLst>
              <a:ext uri="{FF2B5EF4-FFF2-40B4-BE49-F238E27FC236}">
                <a16:creationId xmlns:a16="http://schemas.microsoft.com/office/drawing/2014/main" id="{49702EBA-42C0-44D8-90BB-3874A0C52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32" y="1819476"/>
            <a:ext cx="1840456" cy="147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2D38F7C6-0133-4592-AA13-4CE80B32CAD7}"/>
              </a:ext>
            </a:extLst>
          </p:cNvPr>
          <p:cNvSpPr/>
          <p:nvPr/>
        </p:nvSpPr>
        <p:spPr>
          <a:xfrm rot="10800000">
            <a:off x="643160" y="2401792"/>
            <a:ext cx="546026" cy="2347103"/>
          </a:xfrm>
          <a:prstGeom prst="bentUpArrow">
            <a:avLst/>
          </a:prstGeom>
          <a:solidFill>
            <a:srgbClr val="EA4224"/>
          </a:solidFill>
          <a:ln>
            <a:solidFill>
              <a:srgbClr val="EA4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F66BA0-9B0A-4D1C-8D67-133340ED0CD0}"/>
              </a:ext>
            </a:extLst>
          </p:cNvPr>
          <p:cNvSpPr txBox="1"/>
          <p:nvPr/>
        </p:nvSpPr>
        <p:spPr>
          <a:xfrm>
            <a:off x="2685213" y="5511058"/>
            <a:ext cx="104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Keep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Sell</a:t>
            </a:r>
          </a:p>
        </p:txBody>
      </p:sp>
    </p:spTree>
    <p:extLst>
      <p:ext uri="{BB962C8B-B14F-4D97-AF65-F5344CB8AC3E}">
        <p14:creationId xmlns:p14="http://schemas.microsoft.com/office/powerpoint/2010/main" val="361213766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 Regular" panose="020F0502020204030203"/>
              </a:rPr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209" y="1536460"/>
            <a:ext cx="10972800" cy="4493043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Overview</a:t>
            </a: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EA4224"/>
                </a:solidFill>
                <a:latin typeface="Lato Regular" panose="020F0502020204030203"/>
              </a:rPr>
              <a:t>Model Building Process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Framework</a:t>
            </a:r>
            <a:endParaRPr lang="en-US" dirty="0">
              <a:latin typeface="Lato Regular" panose="020F0502020204030203"/>
            </a:endParaRP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Population</a:t>
            </a:r>
            <a:r>
              <a:rPr lang="zh-CN" altLang="en-US" dirty="0">
                <a:latin typeface="Lato Regular" panose="020F0502020204030203"/>
              </a:rPr>
              <a:t> </a:t>
            </a:r>
            <a:r>
              <a:rPr lang="en-US" altLang="zh-CN" dirty="0">
                <a:latin typeface="Lato Regular" panose="020F0502020204030203"/>
              </a:rPr>
              <a:t>Description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Methodology</a:t>
            </a:r>
          </a:p>
          <a:p>
            <a:pPr lvl="1" indent="0"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Lato Regular" panose="020F0502020204030203"/>
              </a:rPr>
              <a:t>Result</a:t>
            </a:r>
            <a:endParaRPr lang="en-US" dirty="0">
              <a:latin typeface="Lato Regular" panose="020F0502020204030203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Lato Regular" panose="020F0502020204030203"/>
              </a:rPr>
              <a:t>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427803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C237-3BBD-4B87-93BA-BBA6DE60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31" y="754045"/>
            <a:ext cx="8308521" cy="39623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Model Building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524D3-4885-473C-B464-8154E6B91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703" y="427703"/>
            <a:ext cx="8308521" cy="249052"/>
          </a:xfrm>
        </p:spPr>
        <p:txBody>
          <a:bodyPr/>
          <a:lstStyle/>
          <a:p>
            <a:r>
              <a:rPr lang="en-US" dirty="0"/>
              <a:t>Model Building Process</a:t>
            </a:r>
          </a:p>
        </p:txBody>
      </p:sp>
      <p:sp>
        <p:nvSpPr>
          <p:cNvPr id="12" name="Freeform 69">
            <a:extLst>
              <a:ext uri="{FF2B5EF4-FFF2-40B4-BE49-F238E27FC236}">
                <a16:creationId xmlns:a16="http://schemas.microsoft.com/office/drawing/2014/main" id="{630BFC0E-C924-4D36-918A-AF9C6EF01045}"/>
              </a:ext>
            </a:extLst>
          </p:cNvPr>
          <p:cNvSpPr>
            <a:spLocks noEditPoints="1"/>
          </p:cNvSpPr>
          <p:nvPr/>
        </p:nvSpPr>
        <p:spPr bwMode="auto">
          <a:xfrm>
            <a:off x="10613165" y="2264245"/>
            <a:ext cx="380171" cy="357324"/>
          </a:xfrm>
          <a:custGeom>
            <a:avLst/>
            <a:gdLst>
              <a:gd name="T0" fmla="*/ 95 w 96"/>
              <a:gd name="T1" fmla="*/ 0 h 90"/>
              <a:gd name="T2" fmla="*/ 91 w 96"/>
              <a:gd name="T3" fmla="*/ 0 h 90"/>
              <a:gd name="T4" fmla="*/ 2 w 96"/>
              <a:gd name="T5" fmla="*/ 46 h 90"/>
              <a:gd name="T6" fmla="*/ 1 w 96"/>
              <a:gd name="T7" fmla="*/ 49 h 90"/>
              <a:gd name="T8" fmla="*/ 3 w 96"/>
              <a:gd name="T9" fmla="*/ 51 h 90"/>
              <a:gd name="T10" fmla="*/ 40 w 96"/>
              <a:gd name="T11" fmla="*/ 63 h 90"/>
              <a:gd name="T12" fmla="*/ 40 w 96"/>
              <a:gd name="T13" fmla="*/ 87 h 90"/>
              <a:gd name="T14" fmla="*/ 41 w 96"/>
              <a:gd name="T15" fmla="*/ 90 h 90"/>
              <a:gd name="T16" fmla="*/ 42 w 96"/>
              <a:gd name="T17" fmla="*/ 90 h 90"/>
              <a:gd name="T18" fmla="*/ 44 w 96"/>
              <a:gd name="T19" fmla="*/ 89 h 90"/>
              <a:gd name="T20" fmla="*/ 59 w 96"/>
              <a:gd name="T21" fmla="*/ 69 h 90"/>
              <a:gd name="T22" fmla="*/ 75 w 96"/>
              <a:gd name="T23" fmla="*/ 74 h 90"/>
              <a:gd name="T24" fmla="*/ 76 w 96"/>
              <a:gd name="T25" fmla="*/ 74 h 90"/>
              <a:gd name="T26" fmla="*/ 78 w 96"/>
              <a:gd name="T27" fmla="*/ 74 h 90"/>
              <a:gd name="T28" fmla="*/ 79 w 96"/>
              <a:gd name="T29" fmla="*/ 72 h 90"/>
              <a:gd name="T30" fmla="*/ 96 w 96"/>
              <a:gd name="T31" fmla="*/ 3 h 90"/>
              <a:gd name="T32" fmla="*/ 95 w 96"/>
              <a:gd name="T33" fmla="*/ 0 h 90"/>
              <a:gd name="T34" fmla="*/ 44 w 96"/>
              <a:gd name="T35" fmla="*/ 83 h 90"/>
              <a:gd name="T36" fmla="*/ 44 w 96"/>
              <a:gd name="T37" fmla="*/ 64 h 90"/>
              <a:gd name="T38" fmla="*/ 55 w 96"/>
              <a:gd name="T39" fmla="*/ 67 h 90"/>
              <a:gd name="T40" fmla="*/ 44 w 96"/>
              <a:gd name="T41" fmla="*/ 83 h 90"/>
              <a:gd name="T42" fmla="*/ 75 w 96"/>
              <a:gd name="T43" fmla="*/ 70 h 90"/>
              <a:gd name="T44" fmla="*/ 45 w 96"/>
              <a:gd name="T45" fmla="*/ 60 h 90"/>
              <a:gd name="T46" fmla="*/ 76 w 96"/>
              <a:gd name="T47" fmla="*/ 26 h 90"/>
              <a:gd name="T48" fmla="*/ 76 w 96"/>
              <a:gd name="T49" fmla="*/ 23 h 90"/>
              <a:gd name="T50" fmla="*/ 73 w 96"/>
              <a:gd name="T51" fmla="*/ 23 h 90"/>
              <a:gd name="T52" fmla="*/ 41 w 96"/>
              <a:gd name="T53" fmla="*/ 59 h 90"/>
              <a:gd name="T54" fmla="*/ 6 w 96"/>
              <a:gd name="T55" fmla="*/ 48 h 90"/>
              <a:gd name="T56" fmla="*/ 91 w 96"/>
              <a:gd name="T57" fmla="*/ 5 h 90"/>
              <a:gd name="T58" fmla="*/ 75 w 96"/>
              <a:gd name="T59" fmla="*/ 7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6" h="90">
                <a:moveTo>
                  <a:pt x="95" y="0"/>
                </a:moveTo>
                <a:cubicBezTo>
                  <a:pt x="94" y="0"/>
                  <a:pt x="92" y="0"/>
                  <a:pt x="91" y="0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7"/>
                  <a:pt x="1" y="49"/>
                </a:cubicBezTo>
                <a:cubicBezTo>
                  <a:pt x="1" y="50"/>
                  <a:pt x="1" y="51"/>
                  <a:pt x="3" y="51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87"/>
                  <a:pt x="40" y="87"/>
                  <a:pt x="40" y="87"/>
                </a:cubicBezTo>
                <a:cubicBezTo>
                  <a:pt x="39" y="89"/>
                  <a:pt x="40" y="90"/>
                  <a:pt x="41" y="90"/>
                </a:cubicBezTo>
                <a:cubicBezTo>
                  <a:pt x="41" y="90"/>
                  <a:pt x="42" y="90"/>
                  <a:pt x="42" y="90"/>
                </a:cubicBezTo>
                <a:cubicBezTo>
                  <a:pt x="42" y="90"/>
                  <a:pt x="44" y="90"/>
                  <a:pt x="44" y="89"/>
                </a:cubicBezTo>
                <a:cubicBezTo>
                  <a:pt x="59" y="69"/>
                  <a:pt x="59" y="69"/>
                  <a:pt x="59" y="69"/>
                </a:cubicBezTo>
                <a:cubicBezTo>
                  <a:pt x="75" y="74"/>
                  <a:pt x="75" y="74"/>
                  <a:pt x="75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7" y="74"/>
                  <a:pt x="77" y="74"/>
                  <a:pt x="78" y="74"/>
                </a:cubicBezTo>
                <a:cubicBezTo>
                  <a:pt x="78" y="73"/>
                  <a:pt x="79" y="73"/>
                  <a:pt x="79" y="7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2"/>
                  <a:pt x="95" y="1"/>
                  <a:pt x="95" y="0"/>
                </a:cubicBezTo>
                <a:close/>
                <a:moveTo>
                  <a:pt x="44" y="83"/>
                </a:moveTo>
                <a:cubicBezTo>
                  <a:pt x="44" y="64"/>
                  <a:pt x="44" y="64"/>
                  <a:pt x="44" y="64"/>
                </a:cubicBezTo>
                <a:cubicBezTo>
                  <a:pt x="55" y="67"/>
                  <a:pt x="55" y="67"/>
                  <a:pt x="55" y="67"/>
                </a:cubicBezTo>
                <a:lnTo>
                  <a:pt x="44" y="83"/>
                </a:lnTo>
                <a:close/>
                <a:moveTo>
                  <a:pt x="75" y="70"/>
                </a:moveTo>
                <a:cubicBezTo>
                  <a:pt x="45" y="60"/>
                  <a:pt x="45" y="60"/>
                  <a:pt x="45" y="60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5"/>
                  <a:pt x="76" y="24"/>
                  <a:pt x="76" y="23"/>
                </a:cubicBezTo>
                <a:cubicBezTo>
                  <a:pt x="75" y="22"/>
                  <a:pt x="73" y="22"/>
                  <a:pt x="73" y="23"/>
                </a:cubicBezTo>
                <a:cubicBezTo>
                  <a:pt x="41" y="59"/>
                  <a:pt x="41" y="59"/>
                  <a:pt x="41" y="59"/>
                </a:cubicBezTo>
                <a:cubicBezTo>
                  <a:pt x="6" y="48"/>
                  <a:pt x="6" y="48"/>
                  <a:pt x="6" y="48"/>
                </a:cubicBezTo>
                <a:cubicBezTo>
                  <a:pt x="91" y="5"/>
                  <a:pt x="91" y="5"/>
                  <a:pt x="91" y="5"/>
                </a:cubicBezTo>
                <a:lnTo>
                  <a:pt x="7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1175" tIns="20587" rIns="41175" bIns="20587" numCol="1" anchor="t" anchorCtr="0" compatLnSpc="1">
            <a:prstTxWarp prst="textNoShape">
              <a:avLst/>
            </a:prstTxWarp>
          </a:bodyPr>
          <a:lstStyle/>
          <a:p>
            <a:pPr defTabSz="823505"/>
            <a:endParaRPr lang="en-US" sz="1621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BD9FE0A-D712-443D-B2F5-5A7485EF1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208997"/>
              </p:ext>
            </p:extLst>
          </p:nvPr>
        </p:nvGraphicFramePr>
        <p:xfrm>
          <a:off x="6043448" y="2868314"/>
          <a:ext cx="5861776" cy="4012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876303836"/>
                  </p:ext>
                </p:extLst>
              </p:nvPr>
            </p:nvGraphicFramePr>
            <p:xfrm>
              <a:off x="3503" y="1227570"/>
              <a:ext cx="6092497" cy="50783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Choice>
        <mc:Fallback xmlns="">
          <p:graphicFrame>
            <p:nvGraphicFramePr>
              <p:cNvPr id="6" name="Diagram 5"/>
              <p:cNvGraphicFramePr/>
              <p:nvPr>
                <p:extLst>
                  <p:ext uri="{D42A27DB-BD31-4B8C-83A1-F6EECF244321}">
                    <p14:modId xmlns:p14="http://schemas.microsoft.com/office/powerpoint/2010/main" val="2876303836"/>
                  </p:ext>
                </p:extLst>
              </p:nvPr>
            </p:nvGraphicFramePr>
            <p:xfrm>
              <a:off x="3503" y="1227570"/>
              <a:ext cx="6092497" cy="50783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</mc:Fallback>
      </mc:AlternateContent>
      <p:sp>
        <p:nvSpPr>
          <p:cNvPr id="16" name="Freeform 69">
            <a:extLst>
              <a:ext uri="{FF2B5EF4-FFF2-40B4-BE49-F238E27FC236}">
                <a16:creationId xmlns:a16="http://schemas.microsoft.com/office/drawing/2014/main" id="{A06066B5-F543-4BAB-8F23-FF4C8E33F660}"/>
              </a:ext>
            </a:extLst>
          </p:cNvPr>
          <p:cNvSpPr>
            <a:spLocks noEditPoints="1"/>
          </p:cNvSpPr>
          <p:nvPr/>
        </p:nvSpPr>
        <p:spPr bwMode="auto">
          <a:xfrm>
            <a:off x="8855537" y="1150280"/>
            <a:ext cx="166743" cy="299279"/>
          </a:xfrm>
          <a:custGeom>
            <a:avLst/>
            <a:gdLst>
              <a:gd name="T0" fmla="*/ 95 w 96"/>
              <a:gd name="T1" fmla="*/ 0 h 90"/>
              <a:gd name="T2" fmla="*/ 91 w 96"/>
              <a:gd name="T3" fmla="*/ 0 h 90"/>
              <a:gd name="T4" fmla="*/ 2 w 96"/>
              <a:gd name="T5" fmla="*/ 46 h 90"/>
              <a:gd name="T6" fmla="*/ 1 w 96"/>
              <a:gd name="T7" fmla="*/ 49 h 90"/>
              <a:gd name="T8" fmla="*/ 3 w 96"/>
              <a:gd name="T9" fmla="*/ 51 h 90"/>
              <a:gd name="T10" fmla="*/ 40 w 96"/>
              <a:gd name="T11" fmla="*/ 63 h 90"/>
              <a:gd name="T12" fmla="*/ 40 w 96"/>
              <a:gd name="T13" fmla="*/ 87 h 90"/>
              <a:gd name="T14" fmla="*/ 41 w 96"/>
              <a:gd name="T15" fmla="*/ 90 h 90"/>
              <a:gd name="T16" fmla="*/ 42 w 96"/>
              <a:gd name="T17" fmla="*/ 90 h 90"/>
              <a:gd name="T18" fmla="*/ 44 w 96"/>
              <a:gd name="T19" fmla="*/ 89 h 90"/>
              <a:gd name="T20" fmla="*/ 59 w 96"/>
              <a:gd name="T21" fmla="*/ 69 h 90"/>
              <a:gd name="T22" fmla="*/ 75 w 96"/>
              <a:gd name="T23" fmla="*/ 74 h 90"/>
              <a:gd name="T24" fmla="*/ 76 w 96"/>
              <a:gd name="T25" fmla="*/ 74 h 90"/>
              <a:gd name="T26" fmla="*/ 78 w 96"/>
              <a:gd name="T27" fmla="*/ 74 h 90"/>
              <a:gd name="T28" fmla="*/ 79 w 96"/>
              <a:gd name="T29" fmla="*/ 72 h 90"/>
              <a:gd name="T30" fmla="*/ 96 w 96"/>
              <a:gd name="T31" fmla="*/ 3 h 90"/>
              <a:gd name="T32" fmla="*/ 95 w 96"/>
              <a:gd name="T33" fmla="*/ 0 h 90"/>
              <a:gd name="T34" fmla="*/ 44 w 96"/>
              <a:gd name="T35" fmla="*/ 83 h 90"/>
              <a:gd name="T36" fmla="*/ 44 w 96"/>
              <a:gd name="T37" fmla="*/ 64 h 90"/>
              <a:gd name="T38" fmla="*/ 55 w 96"/>
              <a:gd name="T39" fmla="*/ 67 h 90"/>
              <a:gd name="T40" fmla="*/ 44 w 96"/>
              <a:gd name="T41" fmla="*/ 83 h 90"/>
              <a:gd name="T42" fmla="*/ 75 w 96"/>
              <a:gd name="T43" fmla="*/ 70 h 90"/>
              <a:gd name="T44" fmla="*/ 45 w 96"/>
              <a:gd name="T45" fmla="*/ 60 h 90"/>
              <a:gd name="T46" fmla="*/ 76 w 96"/>
              <a:gd name="T47" fmla="*/ 26 h 90"/>
              <a:gd name="T48" fmla="*/ 76 w 96"/>
              <a:gd name="T49" fmla="*/ 23 h 90"/>
              <a:gd name="T50" fmla="*/ 73 w 96"/>
              <a:gd name="T51" fmla="*/ 23 h 90"/>
              <a:gd name="T52" fmla="*/ 41 w 96"/>
              <a:gd name="T53" fmla="*/ 59 h 90"/>
              <a:gd name="T54" fmla="*/ 6 w 96"/>
              <a:gd name="T55" fmla="*/ 48 h 90"/>
              <a:gd name="T56" fmla="*/ 91 w 96"/>
              <a:gd name="T57" fmla="*/ 5 h 90"/>
              <a:gd name="T58" fmla="*/ 75 w 96"/>
              <a:gd name="T59" fmla="*/ 7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6" h="90">
                <a:moveTo>
                  <a:pt x="95" y="0"/>
                </a:moveTo>
                <a:cubicBezTo>
                  <a:pt x="94" y="0"/>
                  <a:pt x="92" y="0"/>
                  <a:pt x="91" y="0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7"/>
                  <a:pt x="1" y="49"/>
                </a:cubicBezTo>
                <a:cubicBezTo>
                  <a:pt x="1" y="50"/>
                  <a:pt x="1" y="51"/>
                  <a:pt x="3" y="51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87"/>
                  <a:pt x="40" y="87"/>
                  <a:pt x="40" y="87"/>
                </a:cubicBezTo>
                <a:cubicBezTo>
                  <a:pt x="39" y="89"/>
                  <a:pt x="40" y="90"/>
                  <a:pt x="41" y="90"/>
                </a:cubicBezTo>
                <a:cubicBezTo>
                  <a:pt x="41" y="90"/>
                  <a:pt x="42" y="90"/>
                  <a:pt x="42" y="90"/>
                </a:cubicBezTo>
                <a:cubicBezTo>
                  <a:pt x="42" y="90"/>
                  <a:pt x="44" y="90"/>
                  <a:pt x="44" y="89"/>
                </a:cubicBezTo>
                <a:cubicBezTo>
                  <a:pt x="59" y="69"/>
                  <a:pt x="59" y="69"/>
                  <a:pt x="59" y="69"/>
                </a:cubicBezTo>
                <a:cubicBezTo>
                  <a:pt x="75" y="74"/>
                  <a:pt x="75" y="74"/>
                  <a:pt x="75" y="74"/>
                </a:cubicBezTo>
                <a:cubicBezTo>
                  <a:pt x="76" y="74"/>
                  <a:pt x="76" y="74"/>
                  <a:pt x="76" y="74"/>
                </a:cubicBezTo>
                <a:cubicBezTo>
                  <a:pt x="77" y="74"/>
                  <a:pt x="77" y="74"/>
                  <a:pt x="78" y="74"/>
                </a:cubicBezTo>
                <a:cubicBezTo>
                  <a:pt x="78" y="73"/>
                  <a:pt x="79" y="73"/>
                  <a:pt x="79" y="7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2"/>
                  <a:pt x="95" y="1"/>
                  <a:pt x="95" y="0"/>
                </a:cubicBezTo>
                <a:close/>
                <a:moveTo>
                  <a:pt x="44" y="83"/>
                </a:moveTo>
                <a:cubicBezTo>
                  <a:pt x="44" y="64"/>
                  <a:pt x="44" y="64"/>
                  <a:pt x="44" y="64"/>
                </a:cubicBezTo>
                <a:cubicBezTo>
                  <a:pt x="55" y="67"/>
                  <a:pt x="55" y="67"/>
                  <a:pt x="55" y="67"/>
                </a:cubicBezTo>
                <a:lnTo>
                  <a:pt x="44" y="83"/>
                </a:lnTo>
                <a:close/>
                <a:moveTo>
                  <a:pt x="75" y="70"/>
                </a:moveTo>
                <a:cubicBezTo>
                  <a:pt x="45" y="60"/>
                  <a:pt x="45" y="60"/>
                  <a:pt x="45" y="60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5"/>
                  <a:pt x="76" y="24"/>
                  <a:pt x="76" y="23"/>
                </a:cubicBezTo>
                <a:cubicBezTo>
                  <a:pt x="75" y="22"/>
                  <a:pt x="73" y="22"/>
                  <a:pt x="73" y="23"/>
                </a:cubicBezTo>
                <a:cubicBezTo>
                  <a:pt x="41" y="59"/>
                  <a:pt x="41" y="59"/>
                  <a:pt x="41" y="59"/>
                </a:cubicBezTo>
                <a:cubicBezTo>
                  <a:pt x="6" y="48"/>
                  <a:pt x="6" y="48"/>
                  <a:pt x="6" y="48"/>
                </a:cubicBezTo>
                <a:cubicBezTo>
                  <a:pt x="91" y="5"/>
                  <a:pt x="91" y="5"/>
                  <a:pt x="91" y="5"/>
                </a:cubicBezTo>
                <a:lnTo>
                  <a:pt x="75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1175" tIns="20587" rIns="41175" bIns="20587" numCol="1" anchor="t" anchorCtr="0" compatLnSpc="1">
            <a:prstTxWarp prst="textNoShape">
              <a:avLst/>
            </a:prstTxWarp>
          </a:bodyPr>
          <a:lstStyle/>
          <a:p>
            <a:pPr defTabSz="823505"/>
            <a:endParaRPr lang="en-US" sz="1621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1918413521"/>
              </p:ext>
            </p:extLst>
          </p:nvPr>
        </p:nvGraphicFramePr>
        <p:xfrm>
          <a:off x="5906814" y="1364156"/>
          <a:ext cx="5403883" cy="231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19230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704" y="727034"/>
            <a:ext cx="9225758" cy="396235"/>
          </a:xfrm>
          <a:prstGeom prst="rect">
            <a:avLst/>
          </a:prstGeom>
        </p:spPr>
        <p:txBody>
          <a:bodyPr/>
          <a:lstStyle/>
          <a:p>
            <a:r>
              <a:rPr lang="en-US" sz="3240" dirty="0">
                <a:solidFill>
                  <a:schemeClr val="tx1"/>
                </a:solidFill>
              </a:rPr>
              <a:t>Population Description</a:t>
            </a:r>
            <a:endParaRPr lang="en-US" sz="324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Model Building Process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74914F-E244-45FE-AEBB-D01C3FCCD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805320"/>
              </p:ext>
            </p:extLst>
          </p:nvPr>
        </p:nvGraphicFramePr>
        <p:xfrm>
          <a:off x="4642390" y="1132230"/>
          <a:ext cx="7476268" cy="465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87837-0DF3-430B-8FEA-E7C16102E83E}"/>
              </a:ext>
            </a:extLst>
          </p:cNvPr>
          <p:cNvGrpSpPr/>
          <p:nvPr/>
        </p:nvGrpSpPr>
        <p:grpSpPr>
          <a:xfrm>
            <a:off x="73342" y="1392103"/>
            <a:ext cx="8001000" cy="4596334"/>
            <a:chOff x="228429" y="1634811"/>
            <a:chExt cx="8217216" cy="4334932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A245C4C5-12E2-4A8C-B7FA-692E1A57F9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1142350"/>
                </p:ext>
              </p:extLst>
            </p:nvPr>
          </p:nvGraphicFramePr>
          <p:xfrm>
            <a:off x="228429" y="1634811"/>
            <a:ext cx="8217216" cy="42553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0F5425-FEC3-46F6-9C00-ECE7283A6678}"/>
                </a:ext>
              </a:extLst>
            </p:cNvPr>
            <p:cNvSpPr txBox="1"/>
            <p:nvPr/>
          </p:nvSpPr>
          <p:spPr>
            <a:xfrm>
              <a:off x="2736955" y="5354190"/>
              <a:ext cx="1521680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spc="-67" baseline="30000" dirty="0">
                  <a:latin typeface="Helvetica" charset="0"/>
                  <a:ea typeface="Helvetica" charset="0"/>
                  <a:cs typeface="Helvetica" charset="0"/>
                </a:rPr>
                <a:t>Total amount of charge off loans in the sample</a:t>
              </a: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E4EEE63D-2017-444F-A8F9-D1C825177162}"/>
                </a:ext>
              </a:extLst>
            </p:cNvPr>
            <p:cNvSpPr txBox="1"/>
            <p:nvPr/>
          </p:nvSpPr>
          <p:spPr>
            <a:xfrm>
              <a:off x="2815357" y="2246557"/>
              <a:ext cx="1443278" cy="30956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33" spc="-67" dirty="0">
                  <a:latin typeface="Helvetica" charset="0"/>
                  <a:ea typeface="Helvetica" charset="0"/>
                  <a:cs typeface="Helvetica" charset="0"/>
                </a:rPr>
                <a:t>$424 million</a:t>
              </a:r>
            </a:p>
          </p:txBody>
        </p:sp>
        <p:sp>
          <p:nvSpPr>
            <p:cNvPr id="18" name="Rectangular Callout 10">
              <a:extLst>
                <a:ext uri="{FF2B5EF4-FFF2-40B4-BE49-F238E27FC236}">
                  <a16:creationId xmlns:a16="http://schemas.microsoft.com/office/drawing/2014/main" id="{E5CC1C7C-DAFF-4B71-A376-102CC936222E}"/>
                </a:ext>
              </a:extLst>
            </p:cNvPr>
            <p:cNvSpPr/>
            <p:nvPr/>
          </p:nvSpPr>
          <p:spPr>
            <a:xfrm>
              <a:off x="342173" y="3704764"/>
              <a:ext cx="2020120" cy="1482630"/>
            </a:xfrm>
            <a:prstGeom prst="wedgeRectCallout">
              <a:avLst>
                <a:gd name="adj1" fmla="val 70575"/>
                <a:gd name="adj2" fmla="val 32903"/>
              </a:avLst>
            </a:prstGeom>
            <a:solidFill>
              <a:schemeClr val="accent2"/>
            </a:solidFill>
            <a:ln w="19050" cap="flat" cmpd="sng" algn="ctr">
              <a:noFill/>
              <a:prstDash val="solid"/>
            </a:ln>
            <a:effectLst/>
          </p:spPr>
          <p:txBody>
            <a:bodyPr lIns="121920" tIns="121920" rIns="0" bIns="0" rtlCol="0" anchor="t"/>
            <a:lstStyle/>
            <a:p>
              <a:pPr defTabSz="457189">
                <a:defRPr/>
              </a:pPr>
              <a:r>
                <a:rPr lang="en-US" sz="2800" b="1" spc="-67" dirty="0">
                  <a:solidFill>
                    <a:prstClr val="white"/>
                  </a:solidFill>
                  <a:latin typeface="Helvetica" charset="0"/>
                  <a:ea typeface="Helvetica" charset="0"/>
                  <a:cs typeface="Helvetica" charset="0"/>
                </a:rPr>
                <a:t>Recovery Amount in Six Month</a:t>
              </a:r>
              <a:endParaRPr lang="en-US" sz="2800" spc="-67" baseline="30000" dirty="0">
                <a:solidFill>
                  <a:prstClr val="white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711BF0-0710-4408-8F6B-95A39188B4A0}"/>
              </a:ext>
            </a:extLst>
          </p:cNvPr>
          <p:cNvSpPr txBox="1"/>
          <p:nvPr/>
        </p:nvSpPr>
        <p:spPr>
          <a:xfrm>
            <a:off x="4030206" y="3945247"/>
            <a:ext cx="3380175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321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000" b="1" dirty="0">
                <a:latin typeface="Lato Regular" panose="020F0502020204030203"/>
                <a:ea typeface="Lato Regular" panose="020F0502020204030203" pitchFamily="34" charset="0"/>
              </a:rPr>
              <a:t>Product Type</a:t>
            </a:r>
          </a:p>
          <a:p>
            <a:pPr defTabSz="46321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000" dirty="0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Prime </a:t>
            </a:r>
          </a:p>
          <a:p>
            <a:pPr defTabSz="46321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000" dirty="0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Near Prime</a:t>
            </a:r>
          </a:p>
          <a:p>
            <a:pPr defTabSz="46321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000" dirty="0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Others*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E2BD-403D-48F2-BF96-C345ACE3A63B}"/>
              </a:ext>
            </a:extLst>
          </p:cNvPr>
          <p:cNvSpPr txBox="1"/>
          <p:nvPr/>
        </p:nvSpPr>
        <p:spPr>
          <a:xfrm>
            <a:off x="809622" y="6433501"/>
            <a:ext cx="322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ato Regular" panose="020F0502020204030203"/>
                <a:ea typeface="Lato Regular" panose="020F0502020204030203" pitchFamily="34" charset="0"/>
              </a:rPr>
              <a:t>From 2016-10 To 2018-12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3A692-33A7-46DD-A775-8601BB2D4DC0}"/>
              </a:ext>
            </a:extLst>
          </p:cNvPr>
          <p:cNvSpPr txBox="1"/>
          <p:nvPr/>
        </p:nvSpPr>
        <p:spPr>
          <a:xfrm>
            <a:off x="814913" y="6563496"/>
            <a:ext cx="3544030" cy="294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6321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000" dirty="0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*Citi CRA, Access, </a:t>
            </a:r>
            <a:r>
              <a:rPr lang="en-US" sz="1000" dirty="0" err="1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Superprime</a:t>
            </a:r>
            <a:r>
              <a:rPr lang="en-US" sz="1000" dirty="0">
                <a:latin typeface="Lato Regular" panose="020F0502020204030203"/>
                <a:ea typeface="Lato Regular" panose="020F0502020204030203" pitchFamily="34" charset="0"/>
                <a:cs typeface="Lato" panose="020F0502020204030203" pitchFamily="34" charset="0"/>
              </a:rPr>
              <a:t>, Prime DTI 35 to 40</a:t>
            </a:r>
            <a:endParaRPr lang="id-ID" sz="1000" dirty="0">
              <a:latin typeface="Lato Regular" panose="020F0502020204030203"/>
              <a:ea typeface="Lato Regular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1DE1-B9B1-4D8B-9B5A-F10E77BF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Predictor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0D71E-9384-4768-B312-A2F0C078C1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Building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3208196"/>
              </p:ext>
            </p:extLst>
          </p:nvPr>
        </p:nvGraphicFramePr>
        <p:xfrm>
          <a:off x="1832303" y="1173548"/>
          <a:ext cx="8823974" cy="543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2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B3E3-51CB-44A8-8478-BE341665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03" y="745901"/>
            <a:ext cx="9376650" cy="396235"/>
          </a:xfrm>
        </p:spPr>
        <p:txBody>
          <a:bodyPr/>
          <a:lstStyle/>
          <a:p>
            <a:r>
              <a:rPr lang="en-US" sz="3240" dirty="0">
                <a:solidFill>
                  <a:schemeClr val="tx1"/>
                </a:solidFill>
              </a:rPr>
              <a:t>Result</a:t>
            </a:r>
            <a:endParaRPr lang="en-US" sz="3240" b="0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78B5-1722-41E1-AEFF-34A5E95351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15B22C-AFB1-4678-9AAE-F66D941120CB}"/>
              </a:ext>
            </a:extLst>
          </p:cNvPr>
          <p:cNvGrpSpPr/>
          <p:nvPr/>
        </p:nvGrpSpPr>
        <p:grpSpPr>
          <a:xfrm>
            <a:off x="531204" y="3099784"/>
            <a:ext cx="5432914" cy="3350579"/>
            <a:chOff x="1145177" y="2997722"/>
            <a:chExt cx="5432914" cy="33505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0CD4BB-DF8A-455B-BCE5-7D37B5F81571}"/>
                </a:ext>
              </a:extLst>
            </p:cNvPr>
            <p:cNvGrpSpPr/>
            <p:nvPr/>
          </p:nvGrpSpPr>
          <p:grpSpPr>
            <a:xfrm>
              <a:off x="1145177" y="2997722"/>
              <a:ext cx="4918780" cy="3350579"/>
              <a:chOff x="1145177" y="2997722"/>
              <a:chExt cx="4918780" cy="3350579"/>
            </a:xfrm>
          </p:grpSpPr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B4FC253-D545-46CE-8DF5-B92D27C46B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52397"/>
                  </p:ext>
                </p:extLst>
              </p:nvPr>
            </p:nvGraphicFramePr>
            <p:xfrm>
              <a:off x="1145177" y="2997722"/>
              <a:ext cx="4918780" cy="335057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5B37FAD-A7E6-4282-BA55-26FF82F40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700" y="4600987"/>
                <a:ext cx="3805315" cy="15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6B1CCF-35E3-4620-BF3C-4A2C64E2B9A6}"/>
                </a:ext>
              </a:extLst>
            </p:cNvPr>
            <p:cNvSpPr txBox="1"/>
            <p:nvPr/>
          </p:nvSpPr>
          <p:spPr>
            <a:xfrm>
              <a:off x="5953882" y="4493025"/>
              <a:ext cx="624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Average 7.29%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00896" y="3099783"/>
            <a:ext cx="5418798" cy="3350579"/>
            <a:chOff x="6688166" y="3079718"/>
            <a:chExt cx="5418798" cy="3350579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AED3C76D-89A9-4916-9BF0-38C2C239C9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11021791"/>
                </p:ext>
              </p:extLst>
            </p:nvPr>
          </p:nvGraphicFramePr>
          <p:xfrm>
            <a:off x="6688166" y="3079718"/>
            <a:ext cx="4918780" cy="33505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3B2285-9CEE-4E63-A673-F7AF114DFD37}"/>
                </a:ext>
              </a:extLst>
            </p:cNvPr>
            <p:cNvCxnSpPr/>
            <p:nvPr/>
          </p:nvCxnSpPr>
          <p:spPr>
            <a:xfrm>
              <a:off x="7666893" y="5037993"/>
              <a:ext cx="3815862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B343DE-785D-49D2-989F-E6E04EF2B00D}"/>
                </a:ext>
              </a:extLst>
            </p:cNvPr>
            <p:cNvSpPr txBox="1"/>
            <p:nvPr/>
          </p:nvSpPr>
          <p:spPr>
            <a:xfrm>
              <a:off x="11482755" y="4914882"/>
              <a:ext cx="624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Average</a:t>
              </a:r>
            </a:p>
            <a:p>
              <a:r>
                <a:rPr lang="en-US" sz="1000" dirty="0"/>
                <a:t>2.79%</a:t>
              </a:r>
            </a:p>
          </p:txBody>
        </p:sp>
      </p:grp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70494488"/>
              </p:ext>
            </p:extLst>
          </p:nvPr>
        </p:nvGraphicFramePr>
        <p:xfrm>
          <a:off x="6277118" y="1142136"/>
          <a:ext cx="5091485" cy="198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260516671"/>
              </p:ext>
            </p:extLst>
          </p:nvPr>
        </p:nvGraphicFramePr>
        <p:xfrm>
          <a:off x="566019" y="1148444"/>
          <a:ext cx="5091485" cy="198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69387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endingClub">
    <a:dk1>
      <a:sysClr val="windowText" lastClr="000000"/>
    </a:dk1>
    <a:lt1>
      <a:sysClr val="window" lastClr="FFFFFF"/>
    </a:lt1>
    <a:dk2>
      <a:srgbClr val="072C4A"/>
    </a:dk2>
    <a:lt2>
      <a:srgbClr val="EEECE1"/>
    </a:lt2>
    <a:accent1>
      <a:srgbClr val="3A6CB4"/>
    </a:accent1>
    <a:accent2>
      <a:srgbClr val="D52627"/>
    </a:accent2>
    <a:accent3>
      <a:srgbClr val="5B9340"/>
    </a:accent3>
    <a:accent4>
      <a:srgbClr val="072C4A"/>
    </a:accent4>
    <a:accent5>
      <a:srgbClr val="3A6CB4"/>
    </a:accent5>
    <a:accent6>
      <a:srgbClr val="FBAC16"/>
    </a:accent6>
    <a:hlink>
      <a:srgbClr val="072C4A"/>
    </a:hlink>
    <a:folHlink>
      <a:srgbClr val="3A6CB4"/>
    </a:folHlink>
  </a:clrScheme>
  <a:fontScheme name="Arial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7900</TotalTime>
  <Words>2080</Words>
  <Application>Microsoft Office PowerPoint</Application>
  <PresentationFormat>Widescreen</PresentationFormat>
  <Paragraphs>309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Lato</vt:lpstr>
      <vt:lpstr>Lato Light</vt:lpstr>
      <vt:lpstr>Lato Regular</vt:lpstr>
      <vt:lpstr>Arial</vt:lpstr>
      <vt:lpstr>Calibri</vt:lpstr>
      <vt:lpstr>Calibri Light</vt:lpstr>
      <vt:lpstr>Cambria Math</vt:lpstr>
      <vt:lpstr>Helvetica</vt:lpstr>
      <vt:lpstr>Lucida Console</vt:lpstr>
      <vt:lpstr>Office Theme</vt:lpstr>
      <vt:lpstr>PowerPoint Presentation</vt:lpstr>
      <vt:lpstr>Amy Zhu</vt:lpstr>
      <vt:lpstr>Agenda</vt:lpstr>
      <vt:lpstr>How to Optimize Recovery from Charge Off Loans</vt:lpstr>
      <vt:lpstr>Agenda</vt:lpstr>
      <vt:lpstr>Model Building Framework</vt:lpstr>
      <vt:lpstr>Population Description</vt:lpstr>
      <vt:lpstr>Predictors &amp; Methodology</vt:lpstr>
      <vt:lpstr>Result</vt:lpstr>
      <vt:lpstr>Agenda</vt:lpstr>
      <vt:lpstr>Model identified population with significantly higher recovery rate.</vt:lpstr>
      <vt:lpstr>PowerPoint Presentation</vt:lpstr>
      <vt:lpstr>Appendix</vt:lpstr>
      <vt:lpstr>Text mining from the agent’s notes for collections significantly contributes to the accuracy of predictive analytics.</vt:lpstr>
      <vt:lpstr>Simple Demo.</vt:lpstr>
      <vt:lpstr>PowerPoint Presentation</vt:lpstr>
      <vt:lpstr>Ensemble Model</vt:lpstr>
      <vt:lpstr>Development Sample and Testing Sample Validation</vt:lpstr>
      <vt:lpstr>Projection into Time Validation</vt:lpstr>
      <vt:lpstr>DSC Keywords</vt:lpstr>
      <vt:lpstr>DSC Final Model</vt:lpstr>
      <vt:lpstr>Non-DSC Keywords</vt:lpstr>
      <vt:lpstr>Non-DSC Final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Jiayuan Zhu</dc:creator>
  <cp:lastModifiedBy>Jiayuan Zhu</cp:lastModifiedBy>
  <cp:revision>551</cp:revision>
  <cp:lastPrinted>2019-08-05T23:31:47Z</cp:lastPrinted>
  <dcterms:created xsi:type="dcterms:W3CDTF">2019-07-24T22:32:07Z</dcterms:created>
  <dcterms:modified xsi:type="dcterms:W3CDTF">2019-08-06T20:24:55Z</dcterms:modified>
</cp:coreProperties>
</file>