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41" r:id="rId1"/>
  </p:sldMasterIdLst>
  <p:notesMasterIdLst>
    <p:notesMasterId r:id="rId21"/>
  </p:notesMasterIdLst>
  <p:handoutMasterIdLst>
    <p:handoutMasterId r:id="rId22"/>
  </p:handoutMasterIdLst>
  <p:sldIdLst>
    <p:sldId id="279" r:id="rId2"/>
    <p:sldId id="257" r:id="rId3"/>
    <p:sldId id="278" r:id="rId4"/>
    <p:sldId id="258" r:id="rId5"/>
    <p:sldId id="259" r:id="rId6"/>
    <p:sldId id="268" r:id="rId7"/>
    <p:sldId id="260" r:id="rId8"/>
    <p:sldId id="274" r:id="rId9"/>
    <p:sldId id="275" r:id="rId10"/>
    <p:sldId id="276" r:id="rId11"/>
    <p:sldId id="277" r:id="rId12"/>
    <p:sldId id="266" r:id="rId13"/>
    <p:sldId id="265" r:id="rId14"/>
    <p:sldId id="269" r:id="rId15"/>
    <p:sldId id="267" r:id="rId16"/>
    <p:sldId id="272" r:id="rId17"/>
    <p:sldId id="273" r:id="rId18"/>
    <p:sldId id="280" r:id="rId19"/>
    <p:sldId id="264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4" autoAdjust="0"/>
    <p:restoredTop sz="94660"/>
  </p:normalViewPr>
  <p:slideViewPr>
    <p:cSldViewPr snapToGrid="0">
      <p:cViewPr>
        <p:scale>
          <a:sx n="75" d="100"/>
          <a:sy n="75" d="100"/>
        </p:scale>
        <p:origin x="636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9D976-F6E6-42B6-A6CA-74BFE795578A}" type="datetimeFigureOut">
              <a:rPr lang="fr-FR" smtClean="0"/>
              <a:t>26/01/2016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5D8F5-DD6E-4BCD-95D0-E8972FDC4A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36336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671292-706B-472C-87BB-BE4539A97095}" type="datetimeFigureOut">
              <a:rPr lang="fr-FR" smtClean="0"/>
              <a:t>26/01/2016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9CFB01-A729-4FA0-8B5C-6A6FD4618D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58887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CFB01-A729-4FA0-8B5C-6A6FD4618DC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0423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CFB01-A729-4FA0-8B5C-6A6FD4618DC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17055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CFB01-A729-4FA0-8B5C-6A6FD4618DC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6337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CFB01-A729-4FA0-8B5C-6A6FD4618DC9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51700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CFB01-A729-4FA0-8B5C-6A6FD4618DC9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34519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CFB01-A729-4FA0-8B5C-6A6FD4618DC9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10790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CFB01-A729-4FA0-8B5C-6A6FD4618DC9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91236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CFB01-A729-4FA0-8B5C-6A6FD4618DC9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75246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CFB01-A729-4FA0-8B5C-6A6FD4618DC9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85416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CFB01-A729-4FA0-8B5C-6A6FD4618DC9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25642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CFB01-A729-4FA0-8B5C-6A6FD4618DC9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3383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CFB01-A729-4FA0-8B5C-6A6FD4618DC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568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CFB01-A729-4FA0-8B5C-6A6FD4618DC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0032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CFB01-A729-4FA0-8B5C-6A6FD4618DC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1467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CFB01-A729-4FA0-8B5C-6A6FD4618DC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5337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CFB01-A729-4FA0-8B5C-6A6FD4618DC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0609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CFB01-A729-4FA0-8B5C-6A6FD4618DC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1592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CFB01-A729-4FA0-8B5C-6A6FD4618DC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481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CFB01-A729-4FA0-8B5C-6A6FD4618DC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1738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2B8FDD8-D1FD-4C0C-838E-66D841F49E57}" type="datetime1">
              <a:rPr lang="fr-FR" smtClean="0"/>
              <a:t>26/01/2016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E1215F7-B720-490F-9A6F-E912B8B249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2164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5E22-D029-463E-8480-08F9CB82C9AB}" type="datetime1">
              <a:rPr lang="fr-FR" smtClean="0"/>
              <a:t>26/01/2016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15F7-B720-490F-9A6F-E912B8B249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809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DABF-754D-4CCD-B4A7-5E0534312F19}" type="datetime1">
              <a:rPr lang="fr-FR" smtClean="0"/>
              <a:t>26/01/2016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15F7-B720-490F-9A6F-E912B8B249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755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B3A-5845-47E5-ADE5-197FC465AB39}" type="datetime1">
              <a:rPr lang="fr-FR" smtClean="0"/>
              <a:t>26/01/2016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15F7-B720-490F-9A6F-E912B8B249B4}" type="slidenum">
              <a:rPr lang="fr-FR" smtClean="0"/>
              <a:t>‹N°›</a:t>
            </a:fld>
            <a:endParaRPr lang="fr-F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7011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2C3D6-4746-4CAC-A761-F1E876FD22A9}" type="datetime1">
              <a:rPr lang="fr-FR" smtClean="0"/>
              <a:t>26/01/2016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15F7-B720-490F-9A6F-E912B8B249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5941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99A7-66C4-4D1F-B9FB-102F4756D18E}" type="datetime1">
              <a:rPr lang="fr-FR" smtClean="0"/>
              <a:t>26/01/2016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15F7-B720-490F-9A6F-E912B8B249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442150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99A7-66C4-4D1F-B9FB-102F4756D18E}" type="datetime1">
              <a:rPr lang="fr-FR" smtClean="0"/>
              <a:t>26/01/2016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15F7-B720-490F-9A6F-E912B8B249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24683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8FECD-8E5A-49E7-AB95-0905CD100168}" type="datetime1">
              <a:rPr lang="fr-FR" smtClean="0"/>
              <a:t>26/01/2016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15F7-B720-490F-9A6F-E912B8B249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50784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35BB7-AA9D-4CC3-9B6D-B5F1B90BBE85}" type="datetime1">
              <a:rPr lang="fr-FR" smtClean="0"/>
              <a:t>26/01/2016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15F7-B720-490F-9A6F-E912B8B249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219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229A-7C7A-40F7-8A7B-669D22F7C055}" type="datetime1">
              <a:rPr lang="fr-FR" smtClean="0"/>
              <a:t>26/01/2016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15F7-B720-490F-9A6F-E912B8B249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927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6DB93-4F96-4BDC-B8A1-858946CA2BE1}" type="datetime1">
              <a:rPr lang="fr-FR" smtClean="0"/>
              <a:t>26/01/2016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15F7-B720-490F-9A6F-E912B8B249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9678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4FD8-7880-4058-BEBA-27CA76A5C54C}" type="datetime1">
              <a:rPr lang="fr-FR" smtClean="0"/>
              <a:t>26/01/2016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15F7-B720-490F-9A6F-E912B8B249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6668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1E7F4-E6B1-424A-9BFE-8AE0BBA770F1}" type="datetime1">
              <a:rPr lang="fr-FR" smtClean="0"/>
              <a:t>26/01/2016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15F7-B720-490F-9A6F-E912B8B249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7471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F3B5D-0302-4DCD-B22E-3CCDD6FF90A1}" type="datetime1">
              <a:rPr lang="fr-FR" smtClean="0"/>
              <a:t>26/01/2016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15F7-B720-490F-9A6F-E912B8B249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6247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8A5-7203-40C1-B69E-46CF20618753}" type="datetime1">
              <a:rPr lang="fr-FR" smtClean="0"/>
              <a:t>26/01/2016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15F7-B720-490F-9A6F-E912B8B249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6377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BD53-2462-4965-B7BB-FE9089BE1C2F}" type="datetime1">
              <a:rPr lang="fr-FR" smtClean="0"/>
              <a:t>26/01/2016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15F7-B720-490F-9A6F-E912B8B249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3412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3FE3-4F42-41FB-B41B-49F7500D3DAC}" type="datetime1">
              <a:rPr lang="fr-FR" smtClean="0"/>
              <a:t>26/01/2016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15F7-B720-490F-9A6F-E912B8B249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6837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399A7-66C4-4D1F-B9FB-102F4756D18E}" type="datetime1">
              <a:rPr lang="fr-FR" smtClean="0"/>
              <a:t>26/01/2016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215F7-B720-490F-9A6F-E912B8B249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7491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  <p:sldLayoutId id="2147483953" r:id="rId12"/>
    <p:sldLayoutId id="2147483954" r:id="rId13"/>
    <p:sldLayoutId id="2147483955" r:id="rId14"/>
    <p:sldLayoutId id="2147483956" r:id="rId15"/>
    <p:sldLayoutId id="2147483957" r:id="rId16"/>
    <p:sldLayoutId id="2147483958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Présentation du projet </a:t>
            </a:r>
            <a:r>
              <a:rPr lang="fr-FR" dirty="0" err="1" smtClean="0"/>
              <a:t>tutoré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10315576" cy="3044422"/>
          </a:xfrm>
        </p:spPr>
        <p:txBody>
          <a:bodyPr>
            <a:normAutofit/>
          </a:bodyPr>
          <a:lstStyle/>
          <a:p>
            <a:r>
              <a:rPr lang="fr-FR" dirty="0" smtClean="0"/>
              <a:t>Tuteur :  </a:t>
            </a:r>
          </a:p>
          <a:p>
            <a:r>
              <a:rPr lang="fr-FR" dirty="0"/>
              <a:t>	</a:t>
            </a:r>
            <a:r>
              <a:rPr lang="fr-FR" dirty="0" smtClean="0"/>
              <a:t>YOUCEF </a:t>
            </a:r>
            <a:r>
              <a:rPr lang="fr-FR" dirty="0" err="1" smtClean="0"/>
              <a:t>touati</a:t>
            </a:r>
            <a:endParaRPr lang="fr-FR" dirty="0" smtClean="0"/>
          </a:p>
          <a:p>
            <a:r>
              <a:rPr lang="fr-FR" dirty="0" smtClean="0"/>
              <a:t>Binôme :</a:t>
            </a:r>
          </a:p>
          <a:p>
            <a:r>
              <a:rPr lang="fr-FR" dirty="0"/>
              <a:t>	</a:t>
            </a:r>
            <a:r>
              <a:rPr lang="fr-FR" dirty="0" smtClean="0"/>
              <a:t>AMZIL RIDA </a:t>
            </a:r>
          </a:p>
          <a:p>
            <a:r>
              <a:rPr lang="fr-FR" dirty="0"/>
              <a:t>	</a:t>
            </a:r>
            <a:r>
              <a:rPr lang="fr-FR" dirty="0" err="1" smtClean="0"/>
              <a:t>yasar</a:t>
            </a:r>
            <a:r>
              <a:rPr lang="fr-FR" dirty="0"/>
              <a:t> HERGUNER</a:t>
            </a:r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7766020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Environnement de développement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Module </a:t>
            </a:r>
            <a:r>
              <a:rPr lang="fr-FR" dirty="0" err="1" smtClean="0"/>
              <a:t>Mikromedia</a:t>
            </a:r>
            <a:r>
              <a:rPr lang="fr-FR" dirty="0" smtClean="0"/>
              <a:t> </a:t>
            </a:r>
            <a:r>
              <a:rPr lang="fr-FR" dirty="0"/>
              <a:t>GPS Click :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15F7-B720-490F-9A6F-E912B8B249B4}" type="slidenum">
              <a:rPr lang="fr-FR" sz="1800" smtClean="0"/>
              <a:t>10</a:t>
            </a:fld>
            <a:endParaRPr lang="fr-FR" sz="18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63" y="3008313"/>
            <a:ext cx="344805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050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Environnement de développement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Mplab</a:t>
            </a:r>
            <a:r>
              <a:rPr lang="fr-FR" dirty="0"/>
              <a:t> </a:t>
            </a:r>
            <a:r>
              <a:rPr lang="fr-FR" dirty="0" smtClean="0"/>
              <a:t>IDE</a:t>
            </a:r>
          </a:p>
          <a:p>
            <a:pPr marL="457200" lvl="1" indent="0">
              <a:buNone/>
            </a:pPr>
            <a:endParaRPr lang="fr-FR" dirty="0" smtClean="0"/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 smtClean="0"/>
          </a:p>
          <a:p>
            <a:pPr marL="457200" lvl="1" indent="0">
              <a:buNone/>
            </a:pPr>
            <a:endParaRPr lang="fr-FR" dirty="0" smtClean="0"/>
          </a:p>
          <a:p>
            <a:r>
              <a:rPr lang="fr-FR" dirty="0" err="1" smtClean="0"/>
              <a:t>MikroC</a:t>
            </a:r>
            <a:r>
              <a:rPr lang="fr-FR" dirty="0" smtClean="0"/>
              <a:t> pro IDE</a:t>
            </a:r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15F7-B720-490F-9A6F-E912B8B249B4}" type="slidenum">
              <a:rPr lang="fr-FR" sz="1800" smtClean="0"/>
              <a:t>11</a:t>
            </a:fld>
            <a:endParaRPr lang="fr-FR" sz="18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235" y="4577406"/>
            <a:ext cx="3460472" cy="184841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0257" y="2249487"/>
            <a:ext cx="2457450" cy="181927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7460" y="5164706"/>
            <a:ext cx="2219823" cy="108369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7460" y="2838738"/>
            <a:ext cx="1199653" cy="123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155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des fonctions et protocole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 module GSM 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/>
              <a:t>Il permet de transmettre la voix ainsi que des données numériques.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 smtClean="0"/>
              <a:t>Envoi </a:t>
            </a:r>
            <a:r>
              <a:rPr lang="fr-FR" dirty="0"/>
              <a:t>des SMS (Message Alerte SOS 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 smtClean="0"/>
              <a:t>Commande </a:t>
            </a:r>
            <a:r>
              <a:rPr lang="fr-FR" dirty="0"/>
              <a:t>AT 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/>
              <a:t>AT+CMGS=&lt;</a:t>
            </a:r>
            <a:r>
              <a:rPr lang="fr-FR" dirty="0" err="1"/>
              <a:t>Numéro_destination</a:t>
            </a:r>
            <a:r>
              <a:rPr lang="fr-FR" dirty="0"/>
              <a:t>&gt; </a:t>
            </a:r>
            <a:r>
              <a:rPr lang="fr-FR" dirty="0"/>
              <a:t>: </a:t>
            </a:r>
            <a:r>
              <a:rPr lang="fr-FR" dirty="0" smtClean="0"/>
              <a:t>Ouvrir une session pour envoyer un SMS</a:t>
            </a:r>
            <a:r>
              <a:rPr lang="fr-FR" dirty="0" smtClean="0"/>
              <a:t>	.</a:t>
            </a:r>
            <a:endParaRPr lang="fr-FR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 smtClean="0"/>
              <a:t>AT+CGMM </a:t>
            </a:r>
            <a:r>
              <a:rPr lang="fr-FR" dirty="0"/>
              <a:t>: Demander le modèle.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 smtClean="0"/>
              <a:t>AT+CGMR </a:t>
            </a:r>
            <a:r>
              <a:rPr lang="fr-FR" dirty="0"/>
              <a:t>: Demande d'identification de révision.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 smtClean="0"/>
              <a:t>AT+CGSN </a:t>
            </a:r>
            <a:r>
              <a:rPr lang="fr-FR" dirty="0"/>
              <a:t>: Demander le numéro de série d'identification du produit</a:t>
            </a:r>
            <a:endParaRPr lang="fr-FR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15F7-B720-490F-9A6F-E912B8B249B4}" type="slidenum">
              <a:rPr lang="fr-FR" sz="1800" smtClean="0"/>
              <a:t>12</a:t>
            </a:fld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3101483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des fonctions et protocole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Module GPS: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 smtClean="0"/>
              <a:t>Localiser la position géographique.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 smtClean="0"/>
              <a:t>Protocole </a:t>
            </a:r>
            <a:r>
              <a:rPr lang="fr-FR" dirty="0"/>
              <a:t>NMEA </a:t>
            </a:r>
            <a:r>
              <a:rPr lang="fr-FR" dirty="0" smtClean="0"/>
              <a:t>( National </a:t>
            </a:r>
            <a:r>
              <a:rPr lang="fr-FR" dirty="0"/>
              <a:t>Marine Electronics Association )</a:t>
            </a:r>
            <a:endParaRPr lang="fr-FR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15F7-B720-490F-9A6F-E912B8B249B4}" type="slidenum">
              <a:rPr lang="fr-FR" sz="1800" smtClean="0"/>
              <a:t>13</a:t>
            </a:fld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500083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des fonctions et protocole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3776" y="2186767"/>
            <a:ext cx="9905999" cy="3541714"/>
          </a:xfrm>
        </p:spPr>
        <p:txBody>
          <a:bodyPr/>
          <a:lstStyle/>
          <a:p>
            <a:r>
              <a:rPr lang="fr-FR" dirty="0" smtClean="0"/>
              <a:t>Exemple Tram NMEA :</a:t>
            </a:r>
          </a:p>
          <a:p>
            <a:endParaRPr lang="fr-FR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15F7-B720-490F-9A6F-E912B8B249B4}" type="slidenum">
              <a:rPr lang="fr-FR" sz="1800" smtClean="0"/>
              <a:t>14</a:t>
            </a:fld>
            <a:endParaRPr lang="fr-FR" sz="18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110" y="2251881"/>
            <a:ext cx="7772400" cy="88582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0826" y="3292499"/>
            <a:ext cx="6347334" cy="328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376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des fonctions et protocole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La liaisons </a:t>
            </a:r>
            <a:r>
              <a:rPr lang="fr-FR" dirty="0"/>
              <a:t>Série </a:t>
            </a:r>
            <a:r>
              <a:rPr lang="fr-FR" dirty="0" smtClean="0"/>
              <a:t>:</a:t>
            </a:r>
          </a:p>
          <a:p>
            <a:pPr marL="0" indent="0">
              <a:buNone/>
            </a:pPr>
            <a:r>
              <a:rPr lang="fr-FR" dirty="0" smtClean="0"/>
              <a:t>Les </a:t>
            </a:r>
            <a:r>
              <a:rPr lang="fr-FR" dirty="0"/>
              <a:t>registres UART sur PIC24F :</a:t>
            </a:r>
          </a:p>
          <a:p>
            <a:pPr lvl="1"/>
            <a:r>
              <a:rPr lang="fr-FR" dirty="0"/>
              <a:t>Le PIC24F256GB110 contient 3 UART</a:t>
            </a:r>
          </a:p>
          <a:p>
            <a:pPr lvl="1"/>
            <a:r>
              <a:rPr lang="fr-FR" dirty="0"/>
              <a:t>Chaque UART contient 2 registres :</a:t>
            </a:r>
          </a:p>
          <a:p>
            <a:pPr marL="457200" lvl="1" indent="0">
              <a:buNone/>
            </a:pPr>
            <a:r>
              <a:rPr lang="fr-FR" dirty="0" smtClean="0"/>
              <a:t>	- </a:t>
            </a:r>
            <a:r>
              <a:rPr lang="fr-FR" dirty="0" err="1"/>
              <a:t>UxMODE</a:t>
            </a:r>
            <a:r>
              <a:rPr lang="fr-FR" dirty="0"/>
              <a:t> : Registre des Modes d’un </a:t>
            </a:r>
            <a:r>
              <a:rPr lang="fr-FR" dirty="0" err="1"/>
              <a:t>UARTx</a:t>
            </a:r>
            <a:r>
              <a:rPr lang="fr-FR" dirty="0"/>
              <a:t>.</a:t>
            </a:r>
          </a:p>
          <a:p>
            <a:pPr marL="457200" lvl="1" indent="0">
              <a:buNone/>
            </a:pPr>
            <a:r>
              <a:rPr lang="fr-FR" dirty="0" smtClean="0"/>
              <a:t>	- </a:t>
            </a:r>
            <a:r>
              <a:rPr lang="fr-FR" dirty="0"/>
              <a:t>UXSTA : Registre de statut et de contrôle d’un </a:t>
            </a:r>
            <a:r>
              <a:rPr lang="fr-FR" dirty="0" err="1"/>
              <a:t>UARTx</a:t>
            </a:r>
            <a:r>
              <a:rPr lang="fr-FR" dirty="0"/>
              <a:t>. </a:t>
            </a:r>
          </a:p>
          <a:p>
            <a:pPr marL="457200" lvl="1" indent="0">
              <a:buNone/>
            </a:pPr>
            <a:r>
              <a:rPr lang="fr-FR" dirty="0" smtClean="0"/>
              <a:t>	X </a:t>
            </a:r>
            <a:r>
              <a:rPr lang="fr-FR" dirty="0"/>
              <a:t>: nombre d’UART sélectionnée.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15F7-B720-490F-9A6F-E912B8B249B4}" type="slidenum">
              <a:rPr lang="fr-FR" sz="1800" smtClean="0"/>
              <a:t>15</a:t>
            </a:fld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581738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Détection d’une trame NMEA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15F7-B720-490F-9A6F-E912B8B249B4}" type="slidenum">
              <a:rPr lang="fr-FR" sz="1800" smtClean="0"/>
              <a:t>16</a:t>
            </a:fld>
            <a:endParaRPr lang="fr-FR" sz="18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0797" y="1997074"/>
            <a:ext cx="607695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826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Découpage d’une trame GPS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15F7-B720-490F-9A6F-E912B8B249B4}" type="slidenum">
              <a:rPr lang="fr-FR" sz="1800" smtClean="0"/>
              <a:t>17</a:t>
            </a:fld>
            <a:endParaRPr lang="fr-FR" sz="18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987" y="1731962"/>
            <a:ext cx="530542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607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Découpage d’une trame GPS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3776" y="2186767"/>
            <a:ext cx="9905999" cy="3541714"/>
          </a:xfrm>
        </p:spPr>
        <p:txBody>
          <a:bodyPr/>
          <a:lstStyle/>
          <a:p>
            <a:endParaRPr lang="fr-FR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15F7-B720-490F-9A6F-E912B8B249B4}" type="slidenum">
              <a:rPr lang="fr-FR" sz="1800" smtClean="0"/>
              <a:t>18</a:t>
            </a:fld>
            <a:endParaRPr lang="fr-FR" sz="18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710" y="2096787"/>
            <a:ext cx="7772400" cy="88582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4143" y="3267099"/>
            <a:ext cx="6347334" cy="328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039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83369" y="2484470"/>
            <a:ext cx="9905998" cy="1478570"/>
          </a:xfrm>
        </p:spPr>
        <p:txBody>
          <a:bodyPr/>
          <a:lstStyle/>
          <a:p>
            <a:r>
              <a:rPr lang="fr-FR" sz="4400" dirty="0" smtClean="0"/>
              <a:t>Conclusion</a:t>
            </a: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410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 :	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</a:t>
            </a:r>
            <a:r>
              <a:rPr lang="fr-FR" dirty="0" smtClean="0"/>
              <a:t>éthodologie et organisation du travail</a:t>
            </a:r>
          </a:p>
          <a:p>
            <a:r>
              <a:rPr lang="fr-FR" dirty="0" smtClean="0"/>
              <a:t>Recherche générale </a:t>
            </a:r>
          </a:p>
          <a:p>
            <a:r>
              <a:rPr lang="fr-FR" dirty="0" smtClean="0"/>
              <a:t>Recherche technique </a:t>
            </a:r>
          </a:p>
          <a:p>
            <a:r>
              <a:rPr lang="fr-FR" dirty="0" smtClean="0"/>
              <a:t>Diagramme </a:t>
            </a:r>
            <a:r>
              <a:rPr lang="fr-FR" dirty="0"/>
              <a:t>des fonctions du </a:t>
            </a:r>
            <a:r>
              <a:rPr lang="fr-FR" dirty="0" smtClean="0"/>
              <a:t>traceur</a:t>
            </a:r>
          </a:p>
          <a:p>
            <a:r>
              <a:rPr lang="fr-FR" dirty="0" smtClean="0"/>
              <a:t>Conclusion 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15F7-B720-490F-9A6F-E912B8B249B4}" type="slidenum">
              <a:rPr lang="fr-FR" sz="1800" smtClean="0"/>
              <a:t>2</a:t>
            </a:fld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864056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MÉTHODOLOGIE et ORGANISATION DU TRAVAIL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Étude du projet </a:t>
            </a:r>
          </a:p>
          <a:p>
            <a:r>
              <a:rPr lang="fr-FR" dirty="0"/>
              <a:t>Gérer le projet et distribuer les tâches</a:t>
            </a:r>
          </a:p>
          <a:p>
            <a:r>
              <a:rPr lang="fr-FR" dirty="0"/>
              <a:t>Utiliser </a:t>
            </a:r>
            <a:r>
              <a:rPr lang="fr-FR" dirty="0" smtClean="0"/>
              <a:t>un </a:t>
            </a:r>
            <a:r>
              <a:rPr lang="fr-FR" dirty="0"/>
              <a:t>outil </a:t>
            </a:r>
            <a:r>
              <a:rPr lang="fr-FR" dirty="0" smtClean="0"/>
              <a:t>qui permet </a:t>
            </a:r>
            <a:r>
              <a:rPr lang="fr-FR" dirty="0"/>
              <a:t>la gestion des taches </a:t>
            </a:r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15F7-B720-490F-9A6F-E912B8B249B4}" type="slidenum">
              <a:rPr lang="fr-FR" sz="1800" smtClean="0"/>
              <a:t>3</a:t>
            </a:fld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3269286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Projet en deux </a:t>
            </a:r>
            <a:r>
              <a:rPr lang="fr-FR" dirty="0" smtClean="0"/>
              <a:t>partie </a:t>
            </a:r>
            <a:r>
              <a:rPr lang="fr-FR" dirty="0" smtClean="0"/>
              <a:t>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2" y="2263135"/>
            <a:ext cx="9905999" cy="3541714"/>
          </a:xfrm>
        </p:spPr>
        <p:txBody>
          <a:bodyPr>
            <a:normAutofit/>
          </a:bodyPr>
          <a:lstStyle/>
          <a:p>
            <a:r>
              <a:rPr lang="fr-FR" dirty="0" smtClean="0"/>
              <a:t>Recherche </a:t>
            </a:r>
          </a:p>
          <a:p>
            <a:pPr lvl="1"/>
            <a:r>
              <a:rPr lang="fr-FR" dirty="0" smtClean="0"/>
              <a:t>C’est quoi un traceur GPS/GSM</a:t>
            </a:r>
          </a:p>
          <a:p>
            <a:pPr lvl="1"/>
            <a:r>
              <a:rPr lang="fr-FR" dirty="0" smtClean="0"/>
              <a:t>Composants d’un traceur GPS/GSM</a:t>
            </a:r>
          </a:p>
          <a:p>
            <a:pPr lvl="1"/>
            <a:r>
              <a:rPr lang="fr-FR" dirty="0" smtClean="0"/>
              <a:t>Analyse des fonctions et protocoles </a:t>
            </a:r>
          </a:p>
          <a:p>
            <a:r>
              <a:rPr lang="fr-FR" dirty="0" smtClean="0"/>
              <a:t>Développement </a:t>
            </a:r>
          </a:p>
          <a:p>
            <a:pPr lvl="1"/>
            <a:r>
              <a:rPr lang="fr-FR" dirty="0" smtClean="0"/>
              <a:t>Préparation d’</a:t>
            </a:r>
            <a:r>
              <a:rPr lang="fr-FR" dirty="0" err="1" smtClean="0"/>
              <a:t>envirennement</a:t>
            </a:r>
            <a:r>
              <a:rPr lang="fr-FR" dirty="0" smtClean="0"/>
              <a:t> de développement </a:t>
            </a:r>
          </a:p>
          <a:p>
            <a:pPr lvl="1"/>
            <a:r>
              <a:rPr lang="fr-FR" dirty="0" err="1" smtClean="0"/>
              <a:t>Programation</a:t>
            </a:r>
            <a:r>
              <a:rPr lang="fr-FR" dirty="0" smtClean="0"/>
              <a:t> des fonctions et protocoles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15F7-B720-490F-9A6F-E912B8B249B4}" type="slidenum">
              <a:rPr lang="fr-FR" sz="1800" smtClean="0"/>
              <a:t>4</a:t>
            </a:fld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4123289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C’est quoi un traceur </a:t>
            </a:r>
            <a:r>
              <a:rPr lang="fr-FR" dirty="0" smtClean="0"/>
              <a:t>GPS/GSM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7672" y="2249487"/>
            <a:ext cx="10569739" cy="3541714"/>
          </a:xfrm>
        </p:spPr>
        <p:txBody>
          <a:bodyPr/>
          <a:lstStyle/>
          <a:p>
            <a:r>
              <a:rPr lang="fr-FR" dirty="0" smtClean="0"/>
              <a:t>Il </a:t>
            </a:r>
            <a:r>
              <a:rPr lang="fr-FR" dirty="0"/>
              <a:t>permet </a:t>
            </a:r>
            <a:r>
              <a:rPr lang="fr-FR" dirty="0" smtClean="0"/>
              <a:t> la localisation de la </a:t>
            </a:r>
            <a:r>
              <a:rPr lang="fr-FR" dirty="0"/>
              <a:t>personne ou le véhicule dans </a:t>
            </a:r>
            <a:r>
              <a:rPr lang="fr-FR" dirty="0" smtClean="0"/>
              <a:t>lequel </a:t>
            </a:r>
            <a:r>
              <a:rPr lang="fr-FR" dirty="0"/>
              <a:t>il sera installé.</a:t>
            </a:r>
          </a:p>
          <a:p>
            <a:r>
              <a:rPr lang="fr-FR" dirty="0" smtClean="0"/>
              <a:t>Il </a:t>
            </a:r>
            <a:r>
              <a:rPr lang="fr-FR" dirty="0"/>
              <a:t>permet </a:t>
            </a:r>
            <a:r>
              <a:rPr lang="fr-FR" dirty="0" smtClean="0"/>
              <a:t>d’envoyer </a:t>
            </a:r>
            <a:r>
              <a:rPr lang="fr-FR" dirty="0"/>
              <a:t>ça position </a:t>
            </a:r>
            <a:r>
              <a:rPr lang="fr-FR" dirty="0" smtClean="0"/>
              <a:t> par SMS à l’administrateur ou à </a:t>
            </a:r>
            <a:r>
              <a:rPr lang="fr-FR" dirty="0"/>
              <a:t>un </a:t>
            </a:r>
            <a:r>
              <a:rPr lang="fr-FR" dirty="0" smtClean="0"/>
              <a:t>serveur web.</a:t>
            </a:r>
            <a:endParaRPr lang="fr-FR" dirty="0"/>
          </a:p>
          <a:p>
            <a:r>
              <a:rPr lang="fr-FR" dirty="0" smtClean="0"/>
              <a:t>Enregistrer </a:t>
            </a:r>
            <a:r>
              <a:rPr lang="fr-FR" dirty="0"/>
              <a:t>les positions envoyer </a:t>
            </a:r>
            <a:r>
              <a:rPr lang="fr-FR" dirty="0" smtClean="0"/>
              <a:t>pour crée l’itinéraire </a:t>
            </a:r>
            <a:r>
              <a:rPr lang="fr-FR" dirty="0"/>
              <a:t>du </a:t>
            </a:r>
            <a:r>
              <a:rPr lang="fr-FR" dirty="0" smtClean="0"/>
              <a:t>traceur</a:t>
            </a:r>
            <a:r>
              <a:rPr lang="fr-FR" dirty="0"/>
              <a:t>.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15F7-B720-490F-9A6F-E912B8B249B4}" type="slidenum">
              <a:rPr lang="fr-FR" sz="1800" smtClean="0"/>
              <a:t>5</a:t>
            </a:fld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3599345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C’est quoi un traceur </a:t>
            </a:r>
            <a:r>
              <a:rPr lang="fr-FR" dirty="0" smtClean="0"/>
              <a:t>GPS/GSM ?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15F7-B720-490F-9A6F-E912B8B249B4}" type="slidenum">
              <a:rPr lang="fr-FR" sz="1800" smtClean="0"/>
              <a:t>6</a:t>
            </a:fld>
            <a:endParaRPr lang="fr-FR" sz="18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595" y="1729581"/>
            <a:ext cx="6707235" cy="48899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61318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Composant </a:t>
            </a:r>
            <a:r>
              <a:rPr lang="fr-FR" dirty="0" smtClean="0"/>
              <a:t>principale d’un </a:t>
            </a:r>
            <a:r>
              <a:rPr lang="fr-FR" dirty="0"/>
              <a:t>traceur </a:t>
            </a:r>
            <a:r>
              <a:rPr lang="fr-FR" dirty="0" err="1" smtClean="0"/>
              <a:t>gps</a:t>
            </a:r>
            <a:r>
              <a:rPr lang="fr-FR" dirty="0" smtClean="0"/>
              <a:t>/GSM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Microcontrôleur </a:t>
            </a:r>
          </a:p>
          <a:p>
            <a:r>
              <a:rPr lang="fr-FR" dirty="0" smtClean="0"/>
              <a:t>Module GPS </a:t>
            </a:r>
          </a:p>
          <a:p>
            <a:r>
              <a:rPr lang="fr-FR" dirty="0" smtClean="0"/>
              <a:t>Module GSM </a:t>
            </a:r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15F7-B720-490F-9A6F-E912B8B249B4}" type="slidenum">
              <a:rPr lang="fr-FR" sz="1800" smtClean="0"/>
              <a:t>7</a:t>
            </a:fld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2462059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Environnement de développement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Carte de développement :</a:t>
            </a:r>
          </a:p>
          <a:p>
            <a:pPr lvl="1"/>
            <a:r>
              <a:rPr lang="fr-FR" dirty="0" smtClean="0"/>
              <a:t>PIC24FJ256GB110 </a:t>
            </a:r>
            <a:r>
              <a:rPr lang="fr-FR" dirty="0"/>
              <a:t>microcontrôleur </a:t>
            </a:r>
          </a:p>
          <a:p>
            <a:pPr lvl="1"/>
            <a:r>
              <a:rPr lang="fr-FR" dirty="0" smtClean="0"/>
              <a:t>Écran </a:t>
            </a:r>
            <a:r>
              <a:rPr lang="fr-FR" dirty="0"/>
              <a:t>couleur TFT 320x240 pixel</a:t>
            </a:r>
          </a:p>
          <a:p>
            <a:pPr lvl="1"/>
            <a:r>
              <a:rPr lang="fr-FR" dirty="0" smtClean="0"/>
              <a:t>Écran </a:t>
            </a:r>
            <a:r>
              <a:rPr lang="fr-FR" dirty="0"/>
              <a:t>tactile </a:t>
            </a:r>
          </a:p>
          <a:p>
            <a:pPr lvl="1"/>
            <a:r>
              <a:rPr lang="fr-FR" dirty="0" smtClean="0"/>
              <a:t>CODEC </a:t>
            </a:r>
            <a:r>
              <a:rPr lang="fr-FR" dirty="0"/>
              <a:t>audio stéréo </a:t>
            </a:r>
          </a:p>
          <a:p>
            <a:pPr lvl="1"/>
            <a:r>
              <a:rPr lang="fr-FR" dirty="0" smtClean="0"/>
              <a:t>Mémoire </a:t>
            </a:r>
            <a:r>
              <a:rPr lang="fr-FR" dirty="0"/>
              <a:t>flash supplémentaire </a:t>
            </a:r>
          </a:p>
          <a:p>
            <a:pPr lvl="1"/>
            <a:r>
              <a:rPr lang="fr-FR" dirty="0" smtClean="0"/>
              <a:t>Interface </a:t>
            </a:r>
            <a:r>
              <a:rPr lang="fr-FR" dirty="0"/>
              <a:t>pour carte </a:t>
            </a:r>
            <a:r>
              <a:rPr lang="fr-FR" dirty="0" err="1"/>
              <a:t>microSD</a:t>
            </a:r>
            <a:endParaRPr lang="fr-FR" dirty="0"/>
          </a:p>
          <a:p>
            <a:pPr lvl="1"/>
            <a:r>
              <a:rPr lang="fr-FR" dirty="0" smtClean="0"/>
              <a:t>Interface </a:t>
            </a:r>
            <a:r>
              <a:rPr lang="fr-FR" dirty="0"/>
              <a:t>USB </a:t>
            </a:r>
          </a:p>
          <a:p>
            <a:pPr lvl="1"/>
            <a:r>
              <a:rPr lang="fr-FR" dirty="0" smtClean="0"/>
              <a:t>ICD2 </a:t>
            </a:r>
            <a:r>
              <a:rPr lang="fr-FR" dirty="0"/>
              <a:t>/ 3 programmeurs connecteur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15F7-B720-490F-9A6F-E912B8B249B4}" type="slidenum">
              <a:rPr lang="fr-FR" sz="1800" smtClean="0"/>
              <a:t>8</a:t>
            </a:fld>
            <a:endParaRPr lang="fr-FR" sz="18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676" y="2097088"/>
            <a:ext cx="4845887" cy="349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899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Environnement de développement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Module GSM/GPRS </a:t>
            </a:r>
            <a:r>
              <a:rPr lang="fr-FR" dirty="0" err="1"/>
              <a:t>Mikromedia</a:t>
            </a:r>
            <a:r>
              <a:rPr lang="fr-FR" dirty="0"/>
              <a:t> GSM Click :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15F7-B720-490F-9A6F-E912B8B249B4}" type="slidenum">
              <a:rPr lang="fr-FR" sz="1800" smtClean="0"/>
              <a:t>9</a:t>
            </a:fld>
            <a:endParaRPr lang="fr-FR" sz="18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715" y="3037065"/>
            <a:ext cx="5526332" cy="239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611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1027</TotalTime>
  <Words>347</Words>
  <Application>Microsoft Office PowerPoint</Application>
  <PresentationFormat>Grand écran</PresentationFormat>
  <Paragraphs>117</Paragraphs>
  <Slides>19</Slides>
  <Notes>19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5" baseType="lpstr">
      <vt:lpstr>Arial</vt:lpstr>
      <vt:lpstr>Calibri</vt:lpstr>
      <vt:lpstr>Trebuchet MS</vt:lpstr>
      <vt:lpstr>Tw Cen MT</vt:lpstr>
      <vt:lpstr>Wingdings</vt:lpstr>
      <vt:lpstr>Circuit</vt:lpstr>
      <vt:lpstr>Présentation du projet tutoré </vt:lpstr>
      <vt:lpstr>Plan : </vt:lpstr>
      <vt:lpstr>MÉTHODOLOGIE et ORGANISATION DU TRAVAIL</vt:lpstr>
      <vt:lpstr>Projet en deux partie :</vt:lpstr>
      <vt:lpstr>C’est quoi un traceur GPS/GSM ?</vt:lpstr>
      <vt:lpstr>C’est quoi un traceur GPS/GSM ?</vt:lpstr>
      <vt:lpstr>Composant principale d’un traceur gps/GSM</vt:lpstr>
      <vt:lpstr>Environnement de développement</vt:lpstr>
      <vt:lpstr>Environnement de développement</vt:lpstr>
      <vt:lpstr>Environnement de développement</vt:lpstr>
      <vt:lpstr>Environnement de développement</vt:lpstr>
      <vt:lpstr>Analyse des fonctions et protocole </vt:lpstr>
      <vt:lpstr>Analyse des fonctions et protocole </vt:lpstr>
      <vt:lpstr>Analyse des fonctions et protocole </vt:lpstr>
      <vt:lpstr>Analyse des fonctions et protocole </vt:lpstr>
      <vt:lpstr>Détection d’une trame NMEA</vt:lpstr>
      <vt:lpstr>Découpage d’une trame GPS</vt:lpstr>
      <vt:lpstr>Découpage d’une trame GPS</vt:lpstr>
      <vt:lpstr>Conclusion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user</cp:lastModifiedBy>
  <cp:revision>28</cp:revision>
  <dcterms:created xsi:type="dcterms:W3CDTF">2016-01-26T00:38:38Z</dcterms:created>
  <dcterms:modified xsi:type="dcterms:W3CDTF">2016-01-27T12:06:29Z</dcterms:modified>
</cp:coreProperties>
</file>