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7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6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6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3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5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3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7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9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A851-9918-4270-99A2-E0E06D253876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063679-65C2-4740-A5F1-18F051F960F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02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AF01-340B-4033-B505-D0E619B4E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7EE22-BD0D-4708-9EDD-F8131D091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各主题</a:t>
            </a:r>
            <a:r>
              <a:rPr lang="en-US" altLang="zh-CN" dirty="0"/>
              <a:t>er</a:t>
            </a:r>
            <a:r>
              <a:rPr lang="zh-CN" altLang="en-US" dirty="0"/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39539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7A2C47-96DD-4C11-B150-04D0AF779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48532"/>
            <a:ext cx="6715760" cy="680946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主题间关系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73EFEC-A9BA-446B-A9EA-857C92962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77" y="1282334"/>
            <a:ext cx="4548453" cy="42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1"/>
            <a:ext cx="3952541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A5442-0649-45B8-9DCA-239CDED3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08" y="706121"/>
            <a:ext cx="3365260" cy="55579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4DCFB1-6111-487F-B86F-548D6EE7F625}"/>
              </a:ext>
            </a:extLst>
          </p:cNvPr>
          <p:cNvSpPr/>
          <p:nvPr/>
        </p:nvSpPr>
        <p:spPr>
          <a:xfrm>
            <a:off x="921661" y="1706995"/>
            <a:ext cx="3858619" cy="539353"/>
          </a:xfrm>
          <a:prstGeom prst="rect">
            <a:avLst/>
          </a:prstGeom>
          <a:solidFill>
            <a:srgbClr val="4B73A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BEC15390-2BA0-4261-8C81-EDFF70F238FC}"/>
              </a:ext>
            </a:extLst>
          </p:cNvPr>
          <p:cNvSpPr txBox="1"/>
          <p:nvPr/>
        </p:nvSpPr>
        <p:spPr>
          <a:xfrm>
            <a:off x="1054821" y="1732587"/>
            <a:ext cx="357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组织主题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A0BDC39-C38A-46F6-8A8A-C24141C8432E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主题具体情况</a:t>
            </a:r>
          </a:p>
        </p:txBody>
      </p:sp>
    </p:spTree>
    <p:extLst>
      <p:ext uri="{BB962C8B-B14F-4D97-AF65-F5344CB8AC3E}">
        <p14:creationId xmlns:p14="http://schemas.microsoft.com/office/powerpoint/2010/main" val="230739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1"/>
            <a:ext cx="3952541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B5FFC31-D80C-463D-AF74-E2C902058D26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主题具体情况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BB4774-F648-4290-B484-EEA45B807A2D}"/>
              </a:ext>
            </a:extLst>
          </p:cNvPr>
          <p:cNvSpPr/>
          <p:nvPr/>
        </p:nvSpPr>
        <p:spPr>
          <a:xfrm>
            <a:off x="741379" y="1962498"/>
            <a:ext cx="3858619" cy="539353"/>
          </a:xfrm>
          <a:prstGeom prst="rect">
            <a:avLst/>
          </a:prstGeom>
          <a:solidFill>
            <a:srgbClr val="41CBC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2157B656-CD61-4135-839F-53DA25282307}"/>
              </a:ext>
            </a:extLst>
          </p:cNvPr>
          <p:cNvSpPr txBox="1"/>
          <p:nvPr/>
        </p:nvSpPr>
        <p:spPr>
          <a:xfrm>
            <a:off x="874540" y="1988090"/>
            <a:ext cx="45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通行主题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B4697A-194F-4D35-AB7A-9A2016FF6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82" y="956995"/>
            <a:ext cx="2813304" cy="44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7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1"/>
            <a:ext cx="3952541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F9EE83-C8AC-4DDF-8DD3-4CA9912F4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89" y="461645"/>
            <a:ext cx="1975168" cy="577887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4B392D-47C8-471D-A5EA-BFFD1F839FDE}"/>
              </a:ext>
            </a:extLst>
          </p:cNvPr>
          <p:cNvSpPr/>
          <p:nvPr/>
        </p:nvSpPr>
        <p:spPr>
          <a:xfrm>
            <a:off x="962299" y="2052797"/>
            <a:ext cx="3858619" cy="539353"/>
          </a:xfrm>
          <a:prstGeom prst="rect">
            <a:avLst/>
          </a:prstGeom>
          <a:solidFill>
            <a:srgbClr val="4A9CC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E84FD76B-3A51-4A82-A909-ED704DBCF70E}"/>
              </a:ext>
            </a:extLst>
          </p:cNvPr>
          <p:cNvSpPr txBox="1"/>
          <p:nvPr/>
        </p:nvSpPr>
        <p:spPr>
          <a:xfrm>
            <a:off x="1095460" y="2078389"/>
            <a:ext cx="372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人员主题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6946160-2C68-4C83-85AC-4986DDD72720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主题具体情况</a:t>
            </a:r>
          </a:p>
        </p:txBody>
      </p:sp>
    </p:spTree>
    <p:extLst>
      <p:ext uri="{BB962C8B-B14F-4D97-AF65-F5344CB8AC3E}">
        <p14:creationId xmlns:p14="http://schemas.microsoft.com/office/powerpoint/2010/main" val="18932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1"/>
            <a:ext cx="3952541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624C3A-EAD5-4A22-BC2C-DF4413A5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5" y="996993"/>
            <a:ext cx="6530704" cy="48640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F75FCA-623A-4369-BDB3-B6530FB4ACCD}"/>
              </a:ext>
            </a:extLst>
          </p:cNvPr>
          <p:cNvSpPr/>
          <p:nvPr/>
        </p:nvSpPr>
        <p:spPr>
          <a:xfrm>
            <a:off x="797674" y="2742536"/>
            <a:ext cx="3858619" cy="539353"/>
          </a:xfrm>
          <a:prstGeom prst="rect">
            <a:avLst/>
          </a:prstGeom>
          <a:solidFill>
            <a:srgbClr val="5A538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TextBox 64">
            <a:extLst>
              <a:ext uri="{FF2B5EF4-FFF2-40B4-BE49-F238E27FC236}">
                <a16:creationId xmlns:a16="http://schemas.microsoft.com/office/drawing/2014/main" id="{7238FAF5-A074-4005-B655-CEF153C63ACB}"/>
              </a:ext>
            </a:extLst>
          </p:cNvPr>
          <p:cNvSpPr txBox="1"/>
          <p:nvPr/>
        </p:nvSpPr>
        <p:spPr>
          <a:xfrm>
            <a:off x="930835" y="2768128"/>
            <a:ext cx="444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企业主题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F222B5CC-3A92-4B12-86FD-4804432A15F7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主题具体情况</a:t>
            </a:r>
          </a:p>
        </p:txBody>
      </p:sp>
    </p:spTree>
    <p:extLst>
      <p:ext uri="{BB962C8B-B14F-4D97-AF65-F5344CB8AC3E}">
        <p14:creationId xmlns:p14="http://schemas.microsoft.com/office/powerpoint/2010/main" val="304079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1"/>
            <a:ext cx="3952541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A0BDC39-C38A-46F6-8A8A-C24141C8432E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主题具体情况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C1DE28-CD45-4DA4-A3AA-FFEF37DC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851" y="431165"/>
            <a:ext cx="2539340" cy="56965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2A9B787-1B82-4EFA-A2C3-D6BB9113B118}"/>
              </a:ext>
            </a:extLst>
          </p:cNvPr>
          <p:cNvSpPr/>
          <p:nvPr/>
        </p:nvSpPr>
        <p:spPr>
          <a:xfrm>
            <a:off x="999649" y="2331277"/>
            <a:ext cx="3858619" cy="5393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F377511C-6299-4EA6-BE7D-F2D86B6C2295}"/>
              </a:ext>
            </a:extLst>
          </p:cNvPr>
          <p:cNvSpPr txBox="1"/>
          <p:nvPr/>
        </p:nvSpPr>
        <p:spPr>
          <a:xfrm>
            <a:off x="1132809" y="2356869"/>
            <a:ext cx="357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5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空间主题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74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49054A0-641B-4094-86AC-18388FEC61AA}"/>
              </a:ext>
            </a:extLst>
          </p:cNvPr>
          <p:cNvSpPr txBox="1">
            <a:spLocks/>
          </p:cNvSpPr>
          <p:nvPr/>
        </p:nvSpPr>
        <p:spPr>
          <a:xfrm>
            <a:off x="538179" y="294641"/>
            <a:ext cx="3952541" cy="82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A0BDC39-C38A-46F6-8A8A-C24141C8432E}"/>
              </a:ext>
            </a:extLst>
          </p:cNvPr>
          <p:cNvSpPr txBox="1">
            <a:spLocks/>
          </p:cNvSpPr>
          <p:nvPr/>
        </p:nvSpPr>
        <p:spPr>
          <a:xfrm>
            <a:off x="538179" y="294640"/>
            <a:ext cx="3952541" cy="895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主题具体情况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AA7A95-2498-4FF6-8766-85432BC9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7325"/>
            <a:ext cx="5461599" cy="56033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E832E46-EE7B-4642-92CE-A44A82BCA7C3}"/>
              </a:ext>
            </a:extLst>
          </p:cNvPr>
          <p:cNvSpPr/>
          <p:nvPr/>
        </p:nvSpPr>
        <p:spPr>
          <a:xfrm>
            <a:off x="814093" y="2104204"/>
            <a:ext cx="3858619" cy="53935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TextBox 64">
            <a:extLst>
              <a:ext uri="{FF2B5EF4-FFF2-40B4-BE49-F238E27FC236}">
                <a16:creationId xmlns:a16="http://schemas.microsoft.com/office/drawing/2014/main" id="{AE48F7A0-B7ED-41F7-A3A2-BF10FC8B5090}"/>
              </a:ext>
            </a:extLst>
          </p:cNvPr>
          <p:cNvSpPr txBox="1"/>
          <p:nvPr/>
        </p:nvSpPr>
        <p:spPr>
          <a:xfrm>
            <a:off x="953219" y="2143047"/>
            <a:ext cx="323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6      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工单主题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53587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53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Gill Sans MT</vt:lpstr>
      <vt:lpstr>微软雅黑</vt:lpstr>
      <vt:lpstr>Arial</vt:lpstr>
      <vt:lpstr>画廊</vt:lpstr>
      <vt:lpstr>主题ER图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主题ER图</dc:title>
  <dc:creator>ren yi</dc:creator>
  <cp:lastModifiedBy>ren yi</cp:lastModifiedBy>
  <cp:revision>2</cp:revision>
  <dcterms:created xsi:type="dcterms:W3CDTF">2021-06-10T05:48:27Z</dcterms:created>
  <dcterms:modified xsi:type="dcterms:W3CDTF">2021-06-10T06:02:59Z</dcterms:modified>
</cp:coreProperties>
</file>