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008000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008000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boost.org/users/download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Ahmad Awan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250920"/>
            <a:ext cx="907092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set of libraries.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Eighty individual Libraries.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be used with both free and proprietary software projects.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Useful for any C++ developer.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CAN IT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 support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Multithreading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Regular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Algebra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YOU SHOULD CONSIDER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 wide range of support.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of Boost's founders are on the C++ standards committee.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Several libraries have been incorporated into C++11 standard.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pointers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383280" y="1463040"/>
            <a:ext cx="180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280160" y="393192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C+++ 18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file system library based on boost::filesystem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7520"/>
            <a:ext cx="9005760" cy="2834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Link: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https://www.boost.org/users/download/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UNIX: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--bzip2 -xf /path/to/boost_1_66_0.tar.bz2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--gz -xf /path/to/boost_1_66_0.tar.gz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path/to/boost_1_66_0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./bootstrap.sh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./b2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383280" y="1463040"/>
            <a:ext cx="180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280160" y="393192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Parsing is the problem of transforming a linear sequence of characters into a syntax tree.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easily interpreted, managed, or transmitted by a computer.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450520" y="4297680"/>
            <a:ext cx="669348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2018-04-04T09:52:11Z</dcterms:created>
  <dc:creator/>
  <dc:description/>
  <dc:language>en-US</dc:language>
  <cp:lastModifiedBy/>
  <dcterms:modified xsi:type="dcterms:W3CDTF">2018-04-14T23:17:09Z</dcterms:modified>
  <cp:revision>18</cp:revision>
  <dc:subject/>
  <dc:title/>
</cp:coreProperties>
</file>