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  <p:sldId id="272" r:id="rId21"/>
    <p:sldId id="275" r:id="rId22"/>
    <p:sldId id="283" r:id="rId23"/>
    <p:sldId id="276" r:id="rId24"/>
    <p:sldId id="290" r:id="rId25"/>
    <p:sldId id="291" r:id="rId26"/>
    <p:sldId id="292" r:id="rId27"/>
    <p:sldId id="279" r:id="rId28"/>
    <p:sldId id="277" r:id="rId29"/>
    <p:sldId id="278" r:id="rId30"/>
    <p:sldId id="293" r:id="rId31"/>
    <p:sldId id="280" r:id="rId32"/>
    <p:sldId id="281" r:id="rId33"/>
    <p:sldId id="282" r:id="rId34"/>
    <p:sldId id="286" r:id="rId35"/>
    <p:sldId id="289" r:id="rId36"/>
    <p:sldId id="284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25BF65D-7D1A-4D87-8DC4-276376CB1126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75E4DA-252C-4931-9BBE-C1B4EFDB24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mdyd_000\Downloads\Video\HACKING%20IN%20PROGRESS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Demistifying Hacking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 descr="https://3apq7g38q3kw2yn3fx4bojii-wpengine.netdna-ssl.com/wp-content/uploads/2018/08/hat-750x50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02518" y="1774825"/>
            <a:ext cx="6938963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POPULARIZED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Hollywood popularized hackers.</a:t>
            </a:r>
          </a:p>
          <a:p>
            <a:r>
              <a:rPr lang="en-US" dirty="0" smtClean="0"/>
              <a:t>A few key strokes and they are in.</a:t>
            </a:r>
          </a:p>
          <a:p>
            <a:r>
              <a:rPr lang="en-US" dirty="0" smtClean="0"/>
              <a:t>Can gain access to a nuclear power plant or a secure military or company network in a few minutes.</a:t>
            </a:r>
          </a:p>
          <a:p>
            <a:r>
              <a:rPr lang="en-US" dirty="0" smtClean="0"/>
              <a:t>Every computer user knows how to hack.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ACKING IN PROGRESS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25400" y="849313"/>
            <a:ext cx="9169400" cy="5157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ACTUALLY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Sitting. Checking. Waiting. Thinking.</a:t>
            </a:r>
          </a:p>
          <a:p>
            <a:r>
              <a:rPr lang="en-US" dirty="0" smtClean="0"/>
              <a:t>Hackers can be also called security experts.</a:t>
            </a:r>
          </a:p>
          <a:p>
            <a:r>
              <a:rPr lang="en-US" dirty="0" smtClean="0"/>
              <a:t>Indepth knowledge needed on the target.</a:t>
            </a:r>
          </a:p>
          <a:p>
            <a:r>
              <a:rPr lang="en-US" dirty="0" smtClean="0"/>
              <a:t>Can take hours.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Keylogger.</a:t>
            </a:r>
          </a:p>
          <a:p>
            <a:r>
              <a:rPr lang="en-US" dirty="0" smtClean="0"/>
              <a:t>Denial of Service (DoS\DDoS).</a:t>
            </a:r>
          </a:p>
          <a:p>
            <a:r>
              <a:rPr lang="en-US" dirty="0" smtClean="0"/>
              <a:t>Phishing.</a:t>
            </a:r>
          </a:p>
          <a:p>
            <a:r>
              <a:rPr lang="en-US" dirty="0" smtClean="0"/>
              <a:t>Virus\Trojan.</a:t>
            </a:r>
          </a:p>
          <a:p>
            <a:r>
              <a:rPr lang="en-US" dirty="0" smtClean="0"/>
              <a:t>Social Engineering.</a:t>
            </a:r>
          </a:p>
          <a:p>
            <a:r>
              <a:rPr lang="en-US" dirty="0"/>
              <a:t>Eavesdropping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LOGGERS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and record each and every key stroke.</a:t>
            </a:r>
          </a:p>
          <a:p>
            <a:r>
              <a:rPr lang="en-US" dirty="0" smtClean="0"/>
              <a:t>Send the record to an email after a specified time.</a:t>
            </a:r>
          </a:p>
          <a:p>
            <a:r>
              <a:rPr lang="en-US" dirty="0" smtClean="0"/>
              <a:t>Maybe visible in task manager but may assume the name of a system task such as “svchost.exe”.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hack but is harmful.</a:t>
            </a:r>
          </a:p>
          <a:p>
            <a:r>
              <a:rPr lang="en-US" dirty="0" smtClean="0"/>
              <a:t>Simple premise.</a:t>
            </a:r>
          </a:p>
          <a:p>
            <a:r>
              <a:rPr lang="en-US" dirty="0" smtClean="0"/>
              <a:t>Send so many request to the server to overwhelm it.</a:t>
            </a:r>
            <a:endParaRPr lang="en-US" dirty="0"/>
          </a:p>
        </p:txBody>
      </p:sp>
      <p:pic>
        <p:nvPicPr>
          <p:cNvPr id="24578" name="Picture 2" descr="Image result for dd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152775"/>
            <a:ext cx="614362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700" name="Picture 4" descr="http://www.lescybers.fr/img/cms/april_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95400"/>
            <a:ext cx="9144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biggest flaw in any system is the human aspect.</a:t>
            </a:r>
          </a:p>
          <a:p>
            <a:r>
              <a:rPr lang="en-US" dirty="0" smtClean="0"/>
              <a:t>Security can be made stronger but humans are still stupid.</a:t>
            </a:r>
          </a:p>
          <a:p>
            <a:r>
              <a:rPr lang="en-US" dirty="0" smtClean="0"/>
              <a:t>Social engineering included phishing attacks, rubber duckies or baiting.</a:t>
            </a:r>
          </a:p>
          <a:p>
            <a:r>
              <a:rPr lang="en-US" dirty="0" smtClean="0"/>
              <a:t>Even the Africian officer offering you a million dollars email is a crafty social engineering attack.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replicating virus.</a:t>
            </a:r>
          </a:p>
          <a:p>
            <a:r>
              <a:rPr lang="en-US" dirty="0" smtClean="0"/>
              <a:t>Uses a computer network or emails to spread.</a:t>
            </a:r>
          </a:p>
          <a:p>
            <a:r>
              <a:rPr lang="en-US" dirty="0" smtClean="0"/>
              <a:t>Does nothing but take up resources.</a:t>
            </a:r>
          </a:p>
          <a:p>
            <a:r>
              <a:rPr lang="en-US" b="1" dirty="0" smtClean="0"/>
              <a:t>ILOVEYOU </a:t>
            </a:r>
            <a:r>
              <a:rPr lang="en-US" dirty="0" smtClean="0"/>
              <a:t>virus costed about $15 billion dollars in damages.</a:t>
            </a:r>
          </a:p>
          <a:p>
            <a:r>
              <a:rPr lang="en-US" dirty="0" smtClean="0"/>
              <a:t>In 1999, Melissa virus </a:t>
            </a:r>
            <a:r>
              <a:rPr lang="en-US" dirty="0"/>
              <a:t>caused $1.2 billion in </a:t>
            </a:r>
            <a:r>
              <a:rPr lang="en-US" dirty="0" smtClean="0"/>
              <a:t>damages.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species with the more advance technology wipes out the inferior one.</a:t>
            </a:r>
          </a:p>
          <a:p>
            <a:r>
              <a:rPr lang="en-US" dirty="0" smtClean="0"/>
              <a:t>Wars were once won with most advance weapons technology.</a:t>
            </a:r>
          </a:p>
          <a:p>
            <a:r>
              <a:rPr lang="en-US" dirty="0" smtClean="0"/>
              <a:t>World War II was won by intelligence and computers.</a:t>
            </a:r>
          </a:p>
          <a:p>
            <a:r>
              <a:rPr lang="en-US" dirty="0" smtClean="0"/>
              <a:t>Alan Turing broke the Enigma Code and allowed the British to decode all secret German communication.</a:t>
            </a:r>
          </a:p>
          <a:p>
            <a:r>
              <a:rPr lang="en-US" dirty="0" smtClean="0"/>
              <a:t>His work shortened the war by more than two years and saved over millions of lives.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Troy fell for the fake wooden horse.</a:t>
            </a:r>
          </a:p>
          <a:p>
            <a:r>
              <a:rPr lang="en-US" dirty="0" smtClean="0"/>
              <a:t>Trojan virus are programs that hide their true purpose.</a:t>
            </a:r>
          </a:p>
          <a:p>
            <a:r>
              <a:rPr lang="en-US" dirty="0" smtClean="0"/>
              <a:t>May install backdoor or ransomeware.</a:t>
            </a:r>
          </a:p>
          <a:p>
            <a:r>
              <a:rPr lang="en-US" dirty="0" smtClean="0"/>
              <a:t>Gives access to affected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Do not self spread</a:t>
            </a:r>
            <a:endParaRPr lang="en-US" dirty="0"/>
          </a:p>
        </p:txBody>
      </p:sp>
      <p:pic>
        <p:nvPicPr>
          <p:cNvPr id="30722" name="Picture 2" descr="Image result for trojan hor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0" y="4191000"/>
            <a:ext cx="35560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A virus that encrypts certain random documents.</a:t>
            </a:r>
          </a:p>
          <a:p>
            <a:r>
              <a:rPr lang="en-US" dirty="0" smtClean="0"/>
              <a:t>Will decrypt or provide key if a payment is made.</a:t>
            </a:r>
          </a:p>
          <a:p>
            <a:r>
              <a:rPr lang="en-US" dirty="0" smtClean="0"/>
              <a:t>Bitcoin is being used as a payment currency</a:t>
            </a:r>
          </a:p>
          <a:p>
            <a:r>
              <a:rPr lang="en-US" dirty="0" smtClean="0"/>
              <a:t>Typically </a:t>
            </a:r>
            <a:r>
              <a:rPr lang="en-US" dirty="0"/>
              <a:t>carried out using a Trojan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2017, Wannacry affected more than 200,000 computers across 150 countries, with total damages ranging from hundreds of millions to billions of dollars.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Wana Decrypt0r 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3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logger is similar eavesdropping.</a:t>
            </a:r>
          </a:p>
          <a:p>
            <a:r>
              <a:rPr lang="en-US" dirty="0" smtClean="0"/>
              <a:t>Packet sniffing and fake open wifi networks are used.</a:t>
            </a:r>
          </a:p>
          <a:p>
            <a:r>
              <a:rPr lang="en-US" dirty="0" smtClean="0"/>
              <a:t>Even real public wifi such as in restaurants can be eavesdropped.</a:t>
            </a:r>
          </a:p>
          <a:p>
            <a:r>
              <a:rPr lang="en-US" dirty="0" smtClean="0"/>
              <a:t>The traffic and its contents are read.</a:t>
            </a:r>
          </a:p>
          <a:p>
            <a:r>
              <a:rPr lang="en-US" dirty="0" smtClean="0"/>
              <a:t>Login credentials and banking info can be stolen.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did not prepare for sql attack</a:t>
            </a:r>
          </a:p>
          <a:p>
            <a:r>
              <a:rPr lang="en-US" dirty="0" smtClean="0"/>
              <a:t>Inserting a partial sql command in an input field can change the result.</a:t>
            </a:r>
          </a:p>
          <a:p>
            <a:r>
              <a:rPr lang="en-US" dirty="0" smtClean="0"/>
              <a:t>Putting a comment in the input field can be used.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81600"/>
            <a:ext cx="83358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3124200" cy="172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67400"/>
            <a:ext cx="86130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52600"/>
            <a:ext cx="281485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657600"/>
            <a:ext cx="78044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comment is double dash - -</a:t>
            </a:r>
          </a:p>
          <a:p>
            <a:r>
              <a:rPr lang="en-US" dirty="0" smtClean="0"/>
              <a:t>If the input field 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insert another query of our own after the inverted comma and before the semicolon. </a:t>
            </a:r>
          </a:p>
          <a:p>
            <a:r>
              <a:rPr lang="en-US" dirty="0" smtClean="0"/>
              <a:t>Union will be used for the new query.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895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 Black" pitchFamily="34" charset="0"/>
              </a:rPr>
              <a:t>‘ ; --</a:t>
            </a:r>
            <a:endParaRPr lang="en-US" sz="54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Browsing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Real Life.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all passwords are bad which includes all of us.</a:t>
            </a:r>
          </a:p>
          <a:p>
            <a:r>
              <a:rPr lang="en-US" dirty="0" smtClean="0"/>
              <a:t>Adding a number or symbol wont magically secure them.</a:t>
            </a:r>
          </a:p>
          <a:p>
            <a:r>
              <a:rPr lang="en-US" dirty="0" smtClean="0"/>
              <a:t>Why are most password bad?</a:t>
            </a:r>
            <a:endParaRPr lang="en-US" dirty="0"/>
          </a:p>
          <a:p>
            <a:r>
              <a:rPr lang="en-US" dirty="0" smtClean="0"/>
              <a:t>Because the bases for secure passwords are mostly outdated.</a:t>
            </a:r>
          </a:p>
          <a:p>
            <a:r>
              <a:rPr lang="en-US" dirty="0" smtClean="0"/>
              <a:t>Most passwords can be broken by dictionary attacks or </a:t>
            </a:r>
            <a:r>
              <a:rPr lang="en-US" smtClean="0"/>
              <a:t>brute </a:t>
            </a:r>
            <a:r>
              <a:rPr lang="en-US" smtClean="0"/>
              <a:t>force using AirCrack.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Password Streng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modify (a computer program or electronic device) or write (a program) in a skillful or clever way.</a:t>
            </a:r>
          </a:p>
          <a:p>
            <a:pPr lvl="1"/>
            <a:r>
              <a:rPr lang="en-US" dirty="0" smtClean="0"/>
              <a:t>Dictionary.com</a:t>
            </a:r>
          </a:p>
          <a:p>
            <a:r>
              <a:rPr lang="en-US" dirty="0" smtClean="0"/>
              <a:t>To circumvent security and break into (a network, computer, file, etc.), usually with malicios intent.</a:t>
            </a:r>
          </a:p>
          <a:p>
            <a:pPr lvl="1"/>
            <a:r>
              <a:rPr lang="en-US" dirty="0" smtClean="0"/>
              <a:t>Dictionary.com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 should never be saved as a plain text in the database.</a:t>
            </a:r>
          </a:p>
          <a:p>
            <a:r>
              <a:rPr lang="en-US" dirty="0" smtClean="0"/>
              <a:t>A hashing algorithm should be applied.</a:t>
            </a:r>
          </a:p>
          <a:p>
            <a:r>
              <a:rPr lang="en-US" dirty="0" smtClean="0"/>
              <a:t>A salting technique can increase security.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give away any info online</a:t>
            </a:r>
          </a:p>
          <a:p>
            <a:r>
              <a:rPr lang="en-US" dirty="0" smtClean="0"/>
              <a:t>Do NOT visit unknown sites.</a:t>
            </a:r>
          </a:p>
          <a:p>
            <a:r>
              <a:rPr lang="en-US" dirty="0" smtClean="0"/>
              <a:t>Do NOT download from unknown sites.</a:t>
            </a:r>
          </a:p>
          <a:p>
            <a:r>
              <a:rPr lang="en-US" dirty="0" smtClean="0"/>
              <a:t>Do NOT click the “free ipad banner”.</a:t>
            </a:r>
          </a:p>
          <a:p>
            <a:r>
              <a:rPr lang="en-US" dirty="0" smtClean="0"/>
              <a:t>DO check file to be downloaded.</a:t>
            </a:r>
          </a:p>
          <a:p>
            <a:r>
              <a:rPr lang="en-US" dirty="0" smtClean="0"/>
              <a:t>DO check if the download button takes you do another site by hovering.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use disk given to you by a stranger.</a:t>
            </a:r>
          </a:p>
          <a:p>
            <a:r>
              <a:rPr lang="en-US" dirty="0" smtClean="0"/>
              <a:t>Do NOT pick up a stray usb stick.</a:t>
            </a:r>
          </a:p>
          <a:p>
            <a:r>
              <a:rPr lang="en-US" dirty="0" smtClean="0"/>
              <a:t>Do NOT give away your login info even to call agents.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HACKS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security exploits or holes.</a:t>
            </a:r>
          </a:p>
          <a:p>
            <a:r>
              <a:rPr lang="en-US" dirty="0" smtClean="0"/>
              <a:t>Code injection can occur due to buffer overflow or other attacks.</a:t>
            </a:r>
          </a:p>
          <a:p>
            <a:r>
              <a:rPr lang="en-US" dirty="0" smtClean="0"/>
              <a:t>One person was able to change the game Super Mario Bros to Flappy Bird using code injection and various vulnerabilities in the game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DAY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weakness in a system.</a:t>
            </a:r>
          </a:p>
          <a:p>
            <a:r>
              <a:rPr lang="en-US" dirty="0" smtClean="0"/>
              <a:t>Allows a virus to control the machine undetected.</a:t>
            </a:r>
          </a:p>
          <a:p>
            <a:r>
              <a:rPr lang="en-US" dirty="0" smtClean="0"/>
              <a:t>Its called zero day because 0 days have been spent on fixing the security flaw.</a:t>
            </a:r>
          </a:p>
          <a:p>
            <a:r>
              <a:rPr lang="en-US" dirty="0" smtClean="0"/>
              <a:t>They are extremely rare. </a:t>
            </a:r>
          </a:p>
          <a:p>
            <a:r>
              <a:rPr lang="en-US" dirty="0" smtClean="0"/>
              <a:t>A zero day can be sould on the black market for hundreds of thousands of dollars.</a:t>
            </a:r>
          </a:p>
          <a:p>
            <a:r>
              <a:rPr lang="en-US" dirty="0" smtClean="0"/>
              <a:t>One zero day is enough to affect millions of machines.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Government publishes a document called the “World Threat Assessment”.</a:t>
            </a:r>
          </a:p>
          <a:p>
            <a:r>
              <a:rPr lang="en-US" dirty="0" smtClean="0"/>
              <a:t>In 2007 report, cyber warefare wasn’t included.</a:t>
            </a:r>
          </a:p>
          <a:p>
            <a:r>
              <a:rPr lang="en-US" dirty="0" smtClean="0"/>
              <a:t>In 2011, cyber warefare was at the bottom on the list.</a:t>
            </a:r>
          </a:p>
          <a:p>
            <a:r>
              <a:rPr lang="en-US" dirty="0" smtClean="0"/>
              <a:t>From 2013, cyber warefare was the top threat.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STUXNET: The Worlds First Digital Weapon</a:t>
            </a:r>
          </a:p>
          <a:p>
            <a:r>
              <a:rPr lang="en-US" dirty="0" smtClean="0"/>
              <a:t>Experts called it the greatest rootkit ever created.</a:t>
            </a:r>
          </a:p>
          <a:p>
            <a:r>
              <a:rPr lang="en-US" dirty="0" smtClean="0"/>
              <a:t>Affected computers in almost every country.</a:t>
            </a:r>
          </a:p>
          <a:p>
            <a:r>
              <a:rPr lang="en-US" dirty="0" smtClean="0"/>
              <a:t>STUXNET had seven methods of spreading.</a:t>
            </a:r>
          </a:p>
          <a:p>
            <a:r>
              <a:rPr lang="en-US" dirty="0" smtClean="0"/>
              <a:t>It is unheard of a virus having more than one zero day. STUXNET had four different zero days.</a:t>
            </a:r>
          </a:p>
          <a:p>
            <a:r>
              <a:rPr lang="en-US" dirty="0" smtClean="0"/>
              <a:t>Amount of money spent meant  that only a powerful organization was behind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did nothing, stayed dormant.</a:t>
            </a:r>
          </a:p>
          <a:p>
            <a:r>
              <a:rPr lang="en-US" dirty="0" smtClean="0"/>
              <a:t>Its target: NATANZ Uranium Enrichment Plant in Iran. Their PLC units and centrifuges.</a:t>
            </a:r>
          </a:p>
          <a:p>
            <a:r>
              <a:rPr lang="en-US" dirty="0" smtClean="0"/>
              <a:t>After infecting the target, it was recording data from centrifuge for 13 days.</a:t>
            </a:r>
          </a:p>
          <a:p>
            <a:r>
              <a:rPr lang="en-US" dirty="0" smtClean="0"/>
              <a:t>Afterwards, STUXNET increased and decreased the centrifge speed for 15 minutes each.</a:t>
            </a:r>
          </a:p>
          <a:p>
            <a:r>
              <a:rPr lang="en-US" dirty="0" smtClean="0"/>
              <a:t>It used to recorded data to override the output data so it would seem that nothings wrong.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dirty="0" smtClean="0"/>
              <a:t>Even disabled the manual emergency off switch.</a:t>
            </a:r>
          </a:p>
          <a:p>
            <a:r>
              <a:rPr lang="en-US" dirty="0" smtClean="0"/>
              <a:t>The spin speed would be changed every 27 days.</a:t>
            </a:r>
          </a:p>
          <a:p>
            <a:r>
              <a:rPr lang="en-US" dirty="0" smtClean="0"/>
              <a:t>It destroyed over a thousand centrifuges.</a:t>
            </a:r>
          </a:p>
          <a:p>
            <a:r>
              <a:rPr lang="en-US" dirty="0" smtClean="0"/>
              <a:t>Anonymous NSA sources, confirmed that “Olympic Games”, was a multimillion dollar joint effort by the NSA, GCHQ in UK and UNIT 8200 in Israel.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Hat.</a:t>
            </a:r>
          </a:p>
          <a:p>
            <a:r>
              <a:rPr lang="en-US" dirty="0" smtClean="0"/>
              <a:t>Black/Red Hat.</a:t>
            </a:r>
          </a:p>
          <a:p>
            <a:r>
              <a:rPr lang="en-US" dirty="0" smtClean="0"/>
              <a:t>Grey Hat.</a:t>
            </a:r>
          </a:p>
        </p:txBody>
      </p:sp>
      <p:pic>
        <p:nvPicPr>
          <p:cNvPr id="4100" name="Picture 4" descr="http://cdn1.itpro.co.uk/sites/itpro/files/styles/article_main_wide_image/public/2018/01/white_hat_grey_hat_black_hat_hackers.jpg?itok=84mS3bj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352800"/>
            <a:ext cx="5905500" cy="3324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HAT HACKERS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their knowledge for good.</a:t>
            </a:r>
          </a:p>
          <a:p>
            <a:r>
              <a:rPr lang="en-US" dirty="0" smtClean="0"/>
              <a:t>Inform companies of security flaws.</a:t>
            </a:r>
          </a:p>
          <a:p>
            <a:r>
              <a:rPr lang="en-US" dirty="0" smtClean="0"/>
              <a:t>Usually hired by companies to check vulnarabilities. </a:t>
            </a:r>
          </a:p>
          <a:p>
            <a:r>
              <a:rPr lang="en-US" dirty="0" smtClean="0"/>
              <a:t>Are awarded prizes or “bounty”.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HAT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their knowledge for evil or personal gain.</a:t>
            </a:r>
          </a:p>
          <a:p>
            <a:r>
              <a:rPr lang="en-US" dirty="0" smtClean="0"/>
              <a:t>Focused on by news and social media.</a:t>
            </a:r>
          </a:p>
          <a:p>
            <a:r>
              <a:rPr lang="en-US" dirty="0" smtClean="0"/>
              <a:t>Finds zero-day exploits or other security hole.</a:t>
            </a:r>
          </a:p>
          <a:p>
            <a:r>
              <a:rPr lang="en-US" dirty="0" smtClean="0"/>
              <a:t>Illegal use for other systems.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HAT HACKERS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</a:t>
            </a:r>
            <a:r>
              <a:rPr lang="en-US" dirty="0"/>
              <a:t>a black hat and a white </a:t>
            </a:r>
            <a:r>
              <a:rPr lang="en-US" dirty="0" smtClean="0"/>
              <a:t>hat.</a:t>
            </a:r>
          </a:p>
          <a:p>
            <a:r>
              <a:rPr lang="en-US" dirty="0" smtClean="0"/>
              <a:t>Find security flaws and may inform others.</a:t>
            </a:r>
          </a:p>
          <a:p>
            <a:r>
              <a:rPr lang="en-US" dirty="0" smtClean="0"/>
              <a:t>Might not ask the organization for permission which is illegal.</a:t>
            </a:r>
          </a:p>
          <a:p>
            <a:r>
              <a:rPr lang="en-US" dirty="0" smtClean="0"/>
              <a:t>May inform the organization secretely or publicly.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https://pbs.twimg.com/profile_images/961718674473156608/7QcK8ynN_400x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5486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Kevin Mitnick, most notorious hacker.</a:t>
            </a:r>
          </a:p>
          <a:p>
            <a:r>
              <a:rPr lang="en-US" dirty="0"/>
              <a:t>H</a:t>
            </a:r>
            <a:r>
              <a:rPr lang="en-US" dirty="0" smtClean="0"/>
              <a:t>igh-profile </a:t>
            </a:r>
            <a:r>
              <a:rPr lang="en-US" dirty="0"/>
              <a:t>1995 arrest and later five years in </a:t>
            </a:r>
            <a:r>
              <a:rPr lang="en-US" dirty="0" smtClean="0"/>
              <a:t>prison, and in Solitary</a:t>
            </a:r>
            <a:br>
              <a:rPr lang="en-US" dirty="0" smtClean="0"/>
            </a:br>
            <a:r>
              <a:rPr lang="en-US" dirty="0" smtClean="0"/>
              <a:t>Confinement.</a:t>
            </a:r>
          </a:p>
          <a:p>
            <a:r>
              <a:rPr lang="en-US" dirty="0" smtClean="0"/>
              <a:t>Allegedly, the Judge </a:t>
            </a:r>
            <a:br>
              <a:rPr lang="en-US" dirty="0" smtClean="0"/>
            </a:br>
            <a:r>
              <a:rPr lang="en-US" dirty="0" smtClean="0"/>
              <a:t>was convinced that </a:t>
            </a:r>
            <a:br>
              <a:rPr lang="en-US" dirty="0" smtClean="0"/>
            </a:br>
            <a:r>
              <a:rPr lang="en-US" dirty="0" smtClean="0"/>
              <a:t>Mitnick could</a:t>
            </a:r>
            <a:br>
              <a:rPr lang="en-US" dirty="0" smtClean="0"/>
            </a:br>
            <a:r>
              <a:rPr lang="en-US" dirty="0" smtClean="0"/>
              <a:t>start a nuclear war</a:t>
            </a:r>
            <a:br>
              <a:rPr lang="en-US" dirty="0" smtClean="0"/>
            </a:br>
            <a:r>
              <a:rPr lang="en-US" dirty="0" smtClean="0"/>
              <a:t>by whistling into a </a:t>
            </a:r>
            <a:br>
              <a:rPr lang="en-US" dirty="0" smtClean="0"/>
            </a:br>
            <a:r>
              <a:rPr lang="en-US" dirty="0" smtClean="0"/>
              <a:t>pay phone.</a:t>
            </a:r>
          </a:p>
        </p:txBody>
      </p:sp>
      <p:sp>
        <p:nvSpPr>
          <p:cNvPr id="23554" name="AutoShape 2" descr="https://i.kinja-img.com/gawker-media/image/upload/s--ekCEiVen--/c_scale,f_auto,fl_progressive,q_80,w_800/17si2w8i3zr71jp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6" name="Picture 4" descr="https://i0.wp.com/bloodyivy.it/wp-content/uploads/2014/11/165263-7-kevinmitnick_slid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75" y="3057524"/>
            <a:ext cx="4810125" cy="3800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</TotalTime>
  <Words>1218</Words>
  <Application>Microsoft Office PowerPoint</Application>
  <PresentationFormat>On-screen Show (4:3)</PresentationFormat>
  <Paragraphs>161</Paragraphs>
  <Slides>38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Demistifying Hacking</vt:lpstr>
      <vt:lpstr>PRELUDE</vt:lpstr>
      <vt:lpstr>WHAT IS HACKING</vt:lpstr>
      <vt:lpstr>ETHICS</vt:lpstr>
      <vt:lpstr>WHITE HAT HACKERS</vt:lpstr>
      <vt:lpstr>BLACK HAT HACKER</vt:lpstr>
      <vt:lpstr>GREY HAT HACKERS</vt:lpstr>
      <vt:lpstr>EXAMPLE</vt:lpstr>
      <vt:lpstr>EXAMPLE</vt:lpstr>
      <vt:lpstr>Example</vt:lpstr>
      <vt:lpstr>POPULARIZED HACKING</vt:lpstr>
      <vt:lpstr>Slide 12</vt:lpstr>
      <vt:lpstr>WHAT ACTUALLY HAPPENS</vt:lpstr>
      <vt:lpstr>COMMON HACKS</vt:lpstr>
      <vt:lpstr>KEY LOGGERS</vt:lpstr>
      <vt:lpstr>DENIAL OF SERVICE</vt:lpstr>
      <vt:lpstr>PHISHING</vt:lpstr>
      <vt:lpstr>SOCIAL ENGINEERING</vt:lpstr>
      <vt:lpstr>WORMS</vt:lpstr>
      <vt:lpstr>TROJAN</vt:lpstr>
      <vt:lpstr>RANSOMWARE</vt:lpstr>
      <vt:lpstr>Slide 22</vt:lpstr>
      <vt:lpstr>EAVESDROPPING</vt:lpstr>
      <vt:lpstr>SQL Injection</vt:lpstr>
      <vt:lpstr>Slide 25</vt:lpstr>
      <vt:lpstr>Slide 26</vt:lpstr>
      <vt:lpstr>PREVENTION</vt:lpstr>
      <vt:lpstr>PASSWORDS</vt:lpstr>
      <vt:lpstr>Slide 29</vt:lpstr>
      <vt:lpstr>Slide 30</vt:lpstr>
      <vt:lpstr>BROWSING</vt:lpstr>
      <vt:lpstr>IN REAL LIFE</vt:lpstr>
      <vt:lpstr>WHY DO HACKS HAPPEN?</vt:lpstr>
      <vt:lpstr>ZERO DAY EXPLOIT</vt:lpstr>
      <vt:lpstr>THREAT </vt:lpstr>
      <vt:lpstr>STORY TIME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amdyd_000</dc:creator>
  <cp:lastModifiedBy>amdyd_000</cp:lastModifiedBy>
  <cp:revision>64</cp:revision>
  <dcterms:created xsi:type="dcterms:W3CDTF">2018-09-02T10:26:29Z</dcterms:created>
  <dcterms:modified xsi:type="dcterms:W3CDTF">2018-09-06T04:47:11Z</dcterms:modified>
</cp:coreProperties>
</file>