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13B-FA70-4FEE-8000-899B126BE6BE}" type="datetimeFigureOut">
              <a:rPr lang="en-US" smtClean="0"/>
              <a:pPr/>
              <a:t>17/11/2017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6F1110C-E992-4913-8D1E-0CFAC4F2E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13B-FA70-4FEE-8000-899B126BE6BE}" type="datetimeFigureOut">
              <a:rPr lang="en-US" smtClean="0"/>
              <a:pPr/>
              <a:t>17/11/2017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110C-E992-4913-8D1E-0CFAC4F2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13B-FA70-4FEE-8000-899B126BE6BE}" type="datetimeFigureOut">
              <a:rPr lang="en-US" smtClean="0"/>
              <a:pPr/>
              <a:t>17/11/2017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110C-E992-4913-8D1E-0CFAC4F2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13B-FA70-4FEE-8000-899B126BE6BE}" type="datetimeFigureOut">
              <a:rPr lang="en-US" smtClean="0"/>
              <a:pPr/>
              <a:t>17/11/2017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110C-E992-4913-8D1E-0CFAC4F2E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13B-FA70-4FEE-8000-899B126BE6BE}" type="datetimeFigureOut">
              <a:rPr lang="en-US" smtClean="0"/>
              <a:pPr/>
              <a:t>17/11/2017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F1110C-E992-4913-8D1E-0CFAC4F2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13B-FA70-4FEE-8000-899B126BE6BE}" type="datetimeFigureOut">
              <a:rPr lang="en-US" smtClean="0"/>
              <a:pPr/>
              <a:t>17/11/2017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110C-E992-4913-8D1E-0CFAC4F2E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13B-FA70-4FEE-8000-899B126BE6BE}" type="datetimeFigureOut">
              <a:rPr lang="en-US" smtClean="0"/>
              <a:pPr/>
              <a:t>17/11/2017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110C-E992-4913-8D1E-0CFAC4F2E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13B-FA70-4FEE-8000-899B126BE6BE}" type="datetimeFigureOut">
              <a:rPr lang="en-US" smtClean="0"/>
              <a:pPr/>
              <a:t>17/11/2017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110C-E992-4913-8D1E-0CFAC4F2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13B-FA70-4FEE-8000-899B126BE6BE}" type="datetimeFigureOut">
              <a:rPr lang="en-US" smtClean="0"/>
              <a:pPr/>
              <a:t>17/11/2017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110C-E992-4913-8D1E-0CFAC4F2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13B-FA70-4FEE-8000-899B126BE6BE}" type="datetimeFigureOut">
              <a:rPr lang="en-US" smtClean="0"/>
              <a:pPr/>
              <a:t>17/11/2017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110C-E992-4913-8D1E-0CFAC4F2E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13B-FA70-4FEE-8000-899B126BE6BE}" type="datetimeFigureOut">
              <a:rPr lang="en-US" smtClean="0"/>
              <a:pPr/>
              <a:t>17/11/2017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F1110C-E992-4913-8D1E-0CFAC4F2E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C1813B-FA70-4FEE-8000-899B126BE6BE}" type="datetimeFigureOut">
              <a:rPr lang="en-US" smtClean="0"/>
              <a:pPr/>
              <a:t>17/11/2017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6F1110C-E992-4913-8D1E-0CFAC4F2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Super Mario Bros.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2D Game development using Java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Animation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Changing image linearly</a:t>
            </a:r>
          </a:p>
          <a:p>
            <a:r>
              <a:rPr lang="en-US" sz="3600" dirty="0" smtClean="0"/>
              <a:t>Change with small time period</a:t>
            </a:r>
          </a:p>
          <a:p>
            <a:r>
              <a:rPr lang="en-US" sz="3600" dirty="0" smtClean="0"/>
              <a:t>Replaces current image</a:t>
            </a:r>
            <a:endParaRPr lang="en-US" sz="3600" dirty="0"/>
          </a:p>
        </p:txBody>
      </p:sp>
      <p:pic>
        <p:nvPicPr>
          <p:cNvPr id="21506" name="Picture 2" descr="http://siginux.com/images/blog/blog-3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446009"/>
            <a:ext cx="6677025" cy="34119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pixnbgames.com/blog/wp-content/uploads/2015/08/chars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519156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giphy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143000"/>
            <a:ext cx="8636000" cy="5181600"/>
          </a:xfrm>
        </p:spPr>
      </p:pic>
      <p:sp>
        <p:nvSpPr>
          <p:cNvPr id="24578" name="AutoShape 2" descr="https://i.giphy.com/media/1GKGEEcdOPdRe/giphy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AutoShape 4" descr="https://i.giphy.com/media/1GKGEEcdOPdRe/giphy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 descr="https://vignette.wikia.nocookie.net/gamegrumps/images/6/6c/GGSMB.png/revision/latest?cb=201404101722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0"/>
            <a:ext cx="5025254" cy="68749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Basics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 infinite loop</a:t>
            </a:r>
          </a:p>
          <a:p>
            <a:r>
              <a:rPr lang="en-US" sz="3600" dirty="0" smtClean="0"/>
              <a:t>Contains objects known as Entities</a:t>
            </a:r>
          </a:p>
          <a:p>
            <a:r>
              <a:rPr lang="en-US" sz="3600" dirty="0" smtClean="0"/>
              <a:t>Entities wait for an input</a:t>
            </a:r>
          </a:p>
          <a:p>
            <a:r>
              <a:rPr lang="en-US" sz="3600" dirty="0" smtClean="0"/>
              <a:t>Entities are updated </a:t>
            </a:r>
          </a:p>
          <a:p>
            <a:r>
              <a:rPr lang="en-US" sz="3600" dirty="0" smtClean="0"/>
              <a:t>Entities are drawn</a:t>
            </a:r>
          </a:p>
        </p:txBody>
      </p:sp>
      <p:pic>
        <p:nvPicPr>
          <p:cNvPr id="2050" name="Picture 2" descr="http://gameprogrammingpatterns.com/images/game-loop-fix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563793"/>
            <a:ext cx="5791200" cy="22942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cdn.tutsplus.com/active/uploads/legacy/articles/049_theGameLoop/MarioTimeLapseWithDrawLo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 descr="https://www.codeproject.com/KB/buttons/odib/odib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5119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Systems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Handler</a:t>
            </a:r>
          </a:p>
          <a:p>
            <a:r>
              <a:rPr lang="en-US" sz="3600" dirty="0" smtClean="0"/>
              <a:t>Manager</a:t>
            </a:r>
          </a:p>
          <a:p>
            <a:r>
              <a:rPr lang="en-US" sz="3600" dirty="0" smtClean="0"/>
              <a:t>Manage or Handle:</a:t>
            </a:r>
          </a:p>
          <a:p>
            <a:pPr lvl="1"/>
            <a:r>
              <a:rPr lang="en-US" sz="3400" dirty="0" smtClean="0"/>
              <a:t>Adding Entities/States</a:t>
            </a:r>
          </a:p>
          <a:p>
            <a:pPr lvl="1"/>
            <a:r>
              <a:rPr lang="en-US" sz="3400" dirty="0" smtClean="0"/>
              <a:t>Removing Entities/States</a:t>
            </a:r>
          </a:p>
          <a:p>
            <a:pPr lvl="1"/>
            <a:r>
              <a:rPr lang="en-US" sz="3400" dirty="0" smtClean="0"/>
              <a:t>Updating Entities/States</a:t>
            </a:r>
          </a:p>
          <a:p>
            <a:pPr lvl="1"/>
            <a:r>
              <a:rPr lang="en-US" sz="3400" dirty="0" smtClean="0"/>
              <a:t>Drawing Entities/States</a:t>
            </a:r>
          </a:p>
          <a:p>
            <a:pPr lvl="1">
              <a:buNone/>
            </a:pPr>
            <a:endParaRPr lang="en-US" sz="3400" dirty="0"/>
          </a:p>
        </p:txBody>
      </p:sp>
      <p:pic>
        <p:nvPicPr>
          <p:cNvPr id="17410" name="Picture 2" descr="https://cdn.lynda.com/static/landing/images/hero/Manager_1200x630-15034389610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685800"/>
            <a:ext cx="4565284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Update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Move</a:t>
            </a:r>
          </a:p>
          <a:p>
            <a:r>
              <a:rPr lang="en-US" sz="3600" dirty="0" smtClean="0"/>
              <a:t>Jump</a:t>
            </a:r>
          </a:p>
          <a:p>
            <a:r>
              <a:rPr lang="en-US" sz="3600" dirty="0" smtClean="0"/>
              <a:t>Speed</a:t>
            </a:r>
          </a:p>
          <a:p>
            <a:r>
              <a:rPr lang="en-US" sz="3600" dirty="0" smtClean="0"/>
              <a:t>Animation</a:t>
            </a:r>
          </a:p>
          <a:p>
            <a:r>
              <a:rPr lang="en-US" sz="3600" dirty="0" smtClean="0"/>
              <a:t>Direction</a:t>
            </a:r>
          </a:p>
          <a:p>
            <a:r>
              <a:rPr lang="en-US" sz="3600" dirty="0" smtClean="0"/>
              <a:t>Max Speed</a:t>
            </a:r>
          </a:p>
          <a:p>
            <a:r>
              <a:rPr lang="en-US" sz="3600" dirty="0" smtClean="0"/>
              <a:t>Jump Speed</a:t>
            </a:r>
          </a:p>
          <a:p>
            <a:r>
              <a:rPr lang="en-US" sz="3600" dirty="0" smtClean="0"/>
              <a:t>Gravity</a:t>
            </a:r>
            <a:endParaRPr lang="en-US" sz="3600" dirty="0"/>
          </a:p>
        </p:txBody>
      </p:sp>
      <p:pic>
        <p:nvPicPr>
          <p:cNvPr id="20482" name="Picture 2" descr="https://files.ifi.uzh.ch/ddis/oldweb/ddis/uploads/pics/Screen_shot_2011-03-01_at_2.58.05_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143000"/>
            <a:ext cx="459377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Move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Collision is checked</a:t>
            </a:r>
          </a:p>
          <a:p>
            <a:r>
              <a:rPr lang="en-US" sz="3600" dirty="0" smtClean="0"/>
              <a:t>Verticle Collision</a:t>
            </a:r>
          </a:p>
          <a:p>
            <a:r>
              <a:rPr lang="en-US" sz="3600" dirty="0" smtClean="0"/>
              <a:t>Horizontol Collision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733800"/>
            <a:ext cx="3200400" cy="290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Collision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Boundaries are made</a:t>
            </a:r>
          </a:p>
          <a:p>
            <a:r>
              <a:rPr lang="en-US" sz="3600" dirty="0" smtClean="0"/>
              <a:t>Intersection is checked</a:t>
            </a:r>
          </a:p>
          <a:p>
            <a:r>
              <a:rPr lang="en-US" sz="3600" dirty="0" smtClean="0"/>
              <a:t>Axis-Aligned Bounding Box</a:t>
            </a:r>
          </a:p>
          <a:p>
            <a:endParaRPr lang="en-US" sz="3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52800"/>
            <a:ext cx="6629400" cy="325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123</TotalTime>
  <Words>85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2D Game development using Java</vt:lpstr>
      <vt:lpstr>Slide 2</vt:lpstr>
      <vt:lpstr>Basics</vt:lpstr>
      <vt:lpstr>Slide 4</vt:lpstr>
      <vt:lpstr>Slide 5</vt:lpstr>
      <vt:lpstr>Systems</vt:lpstr>
      <vt:lpstr>Update</vt:lpstr>
      <vt:lpstr>Move</vt:lpstr>
      <vt:lpstr>Collision</vt:lpstr>
      <vt:lpstr>Animation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development using Java</dc:title>
  <dc:creator>amdyd_000</dc:creator>
  <cp:lastModifiedBy>amdyd_000</cp:lastModifiedBy>
  <cp:revision>17</cp:revision>
  <dcterms:created xsi:type="dcterms:W3CDTF">2017-11-16T17:39:30Z</dcterms:created>
  <dcterms:modified xsi:type="dcterms:W3CDTF">2017-11-17T05:59:57Z</dcterms:modified>
</cp:coreProperties>
</file>