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2/18/2020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Autofit/>
          </a:bodyPr>
          <a:lstStyle/>
          <a:p>
            <a:r>
              <a:rPr lang="en-US" sz="3200" dirty="0"/>
              <a:t>Enable and Practice</a:t>
            </a:r>
            <a:br>
              <a:rPr lang="en-US" sz="3200" dirty="0"/>
            </a:br>
            <a:r>
              <a:rPr lang="en-US" sz="3200" dirty="0"/>
              <a:t>Continuous Integration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Mahonrry Barrios, Rodrigo Concha, Scott Donner.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E3718-B471-4915-A7D4-5F435A40B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>
                <a:solidFill>
                  <a:srgbClr val="FF0000"/>
                </a:solidFill>
              </a:rPr>
              <a:t>Introduction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11866-B17C-478E-9E11-7EEDD869E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ability to “branch” in version control systems and the importance of continuous integration.</a:t>
            </a:r>
          </a:p>
          <a:p>
            <a:r>
              <a:rPr lang="en-US" sz="2400" dirty="0"/>
              <a:t>HP’s LaserJet Firmware division example.</a:t>
            </a:r>
          </a:p>
          <a:p>
            <a:r>
              <a:rPr lang="en-US" sz="2400" dirty="0"/>
              <a:t>Small batch development and what happens when we commit code to trunk infrequently.</a:t>
            </a:r>
          </a:p>
          <a:p>
            <a:r>
              <a:rPr lang="en-US" sz="2400" dirty="0"/>
              <a:t>Adopt trunk-based development practices.</a:t>
            </a:r>
          </a:p>
          <a:p>
            <a:r>
              <a:rPr lang="en-US" sz="2400" dirty="0"/>
              <a:t>Continuous Integration at </a:t>
            </a:r>
            <a:r>
              <a:rPr lang="en-US" sz="2400" dirty="0" err="1"/>
              <a:t>Bazaarvoice</a:t>
            </a:r>
            <a:r>
              <a:rPr lang="en-US" sz="2400" dirty="0"/>
              <a:t> (2012).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74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CE996-4E9D-4EFC-B262-221F1CEA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ability to “branch” in version control systems and the importance of continuous integration.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BD4D3-5473-4251-9401-896AEEF54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Created primarily to enable developers to work on different parts of the software in parallel.</a:t>
            </a:r>
          </a:p>
          <a:p>
            <a:r>
              <a:rPr lang="en-US" sz="2400" dirty="0"/>
              <a:t>The longer developers are allowed to work in their branches in isolation, the more difficult it becomes to integrate and merge everyone’s changes back into trunk.</a:t>
            </a:r>
          </a:p>
          <a:p>
            <a:r>
              <a:rPr lang="en-US" sz="2400" dirty="0"/>
              <a:t>Integration problems result in a significant amount of rework to get back into a deployable state.</a:t>
            </a:r>
          </a:p>
          <a:p>
            <a:r>
              <a:rPr lang="en-US" sz="2400" dirty="0"/>
              <a:t>Continuous integration was designed to make merging into trunk a part of everyone’s daily work.</a:t>
            </a:r>
          </a:p>
        </p:txBody>
      </p:sp>
    </p:spTree>
    <p:extLst>
      <p:ext uri="{BB962C8B-B14F-4D97-AF65-F5344CB8AC3E}">
        <p14:creationId xmlns:p14="http://schemas.microsoft.com/office/powerpoint/2010/main" val="1988247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D6F6D-56E9-4BF7-85E5-D1CFB9059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HP’s LaserJet Firmware division example.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636E8-B109-4E72-BE1B-3B757064B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400 developers that wasn’t able to keep up.</a:t>
            </a:r>
          </a:p>
          <a:p>
            <a:r>
              <a:rPr lang="en-US" sz="2800" dirty="0"/>
              <a:t>2 firmware releases per year (only).</a:t>
            </a:r>
          </a:p>
          <a:p>
            <a:r>
              <a:rPr lang="en-US" sz="2800" dirty="0"/>
              <a:t>Goals. </a:t>
            </a:r>
          </a:p>
          <a:p>
            <a:r>
              <a:rPr lang="en-US" sz="2800" dirty="0"/>
              <a:t>Created common work base.</a:t>
            </a:r>
          </a:p>
          <a:p>
            <a:r>
              <a:rPr lang="en-US" sz="2800" dirty="0"/>
              <a:t>Started using trunk based development.</a:t>
            </a:r>
          </a:p>
          <a:p>
            <a:r>
              <a:rPr lang="en-US" sz="2800" dirty="0"/>
              <a:t>Continuous integration importance.</a:t>
            </a:r>
          </a:p>
        </p:txBody>
      </p:sp>
    </p:spTree>
    <p:extLst>
      <p:ext uri="{BB962C8B-B14F-4D97-AF65-F5344CB8AC3E}">
        <p14:creationId xmlns:p14="http://schemas.microsoft.com/office/powerpoint/2010/main" val="1878824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79AEB-110E-494E-B445-9B72B9D2E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Small batch development and what happens when we commit code to trunk infrequently.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26072-559E-4F40-9768-CA9AF830B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Optimize for individual productivity.</a:t>
            </a:r>
          </a:p>
          <a:p>
            <a:r>
              <a:rPr lang="en-US" sz="3600" dirty="0"/>
              <a:t>Optimize for team productivity.</a:t>
            </a:r>
          </a:p>
        </p:txBody>
      </p:sp>
    </p:spTree>
    <p:extLst>
      <p:ext uri="{BB962C8B-B14F-4D97-AF65-F5344CB8AC3E}">
        <p14:creationId xmlns:p14="http://schemas.microsoft.com/office/powerpoint/2010/main" val="1713026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967DC-BB60-48D4-BE73-664DDA30A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Adopt trunk-based development practices.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38B5D-B9A6-4D9B-AAFE-91F3A8BF0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Everyone trunk at least once per day.</a:t>
            </a:r>
          </a:p>
          <a:p>
            <a:r>
              <a:rPr lang="en-US" sz="1800" dirty="0"/>
              <a:t>The more frequent the code is trunked, the smaller the size of the batch and the more streamlined the system flow is.</a:t>
            </a:r>
          </a:p>
          <a:p>
            <a:r>
              <a:rPr lang="en-US" sz="1800" dirty="0"/>
              <a:t>When we check in more frequently , we keep problems small and we can correct them faster.</a:t>
            </a:r>
          </a:p>
        </p:txBody>
      </p:sp>
    </p:spTree>
    <p:extLst>
      <p:ext uri="{BB962C8B-B14F-4D97-AF65-F5344CB8AC3E}">
        <p14:creationId xmlns:p14="http://schemas.microsoft.com/office/powerpoint/2010/main" val="1474340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FA855-C0C3-4FFA-A289-329E4E815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Continuous Integration at </a:t>
            </a:r>
            <a:r>
              <a:rPr lang="en-US" sz="3200" dirty="0" err="1">
                <a:solidFill>
                  <a:srgbClr val="FF0000"/>
                </a:solidFill>
              </a:rPr>
              <a:t>Bazaarvoice</a:t>
            </a:r>
            <a:r>
              <a:rPr lang="en-US" sz="3200" dirty="0">
                <a:solidFill>
                  <a:srgbClr val="FF0000"/>
                </a:solidFill>
              </a:rPr>
              <a:t> (2012).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20322-0CE4-411E-97F2-69A313462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Problems encountered.</a:t>
            </a:r>
          </a:p>
          <a:p>
            <a:r>
              <a:rPr lang="en-US" sz="2400" dirty="0"/>
              <a:t>Improving techniques.</a:t>
            </a:r>
          </a:p>
        </p:txBody>
      </p:sp>
    </p:spTree>
    <p:extLst>
      <p:ext uri="{BB962C8B-B14F-4D97-AF65-F5344CB8AC3E}">
        <p14:creationId xmlns:p14="http://schemas.microsoft.com/office/powerpoint/2010/main" val="150562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98FE0-145D-45E1-BF5C-650D86180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rgbClr val="FF0000"/>
                </a:solidFill>
              </a:rPr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3C919-8584-4AFE-8D6E-4C98D5467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Trunk based development predicts higher throughput and better stability and more higher job satisfaction.</a:t>
            </a:r>
          </a:p>
          <a:p>
            <a:r>
              <a:rPr lang="en-US" sz="1800" dirty="0"/>
              <a:t>Benefits of Trunk-Based development are clear and easy to noticed.</a:t>
            </a:r>
          </a:p>
          <a:p>
            <a:r>
              <a:rPr lang="en-US" sz="1800" dirty="0"/>
              <a:t>Start using this kind of development might be hard at first, but the benefits are extraordinary. (HP Laser Jet/ </a:t>
            </a:r>
            <a:r>
              <a:rPr lang="en-US" sz="2000" dirty="0" err="1"/>
              <a:t>Bazaarvoice</a:t>
            </a:r>
            <a:r>
              <a:rPr lang="en-US" sz="2000" dirty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34283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VE.pptx" id="{928531FE-40B6-4895-993A-83D26AA1E005}" vid="{C99C5ABD-1620-4AD2-A38C-62625556F3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{D033D922-A019-4D32-AC2F-66B95B0B0B9E}tf78438558</Template>
  <TotalTime>0</TotalTime>
  <Words>345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Garamond</vt:lpstr>
      <vt:lpstr>SavonVTI</vt:lpstr>
      <vt:lpstr>Enable and Practice Continuous Integration</vt:lpstr>
      <vt:lpstr>Introduction</vt:lpstr>
      <vt:lpstr>The ability to “branch” in version control systems and the importance of continuous integration.</vt:lpstr>
      <vt:lpstr>HP’s LaserJet Firmware division example.</vt:lpstr>
      <vt:lpstr>Small batch development and what happens when we commit code to trunk infrequently. </vt:lpstr>
      <vt:lpstr>Adopt trunk-based development practices.</vt:lpstr>
      <vt:lpstr>Continuous Integration at Bazaarvoice (2012).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2020-02-19T00:35:01Z</dcterms:created>
  <dcterms:modified xsi:type="dcterms:W3CDTF">2020-02-19T01:39:38Z</dcterms:modified>
</cp:coreProperties>
</file>