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04C5C49-6B24-4CCE-9B60-F41D51A1C3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4E9F671-6320-4875-8420-74ABE4CC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0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C49-6B24-4CCE-9B60-F41D51A1C3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F671-6320-4875-8420-74ABE4CC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9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C49-6B24-4CCE-9B60-F41D51A1C3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F671-6320-4875-8420-74ABE4CC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83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C49-6B24-4CCE-9B60-F41D51A1C3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F671-6320-4875-8420-74ABE4CC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C49-6B24-4CCE-9B60-F41D51A1C3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F671-6320-4875-8420-74ABE4CC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83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C49-6B24-4CCE-9B60-F41D51A1C3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F671-6320-4875-8420-74ABE4CC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86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C49-6B24-4CCE-9B60-F41D51A1C3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F671-6320-4875-8420-74ABE4CC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0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C49-6B24-4CCE-9B60-F41D51A1C3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F671-6320-4875-8420-74ABE4CC7F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48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C49-6B24-4CCE-9B60-F41D51A1C3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F671-6320-4875-8420-74ABE4CC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67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C49-6B24-4CCE-9B60-F41D51A1C3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F671-6320-4875-8420-74ABE4CC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4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C49-6B24-4CCE-9B60-F41D51A1C3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F671-6320-4875-8420-74ABE4CC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75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C49-6B24-4CCE-9B60-F41D51A1C3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F671-6320-4875-8420-74ABE4CC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4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C49-6B24-4CCE-9B60-F41D51A1C3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F671-6320-4875-8420-74ABE4CC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8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C49-6B24-4CCE-9B60-F41D51A1C3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F671-6320-4875-8420-74ABE4CC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6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C49-6B24-4CCE-9B60-F41D51A1C3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F671-6320-4875-8420-74ABE4CC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8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C49-6B24-4CCE-9B60-F41D51A1C3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F671-6320-4875-8420-74ABE4CC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20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C49-6B24-4CCE-9B60-F41D51A1C3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F671-6320-4875-8420-74ABE4CC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4C5C49-6B24-4CCE-9B60-F41D51A1C3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E9F671-6320-4875-8420-74ABE4CC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9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958B-BE91-4C68-8684-8B6F24B3C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747" y="797011"/>
            <a:ext cx="8001000" cy="194733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        CHAPTER 16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B4AC4-671D-4DA4-97C3-6E18D85D3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5846" y="2594920"/>
            <a:ext cx="6400800" cy="1947333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ENABLE FEEDBACK SO DEPLOYMENT AND OPERATIONS CAN SAFELY DEPLOY CODE</a:t>
            </a:r>
          </a:p>
          <a:p>
            <a:pPr algn="ctr"/>
            <a:r>
              <a:rPr lang="en-US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        PRESENTED BY  THEOPHILUS NWEA-MIAH</a:t>
            </a:r>
          </a:p>
        </p:txBody>
      </p:sp>
    </p:spTree>
    <p:extLst>
      <p:ext uri="{BB962C8B-B14F-4D97-AF65-F5344CB8AC3E}">
        <p14:creationId xmlns:p14="http://schemas.microsoft.com/office/powerpoint/2010/main" val="206827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82AE-AD92-4FF5-96D3-5E6AD626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34" y="639796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407AE-2DF1-4F02-8FB5-48AAEA107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0205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BEFORE  WE CAN ENABLE FEEDBACK SO THAT DEPLOYMENT AND OPERATION CAN SAFELY DEPLOY CODE, WE NEED TO </a:t>
            </a:r>
          </a:p>
          <a:p>
            <a:r>
              <a:rPr lang="en-US" dirty="0"/>
              <a:t>USE TELEMETRY TO MAKE DEPLOYMENT SAFER</a:t>
            </a:r>
          </a:p>
          <a:p>
            <a:r>
              <a:rPr lang="en-US" dirty="0">
                <a:effectLst/>
              </a:rPr>
              <a:t>Have Dev Share Pager Rotation Duties With Ops</a:t>
            </a:r>
          </a:p>
          <a:p>
            <a:r>
              <a:rPr lang="en-US" dirty="0"/>
              <a:t>Have Developers Follow Work Downstream</a:t>
            </a:r>
          </a:p>
          <a:p>
            <a:r>
              <a:rPr lang="en-US" dirty="0"/>
              <a:t>Have Developers Initially Self-Manage Their Production Service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8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ACA0-6699-4FE1-A2DD-A44314B1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6"/>
            <a:ext cx="8770571" cy="11492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USE TELEMETRY TO MAKE DEPLOYMENT SAFER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5A47EA4-9A96-40D3-BD68-A69B36E3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784" y="2318253"/>
            <a:ext cx="10353762" cy="1847568"/>
          </a:xfrm>
        </p:spPr>
        <p:txBody>
          <a:bodyPr>
            <a:normAutofit/>
          </a:bodyPr>
          <a:lstStyle/>
          <a:p>
            <a:r>
              <a:rPr lang="en-US" dirty="0"/>
              <a:t>Monitor production telemetry and perform production deployment.</a:t>
            </a:r>
          </a:p>
          <a:p>
            <a:r>
              <a:rPr lang="en-US" dirty="0"/>
              <a:t>Monitor metric associated with our future during our deployment.</a:t>
            </a:r>
          </a:p>
          <a:p>
            <a:r>
              <a:rPr lang="en-US" dirty="0"/>
              <a:t>Automate testing and fast deployment process.</a:t>
            </a:r>
          </a:p>
          <a:p>
            <a:r>
              <a:rPr lang="en-US" dirty="0"/>
              <a:t>Catch errors in our deployment pipeline before the get into production ,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E0C392-1A0A-42ED-B960-614818F8F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2" y="4165821"/>
            <a:ext cx="5288693" cy="244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6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AD35-20D4-4BD7-A0EA-C46AD6ED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5746"/>
            <a:ext cx="10353761" cy="132632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Have Dev Share Pager Rotation Duties With Ops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BAF7-C284-430D-AF44-329A91229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Shares the downstream responsibilities of handling operational incidents. </a:t>
            </a:r>
          </a:p>
          <a:p>
            <a:r>
              <a:rPr lang="en-US" dirty="0"/>
              <a:t> Put developers, development managers, and architects on pager rotation so that everyone in the value stream shares the downstream responsibilities of handling operational incidents.</a:t>
            </a:r>
          </a:p>
          <a:p>
            <a:r>
              <a:rPr lang="en-US" dirty="0"/>
              <a:t>Ensure everyone in the value stream get visual feedback on any upstream architectural and coding decision that they make.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3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BECD-8B1C-46E8-835A-5611D0B7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Developers Follow Work Downstream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D254-FF3A-4F97-9FAA-DF0E068CD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customer difficulties firsthand.</a:t>
            </a:r>
          </a:p>
          <a:p>
            <a:r>
              <a:rPr lang="en-US" dirty="0"/>
              <a:t>Create feedback on non-functional aspect of our code.</a:t>
            </a:r>
          </a:p>
          <a:p>
            <a:r>
              <a:rPr lang="en-US" dirty="0"/>
              <a:t>Create UX application to enable the creation of quality source and result in the value stream.</a:t>
            </a:r>
          </a:p>
          <a:p>
            <a:r>
              <a:rPr lang="en-US" dirty="0"/>
              <a:t>Create codified non-functional requirements in our shared backlog of work.</a:t>
            </a:r>
          </a:p>
          <a:p>
            <a:r>
              <a:rPr lang="en-US" dirty="0"/>
              <a:t>Create DevOps  work culture.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6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E939-F9CD-4CD5-8CE8-DC7BC421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Have Developers Initially Self-Manage Their Production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7DF2-C90A-4E86-866F-169A90C2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lunch guidance to help teams to benefit form cumulative and collective experience in organization base on these requirements</a:t>
            </a:r>
          </a:p>
          <a:p>
            <a:r>
              <a:rPr lang="en-US" dirty="0"/>
              <a:t>Defect count and severity.                                                </a:t>
            </a:r>
          </a:p>
          <a:p>
            <a:r>
              <a:rPr lang="en-US" dirty="0"/>
              <a:t>Type/frequency of paper alert.</a:t>
            </a:r>
          </a:p>
          <a:p>
            <a:r>
              <a:rPr lang="en-US" dirty="0"/>
              <a:t>Monitoring coverage.</a:t>
            </a:r>
          </a:p>
          <a:p>
            <a:r>
              <a:rPr lang="en-US" dirty="0"/>
              <a:t>System architecture.</a:t>
            </a:r>
          </a:p>
          <a:p>
            <a:r>
              <a:rPr lang="en-US" dirty="0"/>
              <a:t>Deployment process.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93B48-480E-4A4B-B280-D9EA362DA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46573"/>
            <a:ext cx="4841919" cy="349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7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EB80-87DF-488F-BD90-ED97E87C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285F2-8AE0-4C09-92D7-326BA621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non-functional requirements  help deployment team to write more production-ready code .</a:t>
            </a:r>
          </a:p>
          <a:p>
            <a:r>
              <a:rPr lang="en-US" dirty="0"/>
              <a:t>Enabling feedback mechanisms help us to improve our service at every stage of our daily work.</a:t>
            </a:r>
          </a:p>
          <a:p>
            <a:r>
              <a:rPr lang="en-US" dirty="0"/>
              <a:t>Creating feedback loops help us to increase the production readiness of our code created by development and also help make production deployment safer.</a:t>
            </a:r>
          </a:p>
          <a:p>
            <a:r>
              <a:rPr lang="en-US" dirty="0"/>
              <a:t>Feedback loops help create better relationship between development and operation</a:t>
            </a:r>
          </a:p>
        </p:txBody>
      </p:sp>
    </p:spTree>
    <p:extLst>
      <p:ext uri="{BB962C8B-B14F-4D97-AF65-F5344CB8AC3E}">
        <p14:creationId xmlns:p14="http://schemas.microsoft.com/office/powerpoint/2010/main" val="3586873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323</TotalTime>
  <Words>337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        CHAPTER 16 </vt:lpstr>
      <vt:lpstr>INTRODUCTION</vt:lpstr>
      <vt:lpstr>USE TELEMETRY TO MAKE DEPLOYMENT SAFER</vt:lpstr>
      <vt:lpstr>Have Dev Share Pager Rotation Duties With Ops </vt:lpstr>
      <vt:lpstr>Have Developers Follow Work Downstream</vt:lpstr>
      <vt:lpstr>Have Developers Initially Self-Manage Their Production Service</vt:lpstr>
      <vt:lpstr>CONCLUTION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</dc:title>
  <dc:creator>theophilus nwea-miah</dc:creator>
  <cp:lastModifiedBy>theophilus nwea-miah</cp:lastModifiedBy>
  <cp:revision>27</cp:revision>
  <dcterms:created xsi:type="dcterms:W3CDTF">2020-03-03T00:41:00Z</dcterms:created>
  <dcterms:modified xsi:type="dcterms:W3CDTF">2020-03-05T01:50:02Z</dcterms:modified>
</cp:coreProperties>
</file>