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Analyze Telemetry to better anticipate problems and achieve goals.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982" y="2219819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Mahonrry barrios, Rodrigo concha, and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scott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donner.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42DDB4-C352-4DB5-80DA-9FCC7342C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4363" y="2334469"/>
            <a:ext cx="7247754" cy="2443703"/>
          </a:xfrm>
        </p:spPr>
        <p:txBody>
          <a:bodyPr/>
          <a:lstStyle/>
          <a:p>
            <a:r>
              <a:rPr lang="en-US" dirty="0"/>
              <a:t>Analyze production telemetry in order to find and fix problems earlier than ever.</a:t>
            </a:r>
          </a:p>
          <a:p>
            <a:r>
              <a:rPr lang="en-US" dirty="0"/>
              <a:t>Find failure signals to act upon, create a safer system of work, and increase ability to achieve goals.</a:t>
            </a:r>
          </a:p>
          <a:p>
            <a:r>
              <a:rPr lang="en-US" dirty="0"/>
              <a:t>Case studies: Netflix and Advanced Anomaly Detection.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48E3A-9C0F-43AA-9712-1357CFAF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325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Outlier detection.</a:t>
            </a:r>
          </a:p>
          <a:p>
            <a:r>
              <a:rPr lang="en-US" sz="2400" dirty="0"/>
              <a:t>Means and standard deviation.</a:t>
            </a:r>
          </a:p>
          <a:p>
            <a:r>
              <a:rPr lang="en-US" sz="2400" dirty="0"/>
              <a:t>Instrument and alert on undesired outcomes.</a:t>
            </a:r>
          </a:p>
          <a:p>
            <a:r>
              <a:rPr lang="en-US" sz="2400" dirty="0"/>
              <a:t>Problems for non using Non-Gaussian distribution.</a:t>
            </a:r>
          </a:p>
          <a:p>
            <a:r>
              <a:rPr lang="en-US" sz="2400" dirty="0"/>
              <a:t>Netflix (Case Study)</a:t>
            </a:r>
          </a:p>
          <a:p>
            <a:r>
              <a:rPr lang="en-US" sz="2400" dirty="0"/>
              <a:t>Anomaly detection techniques.</a:t>
            </a:r>
          </a:p>
          <a:p>
            <a:r>
              <a:rPr lang="en-US" sz="2400" dirty="0"/>
              <a:t>Advanced anomaly detection (Case Study)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Detecting abnormal running conditions.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Identifying the norm.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Defining normal behavior.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Benefits of outlier detection.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detection.</a:t>
            </a:r>
          </a:p>
        </p:txBody>
      </p:sp>
      <p:pic>
        <p:nvPicPr>
          <p:cNvPr id="1026" name="Picture 2" descr="Resultado de imagen de outlier detection">
            <a:extLst>
              <a:ext uri="{FF2B5EF4-FFF2-40B4-BE49-F238E27FC236}">
                <a16:creationId xmlns:a16="http://schemas.microsoft.com/office/drawing/2014/main" id="{070A9076-3868-4972-BBB4-0006B5DD7E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340504"/>
            <a:ext cx="4646613" cy="30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Simple way to analyze production metrics.</a:t>
            </a:r>
          </a:p>
          <a:p>
            <a:pPr lvl="0"/>
            <a:r>
              <a:rPr lang="en-US" sz="2800" dirty="0"/>
              <a:t>Detect when the metric is significantly different than its norm.</a:t>
            </a:r>
          </a:p>
          <a:p>
            <a:pPr lvl="0"/>
            <a:r>
              <a:rPr lang="en-US" sz="2800" dirty="0"/>
              <a:t>Better alerts are increased by the signal-to-noise ratio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and standard deviation.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2052" name="Picture 4" descr="Resultado de imagen de standard deviation">
            <a:extLst>
              <a:ext uri="{FF2B5EF4-FFF2-40B4-BE49-F238E27FC236}">
                <a16:creationId xmlns:a16="http://schemas.microsoft.com/office/drawing/2014/main" id="{865B052B-55AD-4BED-9808-4B469D6CB1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53" y="1848519"/>
            <a:ext cx="5135885" cy="37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Instrument and alert on undesired outcomes.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866" y="354421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4805092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Four precursor to a production incident: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Application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OS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 level.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80" name="Picture 8" descr="Resultado de imagen de alert">
            <a:extLst>
              <a:ext uri="{FF2B5EF4-FFF2-40B4-BE49-F238E27FC236}">
                <a16:creationId xmlns:a16="http://schemas.microsoft.com/office/drawing/2014/main" id="{C79215C7-543E-432F-996A-8B277277BB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177256"/>
            <a:ext cx="5159375" cy="30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994BCB-5DFD-4BCC-B356-0CE2BC987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We could get undesired alarms.</a:t>
            </a:r>
          </a:p>
          <a:p>
            <a:r>
              <a:rPr lang="en-US" sz="2400" dirty="0"/>
              <a:t>Properties associated with standard deviation does not apply.</a:t>
            </a:r>
          </a:p>
          <a:p>
            <a:r>
              <a:rPr lang="en-US" sz="2400" dirty="0"/>
              <a:t>Over alerting can causes operation engineers be woken up in the middle of the night.</a:t>
            </a:r>
          </a:p>
          <a:p>
            <a:r>
              <a:rPr lang="en-US" sz="2400" dirty="0"/>
              <a:t>Software components failures leads to poor delivery services.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CD23E02-64C8-4B43-A99E-1A4333935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745" y="2168525"/>
            <a:ext cx="4050973" cy="3441700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960FDD0-4C98-4C51-9781-394C5B19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2931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for non using Non-Gaussian distribution.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077375"/>
            <a:ext cx="5532328" cy="882722"/>
          </a:xfrm>
        </p:spPr>
        <p:txBody>
          <a:bodyPr>
            <a:normAutofit/>
          </a:bodyPr>
          <a:lstStyle/>
          <a:p>
            <a:r>
              <a:rPr lang="en-US" sz="4000" dirty="0"/>
              <a:t>Netflix (Case Study)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0AFF1E-AD20-4667-822C-DD20464D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 2012, Netflix developed a tool that is called SCRYER with the purpose of increase quality and address some issues with Amazon auto scaling.</a:t>
            </a:r>
          </a:p>
        </p:txBody>
      </p:sp>
      <p:pic>
        <p:nvPicPr>
          <p:cNvPr id="4098" name="Picture 2" descr="Resultado de imagen de netflix">
            <a:extLst>
              <a:ext uri="{FF2B5EF4-FFF2-40B4-BE49-F238E27FC236}">
                <a16:creationId xmlns:a16="http://schemas.microsoft.com/office/drawing/2014/main" id="{1A4536A3-2D5B-4D5C-86C0-D26295BE2A7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A59D4-19E5-466D-B364-94A2BC450B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Anomaly detection.</a:t>
            </a:r>
          </a:p>
          <a:p>
            <a:r>
              <a:rPr lang="en-US" sz="3200" dirty="0"/>
              <a:t>Smoothing.</a:t>
            </a:r>
          </a:p>
          <a:p>
            <a:r>
              <a:rPr lang="en-US" sz="3200" dirty="0"/>
              <a:t>Fast </a:t>
            </a:r>
            <a:r>
              <a:rPr lang="en-US" sz="3200" dirty="0" err="1"/>
              <a:t>fourier</a:t>
            </a:r>
            <a:r>
              <a:rPr lang="en-US" sz="3200" dirty="0"/>
              <a:t> transformations (FFT).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08E799-C7BD-455D-BE75-353E18EF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techniques.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6E43C6-98E9-4184-B3AE-A9657FBFE2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784315"/>
            <a:ext cx="4646613" cy="22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3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B637-2E33-4029-B797-9E0F1124F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9" y="1853755"/>
            <a:ext cx="4645152" cy="3756694"/>
          </a:xfrm>
        </p:spPr>
        <p:txBody>
          <a:bodyPr/>
          <a:lstStyle/>
          <a:p>
            <a:r>
              <a:rPr lang="en-US" sz="1600" dirty="0" err="1"/>
              <a:t>Monitorama</a:t>
            </a:r>
            <a:r>
              <a:rPr lang="en-US" sz="1600" dirty="0"/>
              <a:t> (2014): Dr. Toufic </a:t>
            </a:r>
            <a:r>
              <a:rPr lang="en-US" sz="1600" dirty="0" err="1"/>
              <a:t>Boubez</a:t>
            </a:r>
            <a:r>
              <a:rPr lang="en-US" sz="1600" dirty="0"/>
              <a:t> and the power of using anomaly detection techniques (</a:t>
            </a:r>
            <a:r>
              <a:rPr lang="en-US" sz="1600" dirty="0" err="1"/>
              <a:t>Komogorov</a:t>
            </a:r>
            <a:r>
              <a:rPr lang="en-US" sz="1600" dirty="0"/>
              <a:t>-Smirnov).</a:t>
            </a:r>
          </a:p>
          <a:p>
            <a:r>
              <a:rPr lang="en-US" sz="1600" dirty="0"/>
              <a:t>Top Figure: number of transactions per minute at an e-commerce site using 3 standard deviation rule.</a:t>
            </a:r>
          </a:p>
          <a:p>
            <a:r>
              <a:rPr lang="en-US" sz="1600" dirty="0"/>
              <a:t>Non-parametric techniques are great for Operations data.</a:t>
            </a:r>
          </a:p>
          <a:p>
            <a:r>
              <a:rPr lang="en-US" sz="1600" dirty="0"/>
              <a:t>Bottom Figure: Same data set as the Top Figure with the K-S filter applied.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2817D46-2F49-48C6-953F-FEF67705C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3236" y="1702752"/>
            <a:ext cx="2930430" cy="21710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D5FD31-3FF8-4B40-8B00-1D625FE0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anomaly detection (Case Study)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7EAC-582A-49B9-B67A-24DCF288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17" y="3707420"/>
            <a:ext cx="2768674" cy="20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95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346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Analyze Telemetry to better anticipate problems and achieve goals.</vt:lpstr>
      <vt:lpstr>Introduction </vt:lpstr>
      <vt:lpstr>Outlier detection.</vt:lpstr>
      <vt:lpstr>Means and standard deviation.</vt:lpstr>
      <vt:lpstr>Instrument and alert on undesired outcomes.</vt:lpstr>
      <vt:lpstr>Problems for non using Non-Gaussian distribution. </vt:lpstr>
      <vt:lpstr>Netflix (Case Study)</vt:lpstr>
      <vt:lpstr>Anomaly detection techniques. </vt:lpstr>
      <vt:lpstr>Advanced anomaly detection (Case Study)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2020-03-04T23:25:21Z</dcterms:created>
  <dcterms:modified xsi:type="dcterms:W3CDTF">2020-03-05T00:23:26Z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