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3D5-0056-496D-828D-A46F83C6606E}" type="datetimeFigureOut">
              <a:rPr lang="ru-RU" smtClean="0"/>
              <a:t>26.07.2013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61C0-BA53-4269-BBB5-7CD245FDC2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3D5-0056-496D-828D-A46F83C6606E}" type="datetimeFigureOut">
              <a:rPr lang="ru-RU" smtClean="0"/>
              <a:t>26.07.2013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61C0-BA53-4269-BBB5-7CD245FDC2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3D5-0056-496D-828D-A46F83C6606E}" type="datetimeFigureOut">
              <a:rPr lang="ru-RU" smtClean="0"/>
              <a:t>26.07.2013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61C0-BA53-4269-BBB5-7CD245FDC2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3D5-0056-496D-828D-A46F83C6606E}" type="datetimeFigureOut">
              <a:rPr lang="ru-RU" smtClean="0"/>
              <a:t>26.07.2013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61C0-BA53-4269-BBB5-7CD245FDC2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3D5-0056-496D-828D-A46F83C6606E}" type="datetimeFigureOut">
              <a:rPr lang="ru-RU" smtClean="0"/>
              <a:t>26.07.2013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61C0-BA53-4269-BBB5-7CD245FDC2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3D5-0056-496D-828D-A46F83C6606E}" type="datetimeFigureOut">
              <a:rPr lang="ru-RU" smtClean="0"/>
              <a:t>26.07.2013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61C0-BA53-4269-BBB5-7CD245FDC2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3D5-0056-496D-828D-A46F83C6606E}" type="datetimeFigureOut">
              <a:rPr lang="ru-RU" smtClean="0"/>
              <a:t>26.07.2013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61C0-BA53-4269-BBB5-7CD245FDC2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3D5-0056-496D-828D-A46F83C6606E}" type="datetimeFigureOut">
              <a:rPr lang="ru-RU" smtClean="0"/>
              <a:t>26.07.2013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61C0-BA53-4269-BBB5-7CD245FDC2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3D5-0056-496D-828D-A46F83C6606E}" type="datetimeFigureOut">
              <a:rPr lang="ru-RU" smtClean="0"/>
              <a:t>26.07.2013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61C0-BA53-4269-BBB5-7CD245FDC2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3D5-0056-496D-828D-A46F83C6606E}" type="datetimeFigureOut">
              <a:rPr lang="ru-RU" smtClean="0"/>
              <a:t>26.07.2013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61C0-BA53-4269-BBB5-7CD245FDC2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3D5-0056-496D-828D-A46F83C6606E}" type="datetimeFigureOut">
              <a:rPr lang="ru-RU" smtClean="0"/>
              <a:t>26.07.2013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61C0-BA53-4269-BBB5-7CD245FDC2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D3D5-0056-496D-828D-A46F83C6606E}" type="datetimeFigureOut">
              <a:rPr lang="ru-RU" smtClean="0"/>
              <a:t>26.07.2013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061C0-BA53-4269-BBB5-7CD245FDC21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928670"/>
            <a:ext cx="78295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0166" y="2428868"/>
            <a:ext cx="63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2060"/>
                </a:solidFill>
              </a:rPr>
              <a:t>После разговора и Ильей Юрьевичем, старым пн…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2786058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2060"/>
                </a:solidFill>
              </a:rPr>
              <a:t> мне показалось что я могу ему продать дрова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18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Andr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Kluev Andrey</dc:creator>
  <cp:lastModifiedBy>Kluev Andrey</cp:lastModifiedBy>
  <cp:revision>2</cp:revision>
  <dcterms:created xsi:type="dcterms:W3CDTF">2013-07-26T04:52:44Z</dcterms:created>
  <dcterms:modified xsi:type="dcterms:W3CDTF">2013-07-26T07:56:33Z</dcterms:modified>
</cp:coreProperties>
</file>