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80" y="-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6960-DDF0-416B-84C7-4A8B9EC3D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5CB21-27BF-4C1A-B0E0-79F62AB52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7D2F-0844-4D3E-871C-8EAFB86B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8727-184D-4E37-9E60-81F9BB33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5E77-1750-45E9-9B05-634FBE45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852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8022-CBE0-4890-9834-9DC49CDF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58E5-5609-4CB9-84D2-F3C50E477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B26B-171C-43BB-BE55-21B2DBE1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1F3B3-B033-44BF-B496-528FCC49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E8CC-EACD-493A-A300-4EEF28B0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925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D7A9A-16E4-4FE6-AF1F-5F9702C75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874B3-F536-46CD-9C77-064D93312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7D0F-3F9C-45F4-B256-AB419D2A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7E81-EC9E-4DAA-9167-8941EDD4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40D3-14BA-4C39-BC9A-F8CFBC57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354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D92B-7120-4B81-9C2E-47D77DF6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CC28-FA62-4691-AFB1-B5698E54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4932-9019-4E2A-8D1E-C4D0F51A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63CE4-2EBB-4A7B-A69D-4A452FBC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984C-2C9B-46E6-915C-5771FD13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52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3EE9-CE92-4CF4-9C6E-80A2D91A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8497B-7BC5-4895-A45A-BDDBE5A7B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D221-9A5E-429C-B01E-97314A59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6C9B-23AA-4649-8B69-0C387A90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C21C-885E-4F3F-B73F-E0A5CE13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79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FCA4-BB8C-4B68-A773-32092DE6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9414-0FD5-46A1-886D-B760F171E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87263-2B98-4E21-952B-28A99F33D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3FD84-211A-4A08-AD51-06183728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BBFF9-4B82-4CEB-959D-F79D7406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1AFC5-B781-4178-A3E1-D304BCDB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91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1DD2-BD2B-4B75-931A-1CFCF4ED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6815-CC91-4394-8146-50D4BE716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86043-BD43-4CE9-ABBE-9F10163B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8AAFF-6202-4D1D-B798-E7E55A87C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FE1D-E16A-4EA4-A67A-AC8B60CCB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ABEEA-1448-4F30-A546-C980F1C5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37BDC-6463-4CC5-9199-05F77A3B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4A06E-46B3-47C4-9EDE-FBD74FD3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484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D96F-3AA1-43ED-B4DC-CD32DCF9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AFEC6-501C-4E1C-A287-6E0C7AFA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F0820-6907-4F85-A538-7BB5096E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6CAB4-4B4A-4035-B5FC-3F2BA128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336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482C6-E2FD-4CB9-8EAB-B1A1483F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B12D5-60F0-4987-8941-2DB3471D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62508-284B-448E-96E6-7EE5715E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03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488D-6840-48CF-B196-28BB01D7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34EA-3997-428B-9532-A89CBFFE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7CB55-DEA6-480B-AEFC-E603ECA2C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16A95-585C-4D5C-810F-90E36BE6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37D31-6A8D-408C-8A04-E410046A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70CF-29E9-4B0B-9DE1-1123071D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9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A569-1233-48AE-86A8-F668C3E3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7F5E3-D14E-47F9-9F5E-1AA7360F0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E19FC-1A1A-4422-886B-3824E1092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407CC-75C5-4D8F-B0A9-4564D5DF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80947-A74F-4014-8070-40623641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16491-7119-463C-B2A2-88D1FCFE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43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C6BF5-0959-4428-A09F-449C18E3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CD9A-B6AB-4EA3-BF90-52571010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DFC5-BB6C-4B6D-B06F-A5A156976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6CAF4-8663-4778-BB18-FAA6AC26D587}" type="datetimeFigureOut">
              <a:rPr lang="es-AR" smtClean="0"/>
              <a:t>1/2/2024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6422A-AAB0-4758-BCB8-3CA6BDFFE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56A05-9E84-4D1C-9B11-D04414A91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8AFA-DD1C-422D-8B93-1F6DA6E8D4A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952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24639-FB33-4D28-8F0E-E57898991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 l="17815" t="4921" r="14241" b="3016"/>
          <a:stretch/>
        </p:blipFill>
        <p:spPr>
          <a:xfrm flipH="1">
            <a:off x="4817532" y="2853266"/>
            <a:ext cx="563033" cy="6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1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רז זאבי</dc:creator>
  <cp:lastModifiedBy>רז זאבי</cp:lastModifiedBy>
  <cp:revision>1</cp:revision>
  <dcterms:created xsi:type="dcterms:W3CDTF">2024-02-01T10:49:04Z</dcterms:created>
  <dcterms:modified xsi:type="dcterms:W3CDTF">2024-02-01T10:50:17Z</dcterms:modified>
</cp:coreProperties>
</file>