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eIHkZUP5tZQTqg2/mLEzeZMz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Discriminant Analysis, Classification and Regression Trees, and Indicator Species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0020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Jacob Weverka (with major help from the UMASS Landscape Ecology Lab)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235085" y="1511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Assessing Canonical Functions Importance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00455" y="1253330"/>
            <a:ext cx="10515600" cy="498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a canonical function significant, and how many should be used?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Relative percent variance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Relative value of coefficients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Shows how much variation is associated with each axis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Canonical Correlation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Correlate canonical functions to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Significance 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and evaluate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classification accuracy (chance-corrected)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they ecologically interpretable?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255" y="1783115"/>
            <a:ext cx="1729890" cy="128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Interpreting Canonical Functions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Standardized canonical scores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Weights of standardized variables, use to describe variable importance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Total Structure coefficients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Correlation between variable and canonical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Covariance controlled partial 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Ranks partial F ratios of all variable contribution to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Potency index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% of discriminating power of retained canonical functions associated with each variable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Canonical function validation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only reliable if mean and dispersion estimates are also reliable (larger sample size is preferable)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Split-sample validation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Training and testing datasets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well does model from training dataset fit results from testing dataset?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Other DA considerations	</a:t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philosophies on interpreting canonical functions – performance measures vs. ecological meaning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Validation of model is important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May be limited by parametric assumptions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Classification and Regression Trees (CART)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838200" y="1690688"/>
            <a:ext cx="7287705" cy="4561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Nonparametric procedure for description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 partitioning of data into smaller groups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take numeric and categorical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handle missing data, robust to outliers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for non-homogenous relationships, complex data, mixed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Relatively interpretable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Automatic variable selection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7454" y="3513840"/>
            <a:ext cx="3283109" cy="254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CART Elements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set of questions: is x</a:t>
            </a:r>
            <a:r>
              <a:rPr baseline="-25000" lang="en-US"/>
              <a:t>m </a:t>
            </a:r>
            <a:r>
              <a:rPr lang="en-US"/>
              <a:t>&gt; 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 linear combinations of continuous variable/Boolean combinations of categorical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rule for selecting best split at a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rule for the size of the tree (when to stop splitting)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807" y="4001294"/>
            <a:ext cx="3283109" cy="254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each node, calculate the best split point for each potential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the variable with the best split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Continue doing this for each node until every node is terminal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Splitting Criteria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731195" y="14851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 impurity: mixing of classes within a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each node, select split that reduces impurity the most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regression tree, minimize variance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also specify prior probabilities for each class, which affect the tree’s classification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 misclassification cost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901" y="3323841"/>
            <a:ext cx="6109900" cy="333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big to make a tree?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splits = better fit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splits = greater risk of overfitting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– grow tree to largest extent possible, then prune back to an appropriate 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V-fold cross validation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Divide data into V subsets, drop each subset and make a tree on remaining data, validate on dropped subset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Tree with minimum estimated error rate chosen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Smallest tree within 1 SE of minimum error rate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332" y="681037"/>
            <a:ext cx="3787468" cy="198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CART Variable Importance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Measured by sum of decrease in impurity cause by variable at each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Mainly reported as relative magnitude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Discriminant Analysis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2075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method based on CART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Bootstrap approach containing several CARTs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tree built on 2/3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subset of explanatory variables tried at each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pruning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Classification error rate for each tree determined by making prediction for “out-of-bag” sample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RF prediction determined by prediction of majority of trees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Random Forest – variable importance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Determined by permuting each variable and measuring increase in prediction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Higher increase in error = more important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 determine by mean decrease in impurity for each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Otherwise RF is a bit of a black box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CART Limitations and Considerations	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Could be computationally complex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May bias toward variables with more possible splits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not based on underlying theoretical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Blessing and a curse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Indicator Species Analysis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Nonparametric procedure for distinguishing groups based on species compositional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 index of relative abundance of a species within each group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 relative frequency of a species within each group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Indicator value is product of these two numbers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Indicator value of 1 = perfect indicator, 0 = not an indicator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1577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Can I use DA?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574250" y="14108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categorical variable and 2 or more discriminating variables (continuous, categorical, or count)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Groups must be mutually exclusive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missing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Don’t need equal sample size, but similar size is preferable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least 2 samples per group, and at least 2 more samples than number of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Canonical Analysis of Discriminance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Objective: test and describe difference between 2 or more pre-defined groups using 2 or more discriminating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Method: Create linear combinations of discriminating variables that best distinguish between groups (canonical functions)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sample gets a ‘canonical score’ for each axis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group has a centroid of canonical scores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Look for separation between groups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 look for ecological interpretation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618" y="3589403"/>
            <a:ext cx="3368332" cy="290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523967"/>
            <a:ext cx="10515600" cy="4867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canonical functions to classify samples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Several parametric and non-parametric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Parametric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discriminant functions (LDA) – assumes equal multivariate normal distributions for all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Quadratic discriminant functions – assumes unequal multivariate normal distribution for all groups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Non-parametric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Kernal – estimate group-specific densities and classify using highest local density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 nearest neighbor – classifies by using groups based on which has the nearest neighbor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235670" y="9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 Assumptions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59470" y="1194028"/>
            <a:ext cx="10515600" cy="52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Inferential use of DA requires assumptions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Equal variance-covariance matrices between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Look for univariate variance homogeneity for discriminating variables (e.g. Fligner-Killeen nonparametric), visually inspect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Multivariate normality within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Look for univariate normality in groups, try a multivariate normality test (e.g Energy test)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Collinearity &amp; Multicollinearity: No 2 variables are perfectly correlated, no variable can be calculated by combination of other variables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assumption broken, drop one of the variables from the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Samples are independent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35670" y="9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 Assumptions Continued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159470" y="1194028"/>
            <a:ext cx="9402819" cy="52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 probabilities of group membership identifiable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necessarily equal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Linearity – variables change linearly along gradients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879" y="3194081"/>
            <a:ext cx="5625538" cy="310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176719" y="1411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If Assumptions are Violated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332362" y="1466664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Procedure is moderately robust to violations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canonical functions – do they have ecological meaning?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nonparametric methods or CART (see later)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254541" y="31375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Selection for DA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176719" y="4344414"/>
            <a:ext cx="10515600" cy="2405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to many discriminators or are trying to identify the most useful from a large set of discriminators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variable selection using variable that minimizes Wilk’s lambda statistic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261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26" l="-1042" r="0" t="-51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4762" y="4642802"/>
            <a:ext cx="5182049" cy="205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2021-07-19T19:05:30Z</dcterms:created>
  <dc:creator>Jacob Weverka</dc:creator>
</cp:coreProperties>
</file>