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240" y="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0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28" y="3231403"/>
            <a:ext cx="2751377" cy="1347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selectInput(id=“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color_var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plotOutput(“</a:t>
            </a:r>
            <a:r>
              <a:rPr lang="en-US" sz="1200" dirty="0" smtClean="0">
                <a:solidFill>
                  <a:srgbClr val="953735"/>
                </a:solidFill>
                <a:latin typeface="Courier New"/>
                <a:cs typeface="Courier New"/>
              </a:rPr>
              <a:t>box_plot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8197" y="3231403"/>
            <a:ext cx="2751377" cy="13470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input$color_var</a:t>
            </a:r>
          </a:p>
          <a:p>
            <a:pPr algn="ctr"/>
            <a:endParaRPr lang="en-US" sz="1200" dirty="0">
              <a:latin typeface="Courier"/>
              <a:cs typeface="Courier"/>
            </a:endParaRPr>
          </a:p>
          <a:p>
            <a:pPr algn="ctr"/>
            <a:endParaRPr lang="en-US" sz="1200" dirty="0" smtClean="0">
              <a:latin typeface="Courier"/>
              <a:cs typeface="Courier"/>
            </a:endParaRPr>
          </a:p>
          <a:p>
            <a:pPr algn="ctr"/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utput$box_plot</a:t>
            </a:r>
            <a:r>
              <a:rPr lang="en-US" sz="1200" dirty="0" smtClean="0">
                <a:latin typeface="Courier"/>
                <a:cs typeface="Courier"/>
              </a:rPr>
              <a:t> &lt;-</a:t>
            </a:r>
          </a:p>
          <a:p>
            <a:pPr algn="ctr"/>
            <a:r>
              <a:rPr lang="en-US" sz="1200" dirty="0" smtClean="0">
                <a:latin typeface="Courier"/>
                <a:cs typeface="Courier"/>
              </a:rPr>
              <a:t>renderPlot()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8562" y="4072687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output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8562" y="3231403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6619" y="3495394"/>
            <a:ext cx="6419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016708" y="3462236"/>
            <a:ext cx="601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5201404" y="4303520"/>
            <a:ext cx="41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50105" y="4315278"/>
            <a:ext cx="674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410" y="2849038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ui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9796" y="2816772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04486" y="2447440"/>
            <a:ext cx="1962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smtClean="0"/>
              <a:t>1. select value changed,</a:t>
            </a:r>
            <a:endParaRPr lang="en-US" sz="1400" i="1" dirty="0" smtClean="0"/>
          </a:p>
          <a:p>
            <a:pPr algn="r"/>
            <a:r>
              <a:rPr lang="en-US" sz="1400" i="1" smtClean="0"/>
              <a:t>puts value into </a:t>
            </a:r>
          </a:p>
          <a:p>
            <a:pPr algn="r"/>
            <a:r>
              <a:rPr lang="en-US" sz="1400" i="1" smtClean="0"/>
              <a:t>input$color_var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92199" y="2510645"/>
            <a:ext cx="1577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/>
              <a:t>2</a:t>
            </a:r>
            <a:r>
              <a:rPr lang="en-US" sz="1400" i="1" smtClean="0"/>
              <a:t>. server can "see"</a:t>
            </a:r>
          </a:p>
          <a:p>
            <a:pPr algn="r"/>
            <a:r>
              <a:rPr lang="en-US" sz="1400" i="1" smtClean="0"/>
              <a:t>updated value in </a:t>
            </a:r>
          </a:p>
          <a:p>
            <a:pPr algn="r"/>
            <a:r>
              <a:rPr lang="en-US" sz="1400" i="1" smtClean="0"/>
              <a:t>input$color_var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18196" y="4626156"/>
            <a:ext cx="2751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smtClean="0"/>
              <a:t>3. server uses </a:t>
            </a:r>
          </a:p>
          <a:p>
            <a:pPr algn="r"/>
            <a:r>
              <a:rPr lang="en-US" sz="1400" i="1" smtClean="0"/>
              <a:t>input$color_var to</a:t>
            </a:r>
          </a:p>
          <a:p>
            <a:pPr algn="r"/>
            <a:r>
              <a:rPr lang="en-US" sz="1400" i="1" smtClean="0"/>
              <a:t>modify output$box_plot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5242" y="4600594"/>
            <a:ext cx="275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/>
              <a:t>4</a:t>
            </a:r>
            <a:r>
              <a:rPr lang="en-US" sz="1400" i="1" smtClean="0"/>
              <a:t>. ui displays new version of box_plot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5649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28" y="3231403"/>
            <a:ext cx="2751377" cy="18990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sliderInput</a:t>
            </a:r>
            <a:r>
              <a:rPr lang="en-US" sz="1200" dirty="0" smtClean="0">
                <a:latin typeface="Courier New"/>
                <a:cs typeface="Courier New"/>
              </a:rPr>
              <a:t>(id=</a:t>
            </a:r>
            <a:r>
              <a:rPr lang="en-US" sz="1200" dirty="0" smtClean="0">
                <a:latin typeface="Courier New"/>
                <a:cs typeface="Courier New"/>
              </a:rPr>
              <a:t>“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year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renderPlot(“</a:t>
            </a:r>
            <a:r>
              <a:rPr lang="en-US" sz="1200" dirty="0" smtClean="0">
                <a:solidFill>
                  <a:srgbClr val="31859C"/>
                </a:solidFill>
                <a:latin typeface="Courier New"/>
                <a:cs typeface="Courier New"/>
              </a:rPr>
              <a:t>box_plot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6552" y="3239759"/>
            <a:ext cx="3280362" cy="20661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latin typeface="Courier"/>
                <a:cs typeface="Courier"/>
              </a:rPr>
              <a:t> &lt;- reactive({</a:t>
            </a:r>
          </a:p>
          <a:p>
            <a:r>
              <a:rPr lang="en-US" sz="1200" dirty="0" smtClean="0">
                <a:latin typeface="Courier"/>
                <a:cs typeface="Courier"/>
              </a:rPr>
              <a:t> dataset %&gt;%</a:t>
            </a:r>
          </a:p>
          <a:p>
            <a:r>
              <a:rPr lang="en-US" sz="1200" dirty="0" smtClean="0">
                <a:latin typeface="Courier"/>
                <a:cs typeface="Courier"/>
              </a:rPr>
              <a:t>filter(</a:t>
            </a:r>
            <a:r>
              <a:rPr lang="en-US" sz="1200" dirty="0" err="1" smtClean="0">
                <a:latin typeface="Courier"/>
                <a:cs typeface="Courier"/>
              </a:rPr>
              <a:t>year_release</a:t>
            </a:r>
            <a:r>
              <a:rPr lang="en-US" sz="1200" dirty="0" smtClean="0">
                <a:latin typeface="Courier"/>
                <a:cs typeface="Courier"/>
              </a:rPr>
              <a:t> &gt; </a:t>
            </a:r>
            <a:r>
              <a:rPr lang="en-US" sz="1200" dirty="0" err="1" smtClean="0">
                <a:solidFill>
                  <a:srgbClr val="800000"/>
                </a:solidFill>
                <a:latin typeface="Courier"/>
                <a:cs typeface="Courier"/>
              </a:rPr>
              <a:t>input$year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})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o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utput$box_plot </a:t>
            </a:r>
            <a:r>
              <a:rPr lang="en-US" sz="1200" dirty="0" smtClean="0">
                <a:latin typeface="Courier"/>
                <a:cs typeface="Courier"/>
              </a:rPr>
              <a:t>&lt;-</a:t>
            </a:r>
          </a:p>
          <a:p>
            <a:r>
              <a:rPr lang="en-US" sz="1200" dirty="0" smtClean="0">
                <a:latin typeface="Courier"/>
                <a:cs typeface="Courier"/>
              </a:rPr>
              <a:t>	renderPlot({</a:t>
            </a:r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}) </a:t>
            </a:r>
            <a:endParaRPr lang="en-US" sz="12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8562" y="3231403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6619" y="3495394"/>
            <a:ext cx="6419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016708" y="3462236"/>
            <a:ext cx="601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410" y="2849038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9796" y="2816772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36656" y="5162964"/>
            <a:ext cx="212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4. renderPlot() displays an</a:t>
            </a:r>
          </a:p>
          <a:p>
            <a:r>
              <a:rPr lang="en-US" sz="1400" i="1" dirty="0" smtClean="0"/>
              <a:t>updated plot</a:t>
            </a:r>
            <a:endParaRPr lang="en-US" sz="14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25075" y="4668779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output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>
            <a:off x="5217917" y="4899612"/>
            <a:ext cx="41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66618" y="4911370"/>
            <a:ext cx="674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8197" y="5282522"/>
            <a:ext cx="33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3. output$box_plot gets updated whenever</a:t>
            </a:r>
          </a:p>
          <a:p>
            <a:r>
              <a:rPr lang="en-US" sz="1400" i="1" dirty="0" err="1" smtClean="0"/>
              <a:t>myData</a:t>
            </a:r>
            <a:r>
              <a:rPr lang="en-US" sz="1400" i="1" dirty="0" smtClean="0"/>
              <a:t>() gets updated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68413" y="2662884"/>
            <a:ext cx="274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2. Reactive </a:t>
            </a:r>
            <a:r>
              <a:rPr lang="en-US" sz="1400" i="1" dirty="0" err="1" smtClean="0"/>
              <a:t>myData</a:t>
            </a:r>
            <a:r>
              <a:rPr lang="en-US" sz="1400" i="1" dirty="0" smtClean="0"/>
              <a:t>() gets updated</a:t>
            </a:r>
          </a:p>
          <a:p>
            <a:pPr algn="r"/>
            <a:r>
              <a:rPr lang="en-US" sz="1400" i="1" dirty="0"/>
              <a:t>w</a:t>
            </a:r>
            <a:r>
              <a:rPr lang="en-US" sz="1400" i="1" dirty="0" smtClean="0"/>
              <a:t>hen slider changed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63484" y="2662884"/>
            <a:ext cx="190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1. Slider value changed</a:t>
            </a:r>
          </a:p>
          <a:p>
            <a:pPr algn="r"/>
            <a:r>
              <a:rPr lang="en-US" sz="1400" i="1" dirty="0" smtClean="0"/>
              <a:t>first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700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28" y="3231403"/>
            <a:ext cx="2751377" cy="18990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file</a:t>
            </a:r>
            <a:r>
              <a:rPr lang="en-US" sz="1200" dirty="0" err="1" smtClean="0">
                <a:latin typeface="Courier New"/>
                <a:cs typeface="Courier New"/>
              </a:rPr>
              <a:t>Input</a:t>
            </a:r>
            <a:r>
              <a:rPr lang="en-US" sz="1200" dirty="0" smtClean="0">
                <a:latin typeface="Courier New"/>
                <a:cs typeface="Courier New"/>
              </a:rPr>
              <a:t>(id=</a:t>
            </a:r>
            <a:r>
              <a:rPr lang="en-US" sz="1200" dirty="0" smtClean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file_name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selectInput(“</a:t>
            </a:r>
            <a:r>
              <a:rPr lang="en-US" sz="1200" dirty="0" err="1" smtClean="0">
                <a:solidFill>
                  <a:srgbClr val="8EB4E3"/>
                </a:solidFill>
                <a:latin typeface="Courier New"/>
                <a:cs typeface="Courier New"/>
              </a:rPr>
              <a:t>x_variable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6552" y="3239759"/>
            <a:ext cx="3280362" cy="20661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latin typeface="Courier"/>
                <a:cs typeface="Courier"/>
              </a:rPr>
              <a:t> &lt;- reactive({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read.csv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solidFill>
                  <a:srgbClr val="953735"/>
                </a:solidFill>
                <a:latin typeface="Courier"/>
                <a:cs typeface="Courier"/>
              </a:rPr>
              <a:t>input$file_name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})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observe</a:t>
            </a:r>
            <a:r>
              <a:rPr lang="en-US" sz="1200" dirty="0" smtClean="0">
                <a:latin typeface="Courier"/>
                <a:cs typeface="Courier"/>
              </a:rPr>
              <a:t>({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vars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 smtClean="0">
                <a:solidFill>
                  <a:srgbClr val="FFFFFF"/>
                </a:solidFill>
                <a:latin typeface="Courier"/>
                <a:cs typeface="Courier"/>
              </a:rPr>
              <a:t>colnames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1200" dirty="0" err="1" smtClean="0">
                <a:solidFill>
                  <a:srgbClr val="FFFFFF"/>
                </a:solidFill>
                <a:latin typeface="Courier"/>
                <a:cs typeface="Courier"/>
              </a:rPr>
              <a:t>updateSelectInput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(“</a:t>
            </a:r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x_variable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”,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	choices=</a:t>
            </a:r>
            <a:r>
              <a:rPr lang="en-US" sz="1200" dirty="0" err="1" smtClean="0">
                <a:solidFill>
                  <a:srgbClr val="FFFFFF"/>
                </a:solidFill>
                <a:latin typeface="Courier"/>
                <a:cs typeface="Courier"/>
              </a:rPr>
              <a:t>vars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endParaRPr lang="en-US" sz="12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}) </a:t>
            </a:r>
            <a:endParaRPr lang="en-US" sz="12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8562" y="3231403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6619" y="3495394"/>
            <a:ext cx="6419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016708" y="3462236"/>
            <a:ext cx="601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410" y="2849038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9796" y="2816772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36656" y="5162964"/>
            <a:ext cx="2301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4. selectInput “</a:t>
            </a:r>
            <a:r>
              <a:rPr lang="en-US" sz="1400" i="1" dirty="0" err="1" smtClean="0"/>
              <a:t>x_variable</a:t>
            </a:r>
            <a:r>
              <a:rPr lang="en-US" sz="1400" i="1" dirty="0" smtClean="0"/>
              <a:t>” is</a:t>
            </a:r>
          </a:p>
          <a:p>
            <a:r>
              <a:rPr lang="en-US" sz="1400" i="1" dirty="0" smtClean="0"/>
              <a:t>updated when new file is</a:t>
            </a:r>
          </a:p>
          <a:p>
            <a:r>
              <a:rPr lang="en-US" sz="1400" i="1" dirty="0" smtClean="0"/>
              <a:t>loaded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5075" y="4668779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output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>
            <a:off x="5217917" y="4899612"/>
            <a:ext cx="41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66618" y="4911370"/>
            <a:ext cx="674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8197" y="5282522"/>
            <a:ext cx="31399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3. Use observe() to </a:t>
            </a:r>
            <a:r>
              <a:rPr lang="en-US" sz="1400" i="1" dirty="0" err="1" smtClean="0"/>
              <a:t>updateSelectInput</a:t>
            </a:r>
            <a:r>
              <a:rPr lang="en-US" sz="1400" i="1" dirty="0" smtClean="0"/>
              <a:t> of</a:t>
            </a:r>
          </a:p>
          <a:p>
            <a:r>
              <a:rPr lang="en-US" sz="1400" i="1" dirty="0" err="1" smtClean="0"/>
              <a:t>x_variable</a:t>
            </a:r>
            <a:r>
              <a:rPr lang="en-US" sz="1400" i="1" dirty="0" smtClean="0"/>
              <a:t> with </a:t>
            </a:r>
            <a:r>
              <a:rPr lang="en-US" sz="1400" i="1" dirty="0" err="1" smtClean="0"/>
              <a:t>vars</a:t>
            </a:r>
            <a:r>
              <a:rPr lang="en-US" sz="1400" i="1" dirty="0" smtClean="0"/>
              <a:t> when new file is</a:t>
            </a:r>
          </a:p>
          <a:p>
            <a:r>
              <a:rPr lang="en-US" sz="1400" i="1" dirty="0" smtClean="0"/>
              <a:t>loaded into </a:t>
            </a:r>
            <a:r>
              <a:rPr lang="en-US" sz="1400" i="1" dirty="0" err="1" smtClean="0"/>
              <a:t>myData</a:t>
            </a:r>
            <a:r>
              <a:rPr lang="en-US" sz="1400" i="1" dirty="0" smtClean="0"/>
              <a:t>() 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62027" y="2447440"/>
            <a:ext cx="2744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2. Reactive </a:t>
            </a:r>
            <a:r>
              <a:rPr lang="en-US" sz="1400" i="1" dirty="0" err="1" smtClean="0"/>
              <a:t>myData</a:t>
            </a:r>
            <a:r>
              <a:rPr lang="en-US" sz="1400" i="1" dirty="0" smtClean="0"/>
              <a:t>() gets updated</a:t>
            </a:r>
          </a:p>
          <a:p>
            <a:pPr algn="r"/>
            <a:r>
              <a:rPr lang="en-US" sz="1400" i="1" dirty="0" smtClean="0"/>
              <a:t>with </a:t>
            </a:r>
            <a:r>
              <a:rPr lang="en-US" sz="1400" i="1" dirty="0" err="1" smtClean="0"/>
              <a:t>read.csv</a:t>
            </a:r>
            <a:r>
              <a:rPr lang="en-US" sz="1400" i="1" dirty="0" smtClean="0"/>
              <a:t> with new</a:t>
            </a:r>
          </a:p>
          <a:p>
            <a:pPr algn="r"/>
            <a:r>
              <a:rPr lang="en-US" sz="1400" i="1" dirty="0" err="1" smtClean="0"/>
              <a:t>file_name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5343" y="2662884"/>
            <a:ext cx="1791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1. Get </a:t>
            </a:r>
            <a:r>
              <a:rPr lang="en-US" sz="1400" i="1" dirty="0" err="1" smtClean="0"/>
              <a:t>file_name</a:t>
            </a:r>
            <a:r>
              <a:rPr lang="en-US" sz="1400" i="1" dirty="0" smtClean="0"/>
              <a:t> with</a:t>
            </a:r>
          </a:p>
          <a:p>
            <a:pPr algn="r"/>
            <a:r>
              <a:rPr lang="en-US" sz="1400" i="1" dirty="0" err="1" smtClean="0"/>
              <a:t>fileInput</a:t>
            </a:r>
            <a:r>
              <a:rPr lang="en-US" sz="1400" i="1" dirty="0" smtClean="0"/>
              <a:t>()</a:t>
            </a:r>
          </a:p>
          <a:p>
            <a:pPr marL="342900" indent="-342900" algn="r">
              <a:buAutoNum type="arabicPeriod"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491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236</Words>
  <Application>Microsoft Macintosh PowerPoint</Application>
  <PresentationFormat>On-screen Show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Biospiral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Laderas</dc:creator>
  <cp:lastModifiedBy>Ted Laderas</cp:lastModifiedBy>
  <cp:revision>16</cp:revision>
  <dcterms:created xsi:type="dcterms:W3CDTF">2016-05-17T19:23:38Z</dcterms:created>
  <dcterms:modified xsi:type="dcterms:W3CDTF">2018-01-23T18:48:52Z</dcterms:modified>
</cp:coreProperties>
</file>