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57"/>
  </p:normalViewPr>
  <p:slideViewPr>
    <p:cSldViewPr snapToGrid="0" snapToObjects="1">
      <p:cViewPr varScale="1">
        <p:scale>
          <a:sx n="77" d="100"/>
          <a:sy n="77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6C87-5222-C04D-AA6F-4AB9F8B19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F4E11-E705-B342-ABDA-82EC83133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07282-990A-6A46-8231-433FF1AE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C52E0-BC26-6247-BD7F-814CEC22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B62F0-F6AC-DB44-AF94-C6C7728F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CC38-92A1-0042-A4F0-2B7D54BB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4EDC8-DF55-BE49-A4DD-D24A0EF69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CAFC1-BD51-A74D-9246-A2186B4B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0EBE-CE6E-FD4C-85EF-91BCC350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9156-6DC2-1147-9A7B-DAB26816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3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D1DE5-3625-F443-A628-5B9979566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68329-A166-0245-9D4C-089587858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D7F60-785E-FD43-9680-3087E02A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018A-BFEB-7F44-9821-611CDA7B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D1B02-3B04-0F43-92FE-8C0038E3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E4BF-9D7D-0443-9599-F70D4BEB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AD08-D101-FC41-8926-126DF1DDF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0422-CA08-3B4A-882D-B5A484F0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2E843-8853-9641-BFE1-45F3A69B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423B-105E-3F4B-A76C-F5870118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1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2DE-1D1F-004D-836D-11E89AE3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10873-3D2A-B140-8506-6D7D1B2B9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A840-866A-CD41-825A-8E6C5F99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B47F-C365-CC4D-A0FA-FE5ED612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00F85-D8B8-BF4D-A4AB-6422C924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592C-EBB7-614E-9723-737896E8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388C-7256-F14B-BA1F-271CF4F75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604A6-CE85-6744-8644-1B2E4F30C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8B066-1A01-CD46-AA4D-9C37F7A8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53335-021B-2146-A60C-ED3E9B8E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98C17-C4B5-6A4C-A9B3-7142C22B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89E1-00DA-7D46-862D-F236F9E0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8EC90-0718-EF47-86A5-054C7D5D4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196D6-4759-0C4B-8BF0-2627BD63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AEEDC-CC7D-CC4E-9288-C12E83C13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600E1-68A9-3E4A-93E3-EECEC0002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C7202-4EDE-B04E-9BC4-15E02DAC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7E757-F558-1C44-8F48-55E8E537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99BF8-08F2-6E48-B1C5-1385DFFD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8824-C34B-0249-A911-7956A3E0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B26C1-C485-D740-947B-536369C9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1F3C6-1F48-3F44-AB43-988D91D5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721D8-769E-1B44-BF3D-86C80060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101F6-CC4C-0D49-B3B5-D1DBBB83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6689D-6A52-C349-B1BE-06FC5A66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C6180-AB81-AA4A-8802-C44FB05A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AA12-8439-4B46-807C-B7AE0EA7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F284-B745-804E-9AF4-26B930EE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26455-8B5C-3242-BABF-CE20A4D91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F8609-C254-4643-9268-DC921DD4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8995B-E525-034F-9695-43D15B13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563A4-ED21-5640-872B-B50E7171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5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C2AA-DEDC-7944-AE9A-6865C2C2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3905B-712F-EA47-AC2B-AEA883EB8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680E8-3BB5-934C-B846-7EEE1117D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6832E-82F8-2643-9FC8-45E58563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57117-776B-D64E-A9CB-F77AF3C4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CE0ED-2F16-5343-8668-1B6F9F1D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1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0358E-FE6E-334B-BD89-BE1741DC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DD5D1-8CB2-F44E-9F20-B44E6C75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0E7-8A56-D344-8804-F6262AA28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62057-1D47-C24A-8C98-C5F4E0137FC1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5A2C7-24B1-964F-8E02-CD6A9831E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7CF1-60E1-9344-9719-5C8501E27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65A2-2401-544F-A3D7-358C08D8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0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778CA7E-257C-5D46-9C1A-21D46038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1" y="0"/>
            <a:ext cx="5102254" cy="3650074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9AB49EA-FBE6-6841-85A7-780254BF5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5" b="44623"/>
          <a:stretch/>
        </p:blipFill>
        <p:spPr>
          <a:xfrm>
            <a:off x="364491" y="3721883"/>
            <a:ext cx="4057880" cy="2057303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31769F8-0B4A-BF42-846B-308400CDF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492" y="176785"/>
            <a:ext cx="6556830" cy="6681215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21429636-07CC-6447-9DC6-384345D4A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27" t="76094" r="22635"/>
          <a:stretch/>
        </p:blipFill>
        <p:spPr>
          <a:xfrm>
            <a:off x="187774" y="5651501"/>
            <a:ext cx="2727844" cy="10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4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Do</dc:creator>
  <cp:lastModifiedBy>An Do</cp:lastModifiedBy>
  <cp:revision>2</cp:revision>
  <dcterms:created xsi:type="dcterms:W3CDTF">2021-06-18T17:30:37Z</dcterms:created>
  <dcterms:modified xsi:type="dcterms:W3CDTF">2021-06-18T17:45:48Z</dcterms:modified>
</cp:coreProperties>
</file>