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4"/>
    <p:restoredTop sz="94657"/>
  </p:normalViewPr>
  <p:slideViewPr>
    <p:cSldViewPr snapToGrid="0" snapToObjects="1">
      <p:cViewPr varScale="1">
        <p:scale>
          <a:sx n="77" d="100"/>
          <a:sy n="77" d="100"/>
        </p:scale>
        <p:origin x="21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96C87-5222-C04D-AA6F-4AB9F8B19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0F4E11-E705-B342-ABDA-82EC83133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07282-990A-6A46-8231-433FF1AE8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2057-1D47-C24A-8C98-C5F4E0137FC1}" type="datetimeFigureOut">
              <a:rPr lang="en-US" smtClean="0"/>
              <a:t>6/18/21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C52E0-BC26-6247-BD7F-814CEC22D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B62F0-F6AC-DB44-AF94-C6C7728F9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65A2-2401-544F-A3D7-358C08D8F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71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0CC38-92A1-0042-A4F0-2B7D54BB4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D4EDC8-DF55-BE49-A4DD-D24A0EF69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CAFC1-BD51-A74D-9246-A2186B4B1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2057-1D47-C24A-8C98-C5F4E0137FC1}" type="datetimeFigureOut">
              <a:rPr lang="en-US" smtClean="0"/>
              <a:t>6/18/21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60EBE-CE6E-FD4C-85EF-91BCC3502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B9156-6DC2-1147-9A7B-DAB268163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65A2-2401-544F-A3D7-358C08D8F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39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D1DE5-3625-F443-A628-5B99795661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D68329-A166-0245-9D4C-089587858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D7F60-785E-FD43-9680-3087E02A3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2057-1D47-C24A-8C98-C5F4E0137FC1}" type="datetimeFigureOut">
              <a:rPr lang="en-US" smtClean="0"/>
              <a:t>6/18/21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B018A-BFEB-7F44-9821-611CDA7B3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D1B02-3B04-0F43-92FE-8C0038E3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65A2-2401-544F-A3D7-358C08D8F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78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0E4BF-9D7D-0443-9599-F70D4BEB4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6AD08-D101-FC41-8926-126DF1DDF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30422-CA08-3B4A-882D-B5A484F09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2057-1D47-C24A-8C98-C5F4E0137FC1}" type="datetimeFigureOut">
              <a:rPr lang="en-US" smtClean="0"/>
              <a:t>6/18/21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2E843-8853-9641-BFE1-45F3A69BD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6423B-105E-3F4B-A76C-F58701189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65A2-2401-544F-A3D7-358C08D8F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17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2DE-1D1F-004D-836D-11E89AE32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10873-3D2A-B140-8506-6D7D1B2B9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FA840-866A-CD41-825A-8E6C5F991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2057-1D47-C24A-8C98-C5F4E0137FC1}" type="datetimeFigureOut">
              <a:rPr lang="en-US" smtClean="0"/>
              <a:t>6/18/21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AB47F-C365-CC4D-A0FA-FE5ED612D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00F85-D8B8-BF4D-A4AB-6422C9241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65A2-2401-544F-A3D7-358C08D8F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00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4592C-EBB7-614E-9723-737896E84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6388C-7256-F14B-BA1F-271CF4F75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3604A6-CE85-6744-8644-1B2E4F30C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8B066-1A01-CD46-AA4D-9C37F7A89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2057-1D47-C24A-8C98-C5F4E0137FC1}" type="datetimeFigureOut">
              <a:rPr lang="en-US" smtClean="0"/>
              <a:t>6/18/21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53335-021B-2146-A60C-ED3E9B8E4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98C17-C4B5-6A4C-A9B3-7142C22B3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65A2-2401-544F-A3D7-358C08D8F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9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189E1-00DA-7D46-862D-F236F9E0D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8EC90-0718-EF47-86A5-054C7D5D4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196D6-4759-0C4B-8BF0-2627BD63D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3AEEDC-CC7D-CC4E-9288-C12E83C134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B600E1-68A9-3E4A-93E3-EECEC00020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DC7202-4EDE-B04E-9BC4-15E02DAC3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2057-1D47-C24A-8C98-C5F4E0137FC1}" type="datetimeFigureOut">
              <a:rPr lang="en-US" smtClean="0"/>
              <a:t>6/18/21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57E757-F558-1C44-8F48-55E8E537F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299BF8-08F2-6E48-B1C5-1385DFFD2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65A2-2401-544F-A3D7-358C08D8F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22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88824-C34B-0249-A911-7956A3E01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CB26C1-C485-D740-947B-536369C91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2057-1D47-C24A-8C98-C5F4E0137FC1}" type="datetimeFigureOut">
              <a:rPr lang="en-US" smtClean="0"/>
              <a:t>6/18/21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21F3C6-1F48-3F44-AB43-988D91D5A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1721D8-769E-1B44-BF3D-86C80060D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65A2-2401-544F-A3D7-358C08D8F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54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0101F6-CC4C-0D49-B3B5-D1DBBB83F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2057-1D47-C24A-8C98-C5F4E0137FC1}" type="datetimeFigureOut">
              <a:rPr lang="en-US" smtClean="0"/>
              <a:t>6/18/21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E6689D-6A52-C349-B1BE-06FC5A66F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EC6180-AB81-AA4A-8802-C44FB05A6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65A2-2401-544F-A3D7-358C08D8F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53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6AA12-8439-4B46-807C-B7AE0EA71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CF284-B745-804E-9AF4-26B930EEB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D26455-8B5C-3242-BABF-CE20A4D91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F8609-C254-4643-9268-DC921DD4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2057-1D47-C24A-8C98-C5F4E0137FC1}" type="datetimeFigureOut">
              <a:rPr lang="en-US" smtClean="0"/>
              <a:t>6/18/21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8995B-E525-034F-9695-43D15B138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563A4-ED21-5640-872B-B50E7171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65A2-2401-544F-A3D7-358C08D8F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55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0C2AA-DEDC-7944-AE9A-6865C2C24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43905B-712F-EA47-AC2B-AEA883EB8D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A680E8-3BB5-934C-B846-7EEE1117D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6832E-82F8-2643-9FC8-45E58563A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2057-1D47-C24A-8C98-C5F4E0137FC1}" type="datetimeFigureOut">
              <a:rPr lang="en-US" smtClean="0"/>
              <a:t>6/18/21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57117-776B-D64E-A9CB-F77AF3C43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CE0ED-2F16-5343-8668-1B6F9F1DE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65A2-2401-544F-A3D7-358C08D8F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13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10358E-FE6E-334B-BD89-BE1741DC8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DD5D1-8CB2-F44E-9F20-B44E6C75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030E7-8A56-D344-8804-F6262AA28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62057-1D47-C24A-8C98-C5F4E0137FC1}" type="datetimeFigureOut">
              <a:rPr lang="en-US" smtClean="0"/>
              <a:t>6/18/21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5A2C7-24B1-964F-8E02-CD6A9831E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17CF1-60E1-9344-9719-5C8501E270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65A2-2401-544F-A3D7-358C08D8F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0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865B400-0BF2-3E48-9034-E01C3F3FA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3" y="0"/>
            <a:ext cx="6070327" cy="3559118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F031B1A1-2386-A442-9B9A-C4F46AE07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376" y="172663"/>
            <a:ext cx="5883974" cy="2941987"/>
          </a:xfrm>
          <a:prstGeom prst="rect">
            <a:avLst/>
          </a:prstGeom>
        </p:spPr>
      </p:pic>
      <p:pic>
        <p:nvPicPr>
          <p:cNvPr id="17" name="Picture 16" descr="Text, letter&#10;&#10;Description automatically generated">
            <a:extLst>
              <a:ext uri="{FF2B5EF4-FFF2-40B4-BE49-F238E27FC236}">
                <a16:creationId xmlns:a16="http://schemas.microsoft.com/office/drawing/2014/main" id="{4656474E-AF9B-4F49-889D-30F30B65C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202" y="3559118"/>
            <a:ext cx="5437527" cy="275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244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 Do</dc:creator>
  <cp:lastModifiedBy>An Do</cp:lastModifiedBy>
  <cp:revision>3</cp:revision>
  <dcterms:created xsi:type="dcterms:W3CDTF">2021-06-18T17:30:37Z</dcterms:created>
  <dcterms:modified xsi:type="dcterms:W3CDTF">2021-06-18T18:54:32Z</dcterms:modified>
</cp:coreProperties>
</file>