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sldIdLst>
    <p:sldId id="306" r:id="rId5"/>
    <p:sldId id="307" r:id="rId6"/>
    <p:sldId id="308" r:id="rId7"/>
    <p:sldId id="294" r:id="rId8"/>
    <p:sldId id="310" r:id="rId9"/>
    <p:sldId id="303" r:id="rId10"/>
    <p:sldId id="304" r:id="rId11"/>
    <p:sldId id="313" r:id="rId12"/>
    <p:sldId id="314" r:id="rId13"/>
    <p:sldId id="315" r:id="rId14"/>
    <p:sldId id="316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ATM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Mini Statement: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0E905-BD8F-40C8-87A8-871093872336}"/>
              </a:ext>
            </a:extLst>
          </p:cNvPr>
          <p:cNvSpPr txBox="1"/>
          <p:nvPr/>
        </p:nvSpPr>
        <p:spPr>
          <a:xfrm>
            <a:off x="1066800" y="1801091"/>
            <a:ext cx="5278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want to get our mini-statement from bank of last transactions:</a:t>
            </a:r>
          </a:p>
          <a:p>
            <a:r>
              <a:rPr lang="en-US" sz="2400" dirty="0"/>
              <a:t>“The Statement Transcript”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B682B-D403-435F-8DA3-B42969EA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9" y="1072414"/>
            <a:ext cx="4985904" cy="49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7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Transfer Balance: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0E905-BD8F-40C8-87A8-871093872336}"/>
              </a:ext>
            </a:extLst>
          </p:cNvPr>
          <p:cNvSpPr txBox="1"/>
          <p:nvPr/>
        </p:nvSpPr>
        <p:spPr>
          <a:xfrm>
            <a:off x="1066800" y="1801091"/>
            <a:ext cx="5278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want to transfer balance to another bank account:</a:t>
            </a:r>
          </a:p>
          <a:p>
            <a:r>
              <a:rPr lang="en-US" sz="2400" dirty="0"/>
              <a:t>It takes only 16 digit account number </a:t>
            </a:r>
            <a:r>
              <a:rPr lang="en-US" sz="2400"/>
              <a:t>of Receiver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3A5F0-2B07-4BDB-8F0C-08649CF1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2" y="3647642"/>
            <a:ext cx="7525330" cy="24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2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9/21/2021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Introduction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Features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Implementation</a:t>
            </a:r>
          </a:p>
          <a:p>
            <a:pPr algn="r"/>
            <a:r>
              <a:rPr lang="en-US" dirty="0"/>
              <a:t>End!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9/21/2021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73" y="1335024"/>
            <a:ext cx="6190488" cy="1179576"/>
          </a:xfrm>
        </p:spPr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73" y="2670049"/>
            <a:ext cx="6190488" cy="3346704"/>
          </a:xfrm>
        </p:spPr>
        <p:txBody>
          <a:bodyPr/>
          <a:lstStyle/>
          <a:p>
            <a:r>
              <a:rPr lang="en-US" dirty="0"/>
              <a:t>In our ATM Management System, the front User interface is look like as shown in figure</a:t>
            </a:r>
          </a:p>
          <a:p>
            <a:r>
              <a:rPr lang="en-US" dirty="0"/>
              <a:t>And the bank name is “MY Bank”</a:t>
            </a:r>
          </a:p>
          <a:p>
            <a:r>
              <a:rPr lang="en-US" dirty="0"/>
              <a:t>If we hit Enter so program move us to the next page.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9/21/2021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730F8C-950E-4A10-9162-0399F96CE9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99D17E-AE41-4F41-9C3A-5B90AB1D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431" y="2077479"/>
            <a:ext cx="5267793" cy="34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6E84-603B-442D-B6FE-09F71EE7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Program ask for Insert your </a:t>
            </a:r>
          </a:p>
          <a:p>
            <a:pPr marL="0" indent="0">
              <a:buNone/>
            </a:pPr>
            <a:r>
              <a:rPr lang="en-US" sz="2400" dirty="0"/>
              <a:t>Atm Card through Enter.</a:t>
            </a:r>
          </a:p>
          <a:p>
            <a:pPr marL="0" indent="0">
              <a:buNone/>
            </a:pPr>
            <a:r>
              <a:rPr lang="en-US" sz="2400" dirty="0"/>
              <a:t>And ask you to enter your </a:t>
            </a:r>
          </a:p>
          <a:p>
            <a:pPr marL="0" indent="0">
              <a:buNone/>
            </a:pPr>
            <a:r>
              <a:rPr lang="en-US" sz="2400" dirty="0"/>
              <a:t>4-digit unique pin number.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C0805-B0C5-4462-A4AD-58083BE4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92" y="136525"/>
            <a:ext cx="6201008" cy="35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0084" y="348137"/>
            <a:ext cx="3649830" cy="510474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1066800"/>
            <a:ext cx="4434835" cy="5070764"/>
          </a:xfrm>
        </p:spPr>
        <p:txBody>
          <a:bodyPr>
            <a:normAutofit/>
          </a:bodyPr>
          <a:lstStyle/>
          <a:p>
            <a:r>
              <a:rPr lang="en-US" sz="1800" dirty="0"/>
              <a:t>Our Atm machine have different features like </a:t>
            </a:r>
          </a:p>
          <a:p>
            <a:r>
              <a:rPr lang="en-US" sz="1800" dirty="0"/>
              <a:t>“Balance Enquiry” to check latest balance (as this project is not connected to database so the initial balance is ‘0’). </a:t>
            </a:r>
          </a:p>
          <a:p>
            <a:r>
              <a:rPr lang="en-US" dirty="0"/>
              <a:t>“Cash Withdrawal” to withdraw cash above 100 Rs.</a:t>
            </a:r>
          </a:p>
          <a:p>
            <a:r>
              <a:rPr lang="en-US" sz="1800" dirty="0"/>
              <a:t>“Cash Deposit” to deposit your cash in your bank account.</a:t>
            </a:r>
          </a:p>
          <a:p>
            <a:r>
              <a:rPr lang="en-US" dirty="0"/>
              <a:t>“Mini statement” to get the statement of last transactions from bank.</a:t>
            </a:r>
          </a:p>
          <a:p>
            <a:r>
              <a:rPr lang="en-US" sz="1800" dirty="0"/>
              <a:t>“Transfer balance” transfer balance to another bank account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DFBBA-9D58-4B53-94C1-287D028D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292608"/>
            <a:ext cx="5305425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	Implementation</a:t>
            </a:r>
            <a:br>
              <a:rPr lang="en-US" dirty="0"/>
            </a:br>
            <a:r>
              <a:rPr lang="en-US" sz="4000" u="sng" dirty="0"/>
              <a:t>Balance Enquiry: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66A10-A5A5-43A7-8939-CA5D896A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ATM initial balance enquiry function is shown like this: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18A41-F15D-4021-9AD5-33192D47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36" y="2521527"/>
            <a:ext cx="6844145" cy="16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Cash Withdrawal: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0E905-BD8F-40C8-87A8-871093872336}"/>
              </a:ext>
            </a:extLst>
          </p:cNvPr>
          <p:cNvSpPr txBox="1"/>
          <p:nvPr/>
        </p:nvSpPr>
        <p:spPr>
          <a:xfrm>
            <a:off x="1066800" y="1801091"/>
            <a:ext cx="5278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initial withdraw function is look like as: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25DA5-66CA-4E4F-A397-F76D4785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37019"/>
            <a:ext cx="9001818" cy="23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Cash Deposit: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0E905-BD8F-40C8-87A8-871093872336}"/>
              </a:ext>
            </a:extLst>
          </p:cNvPr>
          <p:cNvSpPr txBox="1"/>
          <p:nvPr/>
        </p:nvSpPr>
        <p:spPr>
          <a:xfrm>
            <a:off x="1066800" y="1801091"/>
            <a:ext cx="5278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initial Deposit function is look like as: </a:t>
            </a:r>
          </a:p>
          <a:p>
            <a:endParaRPr lang="en-US" sz="2400" dirty="0"/>
          </a:p>
          <a:p>
            <a:r>
              <a:rPr lang="en-US" sz="2400" dirty="0"/>
              <a:t>“The Deposit Transcript”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96237-9FAF-4C93-95B3-49FD5D080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1260764"/>
            <a:ext cx="5022870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4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Cash Withdrawal Transcript: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0E905-BD8F-40C8-87A8-871093872336}"/>
              </a:ext>
            </a:extLst>
          </p:cNvPr>
          <p:cNvSpPr txBox="1"/>
          <p:nvPr/>
        </p:nvSpPr>
        <p:spPr>
          <a:xfrm>
            <a:off x="1066800" y="1801091"/>
            <a:ext cx="5278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deposit some amount to our bank account and want to withdraw amount then the withdraw slip is:</a:t>
            </a:r>
          </a:p>
          <a:p>
            <a:r>
              <a:rPr lang="en-US" sz="2400" dirty="0"/>
              <a:t>“The Withdraw Transcript”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32EB1-F449-480E-A718-13E0E154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437" y="1182994"/>
            <a:ext cx="4481511" cy="51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50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41</TotalTime>
  <Words>291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Univers</vt:lpstr>
      <vt:lpstr>GradientUnivers</vt:lpstr>
      <vt:lpstr>ATM Management system</vt:lpstr>
      <vt:lpstr>Agenda</vt:lpstr>
      <vt:lpstr>Introduction</vt:lpstr>
      <vt:lpstr>Introduction</vt:lpstr>
      <vt:lpstr>Features</vt:lpstr>
      <vt:lpstr>   Implementation Balance Enquiry:</vt:lpstr>
      <vt:lpstr>Cash Withdrawal:</vt:lpstr>
      <vt:lpstr>Cash Deposit:</vt:lpstr>
      <vt:lpstr>Cash Withdrawal Transcript:</vt:lpstr>
      <vt:lpstr>Mini Statement:</vt:lpstr>
      <vt:lpstr>Transfer Balance: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Management system</dc:title>
  <dc:creator>Tayyab Shafiq</dc:creator>
  <cp:lastModifiedBy>Anas Nasir</cp:lastModifiedBy>
  <cp:revision>25</cp:revision>
  <dcterms:created xsi:type="dcterms:W3CDTF">2021-09-21T03:20:11Z</dcterms:created>
  <dcterms:modified xsi:type="dcterms:W3CDTF">2024-08-07T07:11:11Z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