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9" r:id="rId4"/>
    <p:sldId id="262" r:id="rId5"/>
    <p:sldId id="258" r:id="rId6"/>
    <p:sldId id="256" r:id="rId7"/>
    <p:sldId id="266" r:id="rId8"/>
    <p:sldId id="261" r:id="rId9"/>
    <p:sldId id="263" r:id="rId10"/>
    <p:sldId id="260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8545B-CE8F-4FF2-A886-F35E5D65F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1FCBBB-0859-4D9F-B067-7618493DB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E0AE3-50F7-4466-8848-7C3ACEB8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B124-739B-43AA-9E81-3037D3012C7A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7A0319-D1CA-4115-BC90-23415C6D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3B13F-56AE-464C-A699-E6A0FC08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3B53-6B63-4CE4-9965-4D36C6D77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80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7C875-4115-4471-A62C-24FFEB068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558F8C-877B-470A-B74E-B7E113582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0CEFA-970C-425A-B1F1-83737CB3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B124-739B-43AA-9E81-3037D3012C7A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2E253-D4E9-463C-963D-633354D9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A85F6-15D2-4B2C-89F0-84A0D19F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3B53-6B63-4CE4-9965-4D36C6D77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42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D7499C-7F0F-4490-82E6-890B5B512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F834ED-28C7-4BA2-A571-E4190B559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DB6A4-19DF-4233-9A18-D7925505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B124-739B-43AA-9E81-3037D3012C7A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2349A-A683-40AD-A909-16BDA7F9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3A465-2462-4B47-BD73-E617C76B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3B53-6B63-4CE4-9965-4D36C6D77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76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D696E-0503-4FE8-A69D-A67F64362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320675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379E0-199C-4805-A522-20771C4DC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55590-B11C-425E-B413-E6FA2DC4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B124-739B-43AA-9E81-3037D3012C7A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509E7-167A-4D55-94E9-966783D5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E5F0D-6166-4936-9DF1-7DDC96E9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3B53-6B63-4CE4-9965-4D36C6D77CE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C2B3328-EA23-4E69-8026-405288562EB3}"/>
              </a:ext>
            </a:extLst>
          </p:cNvPr>
          <p:cNvCxnSpPr>
            <a:cxnSpLocks/>
          </p:cNvCxnSpPr>
          <p:nvPr userDrawn="1"/>
        </p:nvCxnSpPr>
        <p:spPr>
          <a:xfrm>
            <a:off x="0" y="1175657"/>
            <a:ext cx="51075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30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CEF8-FB38-4A70-9631-902D664A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AF12D-EBF2-4757-BFC1-D6519DF0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F657F0-CF3E-4768-BAE7-446E183A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B124-739B-43AA-9E81-3037D3012C7A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188BB4-66F7-48E1-BF98-028666BC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4C7DA-5300-47D7-AEA8-D2044A3C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3B53-6B63-4CE4-9965-4D36C6D77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51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51390-0D56-4455-9BF8-DD4ABC23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67862-01E1-4959-8E35-9E78B8A01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EDE6B9-7998-4399-AED8-9767D1F5B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78CC03-E69B-4A28-8A2D-158B14C7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B124-739B-43AA-9E81-3037D3012C7A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330512-072D-4901-9489-EABEF29C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86409-FEED-4298-B4C3-A8472561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3B53-6B63-4CE4-9965-4D36C6D77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31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DDE6A-B71E-486C-9D7F-4A9AF7A0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DBE2C2-FBC9-4A90-9B56-FB21188DD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AA3AC-F2A0-4965-A4A9-6C249DD9C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C35F09-C3B3-4636-ABC5-A465EFB01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103C4A-0EE1-440A-B3E2-F33F8E20E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44A482-D7C1-457F-82A2-8B69AB8D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B124-739B-43AA-9E81-3037D3012C7A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1FA9A0-A7C2-4C54-9AF7-FA13EB25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3E7B0B-9443-4D49-89FE-2EA3996A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3B53-6B63-4CE4-9965-4D36C6D77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19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3486F-D149-4398-A63A-4B207CA7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ECAABA-4799-49EE-8029-C5036A73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B124-739B-43AA-9E81-3037D3012C7A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ABA740-05F0-411E-A1A2-B4AB0163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630AA7-4409-4146-8901-B6399BF6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3B53-6B63-4CE4-9965-4D36C6D77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59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5EEF49-BEA8-4E46-8ECA-14A66F98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B124-739B-43AA-9E81-3037D3012C7A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C125E4-9B2D-4527-8C14-378B648C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130D39-8381-4EB5-A212-E81B657B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3B53-6B63-4CE4-9965-4D36C6D77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4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D07F0-5B68-4D29-9CD7-2FB4981D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52F3EA-908A-44C1-983A-0C74AE9CF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702160-02AB-442C-A642-CCFD5B214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71B29C-A2EA-4AF3-B346-3EF3DF90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B124-739B-43AA-9E81-3037D3012C7A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779FD8-EA98-4B84-8440-E109434D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CDFBA2-492F-4F39-8C6C-1E4E3CB9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3B53-6B63-4CE4-9965-4D36C6D77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83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FEDDC-70FF-465C-B76F-9CF25AB5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23ED2C-8DCB-45AD-BB21-08475E545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8EA9B4-AE80-4639-B5A8-734B46D1F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43BABC-EAA3-4645-9B07-D5328E85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B124-739B-43AA-9E81-3037D3012C7A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EFBB5B-8FF6-4BFA-B2D6-F829E53D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9A9FD2-5BD7-4281-B7C5-DA3E30EF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3B53-6B63-4CE4-9965-4D36C6D77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81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BE85F6-A3BB-4B5C-8C74-FDF01D36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F3F9D6-4826-4528-BB5F-B160689D3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89361-C565-498C-A6FD-A797BD41D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FB124-739B-43AA-9E81-3037D3012C7A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6C357-7C9D-46A6-A7D3-B7AB6DE77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B61AC-37A0-446A-BAAD-0EE9AB75D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D3B53-6B63-4CE4-9965-4D36C6D77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68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F758C-4F41-4B0F-AB93-B0667642F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CG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Invader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A98BEA-5AEB-49EF-B1F2-C88206C01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낙지탕탕이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(Korean Traditional Food)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21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828BA-A511-4B7D-A76D-06ECC4393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feature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EE3A15-D1CD-449E-810E-A4D69A4F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Stage 2</a:t>
            </a:r>
          </a:p>
          <a:p>
            <a:pPr lvl="1"/>
            <a:r>
              <a:rPr lang="en-US" altLang="ko-KR" sz="2000" dirty="0"/>
              <a:t>Game is so simple to play, little fun</a:t>
            </a:r>
          </a:p>
          <a:p>
            <a:r>
              <a:rPr lang="en-US" altLang="ko-KR" sz="2400" b="1" dirty="0"/>
              <a:t>Rendering texts sequentially with time delay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86222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DBAF9-4679-4D01-95EE-B3E4F82D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Resource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F0F8C-3F1A-4767-9C9A-937DA1DF2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Main character Haggar from final fight 3 -</a:t>
            </a:r>
            <a:r>
              <a:rPr lang="en-US" altLang="ko-KR" sz="2400" b="1" dirty="0" err="1"/>
              <a:t>Tomisaurus</a:t>
            </a:r>
            <a:endParaRPr lang="en-US" altLang="ko-KR" sz="2400" b="1" dirty="0"/>
          </a:p>
          <a:p>
            <a:r>
              <a:rPr lang="en-US" altLang="ko-KR" sz="2400" b="1" dirty="0"/>
              <a:t>Text Windows - </a:t>
            </a:r>
            <a:r>
              <a:rPr lang="en-US" altLang="ko-KR" sz="2400" b="1" dirty="0" err="1"/>
              <a:t>Jackester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9225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927E1-D6C4-4555-8FD7-8FB3EF99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DBFFE3-D1AB-4664-A9C9-440606789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About the feature of game</a:t>
            </a:r>
          </a:p>
          <a:p>
            <a:pPr lvl="1"/>
            <a:r>
              <a:rPr lang="en-US" altLang="ko-KR" dirty="0"/>
              <a:t>Story</a:t>
            </a:r>
          </a:p>
          <a:p>
            <a:pPr lvl="1"/>
            <a:r>
              <a:rPr lang="en-US" altLang="ko-KR" dirty="0"/>
              <a:t>Game play</a:t>
            </a:r>
          </a:p>
          <a:p>
            <a:r>
              <a:rPr lang="en-US" altLang="ko-KR" b="1" dirty="0"/>
              <a:t>Implementation</a:t>
            </a:r>
          </a:p>
          <a:p>
            <a:pPr lvl="1"/>
            <a:r>
              <a:rPr lang="en-US" altLang="ko-KR" dirty="0"/>
              <a:t>Structure</a:t>
            </a:r>
          </a:p>
          <a:p>
            <a:pPr lvl="1"/>
            <a:r>
              <a:rPr lang="en-US" altLang="ko-KR" dirty="0"/>
              <a:t>In game play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18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F0E0C-FB02-43D1-ACD6-06CBCD37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2B1E5-77C3-43F6-AE8C-5482050D4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Imitating the existing retro game with a simple story</a:t>
            </a:r>
          </a:p>
          <a:p>
            <a:r>
              <a:rPr lang="en-US" altLang="ko-KR" sz="2400" dirty="0"/>
              <a:t>Therefore, character vs character fight was included in original plan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E1D219-4C76-43E5-90F2-98C558641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69" y="4251980"/>
            <a:ext cx="2590800" cy="1762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160806-99BD-4B7C-894A-69AAB455F3F1}"/>
              </a:ext>
            </a:extLst>
          </p:cNvPr>
          <p:cNvSpPr txBox="1"/>
          <p:nvPr/>
        </p:nvSpPr>
        <p:spPr>
          <a:xfrm>
            <a:off x="838200" y="6014105"/>
            <a:ext cx="2715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&lt;1993. Ninja Baseball Bat man </a:t>
            </a:r>
          </a:p>
          <a:p>
            <a:r>
              <a:rPr lang="en-US" altLang="ko-KR" sz="1400" dirty="0"/>
              <a:t>, </a:t>
            </a:r>
            <a:r>
              <a:rPr lang="en-US" altLang="ko-KR" sz="1400" dirty="0" err="1"/>
              <a:t>Irem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743B1A-B854-492B-BA70-37874E5C2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826" y="4251980"/>
            <a:ext cx="3029618" cy="1762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2FE418-8F4C-425C-8453-6F2CB84D7750}"/>
              </a:ext>
            </a:extLst>
          </p:cNvPr>
          <p:cNvSpPr txBox="1"/>
          <p:nvPr/>
        </p:nvSpPr>
        <p:spPr>
          <a:xfrm>
            <a:off x="3938953" y="6014105"/>
            <a:ext cx="2933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&lt;1989. Final Fight, Capcom&gt;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9425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A4C1E-6F51-42D4-99EF-B78C74E2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 - </a:t>
            </a:r>
            <a:r>
              <a:rPr lang="en-US" altLang="ko-KR" sz="2800" dirty="0"/>
              <a:t>Stage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FDEE5-7EDA-4B23-BE78-AAAA041EB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There exist stage 0 and stage 1</a:t>
            </a:r>
          </a:p>
          <a:p>
            <a:pPr lvl="1"/>
            <a:r>
              <a:rPr lang="en-US" altLang="ko-KR" dirty="0"/>
              <a:t>Stage 0 stays for simple intro story</a:t>
            </a:r>
          </a:p>
          <a:p>
            <a:pPr lvl="1"/>
            <a:r>
              <a:rPr lang="en-US" altLang="ko-KR" dirty="0"/>
              <a:t>In stage 1 real game playing precedes – popping bubble</a:t>
            </a:r>
          </a:p>
          <a:p>
            <a:r>
              <a:rPr lang="en-US" altLang="ko-KR" b="1" dirty="0"/>
              <a:t>Score is decided by timer in stage 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7522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FF8A5D-7A45-4050-AD47-33AB9770B9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866BCE-FAAD-4F20-A243-617BA180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Game - </a:t>
            </a:r>
            <a:r>
              <a:rPr lang="en-US" altLang="ko-KR" sz="2800" dirty="0">
                <a:solidFill>
                  <a:schemeClr val="bg1"/>
                </a:solidFill>
              </a:rPr>
              <a:t>story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BA364-FE09-4290-B536-EF7898A2FA5C}"/>
              </a:ext>
            </a:extLst>
          </p:cNvPr>
          <p:cNvSpPr>
            <a:spLocks noGrp="1"/>
          </p:cNvSpPr>
          <p:nvPr>
            <p:ph idx="1"/>
          </p:nvPr>
        </p:nvSpPr>
        <p:spPr>
          <a:scene3d>
            <a:camera prst="perspectiveRelaxedModerately"/>
            <a:lightRig rig="threePt" dir="t"/>
          </a:scene3d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altLang="ko-KR" sz="3600" b="1" dirty="0">
                <a:solidFill>
                  <a:srgbClr val="FFC000">
                    <a:alpha val="20000"/>
                  </a:srgbClr>
                </a:solidFill>
                <a:latin typeface="News Gothic MT" panose="020B0504020203020204" pitchFamily="34" charset="0"/>
              </a:rPr>
              <a:t>Episode 0</a:t>
            </a:r>
          </a:p>
          <a:p>
            <a:pPr marL="0" indent="0" algn="ctr">
              <a:buNone/>
            </a:pPr>
            <a:r>
              <a:rPr lang="en-US" altLang="ko-KR" sz="3600" b="1" dirty="0">
                <a:solidFill>
                  <a:srgbClr val="FFC000">
                    <a:alpha val="50000"/>
                  </a:srgbClr>
                </a:solidFill>
                <a:latin typeface="News Gothic MT" panose="020B0504020203020204" pitchFamily="34" charset="0"/>
              </a:rPr>
              <a:t>CG Invader</a:t>
            </a:r>
          </a:p>
          <a:p>
            <a:pPr marL="0" indent="0" algn="ctr">
              <a:buNone/>
            </a:pPr>
            <a:endParaRPr lang="en-US" altLang="ko-KR" sz="3600" b="1" dirty="0">
              <a:ln>
                <a:solidFill>
                  <a:srgbClr val="FFC000"/>
                </a:solidFill>
              </a:ln>
              <a:solidFill>
                <a:srgbClr val="FFC000"/>
              </a:solidFill>
              <a:latin typeface="News Gothic MT" panose="020B0504020203020204" pitchFamily="34" charset="0"/>
            </a:endParaRPr>
          </a:p>
          <a:p>
            <a:pPr marL="0" indent="0" algn="ctr">
              <a:buNone/>
            </a:pPr>
            <a:r>
              <a:rPr lang="en-US" altLang="ko-KR" sz="32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News Gothic MT" panose="020B0504020203020204" pitchFamily="34" charset="0"/>
              </a:rPr>
              <a:t>The 4th grade student, who want to graduate in 2020, came to CG class after hearing some rumors …</a:t>
            </a:r>
            <a:endParaRPr lang="ko-KR" altLang="en-US" sz="3200" b="1" dirty="0">
              <a:ln>
                <a:solidFill>
                  <a:srgbClr val="FFC000"/>
                </a:solidFill>
              </a:ln>
              <a:solidFill>
                <a:srgbClr val="FFC000"/>
              </a:solidFill>
              <a:latin typeface="News Gothic MT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37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9B4039A-0D40-4188-A413-1778290060CE}"/>
              </a:ext>
            </a:extLst>
          </p:cNvPr>
          <p:cNvGrpSpPr/>
          <p:nvPr/>
        </p:nvGrpSpPr>
        <p:grpSpPr>
          <a:xfrm>
            <a:off x="383176" y="1215820"/>
            <a:ext cx="11808824" cy="5642180"/>
            <a:chOff x="-13252" y="371060"/>
            <a:chExt cx="12205253" cy="599515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109F08A-F92A-41F1-88BD-C04E0BBF2F30}"/>
                </a:ext>
              </a:extLst>
            </p:cNvPr>
            <p:cNvSpPr/>
            <p:nvPr/>
          </p:nvSpPr>
          <p:spPr>
            <a:xfrm>
              <a:off x="1" y="371060"/>
              <a:ext cx="12192000" cy="11852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 primitives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3EC6B65-EE0A-4874-8093-A42D3A22C223}"/>
                </a:ext>
              </a:extLst>
            </p:cNvPr>
            <p:cNvSpPr/>
            <p:nvPr/>
          </p:nvSpPr>
          <p:spPr>
            <a:xfrm>
              <a:off x="3498580" y="590132"/>
              <a:ext cx="1424609" cy="7984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quad.h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8CA0440-D1B8-45F2-870F-39DCE34DB600}"/>
                </a:ext>
              </a:extLst>
            </p:cNvPr>
            <p:cNvSpPr/>
            <p:nvPr/>
          </p:nvSpPr>
          <p:spPr>
            <a:xfrm>
              <a:off x="4979510" y="590134"/>
              <a:ext cx="1424609" cy="7984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circle.h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A6E8789-A192-4632-93C7-0779D7D1FFA2}"/>
                </a:ext>
              </a:extLst>
            </p:cNvPr>
            <p:cNvSpPr/>
            <p:nvPr/>
          </p:nvSpPr>
          <p:spPr>
            <a:xfrm>
              <a:off x="9601201" y="590130"/>
              <a:ext cx="1424609" cy="7984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texture.h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FB90198-B94B-424E-8E77-A3039DB6790E}"/>
                </a:ext>
              </a:extLst>
            </p:cNvPr>
            <p:cNvSpPr/>
            <p:nvPr/>
          </p:nvSpPr>
          <p:spPr>
            <a:xfrm>
              <a:off x="6526699" y="590130"/>
              <a:ext cx="1424609" cy="7984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wall.h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E538FB7-1947-4749-AC31-68D4998E76EF}"/>
                </a:ext>
              </a:extLst>
            </p:cNvPr>
            <p:cNvSpPr/>
            <p:nvPr/>
          </p:nvSpPr>
          <p:spPr>
            <a:xfrm>
              <a:off x="5781261" y="1858618"/>
              <a:ext cx="2845903" cy="79844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game_object.h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E9A01B0-3F89-4C01-98C5-3B12B0DF7DE9}"/>
                </a:ext>
              </a:extLst>
            </p:cNvPr>
            <p:cNvSpPr/>
            <p:nvPr/>
          </p:nvSpPr>
          <p:spPr>
            <a:xfrm>
              <a:off x="5781261" y="3097284"/>
              <a:ext cx="2845903" cy="79844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game_level.h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29384BC-6E69-43C0-84C5-0A2E6735BE56}"/>
                </a:ext>
              </a:extLst>
            </p:cNvPr>
            <p:cNvSpPr/>
            <p:nvPr/>
          </p:nvSpPr>
          <p:spPr>
            <a:xfrm>
              <a:off x="9011478" y="2657061"/>
              <a:ext cx="2014332" cy="798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simple_math.h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B6E8969-551D-4203-AEFC-F431E4ED5784}"/>
                </a:ext>
              </a:extLst>
            </p:cNvPr>
            <p:cNvSpPr/>
            <p:nvPr/>
          </p:nvSpPr>
          <p:spPr>
            <a:xfrm>
              <a:off x="5781262" y="5375002"/>
              <a:ext cx="2845903" cy="79844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3914FF-A26F-438E-9B7C-93246B9A8DA6}"/>
                </a:ext>
              </a:extLst>
            </p:cNvPr>
            <p:cNvSpPr/>
            <p:nvPr/>
          </p:nvSpPr>
          <p:spPr>
            <a:xfrm>
              <a:off x="5781261" y="4236143"/>
              <a:ext cx="2845903" cy="79844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state_render.h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AC05492-28B8-4E99-90F4-DD1CE85B9390}"/>
                </a:ext>
              </a:extLst>
            </p:cNvPr>
            <p:cNvSpPr/>
            <p:nvPr/>
          </p:nvSpPr>
          <p:spPr>
            <a:xfrm>
              <a:off x="3498580" y="1856959"/>
              <a:ext cx="2014332" cy="79844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irrKlang.h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7E40612-E763-48FC-896B-B81ED99FEA0B}"/>
                </a:ext>
              </a:extLst>
            </p:cNvPr>
            <p:cNvSpPr/>
            <p:nvPr/>
          </p:nvSpPr>
          <p:spPr>
            <a:xfrm>
              <a:off x="8063950" y="590130"/>
              <a:ext cx="1424609" cy="7984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light.h</a:t>
              </a:r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EC6BAC3-AA47-433D-BAEB-24D77CCFE650}"/>
                </a:ext>
              </a:extLst>
            </p:cNvPr>
            <p:cNvSpPr/>
            <p:nvPr/>
          </p:nvSpPr>
          <p:spPr>
            <a:xfrm>
              <a:off x="2501349" y="4236142"/>
              <a:ext cx="2845903" cy="79844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text.cpp</a:t>
              </a:r>
              <a:endParaRPr lang="ko-KR" altLang="en-US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CE8F7EF-C836-4915-AD0B-4470A5CE1947}"/>
                </a:ext>
              </a:extLst>
            </p:cNvPr>
            <p:cNvCxnSpPr>
              <a:stCxn id="5" idx="2"/>
              <a:endCxn id="9" idx="0"/>
            </p:cNvCxnSpPr>
            <p:nvPr/>
          </p:nvCxnSpPr>
          <p:spPr>
            <a:xfrm>
              <a:off x="4210885" y="1388575"/>
              <a:ext cx="2993328" cy="4700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4CC5626A-1FA9-4A8A-8449-959EE00F8117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5691815" y="1388577"/>
              <a:ext cx="1512398" cy="4700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85900A6-3B20-437D-8509-843878113636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7204213" y="1388573"/>
              <a:ext cx="34791" cy="4700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DD3803AC-25AC-42AD-AB70-3EF57E6BB071}"/>
                </a:ext>
              </a:extLst>
            </p:cNvPr>
            <p:cNvCxnSpPr>
              <a:cxnSpLocks/>
              <a:stCxn id="16" idx="2"/>
              <a:endCxn id="9" idx="0"/>
            </p:cNvCxnSpPr>
            <p:nvPr/>
          </p:nvCxnSpPr>
          <p:spPr>
            <a:xfrm flipH="1">
              <a:off x="7204213" y="1388573"/>
              <a:ext cx="1572042" cy="4700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81CC551-13A3-4F24-B306-BDA545BF804F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7204213" y="1388573"/>
              <a:ext cx="3109293" cy="4700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FF5947F-E049-49A7-89C7-F1AF778EDFE6}"/>
                </a:ext>
              </a:extLst>
            </p:cNvPr>
            <p:cNvCxnSpPr>
              <a:cxnSpLocks/>
              <a:stCxn id="14" idx="3"/>
              <a:endCxn id="9" idx="1"/>
            </p:cNvCxnSpPr>
            <p:nvPr/>
          </p:nvCxnSpPr>
          <p:spPr>
            <a:xfrm>
              <a:off x="5512912" y="2256181"/>
              <a:ext cx="268349" cy="1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B39BE5A5-EE9C-4EB3-BB9B-B8DFE53A06C5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7204213" y="2657061"/>
              <a:ext cx="0" cy="4402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87333A44-E569-42C9-A2C2-9EAF2F11D9B4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>
              <a:off x="7204213" y="3895727"/>
              <a:ext cx="0" cy="3404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661F3C84-543D-495E-BD21-4E75D4B7E1E1}"/>
                </a:ext>
              </a:extLst>
            </p:cNvPr>
            <p:cNvCxnSpPr>
              <a:cxnSpLocks/>
              <a:stCxn id="13" idx="2"/>
              <a:endCxn id="12" idx="0"/>
            </p:cNvCxnSpPr>
            <p:nvPr/>
          </p:nvCxnSpPr>
          <p:spPr>
            <a:xfrm>
              <a:off x="7204213" y="5034586"/>
              <a:ext cx="1" cy="3404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8F90731-AA95-4EF6-81DF-5FF2426038A3}"/>
                </a:ext>
              </a:extLst>
            </p:cNvPr>
            <p:cNvCxnSpPr>
              <a:cxnSpLocks/>
              <a:stCxn id="17" idx="3"/>
              <a:endCxn id="13" idx="1"/>
            </p:cNvCxnSpPr>
            <p:nvPr/>
          </p:nvCxnSpPr>
          <p:spPr>
            <a:xfrm>
              <a:off x="5347252" y="4635364"/>
              <a:ext cx="4340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1C2EC5F-4EC0-4FDA-9F68-9ADEB6100EE2}"/>
                </a:ext>
              </a:extLst>
            </p:cNvPr>
            <p:cNvCxnSpPr>
              <a:cxnSpLocks/>
              <a:stCxn id="9" idx="2"/>
              <a:endCxn id="11" idx="1"/>
            </p:cNvCxnSpPr>
            <p:nvPr/>
          </p:nvCxnSpPr>
          <p:spPr>
            <a:xfrm>
              <a:off x="7204213" y="2657061"/>
              <a:ext cx="1807265" cy="399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DFD703F1-71D9-4E84-A11B-CDB4D58CC669}"/>
                </a:ext>
              </a:extLst>
            </p:cNvPr>
            <p:cNvCxnSpPr>
              <a:cxnSpLocks/>
              <a:stCxn id="11" idx="1"/>
              <a:endCxn id="10" idx="3"/>
            </p:cNvCxnSpPr>
            <p:nvPr/>
          </p:nvCxnSpPr>
          <p:spPr>
            <a:xfrm flipH="1">
              <a:off x="8627164" y="3056283"/>
              <a:ext cx="384314" cy="44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3009A59-B832-4CAB-934F-E64AACE7327A}"/>
                </a:ext>
              </a:extLst>
            </p:cNvPr>
            <p:cNvSpPr/>
            <p:nvPr/>
          </p:nvSpPr>
          <p:spPr>
            <a:xfrm>
              <a:off x="0" y="1648638"/>
              <a:ext cx="12192000" cy="11852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player, creatures,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background, map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(initialize, update, render)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4A9316-CD7C-474B-BB9E-1ABCC5501C37}"/>
                </a:ext>
              </a:extLst>
            </p:cNvPr>
            <p:cNvSpPr/>
            <p:nvPr/>
          </p:nvSpPr>
          <p:spPr>
            <a:xfrm>
              <a:off x="0" y="2908424"/>
              <a:ext cx="12192000" cy="11852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 Functions for interaction between game objects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4AF3271-95BE-44B3-8FBE-F6120DD6028C}"/>
                </a:ext>
              </a:extLst>
            </p:cNvPr>
            <p:cNvSpPr/>
            <p:nvPr/>
          </p:nvSpPr>
          <p:spPr>
            <a:xfrm>
              <a:off x="-13252" y="5180976"/>
              <a:ext cx="12192000" cy="11852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 Game stage, game condition, control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제목 14">
            <a:extLst>
              <a:ext uri="{FF2B5EF4-FFF2-40B4-BE49-F238E27FC236}">
                <a16:creationId xmlns:a16="http://schemas.microsoft.com/office/drawing/2014/main" id="{EDBC1470-A125-4C9E-A60F-B35B4D7A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- </a:t>
            </a:r>
            <a:r>
              <a:rPr lang="en-US" altLang="ko-KR" sz="2800" dirty="0"/>
              <a:t>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75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73ECF-08CF-451A-9C43-C8BCB469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320675"/>
            <a:ext cx="10515600" cy="1325563"/>
          </a:xfrm>
        </p:spPr>
        <p:txBody>
          <a:bodyPr/>
          <a:lstStyle/>
          <a:p>
            <a:r>
              <a:rPr lang="en-US" altLang="ko-KR" dirty="0"/>
              <a:t>Implementation – </a:t>
            </a:r>
            <a:r>
              <a:rPr lang="en-US" altLang="ko-KR" sz="2800" dirty="0"/>
              <a:t>In Game Play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84F7A-68BF-480F-9158-90689A75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23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Animation of character</a:t>
            </a:r>
          </a:p>
          <a:p>
            <a:pPr lvl="1"/>
            <a:r>
              <a:rPr lang="en-US" altLang="ko-KR" sz="2000" dirty="0"/>
              <a:t>The textures of character change within characters states, that are wait, move and hit</a:t>
            </a:r>
          </a:p>
          <a:p>
            <a:pPr lvl="1"/>
            <a:r>
              <a:rPr lang="en-US" altLang="ko-KR" sz="2000" dirty="0"/>
              <a:t>Characters states change according to keyboard inputs and time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0E1A32-445D-4FB6-A7E7-6B7E72B8E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351" y="3881970"/>
            <a:ext cx="1812457" cy="21261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113440-21FA-46BD-9354-24E4F69E0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828" y="3854060"/>
            <a:ext cx="1454345" cy="21646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EEB44E-6E58-4A4D-937A-1F935D632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193" y="3854060"/>
            <a:ext cx="1642293" cy="218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0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73ECF-08CF-451A-9C43-C8BCB469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320675"/>
            <a:ext cx="10515600" cy="1325563"/>
          </a:xfrm>
        </p:spPr>
        <p:txBody>
          <a:bodyPr/>
          <a:lstStyle/>
          <a:p>
            <a:r>
              <a:rPr lang="en-US" altLang="ko-KR" dirty="0"/>
              <a:t>Implementation – </a:t>
            </a:r>
            <a:r>
              <a:rPr lang="en-US" altLang="ko-KR" sz="2800" dirty="0"/>
              <a:t>In Game Play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84F7A-68BF-480F-9158-90689A75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23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Z-axis with depth test</a:t>
            </a:r>
          </a:p>
          <a:p>
            <a:pPr lvl="1"/>
            <a:r>
              <a:rPr lang="en-US" altLang="ko-KR" sz="2000" dirty="0"/>
              <a:t>Because the character moves only x-axis and y-axis, there is no need for z-axis</a:t>
            </a:r>
          </a:p>
          <a:p>
            <a:pPr lvl="1"/>
            <a:r>
              <a:rPr lang="en-US" altLang="ko-KR" sz="2000" dirty="0"/>
              <a:t>However, z-axis is combined with y-axis</a:t>
            </a:r>
          </a:p>
          <a:p>
            <a:r>
              <a:rPr lang="en-US" altLang="ko-KR" sz="2400" b="1" dirty="0"/>
              <a:t> The bubbles move according to A1 cg-circle</a:t>
            </a:r>
          </a:p>
          <a:p>
            <a:pPr lvl="1"/>
            <a:r>
              <a:rPr lang="en-US" altLang="ko-KR" sz="2000" dirty="0"/>
              <a:t>Disappearing bubbles are behind the background in a moment</a:t>
            </a:r>
          </a:p>
          <a:p>
            <a:pPr lvl="1"/>
            <a:r>
              <a:rPr lang="en-US" altLang="ko-KR" sz="2000" dirty="0"/>
              <a:t>It will appear after  x or y window collision</a:t>
            </a:r>
          </a:p>
          <a:p>
            <a:pPr lvl="1"/>
            <a:r>
              <a:rPr lang="en-US" altLang="ko-KR" sz="2000" dirty="0"/>
              <a:t>Originally, I didn’t intend, but it makes game more fun or annoying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1836EA-ADCA-421F-A5B5-A26C43868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3821907"/>
            <a:ext cx="2133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2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96F83-E212-4587-8623-3D5241CA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1A783-C0FC-4986-816E-7782635D3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Originally, I want to make a game imitating retro in console</a:t>
            </a:r>
          </a:p>
          <a:p>
            <a:r>
              <a:rPr lang="en-US" altLang="ko-KR" sz="2400" b="1" dirty="0"/>
              <a:t>However, the result is much simpler like flash game when I played in young ages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8952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367</Words>
  <Application>Microsoft Office PowerPoint</Application>
  <PresentationFormat>와이드스크린</PresentationFormat>
  <Paragraphs>66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함초롬바탕</vt:lpstr>
      <vt:lpstr>Arial</vt:lpstr>
      <vt:lpstr>Arial Black</vt:lpstr>
      <vt:lpstr>News Gothic MT</vt:lpstr>
      <vt:lpstr>Office 테마</vt:lpstr>
      <vt:lpstr>CG Invader</vt:lpstr>
      <vt:lpstr>Overview</vt:lpstr>
      <vt:lpstr>Objective</vt:lpstr>
      <vt:lpstr>Game - Stage</vt:lpstr>
      <vt:lpstr>Game - story</vt:lpstr>
      <vt:lpstr>Implementation - Structure</vt:lpstr>
      <vt:lpstr>Implementation – In Game Play</vt:lpstr>
      <vt:lpstr>Implementation – In Game Play</vt:lpstr>
      <vt:lpstr>Summary</vt:lpstr>
      <vt:lpstr>More feature</vt:lpstr>
      <vt:lpstr>Resource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hyunjang_a94@naver.com</dc:creator>
  <cp:lastModifiedBy>hyunjang_a94@naver.com</cp:lastModifiedBy>
  <cp:revision>139</cp:revision>
  <dcterms:created xsi:type="dcterms:W3CDTF">2019-12-01T12:18:44Z</dcterms:created>
  <dcterms:modified xsi:type="dcterms:W3CDTF">2019-12-08T15:20:30Z</dcterms:modified>
</cp:coreProperties>
</file>