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668" r:id="rId1"/>
  </p:sldMasterIdLst>
  <p:notesMasterIdLst>
    <p:notesMasterId r:id="rId20"/>
  </p:notesMasterIdLst>
  <p:handoutMasterIdLst>
    <p:handoutMasterId r:id="rId21"/>
  </p:handoutMasterIdLst>
  <p:sldIdLst>
    <p:sldId id="256" r:id="rId2"/>
    <p:sldId id="258" r:id="rId3"/>
    <p:sldId id="313" r:id="rId4"/>
    <p:sldId id="301" r:id="rId5"/>
    <p:sldId id="357" r:id="rId6"/>
    <p:sldId id="264" r:id="rId7"/>
    <p:sldId id="349" r:id="rId8"/>
    <p:sldId id="358" r:id="rId9"/>
    <p:sldId id="314" r:id="rId10"/>
    <p:sldId id="318" r:id="rId11"/>
    <p:sldId id="359" r:id="rId12"/>
    <p:sldId id="360" r:id="rId13"/>
    <p:sldId id="316" r:id="rId14"/>
    <p:sldId id="353" r:id="rId15"/>
    <p:sldId id="361" r:id="rId16"/>
    <p:sldId id="362" r:id="rId17"/>
    <p:sldId id="277" r:id="rId18"/>
    <p:sldId id="263" r:id="rId19"/>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Catamaran Thin" panose="020B0604020202020204" charset="0"/>
      <p:regular r:id="rId28"/>
      <p:bold r:id="rId29"/>
    </p:embeddedFont>
    <p:embeddedFont>
      <p:font typeface="Josefin Slab Thin" pitchFamily="2" charset="0"/>
      <p:regular r:id="rId30"/>
      <p:italic r:id="rId31"/>
    </p:embeddedFont>
    <p:embeddedFont>
      <p:font typeface="Roboto Condensed" panose="02000000000000000000" pitchFamily="2" charset="0"/>
      <p:regular r:id="rId32"/>
      <p:bold r:id="rId33"/>
      <p:italic r:id="rId34"/>
      <p:boldItalic r:id="rId35"/>
    </p:embeddedFont>
    <p:embeddedFont>
      <p:font typeface="Staatliches"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7C9F9"/>
    <a:srgbClr val="DEE9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1D32CB-A8A3-4AE4-ACC1-1E046ED6D039}">
  <a:tblStyle styleId="{271D32CB-A8A3-4AE4-ACC1-1E046ED6D0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B27678-E846-4DDA-83BA-1FAEAAF9E2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DBC9A0-A388-46AC-968E-86EB34C4D1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3AB906-E161-4F2B-A143-DA4859A36ECB}" type="datetimeFigureOut">
              <a:rPr lang="en-US" smtClean="0"/>
              <a:t>1/20/2022</a:t>
            </a:fld>
            <a:endParaRPr lang="en-US"/>
          </a:p>
        </p:txBody>
      </p:sp>
      <p:sp>
        <p:nvSpPr>
          <p:cNvPr id="4" name="Footer Placeholder 3">
            <a:extLst>
              <a:ext uri="{FF2B5EF4-FFF2-40B4-BE49-F238E27FC236}">
                <a16:creationId xmlns:a16="http://schemas.microsoft.com/office/drawing/2014/main" id="{AEA0D9FE-79E4-49F5-819C-6E6E562CF9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Đồ án chuẩn bị tốt nghiệp</a:t>
            </a:r>
          </a:p>
        </p:txBody>
      </p:sp>
      <p:sp>
        <p:nvSpPr>
          <p:cNvPr id="5" name="Slide Number Placeholder 4">
            <a:extLst>
              <a:ext uri="{FF2B5EF4-FFF2-40B4-BE49-F238E27FC236}">
                <a16:creationId xmlns:a16="http://schemas.microsoft.com/office/drawing/2014/main" id="{8C1866E3-226E-41F6-8465-2D78E108FC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C5517B-F42C-4B19-B1ED-C696091E3C99}" type="slidenum">
              <a:rPr lang="en-US" smtClean="0"/>
              <a:t>‹#›</a:t>
            </a:fld>
            <a:endParaRPr lang="en-US"/>
          </a:p>
        </p:txBody>
      </p:sp>
    </p:spTree>
    <p:extLst>
      <p:ext uri="{BB962C8B-B14F-4D97-AF65-F5344CB8AC3E}">
        <p14:creationId xmlns:p14="http://schemas.microsoft.com/office/powerpoint/2010/main" val="18371226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c8887c4e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c8887c4e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7079c982a6_0_3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7079c982a6_0_3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767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7079c982a6_0_3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7079c982a6_0_3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684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7079c982a6_0_3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7079c982a6_0_3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1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7079c982a6_0_27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7079c982a6_0_27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234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079c982a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079c982a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247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079c982a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079c982a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507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079c982a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079c982a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420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7079c982a6_0_27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7079c982a6_0_27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079c982a6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7079c982a6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079c982a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079c982a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7079c982a6_0_27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7079c982a6_0_27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51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cd509f4b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cd509f4b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87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cd509f4b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cd509f4b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809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7079c982a6_0_27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7079c982a6_0_27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079c982a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079c982a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42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079c982a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079c982a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376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7079c982a6_0_27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7079c982a6_0_27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68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728451" y="1505101"/>
            <a:ext cx="7891423" cy="2814175"/>
          </a:xfrm>
          <a:custGeom>
            <a:avLst/>
            <a:gdLst/>
            <a:ahLst/>
            <a:cxnLst/>
            <a:rect l="l" t="t" r="r" b="b"/>
            <a:pathLst>
              <a:path w="93362" h="33294" extrusionOk="0">
                <a:moveTo>
                  <a:pt x="42641" y="0"/>
                </a:moveTo>
                <a:cubicBezTo>
                  <a:pt x="41535" y="0"/>
                  <a:pt x="40275" y="132"/>
                  <a:pt x="38822" y="442"/>
                </a:cubicBezTo>
                <a:cubicBezTo>
                  <a:pt x="31894" y="1925"/>
                  <a:pt x="29010" y="5923"/>
                  <a:pt x="26865" y="5923"/>
                </a:cubicBezTo>
                <a:cubicBezTo>
                  <a:pt x="26310" y="5923"/>
                  <a:pt x="25804" y="5656"/>
                  <a:pt x="25291" y="5008"/>
                </a:cubicBezTo>
                <a:cubicBezTo>
                  <a:pt x="22377" y="1339"/>
                  <a:pt x="19407" y="180"/>
                  <a:pt x="16817" y="180"/>
                </a:cubicBezTo>
                <a:cubicBezTo>
                  <a:pt x="12371" y="180"/>
                  <a:pt x="9045" y="3594"/>
                  <a:pt x="9045" y="3594"/>
                </a:cubicBezTo>
                <a:cubicBezTo>
                  <a:pt x="640" y="9738"/>
                  <a:pt x="0" y="18912"/>
                  <a:pt x="3664" y="24598"/>
                </a:cubicBezTo>
                <a:cubicBezTo>
                  <a:pt x="5227" y="27025"/>
                  <a:pt x="6787" y="27753"/>
                  <a:pt x="8263" y="27753"/>
                </a:cubicBezTo>
                <a:cubicBezTo>
                  <a:pt x="10247" y="27753"/>
                  <a:pt x="12079" y="26437"/>
                  <a:pt x="13560" y="26161"/>
                </a:cubicBezTo>
                <a:cubicBezTo>
                  <a:pt x="13683" y="26139"/>
                  <a:pt x="13790" y="26128"/>
                  <a:pt x="13884" y="26128"/>
                </a:cubicBezTo>
                <a:cubicBezTo>
                  <a:pt x="15780" y="26128"/>
                  <a:pt x="12414" y="30553"/>
                  <a:pt x="19005" y="32818"/>
                </a:cubicBezTo>
                <a:cubicBezTo>
                  <a:pt x="19974" y="33151"/>
                  <a:pt x="20965" y="33294"/>
                  <a:pt x="21961" y="33294"/>
                </a:cubicBezTo>
                <a:cubicBezTo>
                  <a:pt x="28027" y="33294"/>
                  <a:pt x="34299" y="27994"/>
                  <a:pt x="37200" y="27994"/>
                </a:cubicBezTo>
                <a:cubicBezTo>
                  <a:pt x="37224" y="27994"/>
                  <a:pt x="37249" y="27994"/>
                  <a:pt x="37273" y="27995"/>
                </a:cubicBezTo>
                <a:cubicBezTo>
                  <a:pt x="40609" y="28102"/>
                  <a:pt x="39405" y="30753"/>
                  <a:pt x="47471" y="32285"/>
                </a:cubicBezTo>
                <a:cubicBezTo>
                  <a:pt x="49051" y="32585"/>
                  <a:pt x="50463" y="32724"/>
                  <a:pt x="51784" y="32724"/>
                </a:cubicBezTo>
                <a:cubicBezTo>
                  <a:pt x="56262" y="32724"/>
                  <a:pt x="59702" y="31129"/>
                  <a:pt x="65160" y="28816"/>
                </a:cubicBezTo>
                <a:cubicBezTo>
                  <a:pt x="68935" y="27216"/>
                  <a:pt x="70884" y="26634"/>
                  <a:pt x="72312" y="26634"/>
                </a:cubicBezTo>
                <a:cubicBezTo>
                  <a:pt x="74642" y="26634"/>
                  <a:pt x="75586" y="28182"/>
                  <a:pt x="80802" y="29385"/>
                </a:cubicBezTo>
                <a:cubicBezTo>
                  <a:pt x="81265" y="29492"/>
                  <a:pt x="81736" y="29543"/>
                  <a:pt x="82210" y="29543"/>
                </a:cubicBezTo>
                <a:cubicBezTo>
                  <a:pt x="87589" y="29543"/>
                  <a:pt x="93362" y="22944"/>
                  <a:pt x="92333" y="15896"/>
                </a:cubicBezTo>
                <a:cubicBezTo>
                  <a:pt x="91075" y="7265"/>
                  <a:pt x="88641" y="1697"/>
                  <a:pt x="83016" y="549"/>
                </a:cubicBezTo>
                <a:cubicBezTo>
                  <a:pt x="82001" y="341"/>
                  <a:pt x="81093" y="250"/>
                  <a:pt x="80276" y="250"/>
                </a:cubicBezTo>
                <a:cubicBezTo>
                  <a:pt x="74209" y="250"/>
                  <a:pt x="73152" y="5292"/>
                  <a:pt x="70454" y="5292"/>
                </a:cubicBezTo>
                <a:cubicBezTo>
                  <a:pt x="69706" y="5292"/>
                  <a:pt x="68832" y="4904"/>
                  <a:pt x="67690" y="3914"/>
                </a:cubicBezTo>
                <a:cubicBezTo>
                  <a:pt x="65485" y="2002"/>
                  <a:pt x="63540" y="1358"/>
                  <a:pt x="61794" y="1358"/>
                </a:cubicBezTo>
                <a:cubicBezTo>
                  <a:pt x="58186" y="1358"/>
                  <a:pt x="55424" y="4109"/>
                  <a:pt x="52954" y="4109"/>
                </a:cubicBezTo>
                <a:cubicBezTo>
                  <a:pt x="52598" y="4109"/>
                  <a:pt x="52248" y="4052"/>
                  <a:pt x="51902" y="3921"/>
                </a:cubicBezTo>
                <a:cubicBezTo>
                  <a:pt x="49699" y="3085"/>
                  <a:pt x="47992" y="0"/>
                  <a:pt x="42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25900" y="1177775"/>
            <a:ext cx="8707500" cy="17511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8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562000" y="802475"/>
            <a:ext cx="4020000" cy="46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genda">
  <p:cSld name="Agenda">
    <p:bg>
      <p:bgPr>
        <a:solidFill>
          <a:schemeClr val="accent2"/>
        </a:solidFill>
        <a:effectLst/>
      </p:bgPr>
    </p:bg>
    <p:spTree>
      <p:nvGrpSpPr>
        <p:cNvPr id="1" name="Shape 45"/>
        <p:cNvGrpSpPr/>
        <p:nvPr/>
      </p:nvGrpSpPr>
      <p:grpSpPr>
        <a:xfrm>
          <a:off x="0" y="0"/>
          <a:ext cx="0" cy="0"/>
          <a:chOff x="0" y="0"/>
          <a:chExt cx="0" cy="0"/>
        </a:xfrm>
      </p:grpSpPr>
      <p:sp>
        <p:nvSpPr>
          <p:cNvPr id="46" name="Google Shape;46;p13"/>
          <p:cNvSpPr/>
          <p:nvPr/>
        </p:nvSpPr>
        <p:spPr>
          <a:xfrm>
            <a:off x="728451" y="1505101"/>
            <a:ext cx="7891423" cy="2814175"/>
          </a:xfrm>
          <a:custGeom>
            <a:avLst/>
            <a:gdLst/>
            <a:ahLst/>
            <a:cxnLst/>
            <a:rect l="l" t="t" r="r" b="b"/>
            <a:pathLst>
              <a:path w="93362" h="33294" extrusionOk="0">
                <a:moveTo>
                  <a:pt x="42641" y="0"/>
                </a:moveTo>
                <a:cubicBezTo>
                  <a:pt x="41535" y="0"/>
                  <a:pt x="40275" y="132"/>
                  <a:pt x="38822" y="442"/>
                </a:cubicBezTo>
                <a:cubicBezTo>
                  <a:pt x="31894" y="1925"/>
                  <a:pt x="29010" y="5923"/>
                  <a:pt x="26865" y="5923"/>
                </a:cubicBezTo>
                <a:cubicBezTo>
                  <a:pt x="26310" y="5923"/>
                  <a:pt x="25804" y="5656"/>
                  <a:pt x="25291" y="5008"/>
                </a:cubicBezTo>
                <a:cubicBezTo>
                  <a:pt x="22377" y="1339"/>
                  <a:pt x="19407" y="180"/>
                  <a:pt x="16817" y="180"/>
                </a:cubicBezTo>
                <a:cubicBezTo>
                  <a:pt x="12371" y="180"/>
                  <a:pt x="9045" y="3594"/>
                  <a:pt x="9045" y="3594"/>
                </a:cubicBezTo>
                <a:cubicBezTo>
                  <a:pt x="640" y="9738"/>
                  <a:pt x="0" y="18912"/>
                  <a:pt x="3664" y="24598"/>
                </a:cubicBezTo>
                <a:cubicBezTo>
                  <a:pt x="5227" y="27025"/>
                  <a:pt x="6787" y="27753"/>
                  <a:pt x="8263" y="27753"/>
                </a:cubicBezTo>
                <a:cubicBezTo>
                  <a:pt x="10247" y="27753"/>
                  <a:pt x="12079" y="26437"/>
                  <a:pt x="13560" y="26161"/>
                </a:cubicBezTo>
                <a:cubicBezTo>
                  <a:pt x="13683" y="26139"/>
                  <a:pt x="13790" y="26128"/>
                  <a:pt x="13884" y="26128"/>
                </a:cubicBezTo>
                <a:cubicBezTo>
                  <a:pt x="15780" y="26128"/>
                  <a:pt x="12414" y="30553"/>
                  <a:pt x="19005" y="32818"/>
                </a:cubicBezTo>
                <a:cubicBezTo>
                  <a:pt x="19974" y="33151"/>
                  <a:pt x="20965" y="33294"/>
                  <a:pt x="21961" y="33294"/>
                </a:cubicBezTo>
                <a:cubicBezTo>
                  <a:pt x="28027" y="33294"/>
                  <a:pt x="34299" y="27994"/>
                  <a:pt x="37200" y="27994"/>
                </a:cubicBezTo>
                <a:cubicBezTo>
                  <a:pt x="37224" y="27994"/>
                  <a:pt x="37249" y="27994"/>
                  <a:pt x="37273" y="27995"/>
                </a:cubicBezTo>
                <a:cubicBezTo>
                  <a:pt x="40609" y="28102"/>
                  <a:pt x="39405" y="30753"/>
                  <a:pt x="47471" y="32285"/>
                </a:cubicBezTo>
                <a:cubicBezTo>
                  <a:pt x="49051" y="32585"/>
                  <a:pt x="50463" y="32724"/>
                  <a:pt x="51784" y="32724"/>
                </a:cubicBezTo>
                <a:cubicBezTo>
                  <a:pt x="56262" y="32724"/>
                  <a:pt x="59702" y="31129"/>
                  <a:pt x="65160" y="28816"/>
                </a:cubicBezTo>
                <a:cubicBezTo>
                  <a:pt x="68935" y="27216"/>
                  <a:pt x="70884" y="26634"/>
                  <a:pt x="72312" y="26634"/>
                </a:cubicBezTo>
                <a:cubicBezTo>
                  <a:pt x="74642" y="26634"/>
                  <a:pt x="75586" y="28182"/>
                  <a:pt x="80802" y="29385"/>
                </a:cubicBezTo>
                <a:cubicBezTo>
                  <a:pt x="81265" y="29492"/>
                  <a:pt x="81736" y="29543"/>
                  <a:pt x="82210" y="29543"/>
                </a:cubicBezTo>
                <a:cubicBezTo>
                  <a:pt x="87589" y="29543"/>
                  <a:pt x="93362" y="22944"/>
                  <a:pt x="92333" y="15896"/>
                </a:cubicBezTo>
                <a:cubicBezTo>
                  <a:pt x="91075" y="7265"/>
                  <a:pt x="88641" y="1697"/>
                  <a:pt x="83016" y="549"/>
                </a:cubicBezTo>
                <a:cubicBezTo>
                  <a:pt x="82001" y="341"/>
                  <a:pt x="81093" y="250"/>
                  <a:pt x="80276" y="250"/>
                </a:cubicBezTo>
                <a:cubicBezTo>
                  <a:pt x="74209" y="250"/>
                  <a:pt x="73152" y="5292"/>
                  <a:pt x="70454" y="5292"/>
                </a:cubicBezTo>
                <a:cubicBezTo>
                  <a:pt x="69706" y="5292"/>
                  <a:pt x="68832" y="4904"/>
                  <a:pt x="67690" y="3914"/>
                </a:cubicBezTo>
                <a:cubicBezTo>
                  <a:pt x="65485" y="2002"/>
                  <a:pt x="63540" y="1358"/>
                  <a:pt x="61794" y="1358"/>
                </a:cubicBezTo>
                <a:cubicBezTo>
                  <a:pt x="58186" y="1358"/>
                  <a:pt x="55424" y="4109"/>
                  <a:pt x="52954" y="4109"/>
                </a:cubicBezTo>
                <a:cubicBezTo>
                  <a:pt x="52598" y="4109"/>
                  <a:pt x="52248" y="4052"/>
                  <a:pt x="51902" y="3921"/>
                </a:cubicBezTo>
                <a:cubicBezTo>
                  <a:pt x="49699" y="3085"/>
                  <a:pt x="47992" y="0"/>
                  <a:pt x="42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txBox="1">
            <a:spLocks noGrp="1"/>
          </p:cNvSpPr>
          <p:nvPr>
            <p:ph type="ctrTitle"/>
          </p:nvPr>
        </p:nvSpPr>
        <p:spPr>
          <a:xfrm>
            <a:off x="728438" y="904150"/>
            <a:ext cx="1737900" cy="71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48" name="Google Shape;48;p13"/>
          <p:cNvSpPr txBox="1">
            <a:spLocks noGrp="1"/>
          </p:cNvSpPr>
          <p:nvPr>
            <p:ph type="subTitle" idx="1"/>
          </p:nvPr>
        </p:nvSpPr>
        <p:spPr>
          <a:xfrm>
            <a:off x="728438" y="1619625"/>
            <a:ext cx="1737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9" name="Google Shape;49;p13"/>
          <p:cNvSpPr txBox="1">
            <a:spLocks noGrp="1"/>
          </p:cNvSpPr>
          <p:nvPr>
            <p:ph type="ctrTitle" idx="2"/>
          </p:nvPr>
        </p:nvSpPr>
        <p:spPr>
          <a:xfrm flipH="1">
            <a:off x="2466338" y="3523850"/>
            <a:ext cx="1737900" cy="7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50" name="Google Shape;50;p13"/>
          <p:cNvSpPr txBox="1">
            <a:spLocks noGrp="1"/>
          </p:cNvSpPr>
          <p:nvPr>
            <p:ph type="subTitle" idx="3"/>
          </p:nvPr>
        </p:nvSpPr>
        <p:spPr>
          <a:xfrm flipH="1">
            <a:off x="2466338" y="2951425"/>
            <a:ext cx="1737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1" name="Google Shape;51;p13"/>
          <p:cNvSpPr txBox="1">
            <a:spLocks noGrp="1"/>
          </p:cNvSpPr>
          <p:nvPr>
            <p:ph type="ctrTitle" idx="4"/>
          </p:nvPr>
        </p:nvSpPr>
        <p:spPr>
          <a:xfrm>
            <a:off x="4691600" y="904150"/>
            <a:ext cx="1541400" cy="71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52" name="Google Shape;52;p13"/>
          <p:cNvSpPr txBox="1">
            <a:spLocks noGrp="1"/>
          </p:cNvSpPr>
          <p:nvPr>
            <p:ph type="subTitle" idx="5"/>
          </p:nvPr>
        </p:nvSpPr>
        <p:spPr>
          <a:xfrm>
            <a:off x="4593379" y="1619675"/>
            <a:ext cx="1737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3" name="Google Shape;53;p13"/>
          <p:cNvSpPr txBox="1">
            <a:spLocks noGrp="1"/>
          </p:cNvSpPr>
          <p:nvPr>
            <p:ph type="ctrTitle" idx="6"/>
          </p:nvPr>
        </p:nvSpPr>
        <p:spPr>
          <a:xfrm flipH="1">
            <a:off x="6859500" y="3523850"/>
            <a:ext cx="1390800" cy="7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54" name="Google Shape;54;p13"/>
          <p:cNvSpPr txBox="1">
            <a:spLocks noGrp="1"/>
          </p:cNvSpPr>
          <p:nvPr>
            <p:ph type="subTitle" idx="7"/>
          </p:nvPr>
        </p:nvSpPr>
        <p:spPr>
          <a:xfrm flipH="1">
            <a:off x="6686000" y="2951425"/>
            <a:ext cx="1737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grpSp>
        <p:nvGrpSpPr>
          <p:cNvPr id="13" name="Google Shape;13;p3"/>
          <p:cNvGrpSpPr/>
          <p:nvPr/>
        </p:nvGrpSpPr>
        <p:grpSpPr>
          <a:xfrm>
            <a:off x="-1474600" y="308700"/>
            <a:ext cx="9394084" cy="4714422"/>
            <a:chOff x="-1474600" y="308700"/>
            <a:chExt cx="9394084" cy="4714422"/>
          </a:xfrm>
        </p:grpSpPr>
        <p:sp>
          <p:nvSpPr>
            <p:cNvPr id="14" name="Google Shape;14;p3"/>
            <p:cNvSpPr/>
            <p:nvPr/>
          </p:nvSpPr>
          <p:spPr>
            <a:xfrm flipH="1">
              <a:off x="-1474600" y="1029300"/>
              <a:ext cx="9394084" cy="3421874"/>
            </a:xfrm>
            <a:custGeom>
              <a:avLst/>
              <a:gdLst/>
              <a:ahLst/>
              <a:cxnLst/>
              <a:rect l="l" t="t" r="r" b="b"/>
              <a:pathLst>
                <a:path w="93362" h="33294" extrusionOk="0">
                  <a:moveTo>
                    <a:pt x="42641" y="0"/>
                  </a:moveTo>
                  <a:cubicBezTo>
                    <a:pt x="41535" y="0"/>
                    <a:pt x="40275" y="132"/>
                    <a:pt x="38822" y="442"/>
                  </a:cubicBezTo>
                  <a:cubicBezTo>
                    <a:pt x="31894" y="1925"/>
                    <a:pt x="29010" y="5923"/>
                    <a:pt x="26865" y="5923"/>
                  </a:cubicBezTo>
                  <a:cubicBezTo>
                    <a:pt x="26310" y="5923"/>
                    <a:pt x="25804" y="5656"/>
                    <a:pt x="25291" y="5008"/>
                  </a:cubicBezTo>
                  <a:cubicBezTo>
                    <a:pt x="22377" y="1339"/>
                    <a:pt x="19407" y="180"/>
                    <a:pt x="16817" y="180"/>
                  </a:cubicBezTo>
                  <a:cubicBezTo>
                    <a:pt x="12371" y="180"/>
                    <a:pt x="9045" y="3594"/>
                    <a:pt x="9045" y="3594"/>
                  </a:cubicBezTo>
                  <a:cubicBezTo>
                    <a:pt x="640" y="9738"/>
                    <a:pt x="0" y="18912"/>
                    <a:pt x="3664" y="24598"/>
                  </a:cubicBezTo>
                  <a:cubicBezTo>
                    <a:pt x="5227" y="27025"/>
                    <a:pt x="6787" y="27753"/>
                    <a:pt x="8263" y="27753"/>
                  </a:cubicBezTo>
                  <a:cubicBezTo>
                    <a:pt x="10247" y="27753"/>
                    <a:pt x="12079" y="26437"/>
                    <a:pt x="13560" y="26161"/>
                  </a:cubicBezTo>
                  <a:cubicBezTo>
                    <a:pt x="13683" y="26139"/>
                    <a:pt x="13790" y="26128"/>
                    <a:pt x="13884" y="26128"/>
                  </a:cubicBezTo>
                  <a:cubicBezTo>
                    <a:pt x="15780" y="26128"/>
                    <a:pt x="12414" y="30553"/>
                    <a:pt x="19005" y="32818"/>
                  </a:cubicBezTo>
                  <a:cubicBezTo>
                    <a:pt x="19974" y="33151"/>
                    <a:pt x="20965" y="33294"/>
                    <a:pt x="21961" y="33294"/>
                  </a:cubicBezTo>
                  <a:cubicBezTo>
                    <a:pt x="28027" y="33294"/>
                    <a:pt x="34299" y="27994"/>
                    <a:pt x="37200" y="27994"/>
                  </a:cubicBezTo>
                  <a:cubicBezTo>
                    <a:pt x="37224" y="27994"/>
                    <a:pt x="37249" y="27994"/>
                    <a:pt x="37273" y="27995"/>
                  </a:cubicBezTo>
                  <a:cubicBezTo>
                    <a:pt x="40609" y="28102"/>
                    <a:pt x="39405" y="30753"/>
                    <a:pt x="47471" y="32285"/>
                  </a:cubicBezTo>
                  <a:cubicBezTo>
                    <a:pt x="49051" y="32585"/>
                    <a:pt x="50463" y="32724"/>
                    <a:pt x="51784" y="32724"/>
                  </a:cubicBezTo>
                  <a:cubicBezTo>
                    <a:pt x="56262" y="32724"/>
                    <a:pt x="59702" y="31129"/>
                    <a:pt x="65160" y="28816"/>
                  </a:cubicBezTo>
                  <a:cubicBezTo>
                    <a:pt x="68935" y="27216"/>
                    <a:pt x="70884" y="26634"/>
                    <a:pt x="72312" y="26634"/>
                  </a:cubicBezTo>
                  <a:cubicBezTo>
                    <a:pt x="74642" y="26634"/>
                    <a:pt x="75586" y="28182"/>
                    <a:pt x="80802" y="29385"/>
                  </a:cubicBezTo>
                  <a:cubicBezTo>
                    <a:pt x="81265" y="29492"/>
                    <a:pt x="81736" y="29543"/>
                    <a:pt x="82210" y="29543"/>
                  </a:cubicBezTo>
                  <a:cubicBezTo>
                    <a:pt x="87589" y="29543"/>
                    <a:pt x="93362" y="22944"/>
                    <a:pt x="92333" y="15896"/>
                  </a:cubicBezTo>
                  <a:cubicBezTo>
                    <a:pt x="91075" y="7265"/>
                    <a:pt x="88641" y="1697"/>
                    <a:pt x="83016" y="549"/>
                  </a:cubicBezTo>
                  <a:cubicBezTo>
                    <a:pt x="82001" y="341"/>
                    <a:pt x="81093" y="250"/>
                    <a:pt x="80276" y="250"/>
                  </a:cubicBezTo>
                  <a:cubicBezTo>
                    <a:pt x="74209" y="250"/>
                    <a:pt x="73152" y="5292"/>
                    <a:pt x="70454" y="5292"/>
                  </a:cubicBezTo>
                  <a:cubicBezTo>
                    <a:pt x="69706" y="5292"/>
                    <a:pt x="68832" y="4904"/>
                    <a:pt x="67690" y="3914"/>
                  </a:cubicBezTo>
                  <a:cubicBezTo>
                    <a:pt x="65485" y="2002"/>
                    <a:pt x="63540" y="1358"/>
                    <a:pt x="61794" y="1358"/>
                  </a:cubicBezTo>
                  <a:cubicBezTo>
                    <a:pt x="58186" y="1358"/>
                    <a:pt x="55424" y="4109"/>
                    <a:pt x="52954" y="4109"/>
                  </a:cubicBezTo>
                  <a:cubicBezTo>
                    <a:pt x="52598" y="4109"/>
                    <a:pt x="52248" y="4052"/>
                    <a:pt x="51902" y="3921"/>
                  </a:cubicBezTo>
                  <a:cubicBezTo>
                    <a:pt x="49699" y="3085"/>
                    <a:pt x="47992" y="0"/>
                    <a:pt x="42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858525" y="308700"/>
              <a:ext cx="5387419" cy="4714422"/>
            </a:xfrm>
            <a:custGeom>
              <a:avLst/>
              <a:gdLst/>
              <a:ahLst/>
              <a:cxnLst/>
              <a:rect l="l" t="t" r="r" b="b"/>
              <a:pathLst>
                <a:path w="89824" h="78613" extrusionOk="0">
                  <a:moveTo>
                    <a:pt x="33875" y="0"/>
                  </a:moveTo>
                  <a:cubicBezTo>
                    <a:pt x="26186" y="0"/>
                    <a:pt x="16641" y="8485"/>
                    <a:pt x="16641" y="8485"/>
                  </a:cubicBezTo>
                  <a:cubicBezTo>
                    <a:pt x="16641" y="8485"/>
                    <a:pt x="7406" y="15780"/>
                    <a:pt x="5783" y="21000"/>
                  </a:cubicBezTo>
                  <a:cubicBezTo>
                    <a:pt x="3505" y="28309"/>
                    <a:pt x="7909" y="28816"/>
                    <a:pt x="11220" y="28816"/>
                  </a:cubicBezTo>
                  <a:cubicBezTo>
                    <a:pt x="11754" y="28816"/>
                    <a:pt x="12260" y="28803"/>
                    <a:pt x="12705" y="28803"/>
                  </a:cubicBezTo>
                  <a:cubicBezTo>
                    <a:pt x="13288" y="28803"/>
                    <a:pt x="13766" y="28826"/>
                    <a:pt x="14065" y="28931"/>
                  </a:cubicBezTo>
                  <a:cubicBezTo>
                    <a:pt x="16005" y="29617"/>
                    <a:pt x="0" y="49658"/>
                    <a:pt x="5391" y="59998"/>
                  </a:cubicBezTo>
                  <a:cubicBezTo>
                    <a:pt x="7832" y="64678"/>
                    <a:pt x="12158" y="66184"/>
                    <a:pt x="16614" y="66184"/>
                  </a:cubicBezTo>
                  <a:cubicBezTo>
                    <a:pt x="22001" y="66184"/>
                    <a:pt x="27578" y="63983"/>
                    <a:pt x="30244" y="62529"/>
                  </a:cubicBezTo>
                  <a:cubicBezTo>
                    <a:pt x="30625" y="62321"/>
                    <a:pt x="30930" y="62225"/>
                    <a:pt x="31174" y="62225"/>
                  </a:cubicBezTo>
                  <a:cubicBezTo>
                    <a:pt x="34046" y="62225"/>
                    <a:pt x="28323" y="75623"/>
                    <a:pt x="36338" y="78135"/>
                  </a:cubicBezTo>
                  <a:cubicBezTo>
                    <a:pt x="37390" y="78465"/>
                    <a:pt x="38463" y="78613"/>
                    <a:pt x="39541" y="78613"/>
                  </a:cubicBezTo>
                  <a:cubicBezTo>
                    <a:pt x="47372" y="78613"/>
                    <a:pt x="55453" y="70810"/>
                    <a:pt x="57655" y="68324"/>
                  </a:cubicBezTo>
                  <a:cubicBezTo>
                    <a:pt x="59027" y="66774"/>
                    <a:pt x="59953" y="66027"/>
                    <a:pt x="60717" y="66027"/>
                  </a:cubicBezTo>
                  <a:cubicBezTo>
                    <a:pt x="61857" y="66027"/>
                    <a:pt x="62635" y="67694"/>
                    <a:pt x="63998" y="70840"/>
                  </a:cubicBezTo>
                  <a:cubicBezTo>
                    <a:pt x="64575" y="72174"/>
                    <a:pt x="65617" y="72745"/>
                    <a:pt x="66946" y="72745"/>
                  </a:cubicBezTo>
                  <a:cubicBezTo>
                    <a:pt x="72967" y="72745"/>
                    <a:pt x="84897" y="61048"/>
                    <a:pt x="86399" y="55550"/>
                  </a:cubicBezTo>
                  <a:cubicBezTo>
                    <a:pt x="88236" y="48841"/>
                    <a:pt x="81751" y="49743"/>
                    <a:pt x="80582" y="49584"/>
                  </a:cubicBezTo>
                  <a:cubicBezTo>
                    <a:pt x="79409" y="49423"/>
                    <a:pt x="89369" y="41709"/>
                    <a:pt x="89685" y="30115"/>
                  </a:cubicBezTo>
                  <a:cubicBezTo>
                    <a:pt x="89823" y="25060"/>
                    <a:pt x="87261" y="23666"/>
                    <a:pt x="84010" y="23666"/>
                  </a:cubicBezTo>
                  <a:cubicBezTo>
                    <a:pt x="80008" y="23666"/>
                    <a:pt x="74965" y="25778"/>
                    <a:pt x="72632" y="25778"/>
                  </a:cubicBezTo>
                  <a:cubicBezTo>
                    <a:pt x="72513" y="25778"/>
                    <a:pt x="72402" y="25772"/>
                    <a:pt x="72298" y="25761"/>
                  </a:cubicBezTo>
                  <a:cubicBezTo>
                    <a:pt x="68478" y="25342"/>
                    <a:pt x="79604" y="16661"/>
                    <a:pt x="73872" y="7216"/>
                  </a:cubicBezTo>
                  <a:cubicBezTo>
                    <a:pt x="70807" y="2163"/>
                    <a:pt x="65705" y="58"/>
                    <a:pt x="60299" y="58"/>
                  </a:cubicBezTo>
                  <a:cubicBezTo>
                    <a:pt x="56154" y="58"/>
                    <a:pt x="51831" y="1295"/>
                    <a:pt x="48107" y="3389"/>
                  </a:cubicBezTo>
                  <a:cubicBezTo>
                    <a:pt x="44977" y="5150"/>
                    <a:pt x="43022" y="5807"/>
                    <a:pt x="41737" y="5807"/>
                  </a:cubicBezTo>
                  <a:cubicBezTo>
                    <a:pt x="38368" y="5807"/>
                    <a:pt x="39611" y="1288"/>
                    <a:pt x="36338" y="333"/>
                  </a:cubicBezTo>
                  <a:cubicBezTo>
                    <a:pt x="35550" y="104"/>
                    <a:pt x="34724" y="0"/>
                    <a:pt x="338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3"/>
          <p:cNvSpPr txBox="1">
            <a:spLocks noGrp="1"/>
          </p:cNvSpPr>
          <p:nvPr>
            <p:ph type="title"/>
          </p:nvPr>
        </p:nvSpPr>
        <p:spPr>
          <a:xfrm>
            <a:off x="3559775" y="1206375"/>
            <a:ext cx="4892700" cy="23772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9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720100" y="1082001"/>
            <a:ext cx="7785900" cy="34164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Font typeface="Roboto Condensed"/>
              <a:buAutoNum type="arabicPeriod"/>
              <a:defRPr sz="1200"/>
            </a:lvl1pPr>
            <a:lvl2pPr marL="914400" lvl="1" indent="-317500">
              <a:spcBef>
                <a:spcPts val="1600"/>
              </a:spcBef>
              <a:spcAft>
                <a:spcPts val="0"/>
              </a:spcAft>
              <a:buSzPts val="1400"/>
              <a:buFont typeface="Josefin Slab Thin"/>
              <a:buAutoNum type="alphaLcPeriod"/>
              <a:defRPr/>
            </a:lvl2pPr>
            <a:lvl3pPr marL="1371600" lvl="2" indent="-317500">
              <a:spcBef>
                <a:spcPts val="1600"/>
              </a:spcBef>
              <a:spcAft>
                <a:spcPts val="0"/>
              </a:spcAft>
              <a:buSzPts val="1400"/>
              <a:buFont typeface="Josefin Slab Thin"/>
              <a:buAutoNum type="romanLcPeriod"/>
              <a:defRPr/>
            </a:lvl3pPr>
            <a:lvl4pPr marL="1828800" lvl="3" indent="-317500">
              <a:spcBef>
                <a:spcPts val="1600"/>
              </a:spcBef>
              <a:spcAft>
                <a:spcPts val="0"/>
              </a:spcAft>
              <a:buSzPts val="1400"/>
              <a:buFont typeface="Josefin Slab Thin"/>
              <a:buAutoNum type="arabicPeriod"/>
              <a:defRPr/>
            </a:lvl4pPr>
            <a:lvl5pPr marL="2286000" lvl="4" indent="-317500">
              <a:spcBef>
                <a:spcPts val="1600"/>
              </a:spcBef>
              <a:spcAft>
                <a:spcPts val="0"/>
              </a:spcAft>
              <a:buSzPts val="1400"/>
              <a:buFont typeface="Josefin Slab Thin"/>
              <a:buAutoNum type="alphaLcPeriod"/>
              <a:defRPr/>
            </a:lvl5pPr>
            <a:lvl6pPr marL="2743200" lvl="5" indent="-317500">
              <a:spcBef>
                <a:spcPts val="1600"/>
              </a:spcBef>
              <a:spcAft>
                <a:spcPts val="0"/>
              </a:spcAft>
              <a:buSzPts val="1400"/>
              <a:buFont typeface="Josefin Slab Thin"/>
              <a:buAutoNum type="romanLcPeriod"/>
              <a:defRPr/>
            </a:lvl6pPr>
            <a:lvl7pPr marL="3200400" lvl="6" indent="-317500">
              <a:spcBef>
                <a:spcPts val="1600"/>
              </a:spcBef>
              <a:spcAft>
                <a:spcPts val="0"/>
              </a:spcAft>
              <a:buSzPts val="1400"/>
              <a:buFont typeface="Josefin Slab Thin"/>
              <a:buAutoNum type="arabicPeriod"/>
              <a:defRPr/>
            </a:lvl7pPr>
            <a:lvl8pPr marL="3657600" lvl="7" indent="-317500">
              <a:spcBef>
                <a:spcPts val="1600"/>
              </a:spcBef>
              <a:spcAft>
                <a:spcPts val="0"/>
              </a:spcAft>
              <a:buSzPts val="1400"/>
              <a:buFont typeface="Josefin Slab Thin"/>
              <a:buAutoNum type="alphaLcPeriod"/>
              <a:defRPr/>
            </a:lvl8pPr>
            <a:lvl9pPr marL="4114800" lvl="8" indent="-317500">
              <a:spcBef>
                <a:spcPts val="1600"/>
              </a:spcBef>
              <a:spcAft>
                <a:spcPts val="1600"/>
              </a:spcAft>
              <a:buSzPts val="1400"/>
              <a:buFont typeface="Josefin Slab Thin"/>
              <a:buAutoNum type="romanLcPeriod"/>
              <a:defRPr/>
            </a:lvl9pPr>
          </a:lstStyle>
          <a:p>
            <a:endParaRPr/>
          </a:p>
        </p:txBody>
      </p:sp>
      <p:sp>
        <p:nvSpPr>
          <p:cNvPr id="19" name="Google Shape;19;p4"/>
          <p:cNvSpPr txBox="1">
            <a:spLocks noGrp="1"/>
          </p:cNvSpPr>
          <p:nvPr>
            <p:ph type="title"/>
          </p:nvPr>
        </p:nvSpPr>
        <p:spPr>
          <a:xfrm>
            <a:off x="3461635" y="395375"/>
            <a:ext cx="4838700" cy="40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1800">
                <a:solidFill>
                  <a:schemeClr val="dk1"/>
                </a:solidFill>
              </a:defRPr>
            </a:lvl1pPr>
            <a:lvl2pPr lvl="1" rtl="0">
              <a:spcBef>
                <a:spcPts val="0"/>
              </a:spcBef>
              <a:spcAft>
                <a:spcPts val="0"/>
              </a:spcAft>
              <a:buSzPts val="2800"/>
              <a:buFont typeface="Staatliches"/>
              <a:buNone/>
              <a:defRPr>
                <a:latin typeface="Staatliches"/>
                <a:ea typeface="Staatliches"/>
                <a:cs typeface="Staatliches"/>
                <a:sym typeface="Staatliches"/>
              </a:defRPr>
            </a:lvl2pPr>
            <a:lvl3pPr lvl="2" rtl="0">
              <a:spcBef>
                <a:spcPts val="0"/>
              </a:spcBef>
              <a:spcAft>
                <a:spcPts val="0"/>
              </a:spcAft>
              <a:buSzPts val="2800"/>
              <a:buFont typeface="Staatliches"/>
              <a:buNone/>
              <a:defRPr>
                <a:latin typeface="Staatliches"/>
                <a:ea typeface="Staatliches"/>
                <a:cs typeface="Staatliches"/>
                <a:sym typeface="Staatliches"/>
              </a:defRPr>
            </a:lvl3pPr>
            <a:lvl4pPr lvl="3" rtl="0">
              <a:spcBef>
                <a:spcPts val="0"/>
              </a:spcBef>
              <a:spcAft>
                <a:spcPts val="0"/>
              </a:spcAft>
              <a:buSzPts val="2800"/>
              <a:buFont typeface="Staatliches"/>
              <a:buNone/>
              <a:defRPr>
                <a:latin typeface="Staatliches"/>
                <a:ea typeface="Staatliches"/>
                <a:cs typeface="Staatliches"/>
                <a:sym typeface="Staatliches"/>
              </a:defRPr>
            </a:lvl4pPr>
            <a:lvl5pPr lvl="4" rtl="0">
              <a:spcBef>
                <a:spcPts val="0"/>
              </a:spcBef>
              <a:spcAft>
                <a:spcPts val="0"/>
              </a:spcAft>
              <a:buSzPts val="2800"/>
              <a:buFont typeface="Staatliches"/>
              <a:buNone/>
              <a:defRPr>
                <a:latin typeface="Staatliches"/>
                <a:ea typeface="Staatliches"/>
                <a:cs typeface="Staatliches"/>
                <a:sym typeface="Staatliches"/>
              </a:defRPr>
            </a:lvl5pPr>
            <a:lvl6pPr lvl="5" rtl="0">
              <a:spcBef>
                <a:spcPts val="0"/>
              </a:spcBef>
              <a:spcAft>
                <a:spcPts val="0"/>
              </a:spcAft>
              <a:buSzPts val="2800"/>
              <a:buFont typeface="Staatliches"/>
              <a:buNone/>
              <a:defRPr>
                <a:latin typeface="Staatliches"/>
                <a:ea typeface="Staatliches"/>
                <a:cs typeface="Staatliches"/>
                <a:sym typeface="Staatliches"/>
              </a:defRPr>
            </a:lvl6pPr>
            <a:lvl7pPr lvl="6" rtl="0">
              <a:spcBef>
                <a:spcPts val="0"/>
              </a:spcBef>
              <a:spcAft>
                <a:spcPts val="0"/>
              </a:spcAft>
              <a:buSzPts val="2800"/>
              <a:buFont typeface="Staatliches"/>
              <a:buNone/>
              <a:defRPr>
                <a:latin typeface="Staatliches"/>
                <a:ea typeface="Staatliches"/>
                <a:cs typeface="Staatliches"/>
                <a:sym typeface="Staatliches"/>
              </a:defRPr>
            </a:lvl7pPr>
            <a:lvl8pPr lvl="7" rtl="0">
              <a:spcBef>
                <a:spcPts val="0"/>
              </a:spcBef>
              <a:spcAft>
                <a:spcPts val="0"/>
              </a:spcAft>
              <a:buSzPts val="2800"/>
              <a:buFont typeface="Staatliches"/>
              <a:buNone/>
              <a:defRPr>
                <a:latin typeface="Staatliches"/>
                <a:ea typeface="Staatliches"/>
                <a:cs typeface="Staatliches"/>
                <a:sym typeface="Staatliches"/>
              </a:defRPr>
            </a:lvl8pPr>
            <a:lvl9pPr lvl="8" rtl="0">
              <a:spcBef>
                <a:spcPts val="0"/>
              </a:spcBef>
              <a:spcAft>
                <a:spcPts val="0"/>
              </a:spcAft>
              <a:buSzPts val="2800"/>
              <a:buFont typeface="Staatliches"/>
              <a:buNone/>
              <a:defRPr>
                <a:latin typeface="Staatliches"/>
                <a:ea typeface="Staatliches"/>
                <a:cs typeface="Staatliches"/>
                <a:sym typeface="Staatliche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486275" y="395374"/>
            <a:ext cx="3855900" cy="408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800"/>
              <a:buNone/>
              <a:defRPr sz="1800">
                <a:solidFill>
                  <a:schemeClr val="dk1"/>
                </a:solidFill>
              </a:defRPr>
            </a:lvl1pPr>
            <a:lvl2pPr lvl="1"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2pPr>
            <a:lvl3pPr lvl="2"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3pPr>
            <a:lvl4pPr lvl="3"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4pPr>
            <a:lvl5pPr lvl="4"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5pPr>
            <a:lvl6pPr lvl="5"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6pPr>
            <a:lvl7pPr lvl="6"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7pPr>
            <a:lvl8pPr lvl="7"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8pPr>
            <a:lvl9pPr lvl="8"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9pPr>
          </a:lstStyle>
          <a:p>
            <a:endParaRPr/>
          </a:p>
        </p:txBody>
      </p:sp>
      <p:sp>
        <p:nvSpPr>
          <p:cNvPr id="22" name="Google Shape;22;p5"/>
          <p:cNvSpPr txBox="1">
            <a:spLocks noGrp="1"/>
          </p:cNvSpPr>
          <p:nvPr>
            <p:ph type="ctrTitle" idx="2"/>
          </p:nvPr>
        </p:nvSpPr>
        <p:spPr>
          <a:xfrm>
            <a:off x="1347175" y="2459825"/>
            <a:ext cx="2225700" cy="717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1400"/>
              <a:buNone/>
              <a:defRPr sz="3600">
                <a:solidFill>
                  <a:schemeClr val="dk2"/>
                </a:solidFill>
              </a:defRPr>
            </a:lvl1pPr>
            <a:lvl2pPr lvl="1" algn="ctr" rtl="0">
              <a:spcBef>
                <a:spcPts val="0"/>
              </a:spcBef>
              <a:spcAft>
                <a:spcPts val="0"/>
              </a:spcAft>
              <a:buClr>
                <a:schemeClr val="dk2"/>
              </a:buClr>
              <a:buSzPts val="1400"/>
              <a:buNone/>
              <a:defRPr sz="1400" b="0">
                <a:solidFill>
                  <a:schemeClr val="dk2"/>
                </a:solidFill>
              </a:defRPr>
            </a:lvl2pPr>
            <a:lvl3pPr lvl="2" algn="ctr" rtl="0">
              <a:spcBef>
                <a:spcPts val="0"/>
              </a:spcBef>
              <a:spcAft>
                <a:spcPts val="0"/>
              </a:spcAft>
              <a:buClr>
                <a:schemeClr val="dk2"/>
              </a:buClr>
              <a:buSzPts val="1400"/>
              <a:buNone/>
              <a:defRPr sz="1400" b="0">
                <a:solidFill>
                  <a:schemeClr val="dk2"/>
                </a:solidFill>
              </a:defRPr>
            </a:lvl3pPr>
            <a:lvl4pPr lvl="3" algn="ctr" rtl="0">
              <a:spcBef>
                <a:spcPts val="0"/>
              </a:spcBef>
              <a:spcAft>
                <a:spcPts val="0"/>
              </a:spcAft>
              <a:buClr>
                <a:schemeClr val="dk2"/>
              </a:buClr>
              <a:buSzPts val="1400"/>
              <a:buNone/>
              <a:defRPr sz="1400" b="0">
                <a:solidFill>
                  <a:schemeClr val="dk2"/>
                </a:solidFill>
              </a:defRPr>
            </a:lvl4pPr>
            <a:lvl5pPr lvl="4" algn="ctr" rtl="0">
              <a:spcBef>
                <a:spcPts val="0"/>
              </a:spcBef>
              <a:spcAft>
                <a:spcPts val="0"/>
              </a:spcAft>
              <a:buClr>
                <a:schemeClr val="dk2"/>
              </a:buClr>
              <a:buSzPts val="1400"/>
              <a:buNone/>
              <a:defRPr sz="1400" b="0">
                <a:solidFill>
                  <a:schemeClr val="dk2"/>
                </a:solidFill>
              </a:defRPr>
            </a:lvl5pPr>
            <a:lvl6pPr lvl="5" algn="ctr" rtl="0">
              <a:spcBef>
                <a:spcPts val="0"/>
              </a:spcBef>
              <a:spcAft>
                <a:spcPts val="0"/>
              </a:spcAft>
              <a:buClr>
                <a:schemeClr val="dk2"/>
              </a:buClr>
              <a:buSzPts val="1400"/>
              <a:buNone/>
              <a:defRPr sz="1400" b="0">
                <a:solidFill>
                  <a:schemeClr val="dk2"/>
                </a:solidFill>
              </a:defRPr>
            </a:lvl6pPr>
            <a:lvl7pPr lvl="6" algn="ctr" rtl="0">
              <a:spcBef>
                <a:spcPts val="0"/>
              </a:spcBef>
              <a:spcAft>
                <a:spcPts val="0"/>
              </a:spcAft>
              <a:buClr>
                <a:schemeClr val="dk2"/>
              </a:buClr>
              <a:buSzPts val="1400"/>
              <a:buNone/>
              <a:defRPr sz="1400" b="0">
                <a:solidFill>
                  <a:schemeClr val="dk2"/>
                </a:solidFill>
              </a:defRPr>
            </a:lvl7pPr>
            <a:lvl8pPr lvl="7" algn="ctr" rtl="0">
              <a:spcBef>
                <a:spcPts val="0"/>
              </a:spcBef>
              <a:spcAft>
                <a:spcPts val="0"/>
              </a:spcAft>
              <a:buClr>
                <a:schemeClr val="dk2"/>
              </a:buClr>
              <a:buSzPts val="1400"/>
              <a:buNone/>
              <a:defRPr sz="1400" b="0">
                <a:solidFill>
                  <a:schemeClr val="dk2"/>
                </a:solidFill>
              </a:defRPr>
            </a:lvl8pPr>
            <a:lvl9pPr lvl="8" algn="ctr" rtl="0">
              <a:spcBef>
                <a:spcPts val="0"/>
              </a:spcBef>
              <a:spcAft>
                <a:spcPts val="0"/>
              </a:spcAft>
              <a:buClr>
                <a:schemeClr val="dk2"/>
              </a:buClr>
              <a:buSzPts val="1400"/>
              <a:buNone/>
              <a:defRPr sz="1400" b="0">
                <a:solidFill>
                  <a:schemeClr val="dk2"/>
                </a:solidFill>
              </a:defRPr>
            </a:lvl9pPr>
          </a:lstStyle>
          <a:p>
            <a:endParaRPr/>
          </a:p>
        </p:txBody>
      </p:sp>
      <p:sp>
        <p:nvSpPr>
          <p:cNvPr id="23" name="Google Shape;23;p5"/>
          <p:cNvSpPr txBox="1">
            <a:spLocks noGrp="1"/>
          </p:cNvSpPr>
          <p:nvPr>
            <p:ph type="subTitle" idx="1"/>
          </p:nvPr>
        </p:nvSpPr>
        <p:spPr>
          <a:xfrm>
            <a:off x="760975" y="3502475"/>
            <a:ext cx="3398100" cy="10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4" name="Google Shape;24;p5"/>
          <p:cNvSpPr txBox="1">
            <a:spLocks noGrp="1"/>
          </p:cNvSpPr>
          <p:nvPr>
            <p:ph type="ctrTitle" idx="3"/>
          </p:nvPr>
        </p:nvSpPr>
        <p:spPr>
          <a:xfrm>
            <a:off x="5571150" y="2459820"/>
            <a:ext cx="2225700" cy="717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1400"/>
              <a:buNone/>
              <a:defRPr sz="3600">
                <a:solidFill>
                  <a:schemeClr val="dk2"/>
                </a:solidFill>
              </a:defRPr>
            </a:lvl1pPr>
            <a:lvl2pPr lvl="1" algn="ctr" rtl="0">
              <a:spcBef>
                <a:spcPts val="0"/>
              </a:spcBef>
              <a:spcAft>
                <a:spcPts val="0"/>
              </a:spcAft>
              <a:buClr>
                <a:schemeClr val="dk2"/>
              </a:buClr>
              <a:buSzPts val="1400"/>
              <a:buNone/>
              <a:defRPr sz="1400" b="0">
                <a:solidFill>
                  <a:schemeClr val="dk2"/>
                </a:solidFill>
              </a:defRPr>
            </a:lvl2pPr>
            <a:lvl3pPr lvl="2" algn="ctr" rtl="0">
              <a:spcBef>
                <a:spcPts val="0"/>
              </a:spcBef>
              <a:spcAft>
                <a:spcPts val="0"/>
              </a:spcAft>
              <a:buClr>
                <a:schemeClr val="dk2"/>
              </a:buClr>
              <a:buSzPts val="1400"/>
              <a:buNone/>
              <a:defRPr sz="1400" b="0">
                <a:solidFill>
                  <a:schemeClr val="dk2"/>
                </a:solidFill>
              </a:defRPr>
            </a:lvl3pPr>
            <a:lvl4pPr lvl="3" algn="ctr" rtl="0">
              <a:spcBef>
                <a:spcPts val="0"/>
              </a:spcBef>
              <a:spcAft>
                <a:spcPts val="0"/>
              </a:spcAft>
              <a:buClr>
                <a:schemeClr val="dk2"/>
              </a:buClr>
              <a:buSzPts val="1400"/>
              <a:buNone/>
              <a:defRPr sz="1400" b="0">
                <a:solidFill>
                  <a:schemeClr val="dk2"/>
                </a:solidFill>
              </a:defRPr>
            </a:lvl4pPr>
            <a:lvl5pPr lvl="4" algn="ctr" rtl="0">
              <a:spcBef>
                <a:spcPts val="0"/>
              </a:spcBef>
              <a:spcAft>
                <a:spcPts val="0"/>
              </a:spcAft>
              <a:buClr>
                <a:schemeClr val="dk2"/>
              </a:buClr>
              <a:buSzPts val="1400"/>
              <a:buNone/>
              <a:defRPr sz="1400" b="0">
                <a:solidFill>
                  <a:schemeClr val="dk2"/>
                </a:solidFill>
              </a:defRPr>
            </a:lvl5pPr>
            <a:lvl6pPr lvl="5" algn="ctr" rtl="0">
              <a:spcBef>
                <a:spcPts val="0"/>
              </a:spcBef>
              <a:spcAft>
                <a:spcPts val="0"/>
              </a:spcAft>
              <a:buClr>
                <a:schemeClr val="dk2"/>
              </a:buClr>
              <a:buSzPts val="1400"/>
              <a:buNone/>
              <a:defRPr sz="1400" b="0">
                <a:solidFill>
                  <a:schemeClr val="dk2"/>
                </a:solidFill>
              </a:defRPr>
            </a:lvl6pPr>
            <a:lvl7pPr lvl="6" algn="ctr" rtl="0">
              <a:spcBef>
                <a:spcPts val="0"/>
              </a:spcBef>
              <a:spcAft>
                <a:spcPts val="0"/>
              </a:spcAft>
              <a:buClr>
                <a:schemeClr val="dk2"/>
              </a:buClr>
              <a:buSzPts val="1400"/>
              <a:buNone/>
              <a:defRPr sz="1400" b="0">
                <a:solidFill>
                  <a:schemeClr val="dk2"/>
                </a:solidFill>
              </a:defRPr>
            </a:lvl7pPr>
            <a:lvl8pPr lvl="7" algn="ctr" rtl="0">
              <a:spcBef>
                <a:spcPts val="0"/>
              </a:spcBef>
              <a:spcAft>
                <a:spcPts val="0"/>
              </a:spcAft>
              <a:buClr>
                <a:schemeClr val="dk2"/>
              </a:buClr>
              <a:buSzPts val="1400"/>
              <a:buNone/>
              <a:defRPr sz="1400" b="0">
                <a:solidFill>
                  <a:schemeClr val="dk2"/>
                </a:solidFill>
              </a:defRPr>
            </a:lvl8pPr>
            <a:lvl9pPr lvl="8" algn="ctr" rtl="0">
              <a:spcBef>
                <a:spcPts val="0"/>
              </a:spcBef>
              <a:spcAft>
                <a:spcPts val="0"/>
              </a:spcAft>
              <a:buClr>
                <a:schemeClr val="dk2"/>
              </a:buClr>
              <a:buSzPts val="1400"/>
              <a:buNone/>
              <a:defRPr sz="1400" b="0">
                <a:solidFill>
                  <a:schemeClr val="dk2"/>
                </a:solidFill>
              </a:defRPr>
            </a:lvl9pPr>
          </a:lstStyle>
          <a:p>
            <a:endParaRPr/>
          </a:p>
        </p:txBody>
      </p:sp>
      <p:sp>
        <p:nvSpPr>
          <p:cNvPr id="25" name="Google Shape;25;p5"/>
          <p:cNvSpPr txBox="1">
            <a:spLocks noGrp="1"/>
          </p:cNvSpPr>
          <p:nvPr>
            <p:ph type="subTitle" idx="4"/>
          </p:nvPr>
        </p:nvSpPr>
        <p:spPr>
          <a:xfrm>
            <a:off x="4984950" y="3502475"/>
            <a:ext cx="3398100" cy="10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type="titleOnly">
  <p:cSld name="Solo título">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486275" y="395374"/>
            <a:ext cx="3855900" cy="408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800"/>
              <a:buNone/>
              <a:defRPr sz="1800">
                <a:solidFill>
                  <a:schemeClr val="dk1"/>
                </a:solidFill>
              </a:defRPr>
            </a:lvl1pPr>
            <a:lvl2pPr lvl="1"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2pPr>
            <a:lvl3pPr lvl="2"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3pPr>
            <a:lvl4pPr lvl="3"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4pPr>
            <a:lvl5pPr lvl="4"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5pPr>
            <a:lvl6pPr lvl="5"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6pPr>
            <a:lvl7pPr lvl="6"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7pPr>
            <a:lvl8pPr lvl="7"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8pPr>
            <a:lvl9pPr lvl="8" rtl="0">
              <a:spcBef>
                <a:spcPts val="0"/>
              </a:spcBef>
              <a:spcAft>
                <a:spcPts val="0"/>
              </a:spcAft>
              <a:buClr>
                <a:schemeClr val="dk1"/>
              </a:buClr>
              <a:buSzPts val="2800"/>
              <a:buFont typeface="Staatliches"/>
              <a:buNone/>
              <a:defRPr>
                <a:solidFill>
                  <a:schemeClr val="dk1"/>
                </a:solidFill>
                <a:latin typeface="Staatliches"/>
                <a:ea typeface="Staatliches"/>
                <a:cs typeface="Staatliches"/>
                <a:sym typeface="Staatliche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p:nvPr/>
        </p:nvSpPr>
        <p:spPr>
          <a:xfrm flipH="1">
            <a:off x="5115098" y="1059352"/>
            <a:ext cx="3708159" cy="3245145"/>
          </a:xfrm>
          <a:custGeom>
            <a:avLst/>
            <a:gdLst/>
            <a:ahLst/>
            <a:cxnLst/>
            <a:rect l="l" t="t" r="r" b="b"/>
            <a:pathLst>
              <a:path w="89824" h="78613" extrusionOk="0">
                <a:moveTo>
                  <a:pt x="33875" y="0"/>
                </a:moveTo>
                <a:cubicBezTo>
                  <a:pt x="26186" y="0"/>
                  <a:pt x="16641" y="8485"/>
                  <a:pt x="16641" y="8485"/>
                </a:cubicBezTo>
                <a:cubicBezTo>
                  <a:pt x="16641" y="8485"/>
                  <a:pt x="7406" y="15780"/>
                  <a:pt x="5783" y="21000"/>
                </a:cubicBezTo>
                <a:cubicBezTo>
                  <a:pt x="3505" y="28309"/>
                  <a:pt x="7909" y="28816"/>
                  <a:pt x="11220" y="28816"/>
                </a:cubicBezTo>
                <a:cubicBezTo>
                  <a:pt x="11754" y="28816"/>
                  <a:pt x="12260" y="28803"/>
                  <a:pt x="12705" y="28803"/>
                </a:cubicBezTo>
                <a:cubicBezTo>
                  <a:pt x="13288" y="28803"/>
                  <a:pt x="13766" y="28826"/>
                  <a:pt x="14065" y="28931"/>
                </a:cubicBezTo>
                <a:cubicBezTo>
                  <a:pt x="16005" y="29617"/>
                  <a:pt x="0" y="49658"/>
                  <a:pt x="5391" y="59998"/>
                </a:cubicBezTo>
                <a:cubicBezTo>
                  <a:pt x="7832" y="64678"/>
                  <a:pt x="12158" y="66184"/>
                  <a:pt x="16614" y="66184"/>
                </a:cubicBezTo>
                <a:cubicBezTo>
                  <a:pt x="22001" y="66184"/>
                  <a:pt x="27578" y="63983"/>
                  <a:pt x="30244" y="62529"/>
                </a:cubicBezTo>
                <a:cubicBezTo>
                  <a:pt x="30625" y="62321"/>
                  <a:pt x="30930" y="62225"/>
                  <a:pt x="31174" y="62225"/>
                </a:cubicBezTo>
                <a:cubicBezTo>
                  <a:pt x="34046" y="62225"/>
                  <a:pt x="28323" y="75623"/>
                  <a:pt x="36338" y="78135"/>
                </a:cubicBezTo>
                <a:cubicBezTo>
                  <a:pt x="37390" y="78465"/>
                  <a:pt x="38463" y="78613"/>
                  <a:pt x="39541" y="78613"/>
                </a:cubicBezTo>
                <a:cubicBezTo>
                  <a:pt x="47372" y="78613"/>
                  <a:pt x="55453" y="70810"/>
                  <a:pt x="57655" y="68324"/>
                </a:cubicBezTo>
                <a:cubicBezTo>
                  <a:pt x="59027" y="66774"/>
                  <a:pt x="59953" y="66027"/>
                  <a:pt x="60717" y="66027"/>
                </a:cubicBezTo>
                <a:cubicBezTo>
                  <a:pt x="61857" y="66027"/>
                  <a:pt x="62635" y="67694"/>
                  <a:pt x="63998" y="70840"/>
                </a:cubicBezTo>
                <a:cubicBezTo>
                  <a:pt x="64575" y="72174"/>
                  <a:pt x="65617" y="72745"/>
                  <a:pt x="66946" y="72745"/>
                </a:cubicBezTo>
                <a:cubicBezTo>
                  <a:pt x="72967" y="72745"/>
                  <a:pt x="84897" y="61048"/>
                  <a:pt x="86399" y="55550"/>
                </a:cubicBezTo>
                <a:cubicBezTo>
                  <a:pt x="88236" y="48841"/>
                  <a:pt x="81751" y="49743"/>
                  <a:pt x="80582" y="49584"/>
                </a:cubicBezTo>
                <a:cubicBezTo>
                  <a:pt x="79409" y="49423"/>
                  <a:pt x="89369" y="41709"/>
                  <a:pt x="89685" y="30115"/>
                </a:cubicBezTo>
                <a:cubicBezTo>
                  <a:pt x="89823" y="25060"/>
                  <a:pt x="87261" y="23666"/>
                  <a:pt x="84010" y="23666"/>
                </a:cubicBezTo>
                <a:cubicBezTo>
                  <a:pt x="80008" y="23666"/>
                  <a:pt x="74965" y="25778"/>
                  <a:pt x="72632" y="25778"/>
                </a:cubicBezTo>
                <a:cubicBezTo>
                  <a:pt x="72513" y="25778"/>
                  <a:pt x="72402" y="25772"/>
                  <a:pt x="72298" y="25761"/>
                </a:cubicBezTo>
                <a:cubicBezTo>
                  <a:pt x="68478" y="25342"/>
                  <a:pt x="79604" y="16661"/>
                  <a:pt x="73872" y="7216"/>
                </a:cubicBezTo>
                <a:cubicBezTo>
                  <a:pt x="70807" y="2163"/>
                  <a:pt x="65705" y="58"/>
                  <a:pt x="60299" y="58"/>
                </a:cubicBezTo>
                <a:cubicBezTo>
                  <a:pt x="56154" y="58"/>
                  <a:pt x="51831" y="1295"/>
                  <a:pt x="48107" y="3389"/>
                </a:cubicBezTo>
                <a:cubicBezTo>
                  <a:pt x="44977" y="5150"/>
                  <a:pt x="43022" y="5807"/>
                  <a:pt x="41737" y="5807"/>
                </a:cubicBezTo>
                <a:cubicBezTo>
                  <a:pt x="38368" y="5807"/>
                  <a:pt x="39611" y="1288"/>
                  <a:pt x="36338" y="333"/>
                </a:cubicBezTo>
                <a:cubicBezTo>
                  <a:pt x="35550" y="104"/>
                  <a:pt x="34724" y="0"/>
                  <a:pt x="338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txBox="1">
            <a:spLocks noGrp="1"/>
          </p:cNvSpPr>
          <p:nvPr>
            <p:ph type="body" idx="1"/>
          </p:nvPr>
        </p:nvSpPr>
        <p:spPr>
          <a:xfrm>
            <a:off x="720100" y="2745975"/>
            <a:ext cx="3892200" cy="1983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title"/>
          </p:nvPr>
        </p:nvSpPr>
        <p:spPr>
          <a:xfrm>
            <a:off x="720100" y="657250"/>
            <a:ext cx="3892200" cy="1983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6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subTitle" idx="1"/>
          </p:nvPr>
        </p:nvSpPr>
        <p:spPr>
          <a:xfrm>
            <a:off x="3124875" y="2483488"/>
            <a:ext cx="5302800" cy="812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00">
                <a:latin typeface="Catamaran Thin"/>
                <a:ea typeface="Catamaran Thin"/>
                <a:cs typeface="Catamaran Thin"/>
                <a:sym typeface="Catamaran Thin"/>
              </a:defRPr>
            </a:lvl1pPr>
            <a:lvl2pPr lvl="1" algn="r" rtl="0">
              <a:lnSpc>
                <a:spcPct val="100000"/>
              </a:lnSpc>
              <a:spcBef>
                <a:spcPts val="1600"/>
              </a:spcBef>
              <a:spcAft>
                <a:spcPts val="0"/>
              </a:spcAft>
              <a:buNone/>
              <a:defRPr sz="1800">
                <a:latin typeface="Catamaran Thin"/>
                <a:ea typeface="Catamaran Thin"/>
                <a:cs typeface="Catamaran Thin"/>
                <a:sym typeface="Catamaran Thin"/>
              </a:defRPr>
            </a:lvl2pPr>
            <a:lvl3pPr lvl="2" algn="r" rtl="0">
              <a:lnSpc>
                <a:spcPct val="100000"/>
              </a:lnSpc>
              <a:spcBef>
                <a:spcPts val="1600"/>
              </a:spcBef>
              <a:spcAft>
                <a:spcPts val="0"/>
              </a:spcAft>
              <a:buNone/>
              <a:defRPr sz="1800">
                <a:latin typeface="Catamaran Thin"/>
                <a:ea typeface="Catamaran Thin"/>
                <a:cs typeface="Catamaran Thin"/>
                <a:sym typeface="Catamaran Thin"/>
              </a:defRPr>
            </a:lvl3pPr>
            <a:lvl4pPr lvl="3" algn="r" rtl="0">
              <a:lnSpc>
                <a:spcPct val="100000"/>
              </a:lnSpc>
              <a:spcBef>
                <a:spcPts val="1600"/>
              </a:spcBef>
              <a:spcAft>
                <a:spcPts val="0"/>
              </a:spcAft>
              <a:buNone/>
              <a:defRPr sz="1800">
                <a:latin typeface="Catamaran Thin"/>
                <a:ea typeface="Catamaran Thin"/>
                <a:cs typeface="Catamaran Thin"/>
                <a:sym typeface="Catamaran Thin"/>
              </a:defRPr>
            </a:lvl4pPr>
            <a:lvl5pPr lvl="4" algn="r" rtl="0">
              <a:lnSpc>
                <a:spcPct val="100000"/>
              </a:lnSpc>
              <a:spcBef>
                <a:spcPts val="1600"/>
              </a:spcBef>
              <a:spcAft>
                <a:spcPts val="0"/>
              </a:spcAft>
              <a:buNone/>
              <a:defRPr sz="1800">
                <a:latin typeface="Catamaran Thin"/>
                <a:ea typeface="Catamaran Thin"/>
                <a:cs typeface="Catamaran Thin"/>
                <a:sym typeface="Catamaran Thin"/>
              </a:defRPr>
            </a:lvl5pPr>
            <a:lvl6pPr lvl="5" algn="r" rtl="0">
              <a:lnSpc>
                <a:spcPct val="100000"/>
              </a:lnSpc>
              <a:spcBef>
                <a:spcPts val="1600"/>
              </a:spcBef>
              <a:spcAft>
                <a:spcPts val="0"/>
              </a:spcAft>
              <a:buNone/>
              <a:defRPr sz="1800">
                <a:latin typeface="Catamaran Thin"/>
                <a:ea typeface="Catamaran Thin"/>
                <a:cs typeface="Catamaran Thin"/>
                <a:sym typeface="Catamaran Thin"/>
              </a:defRPr>
            </a:lvl6pPr>
            <a:lvl7pPr lvl="6" algn="r" rtl="0">
              <a:lnSpc>
                <a:spcPct val="100000"/>
              </a:lnSpc>
              <a:spcBef>
                <a:spcPts val="1600"/>
              </a:spcBef>
              <a:spcAft>
                <a:spcPts val="0"/>
              </a:spcAft>
              <a:buNone/>
              <a:defRPr sz="1800">
                <a:latin typeface="Catamaran Thin"/>
                <a:ea typeface="Catamaran Thin"/>
                <a:cs typeface="Catamaran Thin"/>
                <a:sym typeface="Catamaran Thin"/>
              </a:defRPr>
            </a:lvl7pPr>
            <a:lvl8pPr lvl="7" algn="r" rtl="0">
              <a:lnSpc>
                <a:spcPct val="100000"/>
              </a:lnSpc>
              <a:spcBef>
                <a:spcPts val="1600"/>
              </a:spcBef>
              <a:spcAft>
                <a:spcPts val="0"/>
              </a:spcAft>
              <a:buNone/>
              <a:defRPr sz="1800">
                <a:latin typeface="Catamaran Thin"/>
                <a:ea typeface="Catamaran Thin"/>
                <a:cs typeface="Catamaran Thin"/>
                <a:sym typeface="Catamaran Thin"/>
              </a:defRPr>
            </a:lvl8pPr>
            <a:lvl9pPr lvl="8" algn="r" rtl="0">
              <a:lnSpc>
                <a:spcPct val="100000"/>
              </a:lnSpc>
              <a:spcBef>
                <a:spcPts val="1600"/>
              </a:spcBef>
              <a:spcAft>
                <a:spcPts val="1600"/>
              </a:spcAft>
              <a:buNone/>
              <a:defRPr sz="1800">
                <a:latin typeface="Catamaran Thin"/>
                <a:ea typeface="Catamaran Thin"/>
                <a:cs typeface="Catamaran Thin"/>
                <a:sym typeface="Catamaran Thin"/>
              </a:defRPr>
            </a:lvl9pPr>
          </a:lstStyle>
          <a:p>
            <a:endParaRPr/>
          </a:p>
        </p:txBody>
      </p:sp>
      <p:sp>
        <p:nvSpPr>
          <p:cNvPr id="34" name="Google Shape;34;p8"/>
          <p:cNvSpPr txBox="1">
            <a:spLocks noGrp="1"/>
          </p:cNvSpPr>
          <p:nvPr>
            <p:ph type="subTitle" idx="2"/>
          </p:nvPr>
        </p:nvSpPr>
        <p:spPr>
          <a:xfrm>
            <a:off x="5184975" y="3295588"/>
            <a:ext cx="3242700" cy="292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00">
                <a:latin typeface="Staatliches"/>
                <a:ea typeface="Staatliches"/>
                <a:cs typeface="Staatliches"/>
                <a:sym typeface="Staatliches"/>
              </a:defRPr>
            </a:lvl1pPr>
            <a:lvl2pPr lvl="1" algn="r" rtl="0">
              <a:lnSpc>
                <a:spcPct val="100000"/>
              </a:lnSpc>
              <a:spcBef>
                <a:spcPts val="1600"/>
              </a:spcBef>
              <a:spcAft>
                <a:spcPts val="0"/>
              </a:spcAft>
              <a:buNone/>
              <a:defRPr sz="1800">
                <a:latin typeface="Staatliches"/>
                <a:ea typeface="Staatliches"/>
                <a:cs typeface="Staatliches"/>
                <a:sym typeface="Staatliches"/>
              </a:defRPr>
            </a:lvl2pPr>
            <a:lvl3pPr lvl="2" algn="r" rtl="0">
              <a:lnSpc>
                <a:spcPct val="100000"/>
              </a:lnSpc>
              <a:spcBef>
                <a:spcPts val="1600"/>
              </a:spcBef>
              <a:spcAft>
                <a:spcPts val="0"/>
              </a:spcAft>
              <a:buNone/>
              <a:defRPr sz="1800">
                <a:latin typeface="Staatliches"/>
                <a:ea typeface="Staatliches"/>
                <a:cs typeface="Staatliches"/>
                <a:sym typeface="Staatliches"/>
              </a:defRPr>
            </a:lvl3pPr>
            <a:lvl4pPr lvl="3" algn="r" rtl="0">
              <a:lnSpc>
                <a:spcPct val="100000"/>
              </a:lnSpc>
              <a:spcBef>
                <a:spcPts val="1600"/>
              </a:spcBef>
              <a:spcAft>
                <a:spcPts val="0"/>
              </a:spcAft>
              <a:buNone/>
              <a:defRPr sz="1800">
                <a:latin typeface="Staatliches"/>
                <a:ea typeface="Staatliches"/>
                <a:cs typeface="Staatliches"/>
                <a:sym typeface="Staatliches"/>
              </a:defRPr>
            </a:lvl4pPr>
            <a:lvl5pPr lvl="4" algn="r" rtl="0">
              <a:lnSpc>
                <a:spcPct val="100000"/>
              </a:lnSpc>
              <a:spcBef>
                <a:spcPts val="1600"/>
              </a:spcBef>
              <a:spcAft>
                <a:spcPts val="0"/>
              </a:spcAft>
              <a:buNone/>
              <a:defRPr sz="1800">
                <a:latin typeface="Staatliches"/>
                <a:ea typeface="Staatliches"/>
                <a:cs typeface="Staatliches"/>
                <a:sym typeface="Staatliches"/>
              </a:defRPr>
            </a:lvl5pPr>
            <a:lvl6pPr lvl="5" algn="r" rtl="0">
              <a:lnSpc>
                <a:spcPct val="100000"/>
              </a:lnSpc>
              <a:spcBef>
                <a:spcPts val="1600"/>
              </a:spcBef>
              <a:spcAft>
                <a:spcPts val="0"/>
              </a:spcAft>
              <a:buNone/>
              <a:defRPr sz="1800">
                <a:latin typeface="Staatliches"/>
                <a:ea typeface="Staatliches"/>
                <a:cs typeface="Staatliches"/>
                <a:sym typeface="Staatliches"/>
              </a:defRPr>
            </a:lvl6pPr>
            <a:lvl7pPr lvl="6" algn="r" rtl="0">
              <a:lnSpc>
                <a:spcPct val="100000"/>
              </a:lnSpc>
              <a:spcBef>
                <a:spcPts val="1600"/>
              </a:spcBef>
              <a:spcAft>
                <a:spcPts val="0"/>
              </a:spcAft>
              <a:buNone/>
              <a:defRPr sz="1800">
                <a:latin typeface="Staatliches"/>
                <a:ea typeface="Staatliches"/>
                <a:cs typeface="Staatliches"/>
                <a:sym typeface="Staatliches"/>
              </a:defRPr>
            </a:lvl7pPr>
            <a:lvl8pPr lvl="7" algn="r" rtl="0">
              <a:lnSpc>
                <a:spcPct val="100000"/>
              </a:lnSpc>
              <a:spcBef>
                <a:spcPts val="1600"/>
              </a:spcBef>
              <a:spcAft>
                <a:spcPts val="0"/>
              </a:spcAft>
              <a:buNone/>
              <a:defRPr sz="1800">
                <a:latin typeface="Staatliches"/>
                <a:ea typeface="Staatliches"/>
                <a:cs typeface="Staatliches"/>
                <a:sym typeface="Staatliches"/>
              </a:defRPr>
            </a:lvl8pPr>
            <a:lvl9pPr lvl="8" algn="r" rtl="0">
              <a:lnSpc>
                <a:spcPct val="100000"/>
              </a:lnSpc>
              <a:spcBef>
                <a:spcPts val="1600"/>
              </a:spcBef>
              <a:spcAft>
                <a:spcPts val="1600"/>
              </a:spcAft>
              <a:buNone/>
              <a:defRPr sz="1800">
                <a:latin typeface="Staatliches"/>
                <a:ea typeface="Staatliches"/>
                <a:cs typeface="Staatliches"/>
                <a:sym typeface="Staatliche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5987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42340"/>
              </a:buClr>
              <a:buSzPts val="2800"/>
              <a:buFont typeface="Staatliches"/>
              <a:buNone/>
              <a:defRPr sz="2800">
                <a:solidFill>
                  <a:srgbClr val="042340"/>
                </a:solidFill>
                <a:latin typeface="Staatliches"/>
                <a:ea typeface="Staatliches"/>
                <a:cs typeface="Staatliches"/>
                <a:sym typeface="Staatliches"/>
              </a:defRPr>
            </a:lvl1pPr>
            <a:lvl2pPr lvl="1">
              <a:spcBef>
                <a:spcPts val="0"/>
              </a:spcBef>
              <a:spcAft>
                <a:spcPts val="0"/>
              </a:spcAft>
              <a:buClr>
                <a:srgbClr val="042340"/>
              </a:buClr>
              <a:buSzPts val="2800"/>
              <a:buFont typeface="Roboto Condensed"/>
              <a:buNone/>
              <a:defRPr sz="2800" b="1">
                <a:solidFill>
                  <a:srgbClr val="042340"/>
                </a:solidFill>
                <a:latin typeface="Roboto Condensed"/>
                <a:ea typeface="Roboto Condensed"/>
                <a:cs typeface="Roboto Condensed"/>
                <a:sym typeface="Roboto Condensed"/>
              </a:defRPr>
            </a:lvl2pPr>
            <a:lvl3pPr lvl="2">
              <a:spcBef>
                <a:spcPts val="0"/>
              </a:spcBef>
              <a:spcAft>
                <a:spcPts val="0"/>
              </a:spcAft>
              <a:buClr>
                <a:srgbClr val="042340"/>
              </a:buClr>
              <a:buSzPts val="2800"/>
              <a:buFont typeface="Roboto Condensed"/>
              <a:buNone/>
              <a:defRPr sz="2800" b="1">
                <a:solidFill>
                  <a:srgbClr val="042340"/>
                </a:solidFill>
                <a:latin typeface="Roboto Condensed"/>
                <a:ea typeface="Roboto Condensed"/>
                <a:cs typeface="Roboto Condensed"/>
                <a:sym typeface="Roboto Condensed"/>
              </a:defRPr>
            </a:lvl3pPr>
            <a:lvl4pPr lvl="3">
              <a:spcBef>
                <a:spcPts val="0"/>
              </a:spcBef>
              <a:spcAft>
                <a:spcPts val="0"/>
              </a:spcAft>
              <a:buClr>
                <a:srgbClr val="042340"/>
              </a:buClr>
              <a:buSzPts val="2800"/>
              <a:buFont typeface="Roboto Condensed"/>
              <a:buNone/>
              <a:defRPr sz="2800" b="1">
                <a:solidFill>
                  <a:srgbClr val="042340"/>
                </a:solidFill>
                <a:latin typeface="Roboto Condensed"/>
                <a:ea typeface="Roboto Condensed"/>
                <a:cs typeface="Roboto Condensed"/>
                <a:sym typeface="Roboto Condensed"/>
              </a:defRPr>
            </a:lvl4pPr>
            <a:lvl5pPr lvl="4">
              <a:spcBef>
                <a:spcPts val="0"/>
              </a:spcBef>
              <a:spcAft>
                <a:spcPts val="0"/>
              </a:spcAft>
              <a:buClr>
                <a:srgbClr val="042340"/>
              </a:buClr>
              <a:buSzPts val="2800"/>
              <a:buFont typeface="Roboto Condensed"/>
              <a:buNone/>
              <a:defRPr sz="2800" b="1">
                <a:solidFill>
                  <a:srgbClr val="042340"/>
                </a:solidFill>
                <a:latin typeface="Roboto Condensed"/>
                <a:ea typeface="Roboto Condensed"/>
                <a:cs typeface="Roboto Condensed"/>
                <a:sym typeface="Roboto Condensed"/>
              </a:defRPr>
            </a:lvl5pPr>
            <a:lvl6pPr lvl="5">
              <a:spcBef>
                <a:spcPts val="0"/>
              </a:spcBef>
              <a:spcAft>
                <a:spcPts val="0"/>
              </a:spcAft>
              <a:buClr>
                <a:srgbClr val="042340"/>
              </a:buClr>
              <a:buSzPts val="2800"/>
              <a:buFont typeface="Roboto Condensed"/>
              <a:buNone/>
              <a:defRPr sz="2800" b="1">
                <a:solidFill>
                  <a:srgbClr val="042340"/>
                </a:solidFill>
                <a:latin typeface="Roboto Condensed"/>
                <a:ea typeface="Roboto Condensed"/>
                <a:cs typeface="Roboto Condensed"/>
                <a:sym typeface="Roboto Condensed"/>
              </a:defRPr>
            </a:lvl6pPr>
            <a:lvl7pPr lvl="6">
              <a:spcBef>
                <a:spcPts val="0"/>
              </a:spcBef>
              <a:spcAft>
                <a:spcPts val="0"/>
              </a:spcAft>
              <a:buClr>
                <a:srgbClr val="042340"/>
              </a:buClr>
              <a:buSzPts val="2800"/>
              <a:buFont typeface="Roboto Condensed"/>
              <a:buNone/>
              <a:defRPr sz="2800" b="1">
                <a:solidFill>
                  <a:srgbClr val="042340"/>
                </a:solidFill>
                <a:latin typeface="Roboto Condensed"/>
                <a:ea typeface="Roboto Condensed"/>
                <a:cs typeface="Roboto Condensed"/>
                <a:sym typeface="Roboto Condensed"/>
              </a:defRPr>
            </a:lvl7pPr>
            <a:lvl8pPr lvl="7">
              <a:spcBef>
                <a:spcPts val="0"/>
              </a:spcBef>
              <a:spcAft>
                <a:spcPts val="0"/>
              </a:spcAft>
              <a:buClr>
                <a:srgbClr val="042340"/>
              </a:buClr>
              <a:buSzPts val="2800"/>
              <a:buFont typeface="Roboto Condensed"/>
              <a:buNone/>
              <a:defRPr sz="2800" b="1">
                <a:solidFill>
                  <a:srgbClr val="042340"/>
                </a:solidFill>
                <a:latin typeface="Roboto Condensed"/>
                <a:ea typeface="Roboto Condensed"/>
                <a:cs typeface="Roboto Condensed"/>
                <a:sym typeface="Roboto Condensed"/>
              </a:defRPr>
            </a:lvl8pPr>
            <a:lvl9pPr lvl="8">
              <a:spcBef>
                <a:spcPts val="0"/>
              </a:spcBef>
              <a:spcAft>
                <a:spcPts val="0"/>
              </a:spcAft>
              <a:buClr>
                <a:srgbClr val="042340"/>
              </a:buClr>
              <a:buSzPts val="2800"/>
              <a:buFont typeface="Roboto Condensed"/>
              <a:buNone/>
              <a:defRPr sz="2800" b="1">
                <a:solidFill>
                  <a:srgbClr val="042340"/>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311700" y="116732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042340"/>
              </a:buClr>
              <a:buSzPts val="1400"/>
              <a:buFont typeface="Catamaran Thin"/>
              <a:buChar char="●"/>
              <a:defRPr>
                <a:solidFill>
                  <a:srgbClr val="042340"/>
                </a:solidFill>
                <a:latin typeface="Catamaran Thin"/>
                <a:ea typeface="Catamaran Thin"/>
                <a:cs typeface="Catamaran Thin"/>
                <a:sym typeface="Catamaran Thin"/>
              </a:defRPr>
            </a:lvl1pPr>
            <a:lvl2pPr marL="914400" lvl="1" indent="-317500">
              <a:lnSpc>
                <a:spcPct val="115000"/>
              </a:lnSpc>
              <a:spcBef>
                <a:spcPts val="1600"/>
              </a:spcBef>
              <a:spcAft>
                <a:spcPts val="0"/>
              </a:spcAft>
              <a:buClr>
                <a:srgbClr val="042340"/>
              </a:buClr>
              <a:buSzPts val="1400"/>
              <a:buFont typeface="Catamaran Thin"/>
              <a:buChar char="○"/>
              <a:defRPr>
                <a:solidFill>
                  <a:srgbClr val="042340"/>
                </a:solidFill>
                <a:latin typeface="Catamaran Thin"/>
                <a:ea typeface="Catamaran Thin"/>
                <a:cs typeface="Catamaran Thin"/>
                <a:sym typeface="Catamaran Thin"/>
              </a:defRPr>
            </a:lvl2pPr>
            <a:lvl3pPr marL="1371600" lvl="2" indent="-317500">
              <a:lnSpc>
                <a:spcPct val="115000"/>
              </a:lnSpc>
              <a:spcBef>
                <a:spcPts val="1600"/>
              </a:spcBef>
              <a:spcAft>
                <a:spcPts val="0"/>
              </a:spcAft>
              <a:buClr>
                <a:srgbClr val="042340"/>
              </a:buClr>
              <a:buSzPts val="1400"/>
              <a:buFont typeface="Catamaran Thin"/>
              <a:buChar char="■"/>
              <a:defRPr>
                <a:solidFill>
                  <a:srgbClr val="042340"/>
                </a:solidFill>
                <a:latin typeface="Catamaran Thin"/>
                <a:ea typeface="Catamaran Thin"/>
                <a:cs typeface="Catamaran Thin"/>
                <a:sym typeface="Catamaran Thin"/>
              </a:defRPr>
            </a:lvl3pPr>
            <a:lvl4pPr marL="1828800" lvl="3" indent="-317500">
              <a:lnSpc>
                <a:spcPct val="115000"/>
              </a:lnSpc>
              <a:spcBef>
                <a:spcPts val="1600"/>
              </a:spcBef>
              <a:spcAft>
                <a:spcPts val="0"/>
              </a:spcAft>
              <a:buClr>
                <a:srgbClr val="042340"/>
              </a:buClr>
              <a:buSzPts val="1400"/>
              <a:buFont typeface="Catamaran Thin"/>
              <a:buChar char="●"/>
              <a:defRPr>
                <a:solidFill>
                  <a:srgbClr val="042340"/>
                </a:solidFill>
                <a:latin typeface="Catamaran Thin"/>
                <a:ea typeface="Catamaran Thin"/>
                <a:cs typeface="Catamaran Thin"/>
                <a:sym typeface="Catamaran Thin"/>
              </a:defRPr>
            </a:lvl4pPr>
            <a:lvl5pPr marL="2286000" lvl="4" indent="-317500">
              <a:lnSpc>
                <a:spcPct val="115000"/>
              </a:lnSpc>
              <a:spcBef>
                <a:spcPts val="1600"/>
              </a:spcBef>
              <a:spcAft>
                <a:spcPts val="0"/>
              </a:spcAft>
              <a:buClr>
                <a:srgbClr val="042340"/>
              </a:buClr>
              <a:buSzPts val="1400"/>
              <a:buFont typeface="Catamaran Thin"/>
              <a:buChar char="○"/>
              <a:defRPr>
                <a:solidFill>
                  <a:srgbClr val="042340"/>
                </a:solidFill>
                <a:latin typeface="Catamaran Thin"/>
                <a:ea typeface="Catamaran Thin"/>
                <a:cs typeface="Catamaran Thin"/>
                <a:sym typeface="Catamaran Thin"/>
              </a:defRPr>
            </a:lvl5pPr>
            <a:lvl6pPr marL="2743200" lvl="5" indent="-317500">
              <a:lnSpc>
                <a:spcPct val="115000"/>
              </a:lnSpc>
              <a:spcBef>
                <a:spcPts val="1600"/>
              </a:spcBef>
              <a:spcAft>
                <a:spcPts val="0"/>
              </a:spcAft>
              <a:buClr>
                <a:srgbClr val="042340"/>
              </a:buClr>
              <a:buSzPts val="1400"/>
              <a:buFont typeface="Catamaran Thin"/>
              <a:buChar char="■"/>
              <a:defRPr>
                <a:solidFill>
                  <a:srgbClr val="042340"/>
                </a:solidFill>
                <a:latin typeface="Catamaran Thin"/>
                <a:ea typeface="Catamaran Thin"/>
                <a:cs typeface="Catamaran Thin"/>
                <a:sym typeface="Catamaran Thin"/>
              </a:defRPr>
            </a:lvl6pPr>
            <a:lvl7pPr marL="3200400" lvl="6" indent="-317500">
              <a:lnSpc>
                <a:spcPct val="115000"/>
              </a:lnSpc>
              <a:spcBef>
                <a:spcPts val="1600"/>
              </a:spcBef>
              <a:spcAft>
                <a:spcPts val="0"/>
              </a:spcAft>
              <a:buClr>
                <a:srgbClr val="042340"/>
              </a:buClr>
              <a:buSzPts val="1400"/>
              <a:buFont typeface="Catamaran Thin"/>
              <a:buChar char="●"/>
              <a:defRPr>
                <a:solidFill>
                  <a:srgbClr val="042340"/>
                </a:solidFill>
                <a:latin typeface="Catamaran Thin"/>
                <a:ea typeface="Catamaran Thin"/>
                <a:cs typeface="Catamaran Thin"/>
                <a:sym typeface="Catamaran Thin"/>
              </a:defRPr>
            </a:lvl7pPr>
            <a:lvl8pPr marL="3657600" lvl="7" indent="-317500">
              <a:lnSpc>
                <a:spcPct val="115000"/>
              </a:lnSpc>
              <a:spcBef>
                <a:spcPts val="1600"/>
              </a:spcBef>
              <a:spcAft>
                <a:spcPts val="0"/>
              </a:spcAft>
              <a:buClr>
                <a:srgbClr val="042340"/>
              </a:buClr>
              <a:buSzPts val="1400"/>
              <a:buFont typeface="Catamaran Thin"/>
              <a:buChar char="○"/>
              <a:defRPr>
                <a:solidFill>
                  <a:srgbClr val="042340"/>
                </a:solidFill>
                <a:latin typeface="Catamaran Thin"/>
                <a:ea typeface="Catamaran Thin"/>
                <a:cs typeface="Catamaran Thin"/>
                <a:sym typeface="Catamaran Thin"/>
              </a:defRPr>
            </a:lvl8pPr>
            <a:lvl9pPr marL="4114800" lvl="8" indent="-317500">
              <a:lnSpc>
                <a:spcPct val="115000"/>
              </a:lnSpc>
              <a:spcBef>
                <a:spcPts val="1600"/>
              </a:spcBef>
              <a:spcAft>
                <a:spcPts val="1600"/>
              </a:spcAft>
              <a:buClr>
                <a:srgbClr val="042340"/>
              </a:buClr>
              <a:buSzPts val="1400"/>
              <a:buFont typeface="Catamaran Thin"/>
              <a:buChar char="■"/>
              <a:defRPr>
                <a:solidFill>
                  <a:srgbClr val="042340"/>
                </a:solidFill>
                <a:latin typeface="Catamaran Thin"/>
                <a:ea typeface="Catamaran Thin"/>
                <a:cs typeface="Catamaran Thin"/>
                <a:sym typeface="Catamaran Th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4"/>
        <p:cNvGrpSpPr/>
        <p:nvPr/>
      </p:nvGrpSpPr>
      <p:grpSpPr>
        <a:xfrm>
          <a:off x="0" y="0"/>
          <a:ext cx="0" cy="0"/>
          <a:chOff x="0" y="0"/>
          <a:chExt cx="0" cy="0"/>
        </a:xfrm>
      </p:grpSpPr>
      <p:sp>
        <p:nvSpPr>
          <p:cNvPr id="125" name="Google Shape;125;p23"/>
          <p:cNvSpPr txBox="1">
            <a:spLocks noGrp="1"/>
          </p:cNvSpPr>
          <p:nvPr>
            <p:ph type="ctrTitle"/>
          </p:nvPr>
        </p:nvSpPr>
        <p:spPr>
          <a:xfrm>
            <a:off x="-5753" y="1562593"/>
            <a:ext cx="9144000" cy="8542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latin typeface="Calibri Light" panose="020F0302020204030204" pitchFamily="34" charset="0"/>
                <a:ea typeface="Roboto Condensed" panose="020B0604020202020204" charset="0"/>
                <a:cs typeface="Calibri Light" panose="020F0302020204030204" pitchFamily="34" charset="0"/>
              </a:rPr>
              <a:t>PHÁT HIỆN BÌNH LUẬN TIÊU CỰC TRÊN MẠNG XÃ HỘI</a:t>
            </a:r>
            <a:endParaRPr sz="3200" b="1" dirty="0">
              <a:latin typeface="Calibri Light" panose="020F0302020204030204" pitchFamily="34" charset="0"/>
              <a:ea typeface="Roboto Condensed" panose="020B0604020202020204" charset="0"/>
              <a:cs typeface="Calibri Light" panose="020F0302020204030204" pitchFamily="34" charset="0"/>
            </a:endParaRPr>
          </a:p>
        </p:txBody>
      </p:sp>
      <p:cxnSp>
        <p:nvCxnSpPr>
          <p:cNvPr id="127" name="Google Shape;127;p23"/>
          <p:cNvCxnSpPr>
            <a:cxnSpLocks/>
          </p:cNvCxnSpPr>
          <p:nvPr/>
        </p:nvCxnSpPr>
        <p:spPr>
          <a:xfrm>
            <a:off x="3525429" y="2963313"/>
            <a:ext cx="2394214" cy="0"/>
          </a:xfrm>
          <a:prstGeom prst="straightConnector1">
            <a:avLst/>
          </a:prstGeom>
          <a:noFill/>
          <a:ln w="19050" cap="flat" cmpd="sng">
            <a:solidFill>
              <a:schemeClr val="dk2"/>
            </a:solidFill>
            <a:prstDash val="dash"/>
            <a:round/>
            <a:headEnd type="none" w="med" len="med"/>
            <a:tailEnd type="none" w="med" len="med"/>
          </a:ln>
        </p:spPr>
      </p:cxnSp>
      <p:sp>
        <p:nvSpPr>
          <p:cNvPr id="255" name="Google Shape;1072;p44"/>
          <p:cNvSpPr txBox="1"/>
          <p:nvPr/>
        </p:nvSpPr>
        <p:spPr>
          <a:xfrm>
            <a:off x="68510" y="2098704"/>
            <a:ext cx="9144000" cy="1070021"/>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US" sz="2200" dirty="0">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GVHD: PGS </a:t>
            </a:r>
            <a:r>
              <a:rPr lang="en-US" sz="2200" dirty="0" err="1">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TS.Lê</a:t>
            </a:r>
            <a:r>
              <a:rPr lang="en-US" sz="2200" dirty="0">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 </a:t>
            </a:r>
            <a:r>
              <a:rPr lang="en-US" sz="2200" dirty="0" err="1">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Đình</a:t>
            </a:r>
            <a:r>
              <a:rPr lang="en-US" sz="2200" dirty="0">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 </a:t>
            </a:r>
            <a:r>
              <a:rPr lang="en-US" sz="2200" dirty="0" err="1">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Duy</a:t>
            </a:r>
            <a:endParaRPr lang="en-US" sz="2200" dirty="0">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endParaRPr>
          </a:p>
          <a:p>
            <a:pPr lvl="0" rtl="0">
              <a:spcBef>
                <a:spcPts val="0"/>
              </a:spcBef>
              <a:spcAft>
                <a:spcPts val="0"/>
              </a:spcAft>
            </a:pPr>
            <a:r>
              <a:rPr lang="en-US" sz="2200" dirty="0">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				  </a:t>
            </a:r>
            <a:r>
              <a:rPr lang="en-US" sz="2200" dirty="0" err="1">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Th.S</a:t>
            </a:r>
            <a:r>
              <a:rPr lang="en-US" sz="2200" dirty="0">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 </a:t>
            </a:r>
            <a:r>
              <a:rPr lang="en-US" sz="2200" dirty="0" err="1">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Phạm</a:t>
            </a:r>
            <a:r>
              <a:rPr lang="en-US" sz="2200" dirty="0">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 </a:t>
            </a:r>
            <a:r>
              <a:rPr lang="en-US" sz="2200" dirty="0" err="1">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Nguyễn</a:t>
            </a:r>
            <a:r>
              <a:rPr lang="en-US" sz="2200" dirty="0">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 </a:t>
            </a:r>
            <a:r>
              <a:rPr lang="en-US" sz="2200" dirty="0" err="1">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Trường</a:t>
            </a:r>
            <a:r>
              <a:rPr lang="en-US" sz="2200" dirty="0">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rPr>
              <a:t> An</a:t>
            </a:r>
          </a:p>
          <a:p>
            <a:pPr lvl="0" algn="ctr" rtl="0">
              <a:lnSpc>
                <a:spcPct val="150000"/>
              </a:lnSpc>
              <a:spcBef>
                <a:spcPts val="0"/>
              </a:spcBef>
              <a:spcAft>
                <a:spcPts val="0"/>
              </a:spcAft>
            </a:pPr>
            <a:endParaRPr lang="en-US" sz="2500" dirty="0">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endParaRPr>
          </a:p>
          <a:p>
            <a:pPr lvl="0" algn="ctr" rtl="0">
              <a:lnSpc>
                <a:spcPct val="150000"/>
              </a:lnSpc>
              <a:spcBef>
                <a:spcPts val="0"/>
              </a:spcBef>
              <a:spcAft>
                <a:spcPts val="0"/>
              </a:spcAft>
            </a:pPr>
            <a:endParaRPr lang="en-US" sz="2500" dirty="0">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endParaRPr>
          </a:p>
          <a:p>
            <a:pPr lvl="0" algn="ctr" rtl="0">
              <a:lnSpc>
                <a:spcPct val="150000"/>
              </a:lnSpc>
              <a:spcBef>
                <a:spcPts val="0"/>
              </a:spcBef>
              <a:spcAft>
                <a:spcPts val="0"/>
              </a:spcAft>
            </a:pPr>
            <a:endParaRPr sz="2500" dirty="0">
              <a:solidFill>
                <a:srgbClr val="282B3F"/>
              </a:solidFill>
              <a:latin typeface="Calibri Light" panose="020F0302020204030204" pitchFamily="34" charset="0"/>
              <a:ea typeface="Roboto Condensed" panose="020B0604020202020204" charset="0"/>
              <a:cs typeface="Calibri Light" panose="020F0302020204030204" pitchFamily="34" charset="0"/>
              <a:sym typeface="Catamaran Thin"/>
            </a:endParaRPr>
          </a:p>
        </p:txBody>
      </p:sp>
      <p:sp>
        <p:nvSpPr>
          <p:cNvPr id="256" name="Google Shape;125;p23">
            <a:extLst>
              <a:ext uri="{FF2B5EF4-FFF2-40B4-BE49-F238E27FC236}">
                <a16:creationId xmlns:a16="http://schemas.microsoft.com/office/drawing/2014/main" id="{A114EE66-A4DA-43EF-B706-6E7D7790D606}"/>
              </a:ext>
            </a:extLst>
          </p:cNvPr>
          <p:cNvSpPr txBox="1">
            <a:spLocks/>
          </p:cNvSpPr>
          <p:nvPr/>
        </p:nvSpPr>
        <p:spPr>
          <a:xfrm>
            <a:off x="57167" y="275285"/>
            <a:ext cx="9144000" cy="425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42340"/>
              </a:buClr>
              <a:buSzPts val="5200"/>
              <a:buFont typeface="Staatliches"/>
              <a:buNone/>
              <a:defRPr sz="8500" b="0" i="0" u="none" strike="noStrike" cap="none">
                <a:solidFill>
                  <a:schemeClr val="dk1"/>
                </a:solidFill>
                <a:latin typeface="Staatliches"/>
                <a:ea typeface="Staatliches"/>
                <a:cs typeface="Staatliches"/>
                <a:sym typeface="Staatliches"/>
              </a:defRPr>
            </a:lvl1pPr>
            <a:lvl2pPr marR="0" lvl="1"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9pPr>
          </a:lstStyle>
          <a:p>
            <a:r>
              <a:rPr lang="en-US" sz="2500" b="1" dirty="0">
                <a:latin typeface="Calibri Light" panose="020F0302020204030204" pitchFamily="34" charset="0"/>
                <a:ea typeface="Roboto Condensed" panose="020B0604020202020204" charset="0"/>
                <a:cs typeface="Calibri Light" panose="020F0302020204030204" pitchFamily="34" charset="0"/>
              </a:rPr>
              <a:t>TRƯỜNG ĐẠI HỌC CÔNG NGHỆ THÔNG TIN</a:t>
            </a:r>
          </a:p>
        </p:txBody>
      </p:sp>
      <p:sp>
        <p:nvSpPr>
          <p:cNvPr id="257" name="Google Shape;125;p23">
            <a:extLst>
              <a:ext uri="{FF2B5EF4-FFF2-40B4-BE49-F238E27FC236}">
                <a16:creationId xmlns:a16="http://schemas.microsoft.com/office/drawing/2014/main" id="{ACA42FCC-A461-48AF-8EAC-F74FA750BDEB}"/>
              </a:ext>
            </a:extLst>
          </p:cNvPr>
          <p:cNvSpPr txBox="1">
            <a:spLocks/>
          </p:cNvSpPr>
          <p:nvPr/>
        </p:nvSpPr>
        <p:spPr>
          <a:xfrm>
            <a:off x="194187" y="993288"/>
            <a:ext cx="9144000" cy="425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42340"/>
              </a:buClr>
              <a:buSzPts val="5200"/>
              <a:buFont typeface="Staatliches"/>
              <a:buNone/>
              <a:defRPr sz="8500" b="0" i="0" u="none" strike="noStrike" cap="none">
                <a:solidFill>
                  <a:schemeClr val="dk1"/>
                </a:solidFill>
                <a:latin typeface="Staatliches"/>
                <a:ea typeface="Staatliches"/>
                <a:cs typeface="Staatliches"/>
                <a:sym typeface="Staatliches"/>
              </a:defRPr>
            </a:lvl1pPr>
            <a:lvl2pPr marR="0" lvl="1"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rgbClr val="042340"/>
              </a:buClr>
              <a:buSzPts val="5200"/>
              <a:buFont typeface="Roboto Condensed"/>
              <a:buNone/>
              <a:defRPr sz="5200" b="1" i="0" u="none" strike="noStrike" cap="none">
                <a:solidFill>
                  <a:srgbClr val="042340"/>
                </a:solidFill>
                <a:latin typeface="Roboto Condensed"/>
                <a:ea typeface="Roboto Condensed"/>
                <a:cs typeface="Roboto Condensed"/>
                <a:sym typeface="Roboto Condensed"/>
              </a:defRPr>
            </a:lvl9pPr>
          </a:lstStyle>
          <a:p>
            <a:r>
              <a:rPr lang="en-US" sz="2000" b="1" dirty="0" err="1">
                <a:latin typeface="Calibri Light" panose="020F0302020204030204" pitchFamily="34" charset="0"/>
                <a:ea typeface="Roboto Condensed" panose="020B0604020202020204" charset="0"/>
                <a:cs typeface="Calibri Light" panose="020F0302020204030204" pitchFamily="34" charset="0"/>
              </a:rPr>
              <a:t>Môn</a:t>
            </a:r>
            <a:r>
              <a:rPr lang="en-US" sz="2000" b="1" dirty="0">
                <a:latin typeface="Calibri Light" panose="020F0302020204030204" pitchFamily="34" charset="0"/>
                <a:ea typeface="Roboto Condensed" panose="020B0604020202020204" charset="0"/>
                <a:cs typeface="Calibri Light" panose="020F0302020204030204" pitchFamily="34" charset="0"/>
              </a:rPr>
              <a:t>: </a:t>
            </a:r>
            <a:r>
              <a:rPr lang="en-US" sz="2000" b="1" dirty="0" err="1">
                <a:latin typeface="Calibri Light" panose="020F0302020204030204" pitchFamily="34" charset="0"/>
                <a:ea typeface="Roboto Condensed" panose="020B0604020202020204" charset="0"/>
                <a:cs typeface="Calibri Light" panose="020F0302020204030204" pitchFamily="34" charset="0"/>
              </a:rPr>
              <a:t>Máy</a:t>
            </a:r>
            <a:r>
              <a:rPr lang="en-US" sz="2000" b="1" dirty="0">
                <a:latin typeface="Calibri Light" panose="020F0302020204030204" pitchFamily="34" charset="0"/>
                <a:ea typeface="Roboto Condensed" panose="020B0604020202020204" charset="0"/>
                <a:cs typeface="Calibri Light" panose="020F0302020204030204" pitchFamily="34" charset="0"/>
              </a:rPr>
              <a:t> </a:t>
            </a:r>
            <a:r>
              <a:rPr lang="en-US" sz="2000" b="1" dirty="0" err="1">
                <a:latin typeface="Calibri Light" panose="020F0302020204030204" pitchFamily="34" charset="0"/>
                <a:ea typeface="Roboto Condensed" panose="020B0604020202020204" charset="0"/>
                <a:cs typeface="Calibri Light" panose="020F0302020204030204" pitchFamily="34" charset="0"/>
              </a:rPr>
              <a:t>học</a:t>
            </a:r>
            <a:endParaRPr lang="en-US" sz="2000" b="1" dirty="0">
              <a:latin typeface="Calibri Light" panose="020F0302020204030204" pitchFamily="34" charset="0"/>
              <a:ea typeface="Roboto Condensed" panose="020B0604020202020204" charset="0"/>
              <a:cs typeface="Calibri Light" panose="020F0302020204030204" pitchFamily="34" charset="0"/>
            </a:endParaRPr>
          </a:p>
        </p:txBody>
      </p:sp>
      <p:grpSp>
        <p:nvGrpSpPr>
          <p:cNvPr id="3" name="Group 2">
            <a:extLst>
              <a:ext uri="{FF2B5EF4-FFF2-40B4-BE49-F238E27FC236}">
                <a16:creationId xmlns:a16="http://schemas.microsoft.com/office/drawing/2014/main" id="{60241440-9F01-48BB-8B76-895BFDD93D7C}"/>
              </a:ext>
            </a:extLst>
          </p:cNvPr>
          <p:cNvGrpSpPr/>
          <p:nvPr/>
        </p:nvGrpSpPr>
        <p:grpSpPr>
          <a:xfrm>
            <a:off x="0" y="2637396"/>
            <a:ext cx="3525429" cy="2506103"/>
            <a:chOff x="0" y="3154008"/>
            <a:chExt cx="2798692" cy="1989492"/>
          </a:xfrm>
        </p:grpSpPr>
        <p:grpSp>
          <p:nvGrpSpPr>
            <p:cNvPr id="9" name="Google Shape;129;p23">
              <a:extLst>
                <a:ext uri="{FF2B5EF4-FFF2-40B4-BE49-F238E27FC236}">
                  <a16:creationId xmlns:a16="http://schemas.microsoft.com/office/drawing/2014/main" id="{83E8D6A3-6876-4C46-9BDB-FF0B98D5406B}"/>
                </a:ext>
              </a:extLst>
            </p:cNvPr>
            <p:cNvGrpSpPr/>
            <p:nvPr/>
          </p:nvGrpSpPr>
          <p:grpSpPr>
            <a:xfrm>
              <a:off x="799996" y="3170568"/>
              <a:ext cx="1998696" cy="1972932"/>
              <a:chOff x="932600" y="238125"/>
              <a:chExt cx="5306400" cy="5238000"/>
            </a:xfrm>
          </p:grpSpPr>
          <p:sp>
            <p:nvSpPr>
              <p:cNvPr id="86" name="Google Shape;130;p23">
                <a:extLst>
                  <a:ext uri="{FF2B5EF4-FFF2-40B4-BE49-F238E27FC236}">
                    <a16:creationId xmlns:a16="http://schemas.microsoft.com/office/drawing/2014/main" id="{B2E45DCD-2AE0-46DC-8696-A2E3110EBE2B}"/>
                  </a:ext>
                </a:extLst>
              </p:cNvPr>
              <p:cNvSpPr/>
              <p:nvPr/>
            </p:nvSpPr>
            <p:spPr>
              <a:xfrm>
                <a:off x="2437150" y="238125"/>
                <a:ext cx="1006350" cy="942475"/>
              </a:xfrm>
              <a:custGeom>
                <a:avLst/>
                <a:gdLst/>
                <a:ahLst/>
                <a:cxnLst/>
                <a:rect l="l" t="t" r="r" b="b"/>
                <a:pathLst>
                  <a:path w="40254" h="37699" extrusionOk="0">
                    <a:moveTo>
                      <a:pt x="37430" y="0"/>
                    </a:moveTo>
                    <a:lnTo>
                      <a:pt x="1" y="3177"/>
                    </a:lnTo>
                    <a:lnTo>
                      <a:pt x="2900" y="37698"/>
                    </a:lnTo>
                    <a:lnTo>
                      <a:pt x="40253" y="34045"/>
                    </a:lnTo>
                    <a:lnTo>
                      <a:pt x="37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1;p23">
                <a:extLst>
                  <a:ext uri="{FF2B5EF4-FFF2-40B4-BE49-F238E27FC236}">
                    <a16:creationId xmlns:a16="http://schemas.microsoft.com/office/drawing/2014/main" id="{416A65CC-CDC4-4305-9761-781626DA783D}"/>
                  </a:ext>
                </a:extLst>
              </p:cNvPr>
              <p:cNvSpPr/>
              <p:nvPr/>
            </p:nvSpPr>
            <p:spPr>
              <a:xfrm>
                <a:off x="2444875" y="460375"/>
                <a:ext cx="958800" cy="96650"/>
              </a:xfrm>
              <a:custGeom>
                <a:avLst/>
                <a:gdLst/>
                <a:ahLst/>
                <a:cxnLst/>
                <a:rect l="l" t="t" r="r" b="b"/>
                <a:pathLst>
                  <a:path w="38352" h="3866" extrusionOk="0">
                    <a:moveTo>
                      <a:pt x="37888" y="1"/>
                    </a:moveTo>
                    <a:cubicBezTo>
                      <a:pt x="37879" y="1"/>
                      <a:pt x="37869" y="1"/>
                      <a:pt x="37860" y="2"/>
                    </a:cubicBezTo>
                    <a:lnTo>
                      <a:pt x="425" y="2983"/>
                    </a:lnTo>
                    <a:cubicBezTo>
                      <a:pt x="180" y="3002"/>
                      <a:pt x="0" y="3215"/>
                      <a:pt x="19" y="3456"/>
                    </a:cubicBezTo>
                    <a:cubicBezTo>
                      <a:pt x="38" y="3688"/>
                      <a:pt x="229" y="3865"/>
                      <a:pt x="458" y="3865"/>
                    </a:cubicBezTo>
                    <a:cubicBezTo>
                      <a:pt x="470" y="3865"/>
                      <a:pt x="484" y="3865"/>
                      <a:pt x="496" y="3861"/>
                    </a:cubicBezTo>
                    <a:lnTo>
                      <a:pt x="37927" y="880"/>
                    </a:lnTo>
                    <a:cubicBezTo>
                      <a:pt x="38171" y="861"/>
                      <a:pt x="38352" y="652"/>
                      <a:pt x="38333" y="407"/>
                    </a:cubicBezTo>
                    <a:cubicBezTo>
                      <a:pt x="38315" y="173"/>
                      <a:pt x="38111" y="1"/>
                      <a:pt x="378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2;p23">
                <a:extLst>
                  <a:ext uri="{FF2B5EF4-FFF2-40B4-BE49-F238E27FC236}">
                    <a16:creationId xmlns:a16="http://schemas.microsoft.com/office/drawing/2014/main" id="{BCF8A265-A87C-4DC5-8AF9-5E29196B5008}"/>
                  </a:ext>
                </a:extLst>
              </p:cNvPr>
              <p:cNvSpPr/>
              <p:nvPr/>
            </p:nvSpPr>
            <p:spPr>
              <a:xfrm>
                <a:off x="2704975" y="306650"/>
                <a:ext cx="447975" cy="395025"/>
              </a:xfrm>
              <a:custGeom>
                <a:avLst/>
                <a:gdLst/>
                <a:ahLst/>
                <a:cxnLst/>
                <a:rect l="l" t="t" r="r" b="b"/>
                <a:pathLst>
                  <a:path w="17919" h="15801" extrusionOk="0">
                    <a:moveTo>
                      <a:pt x="5490" y="883"/>
                    </a:moveTo>
                    <a:cubicBezTo>
                      <a:pt x="6613" y="883"/>
                      <a:pt x="7909" y="4295"/>
                      <a:pt x="8472" y="6718"/>
                    </a:cubicBezTo>
                    <a:cubicBezTo>
                      <a:pt x="8509" y="6886"/>
                      <a:pt x="8648" y="7018"/>
                      <a:pt x="8821" y="7052"/>
                    </a:cubicBezTo>
                    <a:cubicBezTo>
                      <a:pt x="8847" y="7056"/>
                      <a:pt x="8874" y="7059"/>
                      <a:pt x="8900" y="7059"/>
                    </a:cubicBezTo>
                    <a:cubicBezTo>
                      <a:pt x="9047" y="7059"/>
                      <a:pt x="9181" y="6989"/>
                      <a:pt x="9264" y="6868"/>
                    </a:cubicBezTo>
                    <a:cubicBezTo>
                      <a:pt x="10954" y="4394"/>
                      <a:pt x="13225" y="1723"/>
                      <a:pt x="13950" y="1723"/>
                    </a:cubicBezTo>
                    <a:cubicBezTo>
                      <a:pt x="13954" y="1727"/>
                      <a:pt x="13976" y="1761"/>
                      <a:pt x="13995" y="1832"/>
                    </a:cubicBezTo>
                    <a:cubicBezTo>
                      <a:pt x="14408" y="3218"/>
                      <a:pt x="11310" y="6109"/>
                      <a:pt x="9260" y="7607"/>
                    </a:cubicBezTo>
                    <a:cubicBezTo>
                      <a:pt x="9162" y="7679"/>
                      <a:pt x="9103" y="7784"/>
                      <a:pt x="9084" y="7896"/>
                    </a:cubicBezTo>
                    <a:cubicBezTo>
                      <a:pt x="9080" y="7896"/>
                      <a:pt x="9077" y="7896"/>
                      <a:pt x="9077" y="7893"/>
                    </a:cubicBezTo>
                    <a:cubicBezTo>
                      <a:pt x="7356" y="5861"/>
                      <a:pt x="4803" y="2298"/>
                      <a:pt x="5092" y="1138"/>
                    </a:cubicBezTo>
                    <a:cubicBezTo>
                      <a:pt x="5119" y="1029"/>
                      <a:pt x="5171" y="969"/>
                      <a:pt x="5276" y="928"/>
                    </a:cubicBezTo>
                    <a:cubicBezTo>
                      <a:pt x="5351" y="898"/>
                      <a:pt x="5419" y="883"/>
                      <a:pt x="5490" y="883"/>
                    </a:cubicBezTo>
                    <a:close/>
                    <a:moveTo>
                      <a:pt x="1592" y="4813"/>
                    </a:moveTo>
                    <a:cubicBezTo>
                      <a:pt x="3046" y="4813"/>
                      <a:pt x="5959" y="6706"/>
                      <a:pt x="7668" y="7949"/>
                    </a:cubicBezTo>
                    <a:cubicBezTo>
                      <a:pt x="7540" y="8024"/>
                      <a:pt x="7405" y="8103"/>
                      <a:pt x="7255" y="8189"/>
                    </a:cubicBezTo>
                    <a:cubicBezTo>
                      <a:pt x="7236" y="7998"/>
                      <a:pt x="7094" y="7840"/>
                      <a:pt x="6902" y="7803"/>
                    </a:cubicBezTo>
                    <a:cubicBezTo>
                      <a:pt x="4683" y="7371"/>
                      <a:pt x="1382" y="6338"/>
                      <a:pt x="980" y="5399"/>
                    </a:cubicBezTo>
                    <a:cubicBezTo>
                      <a:pt x="944" y="5309"/>
                      <a:pt x="921" y="5205"/>
                      <a:pt x="1022" y="5043"/>
                    </a:cubicBezTo>
                    <a:cubicBezTo>
                      <a:pt x="1086" y="4945"/>
                      <a:pt x="1214" y="4813"/>
                      <a:pt x="1592" y="4813"/>
                    </a:cubicBezTo>
                    <a:close/>
                    <a:moveTo>
                      <a:pt x="13560" y="8085"/>
                    </a:moveTo>
                    <a:cubicBezTo>
                      <a:pt x="16087" y="8085"/>
                      <a:pt x="16683" y="8603"/>
                      <a:pt x="16822" y="8824"/>
                    </a:cubicBezTo>
                    <a:cubicBezTo>
                      <a:pt x="16863" y="8891"/>
                      <a:pt x="16988" y="9090"/>
                      <a:pt x="16751" y="9572"/>
                    </a:cubicBezTo>
                    <a:cubicBezTo>
                      <a:pt x="16627" y="9827"/>
                      <a:pt x="16270" y="9955"/>
                      <a:pt x="15685" y="9955"/>
                    </a:cubicBezTo>
                    <a:cubicBezTo>
                      <a:pt x="14078" y="9955"/>
                      <a:pt x="11502" y="8955"/>
                      <a:pt x="10060" y="8336"/>
                    </a:cubicBezTo>
                    <a:cubicBezTo>
                      <a:pt x="10770" y="8242"/>
                      <a:pt x="12186" y="8085"/>
                      <a:pt x="13560" y="8085"/>
                    </a:cubicBezTo>
                    <a:close/>
                    <a:moveTo>
                      <a:pt x="6287" y="8730"/>
                    </a:moveTo>
                    <a:lnTo>
                      <a:pt x="6287" y="8730"/>
                    </a:lnTo>
                    <a:cubicBezTo>
                      <a:pt x="4476" y="9718"/>
                      <a:pt x="2039" y="10927"/>
                      <a:pt x="1071" y="10927"/>
                    </a:cubicBezTo>
                    <a:cubicBezTo>
                      <a:pt x="962" y="10927"/>
                      <a:pt x="925" y="10908"/>
                      <a:pt x="925" y="10908"/>
                    </a:cubicBezTo>
                    <a:cubicBezTo>
                      <a:pt x="1199" y="9691"/>
                      <a:pt x="4146" y="8967"/>
                      <a:pt x="6287" y="8730"/>
                    </a:cubicBezTo>
                    <a:close/>
                    <a:moveTo>
                      <a:pt x="9474" y="9364"/>
                    </a:moveTo>
                    <a:lnTo>
                      <a:pt x="9474" y="9364"/>
                    </a:lnTo>
                    <a:cubicBezTo>
                      <a:pt x="11333" y="10938"/>
                      <a:pt x="12966" y="12691"/>
                      <a:pt x="12820" y="13255"/>
                    </a:cubicBezTo>
                    <a:cubicBezTo>
                      <a:pt x="12805" y="13315"/>
                      <a:pt x="12673" y="13374"/>
                      <a:pt x="12482" y="13405"/>
                    </a:cubicBezTo>
                    <a:cubicBezTo>
                      <a:pt x="12404" y="13417"/>
                      <a:pt x="12327" y="13423"/>
                      <a:pt x="12252" y="13423"/>
                    </a:cubicBezTo>
                    <a:cubicBezTo>
                      <a:pt x="10751" y="13423"/>
                      <a:pt x="9896" y="11074"/>
                      <a:pt x="9474" y="9364"/>
                    </a:cubicBezTo>
                    <a:close/>
                    <a:moveTo>
                      <a:pt x="8292" y="8685"/>
                    </a:moveTo>
                    <a:cubicBezTo>
                      <a:pt x="7897" y="11279"/>
                      <a:pt x="6850" y="14918"/>
                      <a:pt x="5427" y="14918"/>
                    </a:cubicBezTo>
                    <a:cubicBezTo>
                      <a:pt x="5231" y="14918"/>
                      <a:pt x="5021" y="14847"/>
                      <a:pt x="4796" y="14712"/>
                    </a:cubicBezTo>
                    <a:cubicBezTo>
                      <a:pt x="4773" y="14696"/>
                      <a:pt x="4736" y="14674"/>
                      <a:pt x="4717" y="14569"/>
                    </a:cubicBezTo>
                    <a:cubicBezTo>
                      <a:pt x="4555" y="13532"/>
                      <a:pt x="6752" y="10506"/>
                      <a:pt x="8292" y="8685"/>
                    </a:cubicBezTo>
                    <a:close/>
                    <a:moveTo>
                      <a:pt x="5490" y="0"/>
                    </a:moveTo>
                    <a:cubicBezTo>
                      <a:pt x="5306" y="0"/>
                      <a:pt x="5126" y="37"/>
                      <a:pt x="4949" y="105"/>
                    </a:cubicBezTo>
                    <a:cubicBezTo>
                      <a:pt x="4578" y="255"/>
                      <a:pt x="4330" y="537"/>
                      <a:pt x="4236" y="924"/>
                    </a:cubicBezTo>
                    <a:cubicBezTo>
                      <a:pt x="3940" y="2118"/>
                      <a:pt x="5287" y="4352"/>
                      <a:pt x="6564" y="6117"/>
                    </a:cubicBezTo>
                    <a:cubicBezTo>
                      <a:pt x="4946" y="5061"/>
                      <a:pt x="2904" y="3931"/>
                      <a:pt x="1592" y="3931"/>
                    </a:cubicBezTo>
                    <a:cubicBezTo>
                      <a:pt x="842" y="3931"/>
                      <a:pt x="466" y="4277"/>
                      <a:pt x="278" y="4570"/>
                    </a:cubicBezTo>
                    <a:cubicBezTo>
                      <a:pt x="38" y="4945"/>
                      <a:pt x="1" y="5354"/>
                      <a:pt x="169" y="5745"/>
                    </a:cubicBezTo>
                    <a:cubicBezTo>
                      <a:pt x="628" y="6819"/>
                      <a:pt x="2727" y="7626"/>
                      <a:pt x="4462" y="8122"/>
                    </a:cubicBezTo>
                    <a:cubicBezTo>
                      <a:pt x="2640" y="8490"/>
                      <a:pt x="388" y="9244"/>
                      <a:pt x="110" y="10735"/>
                    </a:cubicBezTo>
                    <a:cubicBezTo>
                      <a:pt x="38" y="11118"/>
                      <a:pt x="159" y="11359"/>
                      <a:pt x="271" y="11494"/>
                    </a:cubicBezTo>
                    <a:cubicBezTo>
                      <a:pt x="443" y="11704"/>
                      <a:pt x="714" y="11809"/>
                      <a:pt x="1071" y="11809"/>
                    </a:cubicBezTo>
                    <a:cubicBezTo>
                      <a:pt x="2209" y="11809"/>
                      <a:pt x="4597" y="10648"/>
                      <a:pt x="6342" y="9707"/>
                    </a:cubicBezTo>
                    <a:lnTo>
                      <a:pt x="6342" y="9707"/>
                    </a:lnTo>
                    <a:cubicBezTo>
                      <a:pt x="5115" y="11321"/>
                      <a:pt x="3658" y="13532"/>
                      <a:pt x="3845" y="14708"/>
                    </a:cubicBezTo>
                    <a:cubicBezTo>
                      <a:pt x="3898" y="15042"/>
                      <a:pt x="4071" y="15305"/>
                      <a:pt x="4341" y="15470"/>
                    </a:cubicBezTo>
                    <a:cubicBezTo>
                      <a:pt x="4706" y="15688"/>
                      <a:pt x="5070" y="15800"/>
                      <a:pt x="5427" y="15800"/>
                    </a:cubicBezTo>
                    <a:cubicBezTo>
                      <a:pt x="7326" y="15800"/>
                      <a:pt x="8363" y="12669"/>
                      <a:pt x="8858" y="10435"/>
                    </a:cubicBezTo>
                    <a:cubicBezTo>
                      <a:pt x="9399" y="12158"/>
                      <a:pt x="10432" y="14306"/>
                      <a:pt x="12249" y="14306"/>
                    </a:cubicBezTo>
                    <a:cubicBezTo>
                      <a:pt x="12369" y="14306"/>
                      <a:pt x="12489" y="14295"/>
                      <a:pt x="12617" y="14276"/>
                    </a:cubicBezTo>
                    <a:cubicBezTo>
                      <a:pt x="13353" y="14159"/>
                      <a:pt x="13597" y="13776"/>
                      <a:pt x="13676" y="13476"/>
                    </a:cubicBezTo>
                    <a:cubicBezTo>
                      <a:pt x="13916" y="12541"/>
                      <a:pt x="12605" y="11028"/>
                      <a:pt x="11273" y="9778"/>
                    </a:cubicBezTo>
                    <a:lnTo>
                      <a:pt x="11273" y="9778"/>
                    </a:lnTo>
                    <a:cubicBezTo>
                      <a:pt x="12707" y="10315"/>
                      <a:pt x="14427" y="10840"/>
                      <a:pt x="15685" y="10840"/>
                    </a:cubicBezTo>
                    <a:cubicBezTo>
                      <a:pt x="16635" y="10840"/>
                      <a:pt x="17262" y="10544"/>
                      <a:pt x="17547" y="9958"/>
                    </a:cubicBezTo>
                    <a:cubicBezTo>
                      <a:pt x="17919" y="9199"/>
                      <a:pt x="17765" y="8670"/>
                      <a:pt x="17570" y="8359"/>
                    </a:cubicBezTo>
                    <a:cubicBezTo>
                      <a:pt x="17085" y="7581"/>
                      <a:pt x="15775" y="7202"/>
                      <a:pt x="13560" y="7202"/>
                    </a:cubicBezTo>
                    <a:cubicBezTo>
                      <a:pt x="12662" y="7202"/>
                      <a:pt x="11761" y="7266"/>
                      <a:pt x="11032" y="7333"/>
                    </a:cubicBezTo>
                    <a:cubicBezTo>
                      <a:pt x="12718" y="5925"/>
                      <a:pt x="15373" y="3364"/>
                      <a:pt x="14839" y="1577"/>
                    </a:cubicBezTo>
                    <a:cubicBezTo>
                      <a:pt x="14641" y="912"/>
                      <a:pt x="14153" y="841"/>
                      <a:pt x="13950" y="841"/>
                    </a:cubicBezTo>
                    <a:cubicBezTo>
                      <a:pt x="12666" y="841"/>
                      <a:pt x="10323" y="3856"/>
                      <a:pt x="9091" y="5576"/>
                    </a:cubicBezTo>
                    <a:cubicBezTo>
                      <a:pt x="8562" y="3664"/>
                      <a:pt x="7311" y="0"/>
                      <a:pt x="5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3;p23">
                <a:extLst>
                  <a:ext uri="{FF2B5EF4-FFF2-40B4-BE49-F238E27FC236}">
                    <a16:creationId xmlns:a16="http://schemas.microsoft.com/office/drawing/2014/main" id="{AE1D33AD-C496-4293-8EB7-81A473067670}"/>
                  </a:ext>
                </a:extLst>
              </p:cNvPr>
              <p:cNvSpPr/>
              <p:nvPr/>
            </p:nvSpPr>
            <p:spPr>
              <a:xfrm>
                <a:off x="2895825" y="266600"/>
                <a:ext cx="87975" cy="887175"/>
              </a:xfrm>
              <a:custGeom>
                <a:avLst/>
                <a:gdLst/>
                <a:ahLst/>
                <a:cxnLst/>
                <a:rect l="l" t="t" r="r" b="b"/>
                <a:pathLst>
                  <a:path w="3519" h="35487" extrusionOk="0">
                    <a:moveTo>
                      <a:pt x="473" y="0"/>
                    </a:moveTo>
                    <a:cubicBezTo>
                      <a:pt x="457" y="0"/>
                      <a:pt x="441" y="1"/>
                      <a:pt x="424" y="3"/>
                    </a:cubicBezTo>
                    <a:cubicBezTo>
                      <a:pt x="181" y="22"/>
                      <a:pt x="1" y="232"/>
                      <a:pt x="19" y="476"/>
                    </a:cubicBezTo>
                    <a:lnTo>
                      <a:pt x="2621" y="35081"/>
                    </a:lnTo>
                    <a:cubicBezTo>
                      <a:pt x="2637" y="35309"/>
                      <a:pt x="2831" y="35486"/>
                      <a:pt x="3060" y="35486"/>
                    </a:cubicBezTo>
                    <a:lnTo>
                      <a:pt x="3094" y="35486"/>
                    </a:lnTo>
                    <a:cubicBezTo>
                      <a:pt x="3339" y="35467"/>
                      <a:pt x="3519" y="35257"/>
                      <a:pt x="3500" y="35013"/>
                    </a:cubicBezTo>
                    <a:lnTo>
                      <a:pt x="897" y="408"/>
                    </a:lnTo>
                    <a:cubicBezTo>
                      <a:pt x="880" y="183"/>
                      <a:pt x="714"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4;p23">
                <a:extLst>
                  <a:ext uri="{FF2B5EF4-FFF2-40B4-BE49-F238E27FC236}">
                    <a16:creationId xmlns:a16="http://schemas.microsoft.com/office/drawing/2014/main" id="{E0CA84A1-324C-4B27-8E1A-E8D4E1CA8E18}"/>
                  </a:ext>
                </a:extLst>
              </p:cNvPr>
              <p:cNvSpPr/>
              <p:nvPr/>
            </p:nvSpPr>
            <p:spPr>
              <a:xfrm>
                <a:off x="932600" y="994975"/>
                <a:ext cx="1811550" cy="1803500"/>
              </a:xfrm>
              <a:custGeom>
                <a:avLst/>
                <a:gdLst/>
                <a:ahLst/>
                <a:cxnLst/>
                <a:rect l="l" t="t" r="r" b="b"/>
                <a:pathLst>
                  <a:path w="72462" h="72140" extrusionOk="0">
                    <a:moveTo>
                      <a:pt x="60854" y="0"/>
                    </a:moveTo>
                    <a:cubicBezTo>
                      <a:pt x="60577" y="0"/>
                      <a:pt x="60424" y="237"/>
                      <a:pt x="60510" y="760"/>
                    </a:cubicBezTo>
                    <a:cubicBezTo>
                      <a:pt x="60945" y="3414"/>
                      <a:pt x="62725" y="4004"/>
                      <a:pt x="57179" y="7424"/>
                    </a:cubicBezTo>
                    <a:cubicBezTo>
                      <a:pt x="51637" y="10849"/>
                      <a:pt x="1" y="35162"/>
                      <a:pt x="54852" y="72140"/>
                    </a:cubicBezTo>
                    <a:cubicBezTo>
                      <a:pt x="54852" y="72140"/>
                      <a:pt x="72461" y="62118"/>
                      <a:pt x="70960" y="51158"/>
                    </a:cubicBezTo>
                    <a:lnTo>
                      <a:pt x="70960" y="51158"/>
                    </a:lnTo>
                    <a:cubicBezTo>
                      <a:pt x="70960" y="51158"/>
                      <a:pt x="70626" y="51196"/>
                      <a:pt x="70026" y="51196"/>
                    </a:cubicBezTo>
                    <a:cubicBezTo>
                      <a:pt x="67134" y="51196"/>
                      <a:pt x="58051" y="50316"/>
                      <a:pt x="50124" y="40084"/>
                    </a:cubicBezTo>
                    <a:cubicBezTo>
                      <a:pt x="40549" y="27731"/>
                      <a:pt x="60318" y="14525"/>
                      <a:pt x="63082" y="7424"/>
                    </a:cubicBezTo>
                    <a:cubicBezTo>
                      <a:pt x="64674" y="3339"/>
                      <a:pt x="61893" y="0"/>
                      <a:pt x="60854"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5;p23">
                <a:extLst>
                  <a:ext uri="{FF2B5EF4-FFF2-40B4-BE49-F238E27FC236}">
                    <a16:creationId xmlns:a16="http://schemas.microsoft.com/office/drawing/2014/main" id="{326D5EB5-EDD3-445D-9052-77EAD4DA4F9F}"/>
                  </a:ext>
                </a:extLst>
              </p:cNvPr>
              <p:cNvSpPr/>
              <p:nvPr/>
            </p:nvSpPr>
            <p:spPr>
              <a:xfrm>
                <a:off x="1816225" y="2030900"/>
                <a:ext cx="1023675" cy="826025"/>
              </a:xfrm>
              <a:custGeom>
                <a:avLst/>
                <a:gdLst/>
                <a:ahLst/>
                <a:cxnLst/>
                <a:rect l="l" t="t" r="r" b="b"/>
                <a:pathLst>
                  <a:path w="40947" h="33041" extrusionOk="0">
                    <a:moveTo>
                      <a:pt x="17396" y="1"/>
                    </a:moveTo>
                    <a:cubicBezTo>
                      <a:pt x="14200" y="1"/>
                      <a:pt x="1340" y="15799"/>
                      <a:pt x="1340" y="15799"/>
                    </a:cubicBezTo>
                    <a:cubicBezTo>
                      <a:pt x="0" y="20516"/>
                      <a:pt x="19814" y="32430"/>
                      <a:pt x="23179" y="33030"/>
                    </a:cubicBezTo>
                    <a:cubicBezTo>
                      <a:pt x="23217" y="33037"/>
                      <a:pt x="23257" y="33040"/>
                      <a:pt x="23298" y="33040"/>
                    </a:cubicBezTo>
                    <a:cubicBezTo>
                      <a:pt x="26870" y="33040"/>
                      <a:pt x="40946" y="7599"/>
                      <a:pt x="40946" y="7599"/>
                    </a:cubicBezTo>
                    <a:cubicBezTo>
                      <a:pt x="40946" y="7599"/>
                      <a:pt x="27380" y="7599"/>
                      <a:pt x="17805" y="127"/>
                    </a:cubicBezTo>
                    <a:cubicBezTo>
                      <a:pt x="17696" y="42"/>
                      <a:pt x="17559" y="1"/>
                      <a:pt x="17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6;p23">
                <a:extLst>
                  <a:ext uri="{FF2B5EF4-FFF2-40B4-BE49-F238E27FC236}">
                    <a16:creationId xmlns:a16="http://schemas.microsoft.com/office/drawing/2014/main" id="{5A68F408-DC38-4F2D-9AC2-9B1327AFF662}"/>
                  </a:ext>
                </a:extLst>
              </p:cNvPr>
              <p:cNvSpPr/>
              <p:nvPr/>
            </p:nvSpPr>
            <p:spPr>
              <a:xfrm>
                <a:off x="3144875" y="2479750"/>
                <a:ext cx="2951400" cy="1778850"/>
              </a:xfrm>
              <a:custGeom>
                <a:avLst/>
                <a:gdLst/>
                <a:ahLst/>
                <a:cxnLst/>
                <a:rect l="l" t="t" r="r" b="b"/>
                <a:pathLst>
                  <a:path w="118056" h="71154" extrusionOk="0">
                    <a:moveTo>
                      <a:pt x="62812" y="1"/>
                    </a:moveTo>
                    <a:cubicBezTo>
                      <a:pt x="47324" y="1"/>
                      <a:pt x="21102" y="33220"/>
                      <a:pt x="21102" y="33220"/>
                    </a:cubicBezTo>
                    <a:cubicBezTo>
                      <a:pt x="10329" y="43737"/>
                      <a:pt x="0" y="62996"/>
                      <a:pt x="17738" y="69687"/>
                    </a:cubicBezTo>
                    <a:cubicBezTo>
                      <a:pt x="20406" y="70693"/>
                      <a:pt x="22928" y="71153"/>
                      <a:pt x="25311" y="71153"/>
                    </a:cubicBezTo>
                    <a:cubicBezTo>
                      <a:pt x="49935" y="71153"/>
                      <a:pt x="59854" y="22064"/>
                      <a:pt x="65615" y="19613"/>
                    </a:cubicBezTo>
                    <a:cubicBezTo>
                      <a:pt x="66644" y="19175"/>
                      <a:pt x="67733" y="18974"/>
                      <a:pt x="68869" y="18974"/>
                    </a:cubicBezTo>
                    <a:cubicBezTo>
                      <a:pt x="81498" y="18974"/>
                      <a:pt x="100018" y="43779"/>
                      <a:pt x="106577" y="45081"/>
                    </a:cubicBezTo>
                    <a:cubicBezTo>
                      <a:pt x="107414" y="45248"/>
                      <a:pt x="108216" y="45323"/>
                      <a:pt x="108977" y="45323"/>
                    </a:cubicBezTo>
                    <a:cubicBezTo>
                      <a:pt x="114638" y="45323"/>
                      <a:pt x="118055" y="41169"/>
                      <a:pt x="117327" y="39524"/>
                    </a:cubicBezTo>
                    <a:cubicBezTo>
                      <a:pt x="117123" y="39060"/>
                      <a:pt x="116712" y="38902"/>
                      <a:pt x="116158" y="38902"/>
                    </a:cubicBezTo>
                    <a:cubicBezTo>
                      <a:pt x="115561" y="38902"/>
                      <a:pt x="114797" y="39086"/>
                      <a:pt x="113948" y="39269"/>
                    </a:cubicBezTo>
                    <a:cubicBezTo>
                      <a:pt x="113099" y="39452"/>
                      <a:pt x="112162" y="39635"/>
                      <a:pt x="111218" y="39635"/>
                    </a:cubicBezTo>
                    <a:cubicBezTo>
                      <a:pt x="110453" y="39635"/>
                      <a:pt x="109683" y="39515"/>
                      <a:pt x="108950" y="39175"/>
                    </a:cubicBezTo>
                    <a:cubicBezTo>
                      <a:pt x="106051" y="37831"/>
                      <a:pt x="89804" y="2035"/>
                      <a:pt x="63599" y="30"/>
                    </a:cubicBezTo>
                    <a:cubicBezTo>
                      <a:pt x="63340" y="11"/>
                      <a:pt x="63078" y="1"/>
                      <a:pt x="62812"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7;p23">
                <a:extLst>
                  <a:ext uri="{FF2B5EF4-FFF2-40B4-BE49-F238E27FC236}">
                    <a16:creationId xmlns:a16="http://schemas.microsoft.com/office/drawing/2014/main" id="{41979663-63AF-4C60-97B3-0090F85FB177}"/>
                  </a:ext>
                </a:extLst>
              </p:cNvPr>
              <p:cNvSpPr/>
              <p:nvPr/>
            </p:nvSpPr>
            <p:spPr>
              <a:xfrm>
                <a:off x="3761700" y="2313975"/>
                <a:ext cx="2369575" cy="1683450"/>
              </a:xfrm>
              <a:custGeom>
                <a:avLst/>
                <a:gdLst/>
                <a:ahLst/>
                <a:cxnLst/>
                <a:rect l="l" t="t" r="r" b="b"/>
                <a:pathLst>
                  <a:path w="94783" h="67338" extrusionOk="0">
                    <a:moveTo>
                      <a:pt x="40295" y="0"/>
                    </a:moveTo>
                    <a:cubicBezTo>
                      <a:pt x="38948" y="0"/>
                      <a:pt x="37666" y="140"/>
                      <a:pt x="36467" y="443"/>
                    </a:cubicBezTo>
                    <a:cubicBezTo>
                      <a:pt x="20430" y="4503"/>
                      <a:pt x="10108" y="32086"/>
                      <a:pt x="10108" y="32086"/>
                    </a:cubicBezTo>
                    <a:cubicBezTo>
                      <a:pt x="4014" y="44235"/>
                      <a:pt x="0" y="67338"/>
                      <a:pt x="9429" y="67338"/>
                    </a:cubicBezTo>
                    <a:cubicBezTo>
                      <a:pt x="11132" y="67338"/>
                      <a:pt x="13274" y="66584"/>
                      <a:pt x="15921" y="64876"/>
                    </a:cubicBezTo>
                    <a:cubicBezTo>
                      <a:pt x="33227" y="53710"/>
                      <a:pt x="36508" y="24118"/>
                      <a:pt x="41540" y="18651"/>
                    </a:cubicBezTo>
                    <a:cubicBezTo>
                      <a:pt x="42301" y="17825"/>
                      <a:pt x="43701" y="17479"/>
                      <a:pt x="45563" y="17479"/>
                    </a:cubicBezTo>
                    <a:cubicBezTo>
                      <a:pt x="50326" y="17479"/>
                      <a:pt x="58106" y="19741"/>
                      <a:pt x="65916" y="22000"/>
                    </a:cubicBezTo>
                    <a:cubicBezTo>
                      <a:pt x="73730" y="24262"/>
                      <a:pt x="81571" y="26524"/>
                      <a:pt x="86453" y="26524"/>
                    </a:cubicBezTo>
                    <a:cubicBezTo>
                      <a:pt x="87415" y="26524"/>
                      <a:pt x="88261" y="26436"/>
                      <a:pt x="88971" y="26244"/>
                    </a:cubicBezTo>
                    <a:cubicBezTo>
                      <a:pt x="92499" y="25284"/>
                      <a:pt x="94783" y="16168"/>
                      <a:pt x="93774" y="16168"/>
                    </a:cubicBezTo>
                    <a:cubicBezTo>
                      <a:pt x="93708" y="16168"/>
                      <a:pt x="93628" y="16207"/>
                      <a:pt x="93533" y="16289"/>
                    </a:cubicBezTo>
                    <a:cubicBezTo>
                      <a:pt x="91655" y="17926"/>
                      <a:pt x="88306" y="18114"/>
                      <a:pt x="86068" y="19676"/>
                    </a:cubicBezTo>
                    <a:cubicBezTo>
                      <a:pt x="85970" y="19745"/>
                      <a:pt x="85834" y="19777"/>
                      <a:pt x="85664" y="19777"/>
                    </a:cubicBezTo>
                    <a:cubicBezTo>
                      <a:pt x="83577" y="19777"/>
                      <a:pt x="76239" y="14834"/>
                      <a:pt x="67422" y="9891"/>
                    </a:cubicBezTo>
                    <a:cubicBezTo>
                      <a:pt x="58602" y="4944"/>
                      <a:pt x="48301" y="0"/>
                      <a:pt x="40295"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8;p23">
                <a:extLst>
                  <a:ext uri="{FF2B5EF4-FFF2-40B4-BE49-F238E27FC236}">
                    <a16:creationId xmlns:a16="http://schemas.microsoft.com/office/drawing/2014/main" id="{0CC8C41D-6863-42D3-84B9-CD5DDBC608F7}"/>
                  </a:ext>
                </a:extLst>
              </p:cNvPr>
              <p:cNvSpPr/>
              <p:nvPr/>
            </p:nvSpPr>
            <p:spPr>
              <a:xfrm>
                <a:off x="3444400" y="2486000"/>
                <a:ext cx="2377575" cy="1774475"/>
              </a:xfrm>
              <a:custGeom>
                <a:avLst/>
                <a:gdLst/>
                <a:ahLst/>
                <a:cxnLst/>
                <a:rect l="l" t="t" r="r" b="b"/>
                <a:pathLst>
                  <a:path w="95103" h="70979" extrusionOk="0">
                    <a:moveTo>
                      <a:pt x="51969" y="0"/>
                    </a:moveTo>
                    <a:cubicBezTo>
                      <a:pt x="33826" y="0"/>
                      <a:pt x="15433" y="25539"/>
                      <a:pt x="15433" y="25539"/>
                    </a:cubicBezTo>
                    <a:cubicBezTo>
                      <a:pt x="12914" y="28877"/>
                      <a:pt x="1" y="69084"/>
                      <a:pt x="10803" y="70729"/>
                    </a:cubicBezTo>
                    <a:cubicBezTo>
                      <a:pt x="11905" y="70897"/>
                      <a:pt x="12970" y="70978"/>
                      <a:pt x="14002" y="70978"/>
                    </a:cubicBezTo>
                    <a:cubicBezTo>
                      <a:pt x="32826" y="70978"/>
                      <a:pt x="40712" y="43906"/>
                      <a:pt x="58674" y="20384"/>
                    </a:cubicBezTo>
                    <a:cubicBezTo>
                      <a:pt x="58864" y="20134"/>
                      <a:pt x="59122" y="20017"/>
                      <a:pt x="59439" y="20017"/>
                    </a:cubicBezTo>
                    <a:cubicBezTo>
                      <a:pt x="61608" y="20017"/>
                      <a:pt x="66536" y="25472"/>
                      <a:pt x="71448" y="30931"/>
                    </a:cubicBezTo>
                    <a:cubicBezTo>
                      <a:pt x="76357" y="36384"/>
                      <a:pt x="81252" y="41839"/>
                      <a:pt x="83359" y="41839"/>
                    </a:cubicBezTo>
                    <a:cubicBezTo>
                      <a:pt x="83361" y="41839"/>
                      <a:pt x="83363" y="41839"/>
                      <a:pt x="83365" y="41839"/>
                    </a:cubicBezTo>
                    <a:cubicBezTo>
                      <a:pt x="87878" y="41816"/>
                      <a:pt x="95103" y="33593"/>
                      <a:pt x="93308" y="30953"/>
                    </a:cubicBezTo>
                    <a:cubicBezTo>
                      <a:pt x="91514" y="28314"/>
                      <a:pt x="71245" y="3795"/>
                      <a:pt x="55891" y="419"/>
                    </a:cubicBezTo>
                    <a:cubicBezTo>
                      <a:pt x="54589" y="133"/>
                      <a:pt x="53280" y="0"/>
                      <a:pt x="5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9;p23">
                <a:extLst>
                  <a:ext uri="{FF2B5EF4-FFF2-40B4-BE49-F238E27FC236}">
                    <a16:creationId xmlns:a16="http://schemas.microsoft.com/office/drawing/2014/main" id="{B4E14E92-5629-4EAD-889C-2B529205B707}"/>
                  </a:ext>
                </a:extLst>
              </p:cNvPr>
              <p:cNvSpPr/>
              <p:nvPr/>
            </p:nvSpPr>
            <p:spPr>
              <a:xfrm>
                <a:off x="3282200" y="887100"/>
                <a:ext cx="1027525" cy="1608625"/>
              </a:xfrm>
              <a:custGeom>
                <a:avLst/>
                <a:gdLst/>
                <a:ahLst/>
                <a:cxnLst/>
                <a:rect l="l" t="t" r="r" b="b"/>
                <a:pathLst>
                  <a:path w="41101" h="64345" extrusionOk="0">
                    <a:moveTo>
                      <a:pt x="5099" y="0"/>
                    </a:moveTo>
                    <a:cubicBezTo>
                      <a:pt x="4087" y="0"/>
                      <a:pt x="1965" y="6128"/>
                      <a:pt x="7408" y="9784"/>
                    </a:cubicBezTo>
                    <a:cubicBezTo>
                      <a:pt x="12838" y="13434"/>
                      <a:pt x="27793" y="15600"/>
                      <a:pt x="20479" y="32617"/>
                    </a:cubicBezTo>
                    <a:cubicBezTo>
                      <a:pt x="17663" y="39173"/>
                      <a:pt x="601" y="51898"/>
                      <a:pt x="601" y="51898"/>
                    </a:cubicBezTo>
                    <a:cubicBezTo>
                      <a:pt x="1" y="54151"/>
                      <a:pt x="15699" y="64345"/>
                      <a:pt x="15699" y="64345"/>
                    </a:cubicBezTo>
                    <a:cubicBezTo>
                      <a:pt x="15699" y="64345"/>
                      <a:pt x="41101" y="48297"/>
                      <a:pt x="38258" y="26695"/>
                    </a:cubicBezTo>
                    <a:cubicBezTo>
                      <a:pt x="35266" y="3971"/>
                      <a:pt x="8846" y="6524"/>
                      <a:pt x="7510" y="5961"/>
                    </a:cubicBezTo>
                    <a:cubicBezTo>
                      <a:pt x="6173" y="5394"/>
                      <a:pt x="5899" y="3471"/>
                      <a:pt x="5482" y="618"/>
                    </a:cubicBezTo>
                    <a:cubicBezTo>
                      <a:pt x="5420" y="191"/>
                      <a:pt x="5277" y="0"/>
                      <a:pt x="5099"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0;p23">
                <a:extLst>
                  <a:ext uri="{FF2B5EF4-FFF2-40B4-BE49-F238E27FC236}">
                    <a16:creationId xmlns:a16="http://schemas.microsoft.com/office/drawing/2014/main" id="{5C5A371F-551D-4D18-B9ED-636DAFFE7266}"/>
                  </a:ext>
                </a:extLst>
              </p:cNvPr>
              <p:cNvSpPr/>
              <p:nvPr/>
            </p:nvSpPr>
            <p:spPr>
              <a:xfrm>
                <a:off x="3240225" y="1864325"/>
                <a:ext cx="874350" cy="712600"/>
              </a:xfrm>
              <a:custGeom>
                <a:avLst/>
                <a:gdLst/>
                <a:ahLst/>
                <a:cxnLst/>
                <a:rect l="l" t="t" r="r" b="b"/>
                <a:pathLst>
                  <a:path w="34974" h="28504" extrusionOk="0">
                    <a:moveTo>
                      <a:pt x="17063" y="0"/>
                    </a:moveTo>
                    <a:cubicBezTo>
                      <a:pt x="15943" y="0"/>
                      <a:pt x="15037" y="354"/>
                      <a:pt x="14472" y="1169"/>
                    </a:cubicBezTo>
                    <a:cubicBezTo>
                      <a:pt x="10908" y="6302"/>
                      <a:pt x="1" y="10687"/>
                      <a:pt x="1" y="10687"/>
                    </a:cubicBezTo>
                    <a:cubicBezTo>
                      <a:pt x="1" y="10687"/>
                      <a:pt x="5564" y="28504"/>
                      <a:pt x="14969" y="28504"/>
                    </a:cubicBezTo>
                    <a:cubicBezTo>
                      <a:pt x="16170" y="28504"/>
                      <a:pt x="17434" y="28213"/>
                      <a:pt x="18757" y="27558"/>
                    </a:cubicBezTo>
                    <a:cubicBezTo>
                      <a:pt x="30437" y="21772"/>
                      <a:pt x="33756" y="19015"/>
                      <a:pt x="34418" y="14089"/>
                    </a:cubicBezTo>
                    <a:cubicBezTo>
                      <a:pt x="34973" y="9945"/>
                      <a:pt x="23001" y="0"/>
                      <a:pt x="170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1;p23">
                <a:extLst>
                  <a:ext uri="{FF2B5EF4-FFF2-40B4-BE49-F238E27FC236}">
                    <a16:creationId xmlns:a16="http://schemas.microsoft.com/office/drawing/2014/main" id="{6BE22332-B7EF-4778-9196-5656E512CEA0}"/>
                  </a:ext>
                </a:extLst>
              </p:cNvPr>
              <p:cNvSpPr/>
              <p:nvPr/>
            </p:nvSpPr>
            <p:spPr>
              <a:xfrm>
                <a:off x="3934025" y="1360050"/>
                <a:ext cx="363300" cy="711400"/>
              </a:xfrm>
              <a:custGeom>
                <a:avLst/>
                <a:gdLst/>
                <a:ahLst/>
                <a:cxnLst/>
                <a:rect l="l" t="t" r="r" b="b"/>
                <a:pathLst>
                  <a:path w="14532" h="28456" extrusionOk="0">
                    <a:moveTo>
                      <a:pt x="7274" y="1"/>
                    </a:moveTo>
                    <a:cubicBezTo>
                      <a:pt x="7135" y="1"/>
                      <a:pt x="7924" y="658"/>
                      <a:pt x="8851" y="2047"/>
                    </a:cubicBezTo>
                    <a:cubicBezTo>
                      <a:pt x="8637" y="1120"/>
                      <a:pt x="8246" y="470"/>
                      <a:pt x="7676" y="178"/>
                    </a:cubicBezTo>
                    <a:cubicBezTo>
                      <a:pt x="7443" y="61"/>
                      <a:pt x="7316" y="1"/>
                      <a:pt x="7274" y="1"/>
                    </a:cubicBezTo>
                    <a:close/>
                    <a:moveTo>
                      <a:pt x="8851" y="2047"/>
                    </a:moveTo>
                    <a:lnTo>
                      <a:pt x="8851" y="2047"/>
                    </a:lnTo>
                    <a:cubicBezTo>
                      <a:pt x="9884" y="6478"/>
                      <a:pt x="6921" y="17172"/>
                      <a:pt x="890" y="24280"/>
                    </a:cubicBezTo>
                    <a:cubicBezTo>
                      <a:pt x="1" y="25335"/>
                      <a:pt x="5156" y="28455"/>
                      <a:pt x="5156" y="28455"/>
                    </a:cubicBezTo>
                    <a:cubicBezTo>
                      <a:pt x="14532" y="14033"/>
                      <a:pt x="11239" y="5622"/>
                      <a:pt x="8851" y="2047"/>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2;p23">
                <a:extLst>
                  <a:ext uri="{FF2B5EF4-FFF2-40B4-BE49-F238E27FC236}">
                    <a16:creationId xmlns:a16="http://schemas.microsoft.com/office/drawing/2014/main" id="{52F7485C-E428-4D00-B51D-3CA1A86F7112}"/>
                  </a:ext>
                </a:extLst>
              </p:cNvPr>
              <p:cNvSpPr/>
              <p:nvPr/>
            </p:nvSpPr>
            <p:spPr>
              <a:xfrm>
                <a:off x="2063375" y="2117750"/>
                <a:ext cx="2016275" cy="2141175"/>
              </a:xfrm>
              <a:custGeom>
                <a:avLst/>
                <a:gdLst/>
                <a:ahLst/>
                <a:cxnLst/>
                <a:rect l="l" t="t" r="r" b="b"/>
                <a:pathLst>
                  <a:path w="80651" h="85647" extrusionOk="0">
                    <a:moveTo>
                      <a:pt x="53861" y="1"/>
                    </a:moveTo>
                    <a:cubicBezTo>
                      <a:pt x="37884" y="1"/>
                      <a:pt x="12151" y="11417"/>
                      <a:pt x="12151" y="11417"/>
                    </a:cubicBezTo>
                    <a:cubicBezTo>
                      <a:pt x="1" y="22276"/>
                      <a:pt x="25218" y="85646"/>
                      <a:pt x="64362" y="85646"/>
                    </a:cubicBezTo>
                    <a:cubicBezTo>
                      <a:pt x="80650" y="85643"/>
                      <a:pt x="70674" y="40269"/>
                      <a:pt x="70674" y="40269"/>
                    </a:cubicBezTo>
                    <a:cubicBezTo>
                      <a:pt x="54280" y="38576"/>
                      <a:pt x="73971" y="14191"/>
                      <a:pt x="64362" y="3355"/>
                    </a:cubicBezTo>
                    <a:cubicBezTo>
                      <a:pt x="62221" y="939"/>
                      <a:pt x="58442" y="1"/>
                      <a:pt x="53861" y="1"/>
                    </a:cubicBezTo>
                    <a:close/>
                  </a:path>
                </a:pathLst>
              </a:cu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3;p23">
                <a:extLst>
                  <a:ext uri="{FF2B5EF4-FFF2-40B4-BE49-F238E27FC236}">
                    <a16:creationId xmlns:a16="http://schemas.microsoft.com/office/drawing/2014/main" id="{2A9B4BC4-6042-4ABD-A634-090079C6B936}"/>
                  </a:ext>
                </a:extLst>
              </p:cNvPr>
              <p:cNvSpPr/>
              <p:nvPr/>
            </p:nvSpPr>
            <p:spPr>
              <a:xfrm>
                <a:off x="2778750" y="1709550"/>
                <a:ext cx="481600" cy="634850"/>
              </a:xfrm>
              <a:custGeom>
                <a:avLst/>
                <a:gdLst/>
                <a:ahLst/>
                <a:cxnLst/>
                <a:rect l="l" t="t" r="r" b="b"/>
                <a:pathLst>
                  <a:path w="19264" h="25394" extrusionOk="0">
                    <a:moveTo>
                      <a:pt x="9811" y="0"/>
                    </a:moveTo>
                    <a:cubicBezTo>
                      <a:pt x="8593" y="0"/>
                      <a:pt x="7436" y="403"/>
                      <a:pt x="6989" y="939"/>
                    </a:cubicBezTo>
                    <a:cubicBezTo>
                      <a:pt x="5851" y="2302"/>
                      <a:pt x="11074" y="17017"/>
                      <a:pt x="707" y="20374"/>
                    </a:cubicBezTo>
                    <a:cubicBezTo>
                      <a:pt x="0" y="20603"/>
                      <a:pt x="5931" y="25393"/>
                      <a:pt x="11332" y="25393"/>
                    </a:cubicBezTo>
                    <a:cubicBezTo>
                      <a:pt x="14884" y="25393"/>
                      <a:pt x="18207" y="23321"/>
                      <a:pt x="19264" y="16518"/>
                    </a:cubicBezTo>
                    <a:lnTo>
                      <a:pt x="19264" y="16518"/>
                    </a:lnTo>
                    <a:cubicBezTo>
                      <a:pt x="19263" y="16518"/>
                      <a:pt x="19008" y="16581"/>
                      <a:pt x="18604" y="16581"/>
                    </a:cubicBezTo>
                    <a:cubicBezTo>
                      <a:pt x="16905" y="16581"/>
                      <a:pt x="12569" y="15469"/>
                      <a:pt x="13488" y="3890"/>
                    </a:cubicBezTo>
                    <a:cubicBezTo>
                      <a:pt x="13718" y="963"/>
                      <a:pt x="11693" y="0"/>
                      <a:pt x="9811"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4;p23">
                <a:extLst>
                  <a:ext uri="{FF2B5EF4-FFF2-40B4-BE49-F238E27FC236}">
                    <a16:creationId xmlns:a16="http://schemas.microsoft.com/office/drawing/2014/main" id="{B8CA2564-6F3D-4D7F-8800-912D5E59034B}"/>
                  </a:ext>
                </a:extLst>
              </p:cNvPr>
              <p:cNvSpPr/>
              <p:nvPr/>
            </p:nvSpPr>
            <p:spPr>
              <a:xfrm>
                <a:off x="2838875" y="1615100"/>
                <a:ext cx="421950" cy="351950"/>
              </a:xfrm>
              <a:custGeom>
                <a:avLst/>
                <a:gdLst/>
                <a:ahLst/>
                <a:cxnLst/>
                <a:rect l="l" t="t" r="r" b="b"/>
                <a:pathLst>
                  <a:path w="16878" h="14078" extrusionOk="0">
                    <a:moveTo>
                      <a:pt x="7624" y="1"/>
                    </a:moveTo>
                    <a:cubicBezTo>
                      <a:pt x="5405" y="1"/>
                      <a:pt x="2220" y="1697"/>
                      <a:pt x="1640" y="5063"/>
                    </a:cubicBezTo>
                    <a:cubicBezTo>
                      <a:pt x="1640" y="5063"/>
                      <a:pt x="0" y="14078"/>
                      <a:pt x="3545" y="14078"/>
                    </a:cubicBezTo>
                    <a:cubicBezTo>
                      <a:pt x="3797" y="14078"/>
                      <a:pt x="4075" y="14032"/>
                      <a:pt x="4381" y="13935"/>
                    </a:cubicBezTo>
                    <a:cubicBezTo>
                      <a:pt x="16877" y="9970"/>
                      <a:pt x="10381" y="354"/>
                      <a:pt x="8177" y="39"/>
                    </a:cubicBezTo>
                    <a:cubicBezTo>
                      <a:pt x="8001" y="13"/>
                      <a:pt x="7816" y="1"/>
                      <a:pt x="7624"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5;p23">
                <a:extLst>
                  <a:ext uri="{FF2B5EF4-FFF2-40B4-BE49-F238E27FC236}">
                    <a16:creationId xmlns:a16="http://schemas.microsoft.com/office/drawing/2014/main" id="{B13931D4-A315-4877-8B1F-DB2D810B6355}"/>
                  </a:ext>
                </a:extLst>
              </p:cNvPr>
              <p:cNvSpPr/>
              <p:nvPr/>
            </p:nvSpPr>
            <p:spPr>
              <a:xfrm>
                <a:off x="2907175" y="1967050"/>
                <a:ext cx="231125" cy="198075"/>
              </a:xfrm>
              <a:custGeom>
                <a:avLst/>
                <a:gdLst/>
                <a:ahLst/>
                <a:cxnLst/>
                <a:rect l="l" t="t" r="r" b="b"/>
                <a:pathLst>
                  <a:path w="9245" h="7923" extrusionOk="0">
                    <a:moveTo>
                      <a:pt x="6838" y="0"/>
                    </a:moveTo>
                    <a:cubicBezTo>
                      <a:pt x="6838" y="0"/>
                      <a:pt x="4552" y="2448"/>
                      <a:pt x="2017" y="2853"/>
                    </a:cubicBezTo>
                    <a:cubicBezTo>
                      <a:pt x="2017" y="2853"/>
                      <a:pt x="1296" y="6026"/>
                      <a:pt x="34" y="7855"/>
                    </a:cubicBezTo>
                    <a:cubicBezTo>
                      <a:pt x="1" y="7900"/>
                      <a:pt x="57" y="7922"/>
                      <a:pt x="185" y="7922"/>
                    </a:cubicBezTo>
                    <a:cubicBezTo>
                      <a:pt x="1408" y="7922"/>
                      <a:pt x="9245" y="5658"/>
                      <a:pt x="6838" y="0"/>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6;p23">
                <a:extLst>
                  <a:ext uri="{FF2B5EF4-FFF2-40B4-BE49-F238E27FC236}">
                    <a16:creationId xmlns:a16="http://schemas.microsoft.com/office/drawing/2014/main" id="{06A3E58A-5B6E-4F9B-9CFC-E50667A46F23}"/>
                  </a:ext>
                </a:extLst>
              </p:cNvPr>
              <p:cNvSpPr/>
              <p:nvPr/>
            </p:nvSpPr>
            <p:spPr>
              <a:xfrm>
                <a:off x="5681625" y="3321900"/>
                <a:ext cx="557375" cy="405075"/>
              </a:xfrm>
              <a:custGeom>
                <a:avLst/>
                <a:gdLst/>
                <a:ahLst/>
                <a:cxnLst/>
                <a:rect l="l" t="t" r="r" b="b"/>
                <a:pathLst>
                  <a:path w="22295" h="16203" extrusionOk="0">
                    <a:moveTo>
                      <a:pt x="22029" y="0"/>
                    </a:moveTo>
                    <a:cubicBezTo>
                      <a:pt x="20800" y="0"/>
                      <a:pt x="14228" y="4269"/>
                      <a:pt x="9658" y="4269"/>
                    </a:cubicBezTo>
                    <a:cubicBezTo>
                      <a:pt x="8456" y="4269"/>
                      <a:pt x="7393" y="3974"/>
                      <a:pt x="6602" y="3229"/>
                    </a:cubicBezTo>
                    <a:cubicBezTo>
                      <a:pt x="6566" y="3195"/>
                      <a:pt x="6516" y="3179"/>
                      <a:pt x="6455" y="3179"/>
                    </a:cubicBezTo>
                    <a:cubicBezTo>
                      <a:pt x="5311" y="3179"/>
                      <a:pt x="1" y="8804"/>
                      <a:pt x="1" y="8804"/>
                    </a:cubicBezTo>
                    <a:cubicBezTo>
                      <a:pt x="1" y="8804"/>
                      <a:pt x="5973" y="16203"/>
                      <a:pt x="7524" y="16203"/>
                    </a:cubicBezTo>
                    <a:cubicBezTo>
                      <a:pt x="7537" y="16203"/>
                      <a:pt x="7550" y="16202"/>
                      <a:pt x="7562" y="16201"/>
                    </a:cubicBezTo>
                    <a:cubicBezTo>
                      <a:pt x="9049" y="16074"/>
                      <a:pt x="20953" y="2917"/>
                      <a:pt x="22150" y="427"/>
                    </a:cubicBezTo>
                    <a:cubicBezTo>
                      <a:pt x="22295" y="128"/>
                      <a:pt x="22242" y="0"/>
                      <a:pt x="22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7;p23">
                <a:extLst>
                  <a:ext uri="{FF2B5EF4-FFF2-40B4-BE49-F238E27FC236}">
                    <a16:creationId xmlns:a16="http://schemas.microsoft.com/office/drawing/2014/main" id="{1A5AA013-5687-470A-8931-6DB24A70B97A}"/>
                  </a:ext>
                </a:extLst>
              </p:cNvPr>
              <p:cNvSpPr/>
              <p:nvPr/>
            </p:nvSpPr>
            <p:spPr>
              <a:xfrm>
                <a:off x="5858575" y="3403925"/>
                <a:ext cx="69950" cy="105200"/>
              </a:xfrm>
              <a:custGeom>
                <a:avLst/>
                <a:gdLst/>
                <a:ahLst/>
                <a:cxnLst/>
                <a:rect l="l" t="t" r="r" b="b"/>
                <a:pathLst>
                  <a:path w="2798" h="4208" extrusionOk="0">
                    <a:moveTo>
                      <a:pt x="2077" y="1"/>
                    </a:moveTo>
                    <a:cubicBezTo>
                      <a:pt x="1836" y="1"/>
                      <a:pt x="1609" y="140"/>
                      <a:pt x="1503" y="368"/>
                    </a:cubicBezTo>
                    <a:lnTo>
                      <a:pt x="146" y="3308"/>
                    </a:lnTo>
                    <a:cubicBezTo>
                      <a:pt x="0" y="3627"/>
                      <a:pt x="139" y="4003"/>
                      <a:pt x="455" y="4149"/>
                    </a:cubicBezTo>
                    <a:cubicBezTo>
                      <a:pt x="540" y="4189"/>
                      <a:pt x="629" y="4208"/>
                      <a:pt x="718" y="4208"/>
                    </a:cubicBezTo>
                    <a:cubicBezTo>
                      <a:pt x="813" y="4208"/>
                      <a:pt x="906" y="4186"/>
                      <a:pt x="992" y="4146"/>
                    </a:cubicBezTo>
                    <a:cubicBezTo>
                      <a:pt x="1123" y="4085"/>
                      <a:pt x="1232" y="3981"/>
                      <a:pt x="1295" y="3837"/>
                    </a:cubicBezTo>
                    <a:lnTo>
                      <a:pt x="2652" y="901"/>
                    </a:lnTo>
                    <a:cubicBezTo>
                      <a:pt x="2798" y="582"/>
                      <a:pt x="2659" y="207"/>
                      <a:pt x="2343" y="61"/>
                    </a:cubicBezTo>
                    <a:cubicBezTo>
                      <a:pt x="2256" y="20"/>
                      <a:pt x="2166"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8;p23">
                <a:extLst>
                  <a:ext uri="{FF2B5EF4-FFF2-40B4-BE49-F238E27FC236}">
                    <a16:creationId xmlns:a16="http://schemas.microsoft.com/office/drawing/2014/main" id="{5BEECC9F-6EA7-4F6C-9F0E-B49D85E32D30}"/>
                  </a:ext>
                </a:extLst>
              </p:cNvPr>
              <p:cNvSpPr/>
              <p:nvPr/>
            </p:nvSpPr>
            <p:spPr>
              <a:xfrm>
                <a:off x="5934050" y="3404125"/>
                <a:ext cx="40575" cy="129325"/>
              </a:xfrm>
              <a:custGeom>
                <a:avLst/>
                <a:gdLst/>
                <a:ahLst/>
                <a:cxnLst/>
                <a:rect l="l" t="t" r="r" b="b"/>
                <a:pathLst>
                  <a:path w="1623" h="5173" extrusionOk="0">
                    <a:moveTo>
                      <a:pt x="958" y="1"/>
                    </a:moveTo>
                    <a:cubicBezTo>
                      <a:pt x="637" y="1"/>
                      <a:pt x="356" y="255"/>
                      <a:pt x="331" y="585"/>
                    </a:cubicBezTo>
                    <a:lnTo>
                      <a:pt x="30" y="4494"/>
                    </a:lnTo>
                    <a:cubicBezTo>
                      <a:pt x="0" y="4840"/>
                      <a:pt x="263" y="5144"/>
                      <a:pt x="612" y="5170"/>
                    </a:cubicBezTo>
                    <a:cubicBezTo>
                      <a:pt x="631" y="5172"/>
                      <a:pt x="650" y="5173"/>
                      <a:pt x="668" y="5173"/>
                    </a:cubicBezTo>
                    <a:cubicBezTo>
                      <a:pt x="761" y="5173"/>
                      <a:pt x="849" y="5151"/>
                      <a:pt x="928" y="5114"/>
                    </a:cubicBezTo>
                    <a:cubicBezTo>
                      <a:pt x="1127" y="5020"/>
                      <a:pt x="1273" y="4824"/>
                      <a:pt x="1292" y="4588"/>
                    </a:cubicBezTo>
                    <a:lnTo>
                      <a:pt x="1593" y="683"/>
                    </a:lnTo>
                    <a:cubicBezTo>
                      <a:pt x="1622" y="334"/>
                      <a:pt x="1359" y="30"/>
                      <a:pt x="1010" y="3"/>
                    </a:cubicBezTo>
                    <a:cubicBezTo>
                      <a:pt x="993" y="2"/>
                      <a:pt x="975"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9;p23">
                <a:extLst>
                  <a:ext uri="{FF2B5EF4-FFF2-40B4-BE49-F238E27FC236}">
                    <a16:creationId xmlns:a16="http://schemas.microsoft.com/office/drawing/2014/main" id="{B72FF935-364B-4E0F-A38B-541C09A52B5A}"/>
                  </a:ext>
                </a:extLst>
              </p:cNvPr>
              <p:cNvSpPr/>
              <p:nvPr/>
            </p:nvSpPr>
            <p:spPr>
              <a:xfrm>
                <a:off x="5991675" y="3382900"/>
                <a:ext cx="57675" cy="124475"/>
              </a:xfrm>
              <a:custGeom>
                <a:avLst/>
                <a:gdLst/>
                <a:ahLst/>
                <a:cxnLst/>
                <a:rect l="l" t="t" r="r" b="b"/>
                <a:pathLst>
                  <a:path w="2307" h="4979" extrusionOk="0">
                    <a:moveTo>
                      <a:pt x="699" y="1"/>
                    </a:moveTo>
                    <a:cubicBezTo>
                      <a:pt x="650" y="1"/>
                      <a:pt x="599" y="6"/>
                      <a:pt x="549" y="18"/>
                    </a:cubicBezTo>
                    <a:cubicBezTo>
                      <a:pt x="203" y="105"/>
                      <a:pt x="0" y="447"/>
                      <a:pt x="83" y="784"/>
                    </a:cubicBezTo>
                    <a:lnTo>
                      <a:pt x="1003" y="4498"/>
                    </a:lnTo>
                    <a:cubicBezTo>
                      <a:pt x="1073" y="4786"/>
                      <a:pt x="1332" y="4978"/>
                      <a:pt x="1618" y="4978"/>
                    </a:cubicBezTo>
                    <a:cubicBezTo>
                      <a:pt x="1668" y="4978"/>
                      <a:pt x="1719" y="4973"/>
                      <a:pt x="1769" y="4960"/>
                    </a:cubicBezTo>
                    <a:cubicBezTo>
                      <a:pt x="1811" y="4949"/>
                      <a:pt x="1851" y="4934"/>
                      <a:pt x="1886" y="4919"/>
                    </a:cubicBezTo>
                    <a:cubicBezTo>
                      <a:pt x="2156" y="4791"/>
                      <a:pt x="2306" y="4491"/>
                      <a:pt x="2231" y="4194"/>
                    </a:cubicBezTo>
                    <a:lnTo>
                      <a:pt x="1315" y="481"/>
                    </a:lnTo>
                    <a:cubicBezTo>
                      <a:pt x="1245" y="193"/>
                      <a:pt x="984"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0;p23">
                <a:extLst>
                  <a:ext uri="{FF2B5EF4-FFF2-40B4-BE49-F238E27FC236}">
                    <a16:creationId xmlns:a16="http://schemas.microsoft.com/office/drawing/2014/main" id="{2FE4C6D4-FF02-4795-8C5F-18B987A4CE1C}"/>
                  </a:ext>
                </a:extLst>
              </p:cNvPr>
              <p:cNvSpPr/>
              <p:nvPr/>
            </p:nvSpPr>
            <p:spPr>
              <a:xfrm>
                <a:off x="5808150" y="2496525"/>
                <a:ext cx="337500" cy="547325"/>
              </a:xfrm>
              <a:custGeom>
                <a:avLst/>
                <a:gdLst/>
                <a:ahLst/>
                <a:cxnLst/>
                <a:rect l="l" t="t" r="r" b="b"/>
                <a:pathLst>
                  <a:path w="13500" h="21893" extrusionOk="0">
                    <a:moveTo>
                      <a:pt x="12804" y="0"/>
                    </a:moveTo>
                    <a:cubicBezTo>
                      <a:pt x="11777" y="0"/>
                      <a:pt x="7698" y="11756"/>
                      <a:pt x="2508" y="11756"/>
                    </a:cubicBezTo>
                    <a:cubicBezTo>
                      <a:pt x="2363" y="11756"/>
                      <a:pt x="2217" y="11747"/>
                      <a:pt x="2070" y="11728"/>
                    </a:cubicBezTo>
                    <a:cubicBezTo>
                      <a:pt x="2063" y="11727"/>
                      <a:pt x="2056" y="11727"/>
                      <a:pt x="2049" y="11727"/>
                    </a:cubicBezTo>
                    <a:cubicBezTo>
                      <a:pt x="1089" y="11727"/>
                      <a:pt x="1" y="20120"/>
                      <a:pt x="1" y="20120"/>
                    </a:cubicBezTo>
                    <a:cubicBezTo>
                      <a:pt x="1" y="20120"/>
                      <a:pt x="6558" y="21892"/>
                      <a:pt x="9346" y="21892"/>
                    </a:cubicBezTo>
                    <a:cubicBezTo>
                      <a:pt x="9885" y="21892"/>
                      <a:pt x="10283" y="21826"/>
                      <a:pt x="10466" y="21668"/>
                    </a:cubicBezTo>
                    <a:cubicBezTo>
                      <a:pt x="11596" y="20687"/>
                      <a:pt x="13500" y="3051"/>
                      <a:pt x="13012" y="333"/>
                    </a:cubicBezTo>
                    <a:cubicBezTo>
                      <a:pt x="12971" y="104"/>
                      <a:pt x="12901" y="0"/>
                      <a:pt x="12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1;p23">
                <a:extLst>
                  <a:ext uri="{FF2B5EF4-FFF2-40B4-BE49-F238E27FC236}">
                    <a16:creationId xmlns:a16="http://schemas.microsoft.com/office/drawing/2014/main" id="{104C4090-C647-4456-AE91-CF5D1A35892F}"/>
                  </a:ext>
                </a:extLst>
              </p:cNvPr>
              <p:cNvSpPr/>
              <p:nvPr/>
            </p:nvSpPr>
            <p:spPr>
              <a:xfrm>
                <a:off x="5904475" y="2750375"/>
                <a:ext cx="49225" cy="111000"/>
              </a:xfrm>
              <a:custGeom>
                <a:avLst/>
                <a:gdLst/>
                <a:ahLst/>
                <a:cxnLst/>
                <a:rect l="l" t="t" r="r" b="b"/>
                <a:pathLst>
                  <a:path w="1969" h="4440" extrusionOk="0">
                    <a:moveTo>
                      <a:pt x="687" y="0"/>
                    </a:moveTo>
                    <a:cubicBezTo>
                      <a:pt x="646" y="0"/>
                      <a:pt x="605" y="4"/>
                      <a:pt x="563" y="12"/>
                    </a:cubicBezTo>
                    <a:cubicBezTo>
                      <a:pt x="218" y="80"/>
                      <a:pt x="0" y="418"/>
                      <a:pt x="64" y="756"/>
                    </a:cubicBezTo>
                    <a:lnTo>
                      <a:pt x="695" y="3932"/>
                    </a:lnTo>
                    <a:cubicBezTo>
                      <a:pt x="754" y="4232"/>
                      <a:pt x="1020" y="4440"/>
                      <a:pt x="1315" y="4440"/>
                    </a:cubicBezTo>
                    <a:cubicBezTo>
                      <a:pt x="1356" y="4440"/>
                      <a:pt x="1397" y="4436"/>
                      <a:pt x="1438" y="4428"/>
                    </a:cubicBezTo>
                    <a:cubicBezTo>
                      <a:pt x="1630" y="4394"/>
                      <a:pt x="1784" y="4270"/>
                      <a:pt x="1870" y="4112"/>
                    </a:cubicBezTo>
                    <a:cubicBezTo>
                      <a:pt x="1942" y="3989"/>
                      <a:pt x="1968" y="3838"/>
                      <a:pt x="1938" y="3684"/>
                    </a:cubicBezTo>
                    <a:lnTo>
                      <a:pt x="1307" y="511"/>
                    </a:lnTo>
                    <a:cubicBezTo>
                      <a:pt x="1247" y="208"/>
                      <a:pt x="982"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2;p23">
                <a:extLst>
                  <a:ext uri="{FF2B5EF4-FFF2-40B4-BE49-F238E27FC236}">
                    <a16:creationId xmlns:a16="http://schemas.microsoft.com/office/drawing/2014/main" id="{186D2D03-D341-4C0E-9F10-27DB44BE00CE}"/>
                  </a:ext>
                </a:extLst>
              </p:cNvPr>
              <p:cNvSpPr/>
              <p:nvPr/>
            </p:nvSpPr>
            <p:spPr>
              <a:xfrm>
                <a:off x="5942200" y="2722550"/>
                <a:ext cx="85925" cy="115175"/>
              </a:xfrm>
              <a:custGeom>
                <a:avLst/>
                <a:gdLst/>
                <a:ahLst/>
                <a:cxnLst/>
                <a:rect l="l" t="t" r="r" b="b"/>
                <a:pathLst>
                  <a:path w="3437" h="4607" extrusionOk="0">
                    <a:moveTo>
                      <a:pt x="727" y="1"/>
                    </a:moveTo>
                    <a:cubicBezTo>
                      <a:pt x="612" y="1"/>
                      <a:pt x="496" y="32"/>
                      <a:pt x="392" y="96"/>
                    </a:cubicBezTo>
                    <a:cubicBezTo>
                      <a:pt x="99" y="273"/>
                      <a:pt x="0" y="667"/>
                      <a:pt x="185" y="967"/>
                    </a:cubicBezTo>
                    <a:lnTo>
                      <a:pt x="2235" y="4305"/>
                    </a:lnTo>
                    <a:cubicBezTo>
                      <a:pt x="2353" y="4499"/>
                      <a:pt x="2560" y="4606"/>
                      <a:pt x="2773" y="4606"/>
                    </a:cubicBezTo>
                    <a:cubicBezTo>
                      <a:pt x="2886" y="4606"/>
                      <a:pt x="3002" y="4576"/>
                      <a:pt x="3106" y="4512"/>
                    </a:cubicBezTo>
                    <a:cubicBezTo>
                      <a:pt x="3204" y="4456"/>
                      <a:pt x="3275" y="4373"/>
                      <a:pt x="3328" y="4279"/>
                    </a:cubicBezTo>
                    <a:cubicBezTo>
                      <a:pt x="3437" y="4088"/>
                      <a:pt x="3437" y="3844"/>
                      <a:pt x="3312" y="3641"/>
                    </a:cubicBezTo>
                    <a:lnTo>
                      <a:pt x="1262" y="303"/>
                    </a:lnTo>
                    <a:cubicBezTo>
                      <a:pt x="1145" y="108"/>
                      <a:pt x="939"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3;p23">
                <a:extLst>
                  <a:ext uri="{FF2B5EF4-FFF2-40B4-BE49-F238E27FC236}">
                    <a16:creationId xmlns:a16="http://schemas.microsoft.com/office/drawing/2014/main" id="{3220D3CA-4EC5-4EE1-A1AD-7CA0119AB290}"/>
                  </a:ext>
                </a:extLst>
              </p:cNvPr>
              <p:cNvSpPr/>
              <p:nvPr/>
            </p:nvSpPr>
            <p:spPr>
              <a:xfrm>
                <a:off x="5971300" y="2675350"/>
                <a:ext cx="108350" cy="93325"/>
              </a:xfrm>
              <a:custGeom>
                <a:avLst/>
                <a:gdLst/>
                <a:ahLst/>
                <a:cxnLst/>
                <a:rect l="l" t="t" r="r" b="b"/>
                <a:pathLst>
                  <a:path w="4334" h="3733" extrusionOk="0">
                    <a:moveTo>
                      <a:pt x="719" y="1"/>
                    </a:moveTo>
                    <a:cubicBezTo>
                      <a:pt x="537" y="1"/>
                      <a:pt x="356" y="78"/>
                      <a:pt x="230" y="227"/>
                    </a:cubicBezTo>
                    <a:cubicBezTo>
                      <a:pt x="1" y="497"/>
                      <a:pt x="39" y="892"/>
                      <a:pt x="305" y="1121"/>
                    </a:cubicBezTo>
                    <a:lnTo>
                      <a:pt x="3226" y="3584"/>
                    </a:lnTo>
                    <a:cubicBezTo>
                      <a:pt x="3346" y="3684"/>
                      <a:pt x="3492" y="3733"/>
                      <a:pt x="3637" y="3733"/>
                    </a:cubicBezTo>
                    <a:cubicBezTo>
                      <a:pt x="3817" y="3733"/>
                      <a:pt x="3995" y="3657"/>
                      <a:pt x="4120" y="3509"/>
                    </a:cubicBezTo>
                    <a:cubicBezTo>
                      <a:pt x="4150" y="3475"/>
                      <a:pt x="4172" y="3441"/>
                      <a:pt x="4191" y="3408"/>
                    </a:cubicBezTo>
                    <a:cubicBezTo>
                      <a:pt x="4334" y="3145"/>
                      <a:pt x="4281" y="2814"/>
                      <a:pt x="4045" y="2615"/>
                    </a:cubicBezTo>
                    <a:lnTo>
                      <a:pt x="1124" y="148"/>
                    </a:lnTo>
                    <a:cubicBezTo>
                      <a:pt x="1006" y="49"/>
                      <a:pt x="862"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4;p23">
                <a:extLst>
                  <a:ext uri="{FF2B5EF4-FFF2-40B4-BE49-F238E27FC236}">
                    <a16:creationId xmlns:a16="http://schemas.microsoft.com/office/drawing/2014/main" id="{D4819DCE-8A99-4536-A3FA-3EADFE68CC33}"/>
                  </a:ext>
                </a:extLst>
              </p:cNvPr>
              <p:cNvSpPr/>
              <p:nvPr/>
            </p:nvSpPr>
            <p:spPr>
              <a:xfrm>
                <a:off x="3812106" y="2300684"/>
                <a:ext cx="1995012" cy="1068561"/>
              </a:xfrm>
              <a:custGeom>
                <a:avLst/>
                <a:gdLst/>
                <a:ahLst/>
                <a:cxnLst/>
                <a:rect l="l" t="t" r="r" b="b"/>
                <a:pathLst>
                  <a:path w="79073" h="42357" extrusionOk="0">
                    <a:moveTo>
                      <a:pt x="38848" y="0"/>
                    </a:moveTo>
                    <a:cubicBezTo>
                      <a:pt x="37080" y="0"/>
                      <a:pt x="35362" y="183"/>
                      <a:pt x="33726" y="587"/>
                    </a:cubicBezTo>
                    <a:cubicBezTo>
                      <a:pt x="21571" y="3588"/>
                      <a:pt x="0" y="32564"/>
                      <a:pt x="0" y="32564"/>
                    </a:cubicBezTo>
                    <a:lnTo>
                      <a:pt x="13180" y="42356"/>
                    </a:lnTo>
                    <a:cubicBezTo>
                      <a:pt x="13180" y="42356"/>
                      <a:pt x="39711" y="21348"/>
                      <a:pt x="42129" y="20165"/>
                    </a:cubicBezTo>
                    <a:cubicBezTo>
                      <a:pt x="42248" y="20107"/>
                      <a:pt x="42412" y="20080"/>
                      <a:pt x="42618" y="20080"/>
                    </a:cubicBezTo>
                    <a:cubicBezTo>
                      <a:pt x="44372" y="20080"/>
                      <a:pt x="49151" y="22049"/>
                      <a:pt x="54490" y="24018"/>
                    </a:cubicBezTo>
                    <a:cubicBezTo>
                      <a:pt x="59825" y="25985"/>
                      <a:pt x="65720" y="27953"/>
                      <a:pt x="69709" y="27953"/>
                    </a:cubicBezTo>
                    <a:cubicBezTo>
                      <a:pt x="70865" y="27953"/>
                      <a:pt x="71862" y="27788"/>
                      <a:pt x="72637" y="27409"/>
                    </a:cubicBezTo>
                    <a:cubicBezTo>
                      <a:pt x="79073" y="24265"/>
                      <a:pt x="77275" y="16467"/>
                      <a:pt x="77275" y="16467"/>
                    </a:cubicBezTo>
                    <a:cubicBezTo>
                      <a:pt x="73766" y="14034"/>
                      <a:pt x="54338" y="0"/>
                      <a:pt x="38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5;p23">
                <a:extLst>
                  <a:ext uri="{FF2B5EF4-FFF2-40B4-BE49-F238E27FC236}">
                    <a16:creationId xmlns:a16="http://schemas.microsoft.com/office/drawing/2014/main" id="{830D1906-93CE-4F2E-8917-ECF77F22551A}"/>
                  </a:ext>
                </a:extLst>
              </p:cNvPr>
              <p:cNvSpPr/>
              <p:nvPr/>
            </p:nvSpPr>
            <p:spPr>
              <a:xfrm>
                <a:off x="2840825" y="1528775"/>
                <a:ext cx="332875" cy="500475"/>
              </a:xfrm>
              <a:custGeom>
                <a:avLst/>
                <a:gdLst/>
                <a:ahLst/>
                <a:cxnLst/>
                <a:rect l="l" t="t" r="r" b="b"/>
                <a:pathLst>
                  <a:path w="13315" h="20019" extrusionOk="0">
                    <a:moveTo>
                      <a:pt x="4424" y="1"/>
                    </a:moveTo>
                    <a:cubicBezTo>
                      <a:pt x="4225" y="1"/>
                      <a:pt x="4011" y="22"/>
                      <a:pt x="3781" y="67"/>
                    </a:cubicBezTo>
                    <a:cubicBezTo>
                      <a:pt x="3781" y="67"/>
                      <a:pt x="0" y="2808"/>
                      <a:pt x="2305" y="6506"/>
                    </a:cubicBezTo>
                    <a:cubicBezTo>
                      <a:pt x="2643" y="7049"/>
                      <a:pt x="3470" y="7204"/>
                      <a:pt x="4433" y="7204"/>
                    </a:cubicBezTo>
                    <a:cubicBezTo>
                      <a:pt x="5719" y="7204"/>
                      <a:pt x="7246" y="6928"/>
                      <a:pt x="8178" y="6928"/>
                    </a:cubicBezTo>
                    <a:cubicBezTo>
                      <a:pt x="8573" y="6928"/>
                      <a:pt x="8861" y="6977"/>
                      <a:pt x="8977" y="7119"/>
                    </a:cubicBezTo>
                    <a:cubicBezTo>
                      <a:pt x="9575" y="7847"/>
                      <a:pt x="10145" y="9863"/>
                      <a:pt x="8977" y="12466"/>
                    </a:cubicBezTo>
                    <a:cubicBezTo>
                      <a:pt x="8544" y="13437"/>
                      <a:pt x="7816" y="13766"/>
                      <a:pt x="7035" y="13766"/>
                    </a:cubicBezTo>
                    <a:cubicBezTo>
                      <a:pt x="5720" y="13766"/>
                      <a:pt x="4254" y="12835"/>
                      <a:pt x="3781" y="12466"/>
                    </a:cubicBezTo>
                    <a:cubicBezTo>
                      <a:pt x="3557" y="12291"/>
                      <a:pt x="3230" y="12216"/>
                      <a:pt x="2884" y="12216"/>
                    </a:cubicBezTo>
                    <a:cubicBezTo>
                      <a:pt x="2067" y="12216"/>
                      <a:pt x="1138" y="12634"/>
                      <a:pt x="1164" y="13145"/>
                    </a:cubicBezTo>
                    <a:cubicBezTo>
                      <a:pt x="1201" y="13870"/>
                      <a:pt x="650" y="17947"/>
                      <a:pt x="2268" y="19604"/>
                    </a:cubicBezTo>
                    <a:cubicBezTo>
                      <a:pt x="2550" y="19893"/>
                      <a:pt x="2939" y="20018"/>
                      <a:pt x="3392" y="20018"/>
                    </a:cubicBezTo>
                    <a:cubicBezTo>
                      <a:pt x="5535" y="20018"/>
                      <a:pt x="9107" y="17219"/>
                      <a:pt x="9560" y="15796"/>
                    </a:cubicBezTo>
                    <a:cubicBezTo>
                      <a:pt x="10108" y="14076"/>
                      <a:pt x="9748" y="12045"/>
                      <a:pt x="10292" y="11121"/>
                    </a:cubicBezTo>
                    <a:cubicBezTo>
                      <a:pt x="10648" y="10517"/>
                      <a:pt x="10952" y="10211"/>
                      <a:pt x="11176" y="10211"/>
                    </a:cubicBezTo>
                    <a:cubicBezTo>
                      <a:pt x="11294" y="10211"/>
                      <a:pt x="11390" y="10296"/>
                      <a:pt x="11460" y="10468"/>
                    </a:cubicBezTo>
                    <a:cubicBezTo>
                      <a:pt x="12041" y="11891"/>
                      <a:pt x="9928" y="13104"/>
                      <a:pt x="10292" y="13828"/>
                    </a:cubicBezTo>
                    <a:cubicBezTo>
                      <a:pt x="10341" y="13926"/>
                      <a:pt x="10433" y="13972"/>
                      <a:pt x="10554" y="13972"/>
                    </a:cubicBezTo>
                    <a:cubicBezTo>
                      <a:pt x="11327" y="13972"/>
                      <a:pt x="13315" y="12116"/>
                      <a:pt x="13315" y="10010"/>
                    </a:cubicBezTo>
                    <a:cubicBezTo>
                      <a:pt x="13315" y="7790"/>
                      <a:pt x="12791" y="3316"/>
                      <a:pt x="10889" y="3316"/>
                    </a:cubicBezTo>
                    <a:cubicBezTo>
                      <a:pt x="10704" y="3316"/>
                      <a:pt x="10505" y="3359"/>
                      <a:pt x="10292" y="3450"/>
                    </a:cubicBezTo>
                    <a:cubicBezTo>
                      <a:pt x="9911" y="3615"/>
                      <a:pt x="9581" y="3687"/>
                      <a:pt x="9288" y="3687"/>
                    </a:cubicBezTo>
                    <a:cubicBezTo>
                      <a:pt x="7200" y="3687"/>
                      <a:pt x="7060" y="1"/>
                      <a:pt x="4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6;p23">
                <a:extLst>
                  <a:ext uri="{FF2B5EF4-FFF2-40B4-BE49-F238E27FC236}">
                    <a16:creationId xmlns:a16="http://schemas.microsoft.com/office/drawing/2014/main" id="{89E873D8-9727-457E-A7B9-DD0BAD8AC73F}"/>
                  </a:ext>
                </a:extLst>
              </p:cNvPr>
              <p:cNvSpPr/>
              <p:nvPr/>
            </p:nvSpPr>
            <p:spPr>
              <a:xfrm>
                <a:off x="1681775" y="1595500"/>
                <a:ext cx="377950" cy="765175"/>
              </a:xfrm>
              <a:custGeom>
                <a:avLst/>
                <a:gdLst/>
                <a:ahLst/>
                <a:cxnLst/>
                <a:rect l="l" t="t" r="r" b="b"/>
                <a:pathLst>
                  <a:path w="15118" h="30607" extrusionOk="0">
                    <a:moveTo>
                      <a:pt x="7845" y="0"/>
                    </a:moveTo>
                    <a:cubicBezTo>
                      <a:pt x="7007" y="0"/>
                      <a:pt x="1848" y="6128"/>
                      <a:pt x="1680" y="13326"/>
                    </a:cubicBezTo>
                    <a:cubicBezTo>
                      <a:pt x="1526" y="20070"/>
                      <a:pt x="5337" y="30606"/>
                      <a:pt x="7210" y="30606"/>
                    </a:cubicBezTo>
                    <a:cubicBezTo>
                      <a:pt x="7335" y="30606"/>
                      <a:pt x="7451" y="30557"/>
                      <a:pt x="7555" y="30459"/>
                    </a:cubicBezTo>
                    <a:cubicBezTo>
                      <a:pt x="9407" y="28740"/>
                      <a:pt x="15118" y="22394"/>
                      <a:pt x="15118" y="22394"/>
                    </a:cubicBezTo>
                    <a:cubicBezTo>
                      <a:pt x="1" y="11812"/>
                      <a:pt x="8686" y="0"/>
                      <a:pt x="7845" y="0"/>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7;p23">
                <a:extLst>
                  <a:ext uri="{FF2B5EF4-FFF2-40B4-BE49-F238E27FC236}">
                    <a16:creationId xmlns:a16="http://schemas.microsoft.com/office/drawing/2014/main" id="{190330D6-26F9-4D13-B2B6-D7FC4607397E}"/>
                  </a:ext>
                </a:extLst>
              </p:cNvPr>
              <p:cNvSpPr/>
              <p:nvPr/>
            </p:nvSpPr>
            <p:spPr>
              <a:xfrm>
                <a:off x="1891700" y="2294200"/>
                <a:ext cx="533150" cy="469675"/>
              </a:xfrm>
              <a:custGeom>
                <a:avLst/>
                <a:gdLst/>
                <a:ahLst/>
                <a:cxnLst/>
                <a:rect l="l" t="t" r="r" b="b"/>
                <a:pathLst>
                  <a:path w="21326" h="18787" extrusionOk="0">
                    <a:moveTo>
                      <a:pt x="8940" y="0"/>
                    </a:moveTo>
                    <a:cubicBezTo>
                      <a:pt x="8927" y="0"/>
                      <a:pt x="8916" y="1"/>
                      <a:pt x="8906" y="3"/>
                    </a:cubicBezTo>
                    <a:cubicBezTo>
                      <a:pt x="8065" y="187"/>
                      <a:pt x="0" y="5988"/>
                      <a:pt x="0" y="5988"/>
                    </a:cubicBezTo>
                    <a:cubicBezTo>
                      <a:pt x="841" y="9466"/>
                      <a:pt x="14951" y="18639"/>
                      <a:pt x="16285" y="18785"/>
                    </a:cubicBezTo>
                    <a:cubicBezTo>
                      <a:pt x="16295" y="18786"/>
                      <a:pt x="16304" y="18786"/>
                      <a:pt x="16314" y="18786"/>
                    </a:cubicBezTo>
                    <a:cubicBezTo>
                      <a:pt x="17671" y="18786"/>
                      <a:pt x="21325" y="8888"/>
                      <a:pt x="19990" y="8061"/>
                    </a:cubicBezTo>
                    <a:cubicBezTo>
                      <a:pt x="18662" y="7242"/>
                      <a:pt x="9956" y="0"/>
                      <a:pt x="89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8;p23">
                <a:extLst>
                  <a:ext uri="{FF2B5EF4-FFF2-40B4-BE49-F238E27FC236}">
                    <a16:creationId xmlns:a16="http://schemas.microsoft.com/office/drawing/2014/main" id="{23210483-9057-4A95-B232-BCBA01479AD7}"/>
                  </a:ext>
                </a:extLst>
              </p:cNvPr>
              <p:cNvSpPr/>
              <p:nvPr/>
            </p:nvSpPr>
            <p:spPr>
              <a:xfrm>
                <a:off x="2374650" y="2550750"/>
                <a:ext cx="1465625" cy="1644525"/>
              </a:xfrm>
              <a:custGeom>
                <a:avLst/>
                <a:gdLst/>
                <a:ahLst/>
                <a:cxnLst/>
                <a:rect l="l" t="t" r="r" b="b"/>
                <a:pathLst>
                  <a:path w="58625" h="65781" extrusionOk="0">
                    <a:moveTo>
                      <a:pt x="3913" y="1"/>
                    </a:moveTo>
                    <a:cubicBezTo>
                      <a:pt x="3190" y="1"/>
                      <a:pt x="0" y="7666"/>
                      <a:pt x="0" y="11564"/>
                    </a:cubicBezTo>
                    <a:cubicBezTo>
                      <a:pt x="0" y="15762"/>
                      <a:pt x="1180" y="18116"/>
                      <a:pt x="8066" y="32738"/>
                    </a:cubicBezTo>
                    <a:cubicBezTo>
                      <a:pt x="14648" y="46710"/>
                      <a:pt x="37807" y="65781"/>
                      <a:pt x="50257" y="65781"/>
                    </a:cubicBezTo>
                    <a:cubicBezTo>
                      <a:pt x="50832" y="65781"/>
                      <a:pt x="51384" y="65740"/>
                      <a:pt x="51911" y="65656"/>
                    </a:cubicBezTo>
                    <a:cubicBezTo>
                      <a:pt x="57709" y="64737"/>
                      <a:pt x="58624" y="24909"/>
                      <a:pt x="55835" y="24838"/>
                    </a:cubicBezTo>
                    <a:cubicBezTo>
                      <a:pt x="53045" y="24766"/>
                      <a:pt x="50398" y="21477"/>
                      <a:pt x="49347" y="19724"/>
                    </a:cubicBezTo>
                    <a:cubicBezTo>
                      <a:pt x="49285" y="19620"/>
                      <a:pt x="49154" y="19572"/>
                      <a:pt x="48962" y="19572"/>
                    </a:cubicBezTo>
                    <a:cubicBezTo>
                      <a:pt x="46270" y="19572"/>
                      <a:pt x="31470" y="29102"/>
                      <a:pt x="22859" y="29102"/>
                    </a:cubicBezTo>
                    <a:cubicBezTo>
                      <a:pt x="21695" y="29102"/>
                      <a:pt x="20644" y="28928"/>
                      <a:pt x="19751" y="28533"/>
                    </a:cubicBezTo>
                    <a:cubicBezTo>
                      <a:pt x="11783" y="25007"/>
                      <a:pt x="3887" y="9909"/>
                      <a:pt x="3887" y="9909"/>
                    </a:cubicBezTo>
                    <a:cubicBezTo>
                      <a:pt x="2231" y="5061"/>
                      <a:pt x="4371" y="1486"/>
                      <a:pt x="4033" y="142"/>
                    </a:cubicBezTo>
                    <a:cubicBezTo>
                      <a:pt x="4009" y="46"/>
                      <a:pt x="3968" y="1"/>
                      <a:pt x="3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9;p23">
                <a:extLst>
                  <a:ext uri="{FF2B5EF4-FFF2-40B4-BE49-F238E27FC236}">
                    <a16:creationId xmlns:a16="http://schemas.microsoft.com/office/drawing/2014/main" id="{DF632C6B-C72D-4160-99BA-5328883C138D}"/>
                  </a:ext>
                </a:extLst>
              </p:cNvPr>
              <p:cNvSpPr/>
              <p:nvPr/>
            </p:nvSpPr>
            <p:spPr>
              <a:xfrm>
                <a:off x="3643125" y="2030825"/>
                <a:ext cx="413975" cy="456975"/>
              </a:xfrm>
              <a:custGeom>
                <a:avLst/>
                <a:gdLst/>
                <a:ahLst/>
                <a:cxnLst/>
                <a:rect l="l" t="t" r="r" b="b"/>
                <a:pathLst>
                  <a:path w="16559" h="18279" extrusionOk="0">
                    <a:moveTo>
                      <a:pt x="11633" y="0"/>
                    </a:moveTo>
                    <a:cubicBezTo>
                      <a:pt x="11110" y="0"/>
                      <a:pt x="10164" y="6223"/>
                      <a:pt x="6613" y="7602"/>
                    </a:cubicBezTo>
                    <a:cubicBezTo>
                      <a:pt x="2771" y="9093"/>
                      <a:pt x="1172" y="13046"/>
                      <a:pt x="1172" y="13046"/>
                    </a:cubicBezTo>
                    <a:cubicBezTo>
                      <a:pt x="0" y="13719"/>
                      <a:pt x="2137" y="17762"/>
                      <a:pt x="2216" y="17958"/>
                    </a:cubicBezTo>
                    <a:cubicBezTo>
                      <a:pt x="2305" y="18178"/>
                      <a:pt x="2533" y="18279"/>
                      <a:pt x="2868" y="18279"/>
                    </a:cubicBezTo>
                    <a:cubicBezTo>
                      <a:pt x="5540" y="18279"/>
                      <a:pt x="15057" y="11842"/>
                      <a:pt x="15951" y="7602"/>
                    </a:cubicBezTo>
                    <a:cubicBezTo>
                      <a:pt x="16559" y="4726"/>
                      <a:pt x="12256" y="1305"/>
                      <a:pt x="11753" y="130"/>
                    </a:cubicBezTo>
                    <a:cubicBezTo>
                      <a:pt x="11715" y="41"/>
                      <a:pt x="11675" y="0"/>
                      <a:pt x="116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0;p23">
                <a:extLst>
                  <a:ext uri="{FF2B5EF4-FFF2-40B4-BE49-F238E27FC236}">
                    <a16:creationId xmlns:a16="http://schemas.microsoft.com/office/drawing/2014/main" id="{EC18AC5D-EC7B-4286-BAA2-6514F3ED3912}"/>
                  </a:ext>
                </a:extLst>
              </p:cNvPr>
              <p:cNvSpPr/>
              <p:nvPr/>
            </p:nvSpPr>
            <p:spPr>
              <a:xfrm>
                <a:off x="3905875" y="2812350"/>
                <a:ext cx="1709875" cy="1348275"/>
              </a:xfrm>
              <a:custGeom>
                <a:avLst/>
                <a:gdLst/>
                <a:ahLst/>
                <a:cxnLst/>
                <a:rect l="l" t="t" r="r" b="b"/>
                <a:pathLst>
                  <a:path w="68395" h="53931" extrusionOk="0">
                    <a:moveTo>
                      <a:pt x="39595" y="1"/>
                    </a:moveTo>
                    <a:cubicBezTo>
                      <a:pt x="39388" y="1"/>
                      <a:pt x="39223" y="30"/>
                      <a:pt x="39103" y="86"/>
                    </a:cubicBezTo>
                    <a:cubicBezTo>
                      <a:pt x="36685" y="1269"/>
                      <a:pt x="10154" y="22277"/>
                      <a:pt x="10154" y="22277"/>
                    </a:cubicBezTo>
                    <a:lnTo>
                      <a:pt x="2032" y="16244"/>
                    </a:lnTo>
                    <a:lnTo>
                      <a:pt x="2032" y="16244"/>
                    </a:lnTo>
                    <a:cubicBezTo>
                      <a:pt x="2298" y="18984"/>
                      <a:pt x="2929" y="25901"/>
                      <a:pt x="3173" y="31507"/>
                    </a:cubicBezTo>
                    <a:cubicBezTo>
                      <a:pt x="3485" y="38671"/>
                      <a:pt x="0" y="53931"/>
                      <a:pt x="0" y="53931"/>
                    </a:cubicBezTo>
                    <a:cubicBezTo>
                      <a:pt x="14835" y="46729"/>
                      <a:pt x="33159" y="4799"/>
                      <a:pt x="38450" y="4040"/>
                    </a:cubicBezTo>
                    <a:cubicBezTo>
                      <a:pt x="38547" y="4029"/>
                      <a:pt x="38645" y="4022"/>
                      <a:pt x="38750" y="4022"/>
                    </a:cubicBezTo>
                    <a:cubicBezTo>
                      <a:pt x="44386" y="4022"/>
                      <a:pt x="61673" y="23727"/>
                      <a:pt x="63900" y="25311"/>
                    </a:cubicBezTo>
                    <a:cubicBezTo>
                      <a:pt x="64246" y="25559"/>
                      <a:pt x="64595" y="25668"/>
                      <a:pt x="64936" y="25668"/>
                    </a:cubicBezTo>
                    <a:cubicBezTo>
                      <a:pt x="66802" y="25668"/>
                      <a:pt x="68395" y="22334"/>
                      <a:pt x="68180" y="20381"/>
                    </a:cubicBezTo>
                    <a:cubicBezTo>
                      <a:pt x="68038" y="19078"/>
                      <a:pt x="60952" y="11591"/>
                      <a:pt x="53732" y="4758"/>
                    </a:cubicBezTo>
                    <a:cubicBezTo>
                      <a:pt x="52970" y="4487"/>
                      <a:pt x="52211" y="4213"/>
                      <a:pt x="51464" y="3939"/>
                    </a:cubicBezTo>
                    <a:cubicBezTo>
                      <a:pt x="46128" y="1968"/>
                      <a:pt x="41348" y="1"/>
                      <a:pt x="395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1;p23">
                <a:extLst>
                  <a:ext uri="{FF2B5EF4-FFF2-40B4-BE49-F238E27FC236}">
                    <a16:creationId xmlns:a16="http://schemas.microsoft.com/office/drawing/2014/main" id="{9CD3BB94-0E39-437C-838C-C9B4425F5458}"/>
                  </a:ext>
                </a:extLst>
              </p:cNvPr>
              <p:cNvSpPr/>
              <p:nvPr/>
            </p:nvSpPr>
            <p:spPr>
              <a:xfrm>
                <a:off x="3953750" y="2621125"/>
                <a:ext cx="1295425" cy="748175"/>
              </a:xfrm>
              <a:custGeom>
                <a:avLst/>
                <a:gdLst/>
                <a:ahLst/>
                <a:cxnLst/>
                <a:rect l="l" t="t" r="r" b="b"/>
                <a:pathLst>
                  <a:path w="51817" h="29927" extrusionOk="0">
                    <a:moveTo>
                      <a:pt x="34811" y="0"/>
                    </a:moveTo>
                    <a:cubicBezTo>
                      <a:pt x="30872" y="0"/>
                      <a:pt x="27974" y="4619"/>
                      <a:pt x="19904" y="9613"/>
                    </a:cubicBezTo>
                    <a:cubicBezTo>
                      <a:pt x="9827" y="15846"/>
                      <a:pt x="0" y="22687"/>
                      <a:pt x="0" y="22687"/>
                    </a:cubicBezTo>
                    <a:cubicBezTo>
                      <a:pt x="0" y="22687"/>
                      <a:pt x="45" y="23127"/>
                      <a:pt x="117" y="23893"/>
                    </a:cubicBezTo>
                    <a:lnTo>
                      <a:pt x="8239" y="29926"/>
                    </a:lnTo>
                    <a:cubicBezTo>
                      <a:pt x="8239" y="29926"/>
                      <a:pt x="34770" y="8918"/>
                      <a:pt x="37188" y="7735"/>
                    </a:cubicBezTo>
                    <a:cubicBezTo>
                      <a:pt x="37308" y="7679"/>
                      <a:pt x="37473" y="7650"/>
                      <a:pt x="37680" y="7650"/>
                    </a:cubicBezTo>
                    <a:cubicBezTo>
                      <a:pt x="39433" y="7650"/>
                      <a:pt x="44213" y="9617"/>
                      <a:pt x="49549" y="11588"/>
                    </a:cubicBezTo>
                    <a:cubicBezTo>
                      <a:pt x="50296" y="11862"/>
                      <a:pt x="51055" y="12136"/>
                      <a:pt x="51817" y="12407"/>
                    </a:cubicBezTo>
                    <a:cubicBezTo>
                      <a:pt x="46282" y="7168"/>
                      <a:pt x="40669" y="2317"/>
                      <a:pt x="38048" y="928"/>
                    </a:cubicBezTo>
                    <a:cubicBezTo>
                      <a:pt x="36839" y="286"/>
                      <a:pt x="35795" y="0"/>
                      <a:pt x="34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2;p23">
                <a:extLst>
                  <a:ext uri="{FF2B5EF4-FFF2-40B4-BE49-F238E27FC236}">
                    <a16:creationId xmlns:a16="http://schemas.microsoft.com/office/drawing/2014/main" id="{7FFCF8DC-61A4-4952-AB74-E518E3D6DC7F}"/>
                  </a:ext>
                </a:extLst>
              </p:cNvPr>
              <p:cNvSpPr/>
              <p:nvPr/>
            </p:nvSpPr>
            <p:spPr>
              <a:xfrm>
                <a:off x="5055500" y="2449350"/>
                <a:ext cx="695700" cy="491625"/>
              </a:xfrm>
              <a:custGeom>
                <a:avLst/>
                <a:gdLst/>
                <a:ahLst/>
                <a:cxnLst/>
                <a:rect l="l" t="t" r="r" b="b"/>
                <a:pathLst>
                  <a:path w="27828" h="19665" extrusionOk="0">
                    <a:moveTo>
                      <a:pt x="2280" y="0"/>
                    </a:moveTo>
                    <a:cubicBezTo>
                      <a:pt x="2257" y="0"/>
                      <a:pt x="2235" y="0"/>
                      <a:pt x="2212" y="4"/>
                    </a:cubicBezTo>
                    <a:cubicBezTo>
                      <a:pt x="1" y="210"/>
                      <a:pt x="19856" y="19664"/>
                      <a:pt x="21760" y="19664"/>
                    </a:cubicBezTo>
                    <a:cubicBezTo>
                      <a:pt x="21805" y="19664"/>
                      <a:pt x="21843" y="19653"/>
                      <a:pt x="21869" y="19627"/>
                    </a:cubicBezTo>
                    <a:cubicBezTo>
                      <a:pt x="22875" y="18609"/>
                      <a:pt x="27828" y="16458"/>
                      <a:pt x="26228" y="11310"/>
                    </a:cubicBezTo>
                    <a:cubicBezTo>
                      <a:pt x="26228" y="11310"/>
                      <a:pt x="4879" y="0"/>
                      <a:pt x="2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3;p23">
                <a:extLst>
                  <a:ext uri="{FF2B5EF4-FFF2-40B4-BE49-F238E27FC236}">
                    <a16:creationId xmlns:a16="http://schemas.microsoft.com/office/drawing/2014/main" id="{11C530E9-40AB-4FDB-BC9F-352AF5492174}"/>
                  </a:ext>
                </a:extLst>
              </p:cNvPr>
              <p:cNvSpPr/>
              <p:nvPr/>
            </p:nvSpPr>
            <p:spPr>
              <a:xfrm>
                <a:off x="3688550" y="3570725"/>
                <a:ext cx="1006250" cy="942475"/>
              </a:xfrm>
              <a:custGeom>
                <a:avLst/>
                <a:gdLst/>
                <a:ahLst/>
                <a:cxnLst/>
                <a:rect l="l" t="t" r="r" b="b"/>
                <a:pathLst>
                  <a:path w="40250" h="37699" extrusionOk="0">
                    <a:moveTo>
                      <a:pt x="37429" y="0"/>
                    </a:moveTo>
                    <a:lnTo>
                      <a:pt x="1" y="3173"/>
                    </a:lnTo>
                    <a:lnTo>
                      <a:pt x="2900" y="37699"/>
                    </a:lnTo>
                    <a:lnTo>
                      <a:pt x="40249" y="34042"/>
                    </a:lnTo>
                    <a:lnTo>
                      <a:pt x="374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4;p23">
                <a:extLst>
                  <a:ext uri="{FF2B5EF4-FFF2-40B4-BE49-F238E27FC236}">
                    <a16:creationId xmlns:a16="http://schemas.microsoft.com/office/drawing/2014/main" id="{025C0004-16C7-4FD6-84EA-E4226A89AF14}"/>
                  </a:ext>
                </a:extLst>
              </p:cNvPr>
              <p:cNvSpPr/>
              <p:nvPr/>
            </p:nvSpPr>
            <p:spPr>
              <a:xfrm>
                <a:off x="3696250" y="3792900"/>
                <a:ext cx="958825" cy="96625"/>
              </a:xfrm>
              <a:custGeom>
                <a:avLst/>
                <a:gdLst/>
                <a:ahLst/>
                <a:cxnLst/>
                <a:rect l="l" t="t" r="r" b="b"/>
                <a:pathLst>
                  <a:path w="38353" h="3865" extrusionOk="0">
                    <a:moveTo>
                      <a:pt x="37885" y="1"/>
                    </a:moveTo>
                    <a:cubicBezTo>
                      <a:pt x="37876" y="1"/>
                      <a:pt x="37866" y="1"/>
                      <a:pt x="37857" y="2"/>
                    </a:cubicBezTo>
                    <a:lnTo>
                      <a:pt x="425" y="2983"/>
                    </a:lnTo>
                    <a:cubicBezTo>
                      <a:pt x="181" y="3002"/>
                      <a:pt x="1" y="3215"/>
                      <a:pt x="20" y="3459"/>
                    </a:cubicBezTo>
                    <a:cubicBezTo>
                      <a:pt x="38" y="3688"/>
                      <a:pt x="230" y="3865"/>
                      <a:pt x="459" y="3865"/>
                    </a:cubicBezTo>
                    <a:lnTo>
                      <a:pt x="493" y="3865"/>
                    </a:lnTo>
                    <a:lnTo>
                      <a:pt x="37928" y="884"/>
                    </a:lnTo>
                    <a:cubicBezTo>
                      <a:pt x="38172" y="865"/>
                      <a:pt x="38353" y="650"/>
                      <a:pt x="38334" y="407"/>
                    </a:cubicBezTo>
                    <a:cubicBezTo>
                      <a:pt x="38315" y="176"/>
                      <a:pt x="38111" y="1"/>
                      <a:pt x="37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5;p23">
                <a:extLst>
                  <a:ext uri="{FF2B5EF4-FFF2-40B4-BE49-F238E27FC236}">
                    <a16:creationId xmlns:a16="http://schemas.microsoft.com/office/drawing/2014/main" id="{BB3FFB45-8810-422F-9129-465BFCCFF6EA}"/>
                  </a:ext>
                </a:extLst>
              </p:cNvPr>
              <p:cNvSpPr/>
              <p:nvPr/>
            </p:nvSpPr>
            <p:spPr>
              <a:xfrm>
                <a:off x="3956375" y="3639175"/>
                <a:ext cx="447975" cy="395025"/>
              </a:xfrm>
              <a:custGeom>
                <a:avLst/>
                <a:gdLst/>
                <a:ahLst/>
                <a:cxnLst/>
                <a:rect l="l" t="t" r="r" b="b"/>
                <a:pathLst>
                  <a:path w="17919" h="15801" extrusionOk="0">
                    <a:moveTo>
                      <a:pt x="5486" y="882"/>
                    </a:moveTo>
                    <a:cubicBezTo>
                      <a:pt x="6613" y="882"/>
                      <a:pt x="7908" y="4295"/>
                      <a:pt x="8472" y="6717"/>
                    </a:cubicBezTo>
                    <a:cubicBezTo>
                      <a:pt x="8509" y="6886"/>
                      <a:pt x="8644" y="7018"/>
                      <a:pt x="8817" y="7052"/>
                    </a:cubicBezTo>
                    <a:cubicBezTo>
                      <a:pt x="8843" y="7056"/>
                      <a:pt x="8870" y="7058"/>
                      <a:pt x="8896" y="7058"/>
                    </a:cubicBezTo>
                    <a:cubicBezTo>
                      <a:pt x="9044" y="7058"/>
                      <a:pt x="9180" y="6989"/>
                      <a:pt x="9264" y="6867"/>
                    </a:cubicBezTo>
                    <a:cubicBezTo>
                      <a:pt x="10953" y="4393"/>
                      <a:pt x="13225" y="1723"/>
                      <a:pt x="13950" y="1723"/>
                    </a:cubicBezTo>
                    <a:cubicBezTo>
                      <a:pt x="13953" y="1730"/>
                      <a:pt x="13972" y="1761"/>
                      <a:pt x="13995" y="1832"/>
                    </a:cubicBezTo>
                    <a:cubicBezTo>
                      <a:pt x="14408" y="3217"/>
                      <a:pt x="11310" y="6113"/>
                      <a:pt x="9260" y="7607"/>
                    </a:cubicBezTo>
                    <a:cubicBezTo>
                      <a:pt x="9162" y="7678"/>
                      <a:pt x="9102" y="7784"/>
                      <a:pt x="9084" y="7900"/>
                    </a:cubicBezTo>
                    <a:cubicBezTo>
                      <a:pt x="9080" y="7896"/>
                      <a:pt x="9075" y="7896"/>
                      <a:pt x="9072" y="7893"/>
                    </a:cubicBezTo>
                    <a:cubicBezTo>
                      <a:pt x="7356" y="5865"/>
                      <a:pt x="4803" y="2298"/>
                      <a:pt x="5092" y="1137"/>
                    </a:cubicBezTo>
                    <a:cubicBezTo>
                      <a:pt x="5118" y="1028"/>
                      <a:pt x="5171" y="969"/>
                      <a:pt x="5276" y="927"/>
                    </a:cubicBezTo>
                    <a:cubicBezTo>
                      <a:pt x="5347" y="897"/>
                      <a:pt x="5419" y="882"/>
                      <a:pt x="5486" y="882"/>
                    </a:cubicBezTo>
                    <a:close/>
                    <a:moveTo>
                      <a:pt x="1589" y="4813"/>
                    </a:moveTo>
                    <a:cubicBezTo>
                      <a:pt x="3046" y="4813"/>
                      <a:pt x="5959" y="6709"/>
                      <a:pt x="7668" y="7948"/>
                    </a:cubicBezTo>
                    <a:cubicBezTo>
                      <a:pt x="7540" y="8024"/>
                      <a:pt x="7401" y="8103"/>
                      <a:pt x="7255" y="8189"/>
                    </a:cubicBezTo>
                    <a:cubicBezTo>
                      <a:pt x="7233" y="8002"/>
                      <a:pt x="7093" y="7844"/>
                      <a:pt x="6902" y="7802"/>
                    </a:cubicBezTo>
                    <a:cubicBezTo>
                      <a:pt x="4682" y="7371"/>
                      <a:pt x="1382" y="6338"/>
                      <a:pt x="980" y="5399"/>
                    </a:cubicBezTo>
                    <a:cubicBezTo>
                      <a:pt x="939" y="5309"/>
                      <a:pt x="920" y="5204"/>
                      <a:pt x="1022" y="5042"/>
                    </a:cubicBezTo>
                    <a:cubicBezTo>
                      <a:pt x="1086" y="4945"/>
                      <a:pt x="1213" y="4813"/>
                      <a:pt x="1589" y="4813"/>
                    </a:cubicBezTo>
                    <a:close/>
                    <a:moveTo>
                      <a:pt x="13559" y="8084"/>
                    </a:moveTo>
                    <a:cubicBezTo>
                      <a:pt x="16086" y="8084"/>
                      <a:pt x="16679" y="8602"/>
                      <a:pt x="16822" y="8827"/>
                    </a:cubicBezTo>
                    <a:cubicBezTo>
                      <a:pt x="16863" y="8891"/>
                      <a:pt x="16988" y="9090"/>
                      <a:pt x="16751" y="9571"/>
                    </a:cubicBezTo>
                    <a:cubicBezTo>
                      <a:pt x="16627" y="9826"/>
                      <a:pt x="16267" y="9958"/>
                      <a:pt x="15685" y="9958"/>
                    </a:cubicBezTo>
                    <a:cubicBezTo>
                      <a:pt x="14077" y="9954"/>
                      <a:pt x="11501" y="8955"/>
                      <a:pt x="10059" y="8336"/>
                    </a:cubicBezTo>
                    <a:cubicBezTo>
                      <a:pt x="10770" y="8241"/>
                      <a:pt x="12184" y="8084"/>
                      <a:pt x="13559" y="8084"/>
                    </a:cubicBezTo>
                    <a:close/>
                    <a:moveTo>
                      <a:pt x="6286" y="8730"/>
                    </a:moveTo>
                    <a:lnTo>
                      <a:pt x="6286" y="8730"/>
                    </a:lnTo>
                    <a:cubicBezTo>
                      <a:pt x="4476" y="9717"/>
                      <a:pt x="2039" y="10927"/>
                      <a:pt x="1070" y="10927"/>
                    </a:cubicBezTo>
                    <a:cubicBezTo>
                      <a:pt x="961" y="10927"/>
                      <a:pt x="924" y="10908"/>
                      <a:pt x="924" y="10908"/>
                    </a:cubicBezTo>
                    <a:cubicBezTo>
                      <a:pt x="1198" y="9695"/>
                      <a:pt x="4146" y="8967"/>
                      <a:pt x="6286" y="8730"/>
                    </a:cubicBezTo>
                    <a:close/>
                    <a:moveTo>
                      <a:pt x="9470" y="9364"/>
                    </a:moveTo>
                    <a:lnTo>
                      <a:pt x="9470" y="9364"/>
                    </a:lnTo>
                    <a:cubicBezTo>
                      <a:pt x="11333" y="10938"/>
                      <a:pt x="12966" y="12695"/>
                      <a:pt x="12820" y="13258"/>
                    </a:cubicBezTo>
                    <a:cubicBezTo>
                      <a:pt x="12804" y="13318"/>
                      <a:pt x="12669" y="13374"/>
                      <a:pt x="12477" y="13405"/>
                    </a:cubicBezTo>
                    <a:cubicBezTo>
                      <a:pt x="12399" y="13417"/>
                      <a:pt x="12322" y="13423"/>
                      <a:pt x="12247" y="13423"/>
                    </a:cubicBezTo>
                    <a:cubicBezTo>
                      <a:pt x="10750" y="13423"/>
                      <a:pt x="9892" y="11077"/>
                      <a:pt x="9470" y="9364"/>
                    </a:cubicBezTo>
                    <a:close/>
                    <a:moveTo>
                      <a:pt x="8291" y="8688"/>
                    </a:moveTo>
                    <a:cubicBezTo>
                      <a:pt x="7897" y="11283"/>
                      <a:pt x="6850" y="14918"/>
                      <a:pt x="5426" y="14918"/>
                    </a:cubicBezTo>
                    <a:cubicBezTo>
                      <a:pt x="5231" y="14918"/>
                      <a:pt x="5020" y="14847"/>
                      <a:pt x="4795" y="14715"/>
                    </a:cubicBezTo>
                    <a:cubicBezTo>
                      <a:pt x="4772" y="14700"/>
                      <a:pt x="4732" y="14674"/>
                      <a:pt x="4717" y="14572"/>
                    </a:cubicBezTo>
                    <a:cubicBezTo>
                      <a:pt x="4552" y="13536"/>
                      <a:pt x="6748" y="10506"/>
                      <a:pt x="8291" y="8688"/>
                    </a:cubicBezTo>
                    <a:close/>
                    <a:moveTo>
                      <a:pt x="5486" y="0"/>
                    </a:moveTo>
                    <a:cubicBezTo>
                      <a:pt x="5306" y="0"/>
                      <a:pt x="5126" y="37"/>
                      <a:pt x="4949" y="105"/>
                    </a:cubicBezTo>
                    <a:cubicBezTo>
                      <a:pt x="4578" y="255"/>
                      <a:pt x="4330" y="536"/>
                      <a:pt x="4232" y="924"/>
                    </a:cubicBezTo>
                    <a:cubicBezTo>
                      <a:pt x="3939" y="2118"/>
                      <a:pt x="5287" y="4352"/>
                      <a:pt x="6564" y="6116"/>
                    </a:cubicBezTo>
                    <a:cubicBezTo>
                      <a:pt x="4942" y="5061"/>
                      <a:pt x="2902" y="3931"/>
                      <a:pt x="1589" y="3931"/>
                    </a:cubicBezTo>
                    <a:cubicBezTo>
                      <a:pt x="842" y="3931"/>
                      <a:pt x="462" y="4276"/>
                      <a:pt x="278" y="4569"/>
                    </a:cubicBezTo>
                    <a:cubicBezTo>
                      <a:pt x="38" y="4948"/>
                      <a:pt x="1" y="5354"/>
                      <a:pt x="166" y="5749"/>
                    </a:cubicBezTo>
                    <a:cubicBezTo>
                      <a:pt x="627" y="6822"/>
                      <a:pt x="2727" y="7626"/>
                      <a:pt x="4461" y="8121"/>
                    </a:cubicBezTo>
                    <a:cubicBezTo>
                      <a:pt x="2637" y="8494"/>
                      <a:pt x="387" y="9244"/>
                      <a:pt x="109" y="10735"/>
                    </a:cubicBezTo>
                    <a:cubicBezTo>
                      <a:pt x="38" y="11118"/>
                      <a:pt x="158" y="11358"/>
                      <a:pt x="271" y="11497"/>
                    </a:cubicBezTo>
                    <a:cubicBezTo>
                      <a:pt x="443" y="11704"/>
                      <a:pt x="714" y="11809"/>
                      <a:pt x="1070" y="11809"/>
                    </a:cubicBezTo>
                    <a:cubicBezTo>
                      <a:pt x="2209" y="11809"/>
                      <a:pt x="4597" y="10648"/>
                      <a:pt x="6342" y="9706"/>
                    </a:cubicBezTo>
                    <a:lnTo>
                      <a:pt x="6342" y="9706"/>
                    </a:lnTo>
                    <a:cubicBezTo>
                      <a:pt x="5115" y="11321"/>
                      <a:pt x="3658" y="13532"/>
                      <a:pt x="3845" y="14707"/>
                    </a:cubicBezTo>
                    <a:cubicBezTo>
                      <a:pt x="3898" y="15041"/>
                      <a:pt x="4067" y="15305"/>
                      <a:pt x="4341" y="15470"/>
                    </a:cubicBezTo>
                    <a:cubicBezTo>
                      <a:pt x="4705" y="15688"/>
                      <a:pt x="5070" y="15800"/>
                      <a:pt x="5426" y="15800"/>
                    </a:cubicBezTo>
                    <a:cubicBezTo>
                      <a:pt x="7323" y="15800"/>
                      <a:pt x="8359" y="12669"/>
                      <a:pt x="8858" y="10435"/>
                    </a:cubicBezTo>
                    <a:cubicBezTo>
                      <a:pt x="9395" y="12161"/>
                      <a:pt x="10427" y="14306"/>
                      <a:pt x="12245" y="14306"/>
                    </a:cubicBezTo>
                    <a:cubicBezTo>
                      <a:pt x="12365" y="14306"/>
                      <a:pt x="12489" y="14298"/>
                      <a:pt x="12612" y="14276"/>
                    </a:cubicBezTo>
                    <a:cubicBezTo>
                      <a:pt x="13349" y="14163"/>
                      <a:pt x="13597" y="13780"/>
                      <a:pt x="13676" y="13476"/>
                    </a:cubicBezTo>
                    <a:cubicBezTo>
                      <a:pt x="13916" y="12544"/>
                      <a:pt x="12605" y="11031"/>
                      <a:pt x="11272" y="9778"/>
                    </a:cubicBezTo>
                    <a:lnTo>
                      <a:pt x="11272" y="9778"/>
                    </a:lnTo>
                    <a:cubicBezTo>
                      <a:pt x="12703" y="10314"/>
                      <a:pt x="14427" y="10840"/>
                      <a:pt x="15685" y="10840"/>
                    </a:cubicBezTo>
                    <a:cubicBezTo>
                      <a:pt x="16634" y="10840"/>
                      <a:pt x="17258" y="10544"/>
                      <a:pt x="17543" y="9962"/>
                    </a:cubicBezTo>
                    <a:cubicBezTo>
                      <a:pt x="17919" y="9199"/>
                      <a:pt x="17764" y="8669"/>
                      <a:pt x="17569" y="8358"/>
                    </a:cubicBezTo>
                    <a:cubicBezTo>
                      <a:pt x="17085" y="7581"/>
                      <a:pt x="15771" y="7201"/>
                      <a:pt x="13559" y="7201"/>
                    </a:cubicBezTo>
                    <a:cubicBezTo>
                      <a:pt x="12662" y="7201"/>
                      <a:pt x="11761" y="7265"/>
                      <a:pt x="11032" y="7337"/>
                    </a:cubicBezTo>
                    <a:cubicBezTo>
                      <a:pt x="12718" y="5929"/>
                      <a:pt x="15373" y="3364"/>
                      <a:pt x="14839" y="1577"/>
                    </a:cubicBezTo>
                    <a:cubicBezTo>
                      <a:pt x="14640" y="912"/>
                      <a:pt x="14149" y="841"/>
                      <a:pt x="13950" y="841"/>
                    </a:cubicBezTo>
                    <a:cubicBezTo>
                      <a:pt x="12666" y="841"/>
                      <a:pt x="10323" y="3856"/>
                      <a:pt x="9091" y="5576"/>
                    </a:cubicBezTo>
                    <a:cubicBezTo>
                      <a:pt x="8562" y="3668"/>
                      <a:pt x="7311" y="0"/>
                      <a:pt x="5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6;p23">
                <a:extLst>
                  <a:ext uri="{FF2B5EF4-FFF2-40B4-BE49-F238E27FC236}">
                    <a16:creationId xmlns:a16="http://schemas.microsoft.com/office/drawing/2014/main" id="{540190E0-EBB7-4E76-BE91-A454CD39C0A8}"/>
                  </a:ext>
                </a:extLst>
              </p:cNvPr>
              <p:cNvSpPr/>
              <p:nvPr/>
            </p:nvSpPr>
            <p:spPr>
              <a:xfrm>
                <a:off x="4147100" y="3599125"/>
                <a:ext cx="88100" cy="887150"/>
              </a:xfrm>
              <a:custGeom>
                <a:avLst/>
                <a:gdLst/>
                <a:ahLst/>
                <a:cxnLst/>
                <a:rect l="l" t="t" r="r" b="b"/>
                <a:pathLst>
                  <a:path w="3524" h="35486" extrusionOk="0">
                    <a:moveTo>
                      <a:pt x="472" y="1"/>
                    </a:moveTo>
                    <a:cubicBezTo>
                      <a:pt x="458" y="1"/>
                      <a:pt x="443" y="1"/>
                      <a:pt x="429" y="3"/>
                    </a:cubicBezTo>
                    <a:cubicBezTo>
                      <a:pt x="185" y="21"/>
                      <a:pt x="1" y="232"/>
                      <a:pt x="20" y="476"/>
                    </a:cubicBezTo>
                    <a:lnTo>
                      <a:pt x="2626" y="35080"/>
                    </a:lnTo>
                    <a:cubicBezTo>
                      <a:pt x="2640" y="35313"/>
                      <a:pt x="2836" y="35486"/>
                      <a:pt x="3065" y="35486"/>
                    </a:cubicBezTo>
                    <a:lnTo>
                      <a:pt x="3099" y="35486"/>
                    </a:lnTo>
                    <a:cubicBezTo>
                      <a:pt x="3339" y="35467"/>
                      <a:pt x="3524" y="35256"/>
                      <a:pt x="3505" y="35013"/>
                    </a:cubicBezTo>
                    <a:lnTo>
                      <a:pt x="902" y="408"/>
                    </a:lnTo>
                    <a:cubicBezTo>
                      <a:pt x="884" y="181"/>
                      <a:pt x="713"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7;p23">
                <a:extLst>
                  <a:ext uri="{FF2B5EF4-FFF2-40B4-BE49-F238E27FC236}">
                    <a16:creationId xmlns:a16="http://schemas.microsoft.com/office/drawing/2014/main" id="{69B2E5E5-7EA0-441F-9B05-287A5E8738A7}"/>
                  </a:ext>
                </a:extLst>
              </p:cNvPr>
              <p:cNvSpPr/>
              <p:nvPr/>
            </p:nvSpPr>
            <p:spPr>
              <a:xfrm>
                <a:off x="2244825" y="3505400"/>
                <a:ext cx="829375" cy="961250"/>
              </a:xfrm>
              <a:custGeom>
                <a:avLst/>
                <a:gdLst/>
                <a:ahLst/>
                <a:cxnLst/>
                <a:rect l="l" t="t" r="r" b="b"/>
                <a:pathLst>
                  <a:path w="33175" h="38450" extrusionOk="0">
                    <a:moveTo>
                      <a:pt x="31001" y="0"/>
                    </a:moveTo>
                    <a:lnTo>
                      <a:pt x="1" y="1007"/>
                    </a:lnTo>
                    <a:lnTo>
                      <a:pt x="128" y="38450"/>
                    </a:lnTo>
                    <a:lnTo>
                      <a:pt x="33174" y="38450"/>
                    </a:lnTo>
                    <a:lnTo>
                      <a:pt x="3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8;p23">
                <a:extLst>
                  <a:ext uri="{FF2B5EF4-FFF2-40B4-BE49-F238E27FC236}">
                    <a16:creationId xmlns:a16="http://schemas.microsoft.com/office/drawing/2014/main" id="{A95C7DB6-122F-4CC5-8828-2303AFA55A45}"/>
                  </a:ext>
                </a:extLst>
              </p:cNvPr>
              <p:cNvSpPr/>
              <p:nvPr/>
            </p:nvSpPr>
            <p:spPr>
              <a:xfrm>
                <a:off x="2370600" y="3562050"/>
                <a:ext cx="448550" cy="394625"/>
              </a:xfrm>
              <a:custGeom>
                <a:avLst/>
                <a:gdLst/>
                <a:ahLst/>
                <a:cxnLst/>
                <a:rect l="l" t="t" r="r" b="b"/>
                <a:pathLst>
                  <a:path w="17942" h="15785" extrusionOk="0">
                    <a:moveTo>
                      <a:pt x="5826" y="884"/>
                    </a:moveTo>
                    <a:cubicBezTo>
                      <a:pt x="5834" y="884"/>
                      <a:pt x="5843" y="884"/>
                      <a:pt x="5851" y="885"/>
                    </a:cubicBezTo>
                    <a:cubicBezTo>
                      <a:pt x="6974" y="930"/>
                      <a:pt x="8134" y="4387"/>
                      <a:pt x="8600" y="6832"/>
                    </a:cubicBezTo>
                    <a:cubicBezTo>
                      <a:pt x="8633" y="7001"/>
                      <a:pt x="8765" y="7140"/>
                      <a:pt x="8934" y="7177"/>
                    </a:cubicBezTo>
                    <a:cubicBezTo>
                      <a:pt x="8969" y="7186"/>
                      <a:pt x="9003" y="7189"/>
                      <a:pt x="9037" y="7189"/>
                    </a:cubicBezTo>
                    <a:cubicBezTo>
                      <a:pt x="9175" y="7189"/>
                      <a:pt x="9304" y="7124"/>
                      <a:pt x="9388" y="7012"/>
                    </a:cubicBezTo>
                    <a:cubicBezTo>
                      <a:pt x="11165" y="4619"/>
                      <a:pt x="13521" y="2059"/>
                      <a:pt x="14261" y="2059"/>
                    </a:cubicBezTo>
                    <a:cubicBezTo>
                      <a:pt x="14265" y="2059"/>
                      <a:pt x="14269" y="2059"/>
                      <a:pt x="14273" y="2060"/>
                    </a:cubicBezTo>
                    <a:cubicBezTo>
                      <a:pt x="14277" y="2063"/>
                      <a:pt x="14296" y="2098"/>
                      <a:pt x="14314" y="2169"/>
                    </a:cubicBezTo>
                    <a:cubicBezTo>
                      <a:pt x="14671" y="3569"/>
                      <a:pt x="11461" y="6337"/>
                      <a:pt x="9354" y="7752"/>
                    </a:cubicBezTo>
                    <a:cubicBezTo>
                      <a:pt x="9253" y="7820"/>
                      <a:pt x="9189" y="7921"/>
                      <a:pt x="9167" y="8033"/>
                    </a:cubicBezTo>
                    <a:cubicBezTo>
                      <a:pt x="9163" y="8033"/>
                      <a:pt x="9159" y="8030"/>
                      <a:pt x="9155" y="8030"/>
                    </a:cubicBezTo>
                    <a:cubicBezTo>
                      <a:pt x="7522" y="5935"/>
                      <a:pt x="5111" y="2270"/>
                      <a:pt x="5446" y="1121"/>
                    </a:cubicBezTo>
                    <a:cubicBezTo>
                      <a:pt x="5475" y="1013"/>
                      <a:pt x="5532" y="956"/>
                      <a:pt x="5640" y="918"/>
                    </a:cubicBezTo>
                    <a:cubicBezTo>
                      <a:pt x="5703" y="895"/>
                      <a:pt x="5766" y="884"/>
                      <a:pt x="5826" y="884"/>
                    </a:cubicBezTo>
                    <a:close/>
                    <a:moveTo>
                      <a:pt x="1745" y="4653"/>
                    </a:moveTo>
                    <a:cubicBezTo>
                      <a:pt x="1764" y="4653"/>
                      <a:pt x="1783" y="4653"/>
                      <a:pt x="1803" y="4654"/>
                    </a:cubicBezTo>
                    <a:cubicBezTo>
                      <a:pt x="3252" y="4714"/>
                      <a:pt x="6091" y="6723"/>
                      <a:pt x="7747" y="8030"/>
                    </a:cubicBezTo>
                    <a:cubicBezTo>
                      <a:pt x="7619" y="8101"/>
                      <a:pt x="7481" y="8172"/>
                      <a:pt x="7326" y="8252"/>
                    </a:cubicBezTo>
                    <a:cubicBezTo>
                      <a:pt x="7316" y="8064"/>
                      <a:pt x="7180" y="7898"/>
                      <a:pt x="6989" y="7853"/>
                    </a:cubicBezTo>
                    <a:cubicBezTo>
                      <a:pt x="4792" y="7331"/>
                      <a:pt x="1533" y="6172"/>
                      <a:pt x="1169" y="5217"/>
                    </a:cubicBezTo>
                    <a:cubicBezTo>
                      <a:pt x="1131" y="5127"/>
                      <a:pt x="1117" y="5023"/>
                      <a:pt x="1225" y="4865"/>
                    </a:cubicBezTo>
                    <a:cubicBezTo>
                      <a:pt x="1289" y="4772"/>
                      <a:pt x="1410" y="4653"/>
                      <a:pt x="1745" y="4653"/>
                    </a:cubicBezTo>
                    <a:close/>
                    <a:moveTo>
                      <a:pt x="12836" y="8383"/>
                    </a:moveTo>
                    <a:cubicBezTo>
                      <a:pt x="13099" y="8383"/>
                      <a:pt x="13366" y="8387"/>
                      <a:pt x="13631" y="8398"/>
                    </a:cubicBezTo>
                    <a:cubicBezTo>
                      <a:pt x="16154" y="8499"/>
                      <a:pt x="16729" y="9040"/>
                      <a:pt x="16860" y="9269"/>
                    </a:cubicBezTo>
                    <a:cubicBezTo>
                      <a:pt x="16898" y="9337"/>
                      <a:pt x="17014" y="9539"/>
                      <a:pt x="16762" y="10012"/>
                    </a:cubicBezTo>
                    <a:cubicBezTo>
                      <a:pt x="16638" y="10240"/>
                      <a:pt x="16321" y="10357"/>
                      <a:pt x="15819" y="10357"/>
                    </a:cubicBezTo>
                    <a:cubicBezTo>
                      <a:pt x="15774" y="10357"/>
                      <a:pt x="15728" y="10356"/>
                      <a:pt x="15681" y="10354"/>
                    </a:cubicBezTo>
                    <a:cubicBezTo>
                      <a:pt x="14074" y="10290"/>
                      <a:pt x="11539" y="9186"/>
                      <a:pt x="10124" y="8510"/>
                    </a:cubicBezTo>
                    <a:cubicBezTo>
                      <a:pt x="10700" y="8459"/>
                      <a:pt x="11735" y="8383"/>
                      <a:pt x="12836" y="8383"/>
                    </a:cubicBezTo>
                    <a:close/>
                    <a:moveTo>
                      <a:pt x="6339" y="8754"/>
                    </a:moveTo>
                    <a:lnTo>
                      <a:pt x="6339" y="8754"/>
                    </a:lnTo>
                    <a:cubicBezTo>
                      <a:pt x="4525" y="9654"/>
                      <a:pt x="2096" y="10742"/>
                      <a:pt x="1092" y="10742"/>
                    </a:cubicBezTo>
                    <a:cubicBezTo>
                      <a:pt x="1073" y="10742"/>
                      <a:pt x="1055" y="10741"/>
                      <a:pt x="1037" y="10741"/>
                    </a:cubicBezTo>
                    <a:cubicBezTo>
                      <a:pt x="932" y="10737"/>
                      <a:pt x="895" y="10718"/>
                      <a:pt x="891" y="10718"/>
                    </a:cubicBezTo>
                    <a:cubicBezTo>
                      <a:pt x="1214" y="9517"/>
                      <a:pt x="4191" y="8905"/>
                      <a:pt x="6339" y="8754"/>
                    </a:cubicBezTo>
                    <a:close/>
                    <a:moveTo>
                      <a:pt x="9497" y="9517"/>
                    </a:moveTo>
                    <a:cubicBezTo>
                      <a:pt x="11292" y="11161"/>
                      <a:pt x="12854" y="12979"/>
                      <a:pt x="12688" y="13539"/>
                    </a:cubicBezTo>
                    <a:cubicBezTo>
                      <a:pt x="12669" y="13598"/>
                      <a:pt x="12534" y="13651"/>
                      <a:pt x="12340" y="13674"/>
                    </a:cubicBezTo>
                    <a:cubicBezTo>
                      <a:pt x="12280" y="13681"/>
                      <a:pt x="12222" y="13684"/>
                      <a:pt x="12165" y="13684"/>
                    </a:cubicBezTo>
                    <a:cubicBezTo>
                      <a:pt x="10633" y="13684"/>
                      <a:pt x="9855" y="11266"/>
                      <a:pt x="9497" y="9517"/>
                    </a:cubicBezTo>
                    <a:close/>
                    <a:moveTo>
                      <a:pt x="8344" y="8792"/>
                    </a:moveTo>
                    <a:cubicBezTo>
                      <a:pt x="7849" y="11348"/>
                      <a:pt x="6673" y="14906"/>
                      <a:pt x="5265" y="14906"/>
                    </a:cubicBezTo>
                    <a:cubicBezTo>
                      <a:pt x="5253" y="14906"/>
                      <a:pt x="5242" y="14905"/>
                      <a:pt x="5231" y="14905"/>
                    </a:cubicBezTo>
                    <a:cubicBezTo>
                      <a:pt x="5040" y="14894"/>
                      <a:pt x="4829" y="14818"/>
                      <a:pt x="4612" y="14676"/>
                    </a:cubicBezTo>
                    <a:cubicBezTo>
                      <a:pt x="4590" y="14661"/>
                      <a:pt x="4552" y="14634"/>
                      <a:pt x="4536" y="14530"/>
                    </a:cubicBezTo>
                    <a:cubicBezTo>
                      <a:pt x="4417" y="13486"/>
                      <a:pt x="6730" y="10550"/>
                      <a:pt x="8344" y="8792"/>
                    </a:cubicBezTo>
                    <a:close/>
                    <a:moveTo>
                      <a:pt x="5825" y="1"/>
                    </a:moveTo>
                    <a:cubicBezTo>
                      <a:pt x="5663" y="1"/>
                      <a:pt x="5503" y="29"/>
                      <a:pt x="5344" y="84"/>
                    </a:cubicBezTo>
                    <a:cubicBezTo>
                      <a:pt x="4969" y="219"/>
                      <a:pt x="4709" y="490"/>
                      <a:pt x="4597" y="873"/>
                    </a:cubicBezTo>
                    <a:cubicBezTo>
                      <a:pt x="4255" y="2056"/>
                      <a:pt x="5513" y="4339"/>
                      <a:pt x="6718" y="6156"/>
                    </a:cubicBezTo>
                    <a:cubicBezTo>
                      <a:pt x="5141" y="5037"/>
                      <a:pt x="3148" y="3824"/>
                      <a:pt x="1837" y="3772"/>
                    </a:cubicBezTo>
                    <a:cubicBezTo>
                      <a:pt x="1806" y="3771"/>
                      <a:pt x="1775" y="3770"/>
                      <a:pt x="1745" y="3770"/>
                    </a:cubicBezTo>
                    <a:cubicBezTo>
                      <a:pt x="1057" y="3770"/>
                      <a:pt x="688" y="4088"/>
                      <a:pt x="500" y="4358"/>
                    </a:cubicBezTo>
                    <a:cubicBezTo>
                      <a:pt x="245" y="4730"/>
                      <a:pt x="188" y="5131"/>
                      <a:pt x="342" y="5533"/>
                    </a:cubicBezTo>
                    <a:cubicBezTo>
                      <a:pt x="760" y="6622"/>
                      <a:pt x="2824" y="7512"/>
                      <a:pt x="4541" y="8075"/>
                    </a:cubicBezTo>
                    <a:cubicBezTo>
                      <a:pt x="2701" y="8371"/>
                      <a:pt x="422" y="9036"/>
                      <a:pt x="87" y="10512"/>
                    </a:cubicBezTo>
                    <a:cubicBezTo>
                      <a:pt x="1" y="10895"/>
                      <a:pt x="110" y="11139"/>
                      <a:pt x="219" y="11278"/>
                    </a:cubicBezTo>
                    <a:cubicBezTo>
                      <a:pt x="380" y="11496"/>
                      <a:pt x="647" y="11608"/>
                      <a:pt x="1004" y="11624"/>
                    </a:cubicBezTo>
                    <a:cubicBezTo>
                      <a:pt x="1027" y="11625"/>
                      <a:pt x="1051" y="11625"/>
                      <a:pt x="1076" y="11625"/>
                    </a:cubicBezTo>
                    <a:cubicBezTo>
                      <a:pt x="2241" y="11625"/>
                      <a:pt x="4607" y="10587"/>
                      <a:pt x="6354" y="9735"/>
                    </a:cubicBezTo>
                    <a:lnTo>
                      <a:pt x="6354" y="9735"/>
                    </a:lnTo>
                    <a:cubicBezTo>
                      <a:pt x="5066" y="11300"/>
                      <a:pt x="3523" y="13449"/>
                      <a:pt x="3662" y="14631"/>
                    </a:cubicBezTo>
                    <a:cubicBezTo>
                      <a:pt x="3699" y="14969"/>
                      <a:pt x="3861" y="15239"/>
                      <a:pt x="4127" y="15412"/>
                    </a:cubicBezTo>
                    <a:cubicBezTo>
                      <a:pt x="4481" y="15645"/>
                      <a:pt x="4841" y="15773"/>
                      <a:pt x="5198" y="15783"/>
                    </a:cubicBezTo>
                    <a:cubicBezTo>
                      <a:pt x="5222" y="15784"/>
                      <a:pt x="5246" y="15785"/>
                      <a:pt x="5269" y="15785"/>
                    </a:cubicBezTo>
                    <a:cubicBezTo>
                      <a:pt x="7123" y="15785"/>
                      <a:pt x="8261" y="12745"/>
                      <a:pt x="8839" y="10560"/>
                    </a:cubicBezTo>
                    <a:cubicBezTo>
                      <a:pt x="9309" y="12307"/>
                      <a:pt x="10255" y="14492"/>
                      <a:pt x="12073" y="14563"/>
                    </a:cubicBezTo>
                    <a:cubicBezTo>
                      <a:pt x="12101" y="14564"/>
                      <a:pt x="12129" y="14565"/>
                      <a:pt x="12157" y="14565"/>
                    </a:cubicBezTo>
                    <a:cubicBezTo>
                      <a:pt x="12251" y="14565"/>
                      <a:pt x="12346" y="14560"/>
                      <a:pt x="12441" y="14548"/>
                    </a:cubicBezTo>
                    <a:cubicBezTo>
                      <a:pt x="13180" y="14462"/>
                      <a:pt x="13444" y="14090"/>
                      <a:pt x="13534" y="13794"/>
                    </a:cubicBezTo>
                    <a:cubicBezTo>
                      <a:pt x="13811" y="12866"/>
                      <a:pt x="12561" y="11304"/>
                      <a:pt x="11281" y="10002"/>
                    </a:cubicBezTo>
                    <a:lnTo>
                      <a:pt x="11281" y="10002"/>
                    </a:lnTo>
                    <a:cubicBezTo>
                      <a:pt x="12688" y="10595"/>
                      <a:pt x="14390" y="11184"/>
                      <a:pt x="15648" y="11236"/>
                    </a:cubicBezTo>
                    <a:cubicBezTo>
                      <a:pt x="15706" y="11239"/>
                      <a:pt x="15763" y="11240"/>
                      <a:pt x="15819" y="11240"/>
                    </a:cubicBezTo>
                    <a:cubicBezTo>
                      <a:pt x="16671" y="11240"/>
                      <a:pt x="17251" y="10968"/>
                      <a:pt x="17540" y="10430"/>
                    </a:cubicBezTo>
                    <a:cubicBezTo>
                      <a:pt x="17941" y="9686"/>
                      <a:pt x="17811" y="9149"/>
                      <a:pt x="17626" y="8834"/>
                    </a:cubicBezTo>
                    <a:cubicBezTo>
                      <a:pt x="17172" y="8033"/>
                      <a:pt x="15877" y="7605"/>
                      <a:pt x="13665" y="7519"/>
                    </a:cubicBezTo>
                    <a:cubicBezTo>
                      <a:pt x="13364" y="7507"/>
                      <a:pt x="13063" y="7501"/>
                      <a:pt x="12767" y="7501"/>
                    </a:cubicBezTo>
                    <a:cubicBezTo>
                      <a:pt x="12182" y="7501"/>
                      <a:pt x="11622" y="7522"/>
                      <a:pt x="11137" y="7550"/>
                    </a:cubicBezTo>
                    <a:cubicBezTo>
                      <a:pt x="12877" y="6209"/>
                      <a:pt x="15629" y="3753"/>
                      <a:pt x="15170" y="1947"/>
                    </a:cubicBezTo>
                    <a:cubicBezTo>
                      <a:pt x="14998" y="1275"/>
                      <a:pt x="14510" y="1185"/>
                      <a:pt x="14307" y="1177"/>
                    </a:cubicBezTo>
                    <a:cubicBezTo>
                      <a:pt x="14295" y="1177"/>
                      <a:pt x="14284" y="1177"/>
                      <a:pt x="14273" y="1177"/>
                    </a:cubicBezTo>
                    <a:cubicBezTo>
                      <a:pt x="12983" y="1177"/>
                      <a:pt x="10552" y="4061"/>
                      <a:pt x="9264" y="5717"/>
                    </a:cubicBezTo>
                    <a:cubicBezTo>
                      <a:pt x="8813" y="3787"/>
                      <a:pt x="7706" y="74"/>
                      <a:pt x="5888" y="2"/>
                    </a:cubicBezTo>
                    <a:cubicBezTo>
                      <a:pt x="5867" y="1"/>
                      <a:pt x="5846" y="1"/>
                      <a:pt x="5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9;p23">
                <a:extLst>
                  <a:ext uri="{FF2B5EF4-FFF2-40B4-BE49-F238E27FC236}">
                    <a16:creationId xmlns:a16="http://schemas.microsoft.com/office/drawing/2014/main" id="{FE45A0E3-A1AD-4FDD-A80E-C5B567702F9A}"/>
                  </a:ext>
                </a:extLst>
              </p:cNvPr>
              <p:cNvSpPr/>
              <p:nvPr/>
            </p:nvSpPr>
            <p:spPr>
              <a:xfrm>
                <a:off x="2524000" y="3511475"/>
                <a:ext cx="115475" cy="967750"/>
              </a:xfrm>
              <a:custGeom>
                <a:avLst/>
                <a:gdLst/>
                <a:ahLst/>
                <a:cxnLst/>
                <a:rect l="l" t="t" r="r" b="b"/>
                <a:pathLst>
                  <a:path w="4619" h="38710" extrusionOk="0">
                    <a:moveTo>
                      <a:pt x="4108" y="0"/>
                    </a:moveTo>
                    <a:cubicBezTo>
                      <a:pt x="3849" y="0"/>
                      <a:pt x="3615" y="188"/>
                      <a:pt x="3590" y="455"/>
                    </a:cubicBezTo>
                    <a:lnTo>
                      <a:pt x="27" y="38158"/>
                    </a:lnTo>
                    <a:cubicBezTo>
                      <a:pt x="0" y="38436"/>
                      <a:pt x="207" y="38680"/>
                      <a:pt x="481" y="38706"/>
                    </a:cubicBezTo>
                    <a:cubicBezTo>
                      <a:pt x="500" y="38710"/>
                      <a:pt x="515" y="38710"/>
                      <a:pt x="530" y="38710"/>
                    </a:cubicBezTo>
                    <a:cubicBezTo>
                      <a:pt x="789" y="38710"/>
                      <a:pt x="1007" y="38514"/>
                      <a:pt x="1033" y="38252"/>
                    </a:cubicBezTo>
                    <a:lnTo>
                      <a:pt x="4592" y="549"/>
                    </a:lnTo>
                    <a:cubicBezTo>
                      <a:pt x="4618" y="272"/>
                      <a:pt x="4416" y="27"/>
                      <a:pt x="4138" y="1"/>
                    </a:cubicBezTo>
                    <a:cubicBezTo>
                      <a:pt x="4128" y="1"/>
                      <a:pt x="4118" y="0"/>
                      <a:pt x="4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0;p23">
                <a:extLst>
                  <a:ext uri="{FF2B5EF4-FFF2-40B4-BE49-F238E27FC236}">
                    <a16:creationId xmlns:a16="http://schemas.microsoft.com/office/drawing/2014/main" id="{0B7D8CD3-7AB6-425C-9F13-8AE91B15FC82}"/>
                  </a:ext>
                </a:extLst>
              </p:cNvPr>
              <p:cNvSpPr/>
              <p:nvPr/>
            </p:nvSpPr>
            <p:spPr>
              <a:xfrm>
                <a:off x="2232150" y="3732200"/>
                <a:ext cx="813875" cy="36900"/>
              </a:xfrm>
              <a:custGeom>
                <a:avLst/>
                <a:gdLst/>
                <a:ahLst/>
                <a:cxnLst/>
                <a:rect l="l" t="t" r="r" b="b"/>
                <a:pathLst>
                  <a:path w="32555" h="1476" extrusionOk="0">
                    <a:moveTo>
                      <a:pt x="32040" y="0"/>
                    </a:moveTo>
                    <a:lnTo>
                      <a:pt x="500" y="465"/>
                    </a:lnTo>
                    <a:cubicBezTo>
                      <a:pt x="222" y="470"/>
                      <a:pt x="0" y="698"/>
                      <a:pt x="4" y="980"/>
                    </a:cubicBezTo>
                    <a:cubicBezTo>
                      <a:pt x="8" y="1254"/>
                      <a:pt x="234" y="1475"/>
                      <a:pt x="508" y="1475"/>
                    </a:cubicBezTo>
                    <a:lnTo>
                      <a:pt x="515" y="1475"/>
                    </a:lnTo>
                    <a:lnTo>
                      <a:pt x="32056" y="1006"/>
                    </a:lnTo>
                    <a:cubicBezTo>
                      <a:pt x="32333" y="1002"/>
                      <a:pt x="32555" y="773"/>
                      <a:pt x="32551" y="496"/>
                    </a:cubicBezTo>
                    <a:cubicBezTo>
                      <a:pt x="32548" y="222"/>
                      <a:pt x="32322" y="0"/>
                      <a:pt x="32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1;p23">
                <a:extLst>
                  <a:ext uri="{FF2B5EF4-FFF2-40B4-BE49-F238E27FC236}">
                    <a16:creationId xmlns:a16="http://schemas.microsoft.com/office/drawing/2014/main" id="{1A6BF889-96B8-4070-90DD-323DBEBF80A2}"/>
                  </a:ext>
                </a:extLst>
              </p:cNvPr>
              <p:cNvSpPr/>
              <p:nvPr/>
            </p:nvSpPr>
            <p:spPr>
              <a:xfrm>
                <a:off x="2797925" y="4025625"/>
                <a:ext cx="1394100" cy="517625"/>
              </a:xfrm>
              <a:custGeom>
                <a:avLst/>
                <a:gdLst/>
                <a:ahLst/>
                <a:cxnLst/>
                <a:rect l="l" t="t" r="r" b="b"/>
                <a:pathLst>
                  <a:path w="55764" h="20705" extrusionOk="0">
                    <a:moveTo>
                      <a:pt x="0" y="1"/>
                    </a:moveTo>
                    <a:lnTo>
                      <a:pt x="0" y="19958"/>
                    </a:lnTo>
                    <a:lnTo>
                      <a:pt x="54595" y="20705"/>
                    </a:lnTo>
                    <a:lnTo>
                      <a:pt x="55763" y="467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2;p23">
                <a:extLst>
                  <a:ext uri="{FF2B5EF4-FFF2-40B4-BE49-F238E27FC236}">
                    <a16:creationId xmlns:a16="http://schemas.microsoft.com/office/drawing/2014/main" id="{C3591A18-8C2D-4087-AB5E-3B8F34F25B0C}"/>
                  </a:ext>
                </a:extLst>
              </p:cNvPr>
              <p:cNvSpPr/>
              <p:nvPr/>
            </p:nvSpPr>
            <p:spPr>
              <a:xfrm>
                <a:off x="3220125" y="4050025"/>
                <a:ext cx="448000" cy="395025"/>
              </a:xfrm>
              <a:custGeom>
                <a:avLst/>
                <a:gdLst/>
                <a:ahLst/>
                <a:cxnLst/>
                <a:rect l="l" t="t" r="r" b="b"/>
                <a:pathLst>
                  <a:path w="17920" h="15801" extrusionOk="0">
                    <a:moveTo>
                      <a:pt x="5487" y="883"/>
                    </a:moveTo>
                    <a:cubicBezTo>
                      <a:pt x="6614" y="883"/>
                      <a:pt x="7909" y="4297"/>
                      <a:pt x="8472" y="6718"/>
                    </a:cubicBezTo>
                    <a:cubicBezTo>
                      <a:pt x="8510" y="6887"/>
                      <a:pt x="8645" y="7019"/>
                      <a:pt x="8818" y="7052"/>
                    </a:cubicBezTo>
                    <a:cubicBezTo>
                      <a:pt x="8844" y="7057"/>
                      <a:pt x="8871" y="7059"/>
                      <a:pt x="8897" y="7059"/>
                    </a:cubicBezTo>
                    <a:cubicBezTo>
                      <a:pt x="9045" y="7059"/>
                      <a:pt x="9181" y="6989"/>
                      <a:pt x="9265" y="6868"/>
                    </a:cubicBezTo>
                    <a:cubicBezTo>
                      <a:pt x="10954" y="4394"/>
                      <a:pt x="13225" y="1725"/>
                      <a:pt x="13951" y="1725"/>
                    </a:cubicBezTo>
                    <a:cubicBezTo>
                      <a:pt x="13954" y="1728"/>
                      <a:pt x="13973" y="1762"/>
                      <a:pt x="13996" y="1833"/>
                    </a:cubicBezTo>
                    <a:cubicBezTo>
                      <a:pt x="14409" y="3219"/>
                      <a:pt x="11310" y="6110"/>
                      <a:pt x="9260" y="7608"/>
                    </a:cubicBezTo>
                    <a:cubicBezTo>
                      <a:pt x="9163" y="7679"/>
                      <a:pt x="9103" y="7785"/>
                      <a:pt x="9085" y="7898"/>
                    </a:cubicBezTo>
                    <a:cubicBezTo>
                      <a:pt x="9080" y="7898"/>
                      <a:pt x="9076" y="7893"/>
                      <a:pt x="9073" y="7893"/>
                    </a:cubicBezTo>
                    <a:cubicBezTo>
                      <a:pt x="7357" y="5862"/>
                      <a:pt x="4804" y="2299"/>
                      <a:pt x="5092" y="1134"/>
                    </a:cubicBezTo>
                    <a:cubicBezTo>
                      <a:pt x="5119" y="1030"/>
                      <a:pt x="5172" y="969"/>
                      <a:pt x="5277" y="924"/>
                    </a:cubicBezTo>
                    <a:cubicBezTo>
                      <a:pt x="5348" y="898"/>
                      <a:pt x="5420" y="883"/>
                      <a:pt x="5487" y="883"/>
                    </a:cubicBezTo>
                    <a:close/>
                    <a:moveTo>
                      <a:pt x="1590" y="4815"/>
                    </a:moveTo>
                    <a:cubicBezTo>
                      <a:pt x="3047" y="4815"/>
                      <a:pt x="5960" y="6707"/>
                      <a:pt x="7669" y="7950"/>
                    </a:cubicBezTo>
                    <a:cubicBezTo>
                      <a:pt x="7541" y="8025"/>
                      <a:pt x="7402" y="8104"/>
                      <a:pt x="7255" y="8190"/>
                    </a:cubicBezTo>
                    <a:cubicBezTo>
                      <a:pt x="7233" y="7999"/>
                      <a:pt x="7094" y="7841"/>
                      <a:pt x="6903" y="7803"/>
                    </a:cubicBezTo>
                    <a:cubicBezTo>
                      <a:pt x="4683" y="7371"/>
                      <a:pt x="1383" y="6339"/>
                      <a:pt x="981" y="5400"/>
                    </a:cubicBezTo>
                    <a:cubicBezTo>
                      <a:pt x="940" y="5310"/>
                      <a:pt x="921" y="5205"/>
                      <a:pt x="1023" y="5044"/>
                    </a:cubicBezTo>
                    <a:cubicBezTo>
                      <a:pt x="1087" y="4946"/>
                      <a:pt x="1214" y="4815"/>
                      <a:pt x="1590" y="4815"/>
                    </a:cubicBezTo>
                    <a:close/>
                    <a:moveTo>
                      <a:pt x="13560" y="8085"/>
                    </a:moveTo>
                    <a:cubicBezTo>
                      <a:pt x="16087" y="8085"/>
                      <a:pt x="16680" y="8603"/>
                      <a:pt x="16823" y="8825"/>
                    </a:cubicBezTo>
                    <a:cubicBezTo>
                      <a:pt x="16864" y="8892"/>
                      <a:pt x="16988" y="9092"/>
                      <a:pt x="16752" y="9572"/>
                    </a:cubicBezTo>
                    <a:cubicBezTo>
                      <a:pt x="16627" y="9827"/>
                      <a:pt x="16267" y="9955"/>
                      <a:pt x="15686" y="9955"/>
                    </a:cubicBezTo>
                    <a:cubicBezTo>
                      <a:pt x="14078" y="9955"/>
                      <a:pt x="11502" y="8956"/>
                      <a:pt x="10060" y="8336"/>
                    </a:cubicBezTo>
                    <a:cubicBezTo>
                      <a:pt x="10770" y="8243"/>
                      <a:pt x="12185" y="8085"/>
                      <a:pt x="13560" y="8085"/>
                    </a:cubicBezTo>
                    <a:close/>
                    <a:moveTo>
                      <a:pt x="6286" y="8731"/>
                    </a:moveTo>
                    <a:lnTo>
                      <a:pt x="6286" y="8731"/>
                    </a:lnTo>
                    <a:cubicBezTo>
                      <a:pt x="4477" y="9718"/>
                      <a:pt x="2040" y="10927"/>
                      <a:pt x="1071" y="10927"/>
                    </a:cubicBezTo>
                    <a:cubicBezTo>
                      <a:pt x="962" y="10927"/>
                      <a:pt x="925" y="10908"/>
                      <a:pt x="925" y="10908"/>
                    </a:cubicBezTo>
                    <a:cubicBezTo>
                      <a:pt x="1199" y="9692"/>
                      <a:pt x="4146" y="8967"/>
                      <a:pt x="6286" y="8731"/>
                    </a:cubicBezTo>
                    <a:close/>
                    <a:moveTo>
                      <a:pt x="9471" y="9366"/>
                    </a:moveTo>
                    <a:lnTo>
                      <a:pt x="9471" y="9366"/>
                    </a:lnTo>
                    <a:cubicBezTo>
                      <a:pt x="11333" y="10939"/>
                      <a:pt x="12967" y="12692"/>
                      <a:pt x="12820" y="13255"/>
                    </a:cubicBezTo>
                    <a:cubicBezTo>
                      <a:pt x="12805" y="13315"/>
                      <a:pt x="12670" y="13376"/>
                      <a:pt x="12478" y="13405"/>
                    </a:cubicBezTo>
                    <a:cubicBezTo>
                      <a:pt x="12400" y="13418"/>
                      <a:pt x="12323" y="13424"/>
                      <a:pt x="12248" y="13424"/>
                    </a:cubicBezTo>
                    <a:cubicBezTo>
                      <a:pt x="10750" y="13424"/>
                      <a:pt x="9892" y="11074"/>
                      <a:pt x="9471" y="9366"/>
                    </a:cubicBezTo>
                    <a:close/>
                    <a:moveTo>
                      <a:pt x="8292" y="8686"/>
                    </a:moveTo>
                    <a:cubicBezTo>
                      <a:pt x="7898" y="11281"/>
                      <a:pt x="6850" y="14919"/>
                      <a:pt x="5427" y="14919"/>
                    </a:cubicBezTo>
                    <a:cubicBezTo>
                      <a:pt x="5232" y="14919"/>
                      <a:pt x="5021" y="14847"/>
                      <a:pt x="4796" y="14712"/>
                    </a:cubicBezTo>
                    <a:cubicBezTo>
                      <a:pt x="4773" y="14697"/>
                      <a:pt x="4732" y="14674"/>
                      <a:pt x="4718" y="14570"/>
                    </a:cubicBezTo>
                    <a:cubicBezTo>
                      <a:pt x="4552" y="13533"/>
                      <a:pt x="6749" y="10506"/>
                      <a:pt x="8292" y="8686"/>
                    </a:cubicBezTo>
                    <a:close/>
                    <a:moveTo>
                      <a:pt x="5487" y="1"/>
                    </a:moveTo>
                    <a:cubicBezTo>
                      <a:pt x="5307" y="1"/>
                      <a:pt x="5127" y="39"/>
                      <a:pt x="4950" y="106"/>
                    </a:cubicBezTo>
                    <a:cubicBezTo>
                      <a:pt x="4579" y="256"/>
                      <a:pt x="4331" y="538"/>
                      <a:pt x="4233" y="924"/>
                    </a:cubicBezTo>
                    <a:cubicBezTo>
                      <a:pt x="3936" y="2118"/>
                      <a:pt x="5288" y="4352"/>
                      <a:pt x="6565" y="6118"/>
                    </a:cubicBezTo>
                    <a:cubicBezTo>
                      <a:pt x="4943" y="5063"/>
                      <a:pt x="2903" y="3932"/>
                      <a:pt x="1590" y="3932"/>
                    </a:cubicBezTo>
                    <a:cubicBezTo>
                      <a:pt x="843" y="3932"/>
                      <a:pt x="463" y="4278"/>
                      <a:pt x="279" y="4570"/>
                    </a:cubicBezTo>
                    <a:cubicBezTo>
                      <a:pt x="39" y="4946"/>
                      <a:pt x="1" y="5355"/>
                      <a:pt x="167" y="5746"/>
                    </a:cubicBezTo>
                    <a:cubicBezTo>
                      <a:pt x="628" y="6820"/>
                      <a:pt x="2727" y="7627"/>
                      <a:pt x="4462" y="8123"/>
                    </a:cubicBezTo>
                    <a:cubicBezTo>
                      <a:pt x="2637" y="8491"/>
                      <a:pt x="388" y="9245"/>
                      <a:pt x="110" y="10736"/>
                    </a:cubicBezTo>
                    <a:cubicBezTo>
                      <a:pt x="39" y="11119"/>
                      <a:pt x="159" y="11359"/>
                      <a:pt x="271" y="11494"/>
                    </a:cubicBezTo>
                    <a:cubicBezTo>
                      <a:pt x="444" y="11705"/>
                      <a:pt x="715" y="11810"/>
                      <a:pt x="1071" y="11810"/>
                    </a:cubicBezTo>
                    <a:cubicBezTo>
                      <a:pt x="2209" y="11810"/>
                      <a:pt x="4597" y="10650"/>
                      <a:pt x="6343" y="9707"/>
                    </a:cubicBezTo>
                    <a:lnTo>
                      <a:pt x="6343" y="9707"/>
                    </a:lnTo>
                    <a:cubicBezTo>
                      <a:pt x="5115" y="11322"/>
                      <a:pt x="3659" y="13533"/>
                      <a:pt x="3846" y="14709"/>
                    </a:cubicBezTo>
                    <a:cubicBezTo>
                      <a:pt x="3898" y="15043"/>
                      <a:pt x="4068" y="15305"/>
                      <a:pt x="4342" y="15471"/>
                    </a:cubicBezTo>
                    <a:cubicBezTo>
                      <a:pt x="4706" y="15688"/>
                      <a:pt x="5070" y="15801"/>
                      <a:pt x="5427" y="15801"/>
                    </a:cubicBezTo>
                    <a:cubicBezTo>
                      <a:pt x="7323" y="15801"/>
                      <a:pt x="8359" y="12669"/>
                      <a:pt x="8859" y="10435"/>
                    </a:cubicBezTo>
                    <a:cubicBezTo>
                      <a:pt x="9395" y="12159"/>
                      <a:pt x="10428" y="14307"/>
                      <a:pt x="12246" y="14307"/>
                    </a:cubicBezTo>
                    <a:cubicBezTo>
                      <a:pt x="12366" y="14307"/>
                      <a:pt x="12490" y="14296"/>
                      <a:pt x="12613" y="14277"/>
                    </a:cubicBezTo>
                    <a:cubicBezTo>
                      <a:pt x="13350" y="14161"/>
                      <a:pt x="13598" y="13778"/>
                      <a:pt x="13676" y="13477"/>
                    </a:cubicBezTo>
                    <a:cubicBezTo>
                      <a:pt x="13917" y="12542"/>
                      <a:pt x="12606" y="11029"/>
                      <a:pt x="11273" y="9778"/>
                    </a:cubicBezTo>
                    <a:lnTo>
                      <a:pt x="11273" y="9778"/>
                    </a:lnTo>
                    <a:cubicBezTo>
                      <a:pt x="12704" y="10315"/>
                      <a:pt x="14428" y="10837"/>
                      <a:pt x="15686" y="10837"/>
                    </a:cubicBezTo>
                    <a:cubicBezTo>
                      <a:pt x="16635" y="10837"/>
                      <a:pt x="17258" y="10544"/>
                      <a:pt x="17544" y="9959"/>
                    </a:cubicBezTo>
                    <a:cubicBezTo>
                      <a:pt x="17920" y="9200"/>
                      <a:pt x="17765" y="8671"/>
                      <a:pt x="17570" y="8359"/>
                    </a:cubicBezTo>
                    <a:cubicBezTo>
                      <a:pt x="17086" y="7582"/>
                      <a:pt x="15771" y="7203"/>
                      <a:pt x="13560" y="7203"/>
                    </a:cubicBezTo>
                    <a:cubicBezTo>
                      <a:pt x="12662" y="7203"/>
                      <a:pt x="11761" y="7267"/>
                      <a:pt x="11033" y="7334"/>
                    </a:cubicBezTo>
                    <a:cubicBezTo>
                      <a:pt x="12719" y="5926"/>
                      <a:pt x="15374" y="3365"/>
                      <a:pt x="14840" y="1578"/>
                    </a:cubicBezTo>
                    <a:cubicBezTo>
                      <a:pt x="14641" y="914"/>
                      <a:pt x="14149" y="841"/>
                      <a:pt x="13951" y="841"/>
                    </a:cubicBezTo>
                    <a:cubicBezTo>
                      <a:pt x="12667" y="841"/>
                      <a:pt x="10324" y="3857"/>
                      <a:pt x="9092" y="5577"/>
                    </a:cubicBezTo>
                    <a:cubicBezTo>
                      <a:pt x="8562" y="3666"/>
                      <a:pt x="7312" y="1"/>
                      <a:pt x="5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3;p23">
                <a:extLst>
                  <a:ext uri="{FF2B5EF4-FFF2-40B4-BE49-F238E27FC236}">
                    <a16:creationId xmlns:a16="http://schemas.microsoft.com/office/drawing/2014/main" id="{7AA60FDD-9D72-4A4F-B58F-1CD79C0FC44D}"/>
                  </a:ext>
                </a:extLst>
              </p:cNvPr>
              <p:cNvSpPr/>
              <p:nvPr/>
            </p:nvSpPr>
            <p:spPr>
              <a:xfrm>
                <a:off x="2784975" y="4216850"/>
                <a:ext cx="1408075" cy="101200"/>
              </a:xfrm>
              <a:custGeom>
                <a:avLst/>
                <a:gdLst/>
                <a:ahLst/>
                <a:cxnLst/>
                <a:rect l="l" t="t" r="r" b="b"/>
                <a:pathLst>
                  <a:path w="56323" h="4048" extrusionOk="0">
                    <a:moveTo>
                      <a:pt x="495" y="1"/>
                    </a:moveTo>
                    <a:cubicBezTo>
                      <a:pt x="236" y="1"/>
                      <a:pt x="29" y="219"/>
                      <a:pt x="14" y="481"/>
                    </a:cubicBezTo>
                    <a:cubicBezTo>
                      <a:pt x="0" y="759"/>
                      <a:pt x="214" y="995"/>
                      <a:pt x="492" y="1010"/>
                    </a:cubicBezTo>
                    <a:lnTo>
                      <a:pt x="55778" y="4048"/>
                    </a:lnTo>
                    <a:lnTo>
                      <a:pt x="55804" y="4048"/>
                    </a:lnTo>
                    <a:cubicBezTo>
                      <a:pt x="56071" y="4048"/>
                      <a:pt x="56292" y="3842"/>
                      <a:pt x="56307" y="3571"/>
                    </a:cubicBezTo>
                    <a:cubicBezTo>
                      <a:pt x="56323" y="3293"/>
                      <a:pt x="56108" y="3057"/>
                      <a:pt x="55834" y="3041"/>
                    </a:cubicBezTo>
                    <a:lnTo>
                      <a:pt x="544" y="3"/>
                    </a:lnTo>
                    <a:cubicBezTo>
                      <a:pt x="528" y="2"/>
                      <a:pt x="511" y="1"/>
                      <a:pt x="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4;p23">
                <a:extLst>
                  <a:ext uri="{FF2B5EF4-FFF2-40B4-BE49-F238E27FC236}">
                    <a16:creationId xmlns:a16="http://schemas.microsoft.com/office/drawing/2014/main" id="{9822ADAC-0E6C-434F-9FC1-68ED49DA26F6}"/>
                  </a:ext>
                </a:extLst>
              </p:cNvPr>
              <p:cNvSpPr/>
              <p:nvPr/>
            </p:nvSpPr>
            <p:spPr>
              <a:xfrm>
                <a:off x="3430500" y="4067100"/>
                <a:ext cx="25200" cy="478875"/>
              </a:xfrm>
              <a:custGeom>
                <a:avLst/>
                <a:gdLst/>
                <a:ahLst/>
                <a:cxnLst/>
                <a:rect l="l" t="t" r="r" b="b"/>
                <a:pathLst>
                  <a:path w="1008" h="19155" extrusionOk="0">
                    <a:moveTo>
                      <a:pt x="504" y="1"/>
                    </a:moveTo>
                    <a:cubicBezTo>
                      <a:pt x="226" y="1"/>
                      <a:pt x="1" y="226"/>
                      <a:pt x="1" y="505"/>
                    </a:cubicBezTo>
                    <a:lnTo>
                      <a:pt x="1" y="18651"/>
                    </a:lnTo>
                    <a:cubicBezTo>
                      <a:pt x="1" y="18930"/>
                      <a:pt x="226" y="19155"/>
                      <a:pt x="504" y="19155"/>
                    </a:cubicBezTo>
                    <a:cubicBezTo>
                      <a:pt x="782" y="19155"/>
                      <a:pt x="1007" y="18930"/>
                      <a:pt x="1007" y="18651"/>
                    </a:cubicBezTo>
                    <a:lnTo>
                      <a:pt x="1007" y="505"/>
                    </a:lnTo>
                    <a:cubicBezTo>
                      <a:pt x="1007" y="226"/>
                      <a:pt x="782" y="1"/>
                      <a:pt x="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5;p23">
                <a:extLst>
                  <a:ext uri="{FF2B5EF4-FFF2-40B4-BE49-F238E27FC236}">
                    <a16:creationId xmlns:a16="http://schemas.microsoft.com/office/drawing/2014/main" id="{D9A2FA5C-F1E9-42D5-B5D3-33F5060230A3}"/>
                  </a:ext>
                </a:extLst>
              </p:cNvPr>
              <p:cNvSpPr/>
              <p:nvPr/>
            </p:nvSpPr>
            <p:spPr>
              <a:xfrm>
                <a:off x="1381675" y="2446625"/>
                <a:ext cx="3401550" cy="2549950"/>
              </a:xfrm>
              <a:custGeom>
                <a:avLst/>
                <a:gdLst/>
                <a:ahLst/>
                <a:cxnLst/>
                <a:rect l="l" t="t" r="r" b="b"/>
                <a:pathLst>
                  <a:path w="136062" h="101998" extrusionOk="0">
                    <a:moveTo>
                      <a:pt x="936" y="0"/>
                    </a:moveTo>
                    <a:cubicBezTo>
                      <a:pt x="418" y="0"/>
                      <a:pt x="1" y="417"/>
                      <a:pt x="1" y="935"/>
                    </a:cubicBezTo>
                    <a:cubicBezTo>
                      <a:pt x="1" y="1450"/>
                      <a:pt x="418" y="1870"/>
                      <a:pt x="936" y="1870"/>
                    </a:cubicBezTo>
                    <a:lnTo>
                      <a:pt x="18771" y="1870"/>
                    </a:lnTo>
                    <a:lnTo>
                      <a:pt x="33295" y="101197"/>
                    </a:lnTo>
                    <a:cubicBezTo>
                      <a:pt x="33359" y="101659"/>
                      <a:pt x="33753" y="101997"/>
                      <a:pt x="34219" y="101997"/>
                    </a:cubicBezTo>
                    <a:lnTo>
                      <a:pt x="135126" y="101997"/>
                    </a:lnTo>
                    <a:cubicBezTo>
                      <a:pt x="135644" y="101997"/>
                      <a:pt x="136061" y="101580"/>
                      <a:pt x="136061" y="101062"/>
                    </a:cubicBezTo>
                    <a:cubicBezTo>
                      <a:pt x="136061" y="100547"/>
                      <a:pt x="135644" y="100131"/>
                      <a:pt x="135126" y="100131"/>
                    </a:cubicBezTo>
                    <a:lnTo>
                      <a:pt x="35026" y="100131"/>
                    </a:lnTo>
                    <a:lnTo>
                      <a:pt x="20502" y="800"/>
                    </a:lnTo>
                    <a:cubicBezTo>
                      <a:pt x="20438" y="342"/>
                      <a:pt x="20044" y="0"/>
                      <a:pt x="19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6;p23">
                <a:extLst>
                  <a:ext uri="{FF2B5EF4-FFF2-40B4-BE49-F238E27FC236}">
                    <a16:creationId xmlns:a16="http://schemas.microsoft.com/office/drawing/2014/main" id="{7582C6BB-EED9-485E-9F3C-4EDBD48012A5}"/>
                  </a:ext>
                </a:extLst>
              </p:cNvPr>
              <p:cNvSpPr/>
              <p:nvPr/>
            </p:nvSpPr>
            <p:spPr>
              <a:xfrm>
                <a:off x="1901275" y="2816425"/>
                <a:ext cx="3088825" cy="1816100"/>
              </a:xfrm>
              <a:custGeom>
                <a:avLst/>
                <a:gdLst/>
                <a:ahLst/>
                <a:cxnLst/>
                <a:rect l="l" t="t" r="r" b="b"/>
                <a:pathLst>
                  <a:path w="123553" h="72644" extrusionOk="0">
                    <a:moveTo>
                      <a:pt x="952" y="1"/>
                    </a:moveTo>
                    <a:cubicBezTo>
                      <a:pt x="486" y="1"/>
                      <a:pt x="48" y="396"/>
                      <a:pt x="26" y="892"/>
                    </a:cubicBezTo>
                    <a:cubicBezTo>
                      <a:pt x="0" y="1410"/>
                      <a:pt x="397" y="1846"/>
                      <a:pt x="916" y="1869"/>
                    </a:cubicBezTo>
                    <a:lnTo>
                      <a:pt x="121566" y="7557"/>
                    </a:lnTo>
                    <a:lnTo>
                      <a:pt x="114984" y="70777"/>
                    </a:lnTo>
                    <a:lnTo>
                      <a:pt x="12015" y="70777"/>
                    </a:lnTo>
                    <a:cubicBezTo>
                      <a:pt x="11501" y="70777"/>
                      <a:pt x="11081" y="71194"/>
                      <a:pt x="11081" y="71712"/>
                    </a:cubicBezTo>
                    <a:cubicBezTo>
                      <a:pt x="11081" y="72227"/>
                      <a:pt x="11501" y="72643"/>
                      <a:pt x="12015" y="72643"/>
                    </a:cubicBezTo>
                    <a:lnTo>
                      <a:pt x="115825" y="72643"/>
                    </a:lnTo>
                    <a:cubicBezTo>
                      <a:pt x="116302" y="72643"/>
                      <a:pt x="116704" y="72283"/>
                      <a:pt x="116756" y="71806"/>
                    </a:cubicBezTo>
                    <a:lnTo>
                      <a:pt x="123527" y="6765"/>
                    </a:lnTo>
                    <a:cubicBezTo>
                      <a:pt x="123553" y="6510"/>
                      <a:pt x="123473" y="6254"/>
                      <a:pt x="123305" y="6063"/>
                    </a:cubicBezTo>
                    <a:cubicBezTo>
                      <a:pt x="123140" y="5867"/>
                      <a:pt x="122899" y="5747"/>
                      <a:pt x="122640" y="5736"/>
                    </a:cubicBezTo>
                    <a:lnTo>
                      <a:pt x="1002" y="2"/>
                    </a:lnTo>
                    <a:cubicBezTo>
                      <a:pt x="985" y="1"/>
                      <a:pt x="969" y="1"/>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7;p23">
                <a:extLst>
                  <a:ext uri="{FF2B5EF4-FFF2-40B4-BE49-F238E27FC236}">
                    <a16:creationId xmlns:a16="http://schemas.microsoft.com/office/drawing/2014/main" id="{811C9B2A-844E-45E1-A561-5EB9B636D410}"/>
                  </a:ext>
                </a:extLst>
              </p:cNvPr>
              <p:cNvSpPr/>
              <p:nvPr/>
            </p:nvSpPr>
            <p:spPr>
              <a:xfrm>
                <a:off x="2304200" y="5065375"/>
                <a:ext cx="452775" cy="410750"/>
              </a:xfrm>
              <a:custGeom>
                <a:avLst/>
                <a:gdLst/>
                <a:ahLst/>
                <a:cxnLst/>
                <a:rect l="l" t="t" r="r" b="b"/>
                <a:pathLst>
                  <a:path w="18111" h="16430" extrusionOk="0">
                    <a:moveTo>
                      <a:pt x="9055" y="1"/>
                    </a:moveTo>
                    <a:cubicBezTo>
                      <a:pt x="3993" y="1"/>
                      <a:pt x="1" y="4580"/>
                      <a:pt x="993" y="9822"/>
                    </a:cubicBezTo>
                    <a:cubicBezTo>
                      <a:pt x="1605" y="13058"/>
                      <a:pt x="4215" y="15664"/>
                      <a:pt x="7448" y="16276"/>
                    </a:cubicBezTo>
                    <a:cubicBezTo>
                      <a:pt x="7994" y="16380"/>
                      <a:pt x="8533" y="16430"/>
                      <a:pt x="9059" y="16430"/>
                    </a:cubicBezTo>
                    <a:cubicBezTo>
                      <a:pt x="14120" y="16430"/>
                      <a:pt x="18110" y="11848"/>
                      <a:pt x="17117" y="6608"/>
                    </a:cubicBezTo>
                    <a:cubicBezTo>
                      <a:pt x="16505" y="3375"/>
                      <a:pt x="13895" y="765"/>
                      <a:pt x="10662" y="153"/>
                    </a:cubicBezTo>
                    <a:cubicBezTo>
                      <a:pt x="10118" y="50"/>
                      <a:pt x="9580" y="1"/>
                      <a:pt x="9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8;p23">
                <a:extLst>
                  <a:ext uri="{FF2B5EF4-FFF2-40B4-BE49-F238E27FC236}">
                    <a16:creationId xmlns:a16="http://schemas.microsoft.com/office/drawing/2014/main" id="{2E82C587-41D9-4E59-A30E-23539D0CACF8}"/>
                  </a:ext>
                </a:extLst>
              </p:cNvPr>
              <p:cNvSpPr/>
              <p:nvPr/>
            </p:nvSpPr>
            <p:spPr>
              <a:xfrm>
                <a:off x="4335850" y="5065375"/>
                <a:ext cx="452850" cy="410750"/>
              </a:xfrm>
              <a:custGeom>
                <a:avLst/>
                <a:gdLst/>
                <a:ahLst/>
                <a:cxnLst/>
                <a:rect l="l" t="t" r="r" b="b"/>
                <a:pathLst>
                  <a:path w="18114" h="16430" extrusionOk="0">
                    <a:moveTo>
                      <a:pt x="9058" y="1"/>
                    </a:moveTo>
                    <a:cubicBezTo>
                      <a:pt x="3993" y="1"/>
                      <a:pt x="0" y="4580"/>
                      <a:pt x="993" y="9822"/>
                    </a:cubicBezTo>
                    <a:cubicBezTo>
                      <a:pt x="1609" y="13058"/>
                      <a:pt x="4215" y="15664"/>
                      <a:pt x="7448" y="16276"/>
                    </a:cubicBezTo>
                    <a:cubicBezTo>
                      <a:pt x="7994" y="16380"/>
                      <a:pt x="8533" y="16430"/>
                      <a:pt x="9060" y="16430"/>
                    </a:cubicBezTo>
                    <a:cubicBezTo>
                      <a:pt x="14123" y="16430"/>
                      <a:pt x="18113" y="11848"/>
                      <a:pt x="17120" y="6608"/>
                    </a:cubicBezTo>
                    <a:cubicBezTo>
                      <a:pt x="16508" y="3375"/>
                      <a:pt x="13899" y="765"/>
                      <a:pt x="10666" y="153"/>
                    </a:cubicBezTo>
                    <a:cubicBezTo>
                      <a:pt x="10121" y="50"/>
                      <a:pt x="9584" y="1"/>
                      <a:pt x="9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79;p23">
              <a:extLst>
                <a:ext uri="{FF2B5EF4-FFF2-40B4-BE49-F238E27FC236}">
                  <a16:creationId xmlns:a16="http://schemas.microsoft.com/office/drawing/2014/main" id="{D056CDC9-C3AA-4B13-B686-B0F821543F37}"/>
                </a:ext>
              </a:extLst>
            </p:cNvPr>
            <p:cNvGrpSpPr/>
            <p:nvPr/>
          </p:nvGrpSpPr>
          <p:grpSpPr>
            <a:xfrm>
              <a:off x="0" y="3154008"/>
              <a:ext cx="1226269" cy="1989302"/>
              <a:chOff x="3870325" y="2123325"/>
              <a:chExt cx="856225" cy="1389075"/>
            </a:xfrm>
          </p:grpSpPr>
          <p:sp>
            <p:nvSpPr>
              <p:cNvPr id="54" name="Google Shape;180;p23">
                <a:extLst>
                  <a:ext uri="{FF2B5EF4-FFF2-40B4-BE49-F238E27FC236}">
                    <a16:creationId xmlns:a16="http://schemas.microsoft.com/office/drawing/2014/main" id="{8DD18EAF-29E8-4AE4-BCE2-D4595CCB51DB}"/>
                  </a:ext>
                </a:extLst>
              </p:cNvPr>
              <p:cNvSpPr/>
              <p:nvPr/>
            </p:nvSpPr>
            <p:spPr>
              <a:xfrm>
                <a:off x="3872825" y="2701275"/>
                <a:ext cx="531825" cy="529700"/>
              </a:xfrm>
              <a:custGeom>
                <a:avLst/>
                <a:gdLst/>
                <a:ahLst/>
                <a:cxnLst/>
                <a:rect l="l" t="t" r="r" b="b"/>
                <a:pathLst>
                  <a:path w="21273" h="21188" extrusionOk="0">
                    <a:moveTo>
                      <a:pt x="15177" y="0"/>
                    </a:moveTo>
                    <a:cubicBezTo>
                      <a:pt x="14825" y="0"/>
                      <a:pt x="14482" y="68"/>
                      <a:pt x="14162" y="212"/>
                    </a:cubicBezTo>
                    <a:cubicBezTo>
                      <a:pt x="11015" y="1631"/>
                      <a:pt x="12815" y="11620"/>
                      <a:pt x="12845" y="13611"/>
                    </a:cubicBezTo>
                    <a:cubicBezTo>
                      <a:pt x="12871" y="15595"/>
                      <a:pt x="1650" y="16724"/>
                      <a:pt x="649" y="16781"/>
                    </a:cubicBezTo>
                    <a:cubicBezTo>
                      <a:pt x="563" y="16786"/>
                      <a:pt x="602" y="18107"/>
                      <a:pt x="593" y="19318"/>
                    </a:cubicBezTo>
                    <a:lnTo>
                      <a:pt x="593" y="19318"/>
                    </a:lnTo>
                    <a:cubicBezTo>
                      <a:pt x="752" y="19135"/>
                      <a:pt x="970" y="18990"/>
                      <a:pt x="1263" y="18915"/>
                    </a:cubicBezTo>
                    <a:cubicBezTo>
                      <a:pt x="1372" y="18887"/>
                      <a:pt x="1528" y="18874"/>
                      <a:pt x="1724" y="18874"/>
                    </a:cubicBezTo>
                    <a:cubicBezTo>
                      <a:pt x="2523" y="18874"/>
                      <a:pt x="3991" y="19082"/>
                      <a:pt x="5750" y="19288"/>
                    </a:cubicBezTo>
                    <a:cubicBezTo>
                      <a:pt x="7510" y="19495"/>
                      <a:pt x="9560" y="19703"/>
                      <a:pt x="11518" y="19703"/>
                    </a:cubicBezTo>
                    <a:cubicBezTo>
                      <a:pt x="14391" y="19703"/>
                      <a:pt x="17066" y="19256"/>
                      <a:pt x="18333" y="17707"/>
                    </a:cubicBezTo>
                    <a:cubicBezTo>
                      <a:pt x="21272" y="14113"/>
                      <a:pt x="19929" y="6441"/>
                      <a:pt x="19929" y="6441"/>
                    </a:cubicBezTo>
                    <a:cubicBezTo>
                      <a:pt x="20490" y="3185"/>
                      <a:pt x="17601" y="0"/>
                      <a:pt x="15177" y="0"/>
                    </a:cubicBezTo>
                    <a:close/>
                    <a:moveTo>
                      <a:pt x="593" y="19318"/>
                    </a:moveTo>
                    <a:lnTo>
                      <a:pt x="593" y="19318"/>
                    </a:lnTo>
                    <a:cubicBezTo>
                      <a:pt x="0" y="19996"/>
                      <a:pt x="212" y="21187"/>
                      <a:pt x="394" y="21187"/>
                    </a:cubicBezTo>
                    <a:cubicBezTo>
                      <a:pt x="439" y="21187"/>
                      <a:pt x="482" y="21114"/>
                      <a:pt x="510" y="20940"/>
                    </a:cubicBezTo>
                    <a:cubicBezTo>
                      <a:pt x="569" y="20573"/>
                      <a:pt x="588" y="19961"/>
                      <a:pt x="593" y="19318"/>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1;p23">
                <a:extLst>
                  <a:ext uri="{FF2B5EF4-FFF2-40B4-BE49-F238E27FC236}">
                    <a16:creationId xmlns:a16="http://schemas.microsoft.com/office/drawing/2014/main" id="{4FC62BA5-B782-4E50-A6D8-6CD176B6BED9}"/>
                  </a:ext>
                </a:extLst>
              </p:cNvPr>
              <p:cNvSpPr/>
              <p:nvPr/>
            </p:nvSpPr>
            <p:spPr>
              <a:xfrm>
                <a:off x="4266100" y="2669025"/>
                <a:ext cx="383400" cy="841850"/>
              </a:xfrm>
              <a:custGeom>
                <a:avLst/>
                <a:gdLst/>
                <a:ahLst/>
                <a:cxnLst/>
                <a:rect l="l" t="t" r="r" b="b"/>
                <a:pathLst>
                  <a:path w="15336" h="33674" extrusionOk="0">
                    <a:moveTo>
                      <a:pt x="4587" y="1"/>
                    </a:moveTo>
                    <a:cubicBezTo>
                      <a:pt x="3541" y="1"/>
                      <a:pt x="2550" y="612"/>
                      <a:pt x="1695" y="2078"/>
                    </a:cubicBezTo>
                    <a:cubicBezTo>
                      <a:pt x="1695" y="2078"/>
                      <a:pt x="1" y="4935"/>
                      <a:pt x="2820" y="8375"/>
                    </a:cubicBezTo>
                    <a:cubicBezTo>
                      <a:pt x="5635" y="11816"/>
                      <a:pt x="6941" y="13362"/>
                      <a:pt x="8522" y="16934"/>
                    </a:cubicBezTo>
                    <a:cubicBezTo>
                      <a:pt x="10406" y="21192"/>
                      <a:pt x="8108" y="32379"/>
                      <a:pt x="9813" y="32379"/>
                    </a:cubicBezTo>
                    <a:cubicBezTo>
                      <a:pt x="9849" y="32379"/>
                      <a:pt x="9887" y="32374"/>
                      <a:pt x="9926" y="32363"/>
                    </a:cubicBezTo>
                    <a:cubicBezTo>
                      <a:pt x="10155" y="32306"/>
                      <a:pt x="10363" y="32280"/>
                      <a:pt x="10553" y="32280"/>
                    </a:cubicBezTo>
                    <a:cubicBezTo>
                      <a:pt x="11957" y="32280"/>
                      <a:pt x="12343" y="33673"/>
                      <a:pt x="12343" y="33673"/>
                    </a:cubicBezTo>
                    <a:cubicBezTo>
                      <a:pt x="12343" y="33673"/>
                      <a:pt x="12158" y="32638"/>
                      <a:pt x="11398" y="31362"/>
                    </a:cubicBezTo>
                    <a:cubicBezTo>
                      <a:pt x="10641" y="30086"/>
                      <a:pt x="15335" y="18790"/>
                      <a:pt x="14688" y="14161"/>
                    </a:cubicBezTo>
                    <a:cubicBezTo>
                      <a:pt x="14166" y="10430"/>
                      <a:pt x="8907" y="1"/>
                      <a:pt x="4587"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2;p23">
                <a:extLst>
                  <a:ext uri="{FF2B5EF4-FFF2-40B4-BE49-F238E27FC236}">
                    <a16:creationId xmlns:a16="http://schemas.microsoft.com/office/drawing/2014/main" id="{6AA34EA7-9E23-4A2F-9AB9-C5E0E7A55DF6}"/>
                  </a:ext>
                </a:extLst>
              </p:cNvPr>
              <p:cNvSpPr/>
              <p:nvPr/>
            </p:nvSpPr>
            <p:spPr>
              <a:xfrm>
                <a:off x="4171800" y="2341500"/>
                <a:ext cx="333725" cy="503525"/>
              </a:xfrm>
              <a:custGeom>
                <a:avLst/>
                <a:gdLst/>
                <a:ahLst/>
                <a:cxnLst/>
                <a:rect l="l" t="t" r="r" b="b"/>
                <a:pathLst>
                  <a:path w="13349" h="20141" extrusionOk="0">
                    <a:moveTo>
                      <a:pt x="6039" y="0"/>
                    </a:moveTo>
                    <a:cubicBezTo>
                      <a:pt x="0" y="0"/>
                      <a:pt x="1948" y="4540"/>
                      <a:pt x="3170" y="7685"/>
                    </a:cubicBezTo>
                    <a:cubicBezTo>
                      <a:pt x="4510" y="11140"/>
                      <a:pt x="961" y="16466"/>
                      <a:pt x="886" y="18702"/>
                    </a:cubicBezTo>
                    <a:cubicBezTo>
                      <a:pt x="855" y="19626"/>
                      <a:pt x="2672" y="20141"/>
                      <a:pt x="4782" y="20141"/>
                    </a:cubicBezTo>
                    <a:cubicBezTo>
                      <a:pt x="7787" y="20141"/>
                      <a:pt x="11387" y="19098"/>
                      <a:pt x="11097" y="16710"/>
                    </a:cubicBezTo>
                    <a:cubicBezTo>
                      <a:pt x="10404" y="10993"/>
                      <a:pt x="13348" y="7463"/>
                      <a:pt x="11880" y="3973"/>
                    </a:cubicBezTo>
                    <a:cubicBezTo>
                      <a:pt x="10291" y="194"/>
                      <a:pt x="8067" y="138"/>
                      <a:pt x="8067" y="138"/>
                    </a:cubicBezTo>
                    <a:cubicBezTo>
                      <a:pt x="7308" y="44"/>
                      <a:pt x="6635" y="0"/>
                      <a:pt x="6039"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3;p23">
                <a:extLst>
                  <a:ext uri="{FF2B5EF4-FFF2-40B4-BE49-F238E27FC236}">
                    <a16:creationId xmlns:a16="http://schemas.microsoft.com/office/drawing/2014/main" id="{35989894-96D7-4B41-A6BD-CDEADD8149C5}"/>
                  </a:ext>
                </a:extLst>
              </p:cNvPr>
              <p:cNvSpPr/>
              <p:nvPr/>
            </p:nvSpPr>
            <p:spPr>
              <a:xfrm>
                <a:off x="4184605" y="2338822"/>
                <a:ext cx="324100" cy="456881"/>
              </a:xfrm>
              <a:custGeom>
                <a:avLst/>
                <a:gdLst/>
                <a:ahLst/>
                <a:cxnLst/>
                <a:rect l="l" t="t" r="r" b="b"/>
                <a:pathLst>
                  <a:path w="12964" h="17938" extrusionOk="0">
                    <a:moveTo>
                      <a:pt x="7149" y="1"/>
                    </a:moveTo>
                    <a:cubicBezTo>
                      <a:pt x="6948" y="1"/>
                      <a:pt x="6767" y="27"/>
                      <a:pt x="6614" y="53"/>
                    </a:cubicBezTo>
                    <a:cubicBezTo>
                      <a:pt x="6460" y="79"/>
                      <a:pt x="6332" y="105"/>
                      <a:pt x="6249" y="105"/>
                    </a:cubicBezTo>
                    <a:cubicBezTo>
                      <a:pt x="6248" y="105"/>
                      <a:pt x="6246" y="105"/>
                      <a:pt x="6245" y="105"/>
                    </a:cubicBezTo>
                    <a:cubicBezTo>
                      <a:pt x="5931" y="105"/>
                      <a:pt x="6106" y="947"/>
                      <a:pt x="5090" y="1363"/>
                    </a:cubicBezTo>
                    <a:cubicBezTo>
                      <a:pt x="4966" y="1414"/>
                      <a:pt x="4838" y="1436"/>
                      <a:pt x="4708" y="1436"/>
                    </a:cubicBezTo>
                    <a:cubicBezTo>
                      <a:pt x="3760" y="1436"/>
                      <a:pt x="2719" y="249"/>
                      <a:pt x="2719" y="249"/>
                    </a:cubicBezTo>
                    <a:cubicBezTo>
                      <a:pt x="2719" y="249"/>
                      <a:pt x="645" y="294"/>
                      <a:pt x="551" y="1442"/>
                    </a:cubicBezTo>
                    <a:cubicBezTo>
                      <a:pt x="460" y="2589"/>
                      <a:pt x="1970" y="6067"/>
                      <a:pt x="2594" y="8228"/>
                    </a:cubicBezTo>
                    <a:cubicBezTo>
                      <a:pt x="3219" y="10393"/>
                      <a:pt x="1" y="15489"/>
                      <a:pt x="607" y="16129"/>
                    </a:cubicBezTo>
                    <a:cubicBezTo>
                      <a:pt x="1908" y="17500"/>
                      <a:pt x="3854" y="17938"/>
                      <a:pt x="5806" y="17938"/>
                    </a:cubicBezTo>
                    <a:cubicBezTo>
                      <a:pt x="9245" y="17938"/>
                      <a:pt x="12705" y="16581"/>
                      <a:pt x="12705" y="16581"/>
                    </a:cubicBezTo>
                    <a:cubicBezTo>
                      <a:pt x="12964" y="16061"/>
                      <a:pt x="11756" y="10302"/>
                      <a:pt x="12015" y="9192"/>
                    </a:cubicBezTo>
                    <a:cubicBezTo>
                      <a:pt x="12275" y="8085"/>
                      <a:pt x="12008" y="6835"/>
                      <a:pt x="11647" y="4957"/>
                    </a:cubicBezTo>
                    <a:cubicBezTo>
                      <a:pt x="11282" y="3079"/>
                      <a:pt x="9350" y="1205"/>
                      <a:pt x="8421" y="456"/>
                    </a:cubicBezTo>
                    <a:cubicBezTo>
                      <a:pt x="7973" y="94"/>
                      <a:pt x="7527" y="1"/>
                      <a:pt x="7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4;p23">
                <a:extLst>
                  <a:ext uri="{FF2B5EF4-FFF2-40B4-BE49-F238E27FC236}">
                    <a16:creationId xmlns:a16="http://schemas.microsoft.com/office/drawing/2014/main" id="{9B8664FE-DE14-4CD2-A306-31B30E4CD1E9}"/>
                  </a:ext>
                </a:extLst>
              </p:cNvPr>
              <p:cNvSpPr/>
              <p:nvPr/>
            </p:nvSpPr>
            <p:spPr>
              <a:xfrm>
                <a:off x="4370000" y="2180625"/>
                <a:ext cx="356550" cy="281400"/>
              </a:xfrm>
              <a:custGeom>
                <a:avLst/>
                <a:gdLst/>
                <a:ahLst/>
                <a:cxnLst/>
                <a:rect l="l" t="t" r="r" b="b"/>
                <a:pathLst>
                  <a:path w="14262" h="11256" extrusionOk="0">
                    <a:moveTo>
                      <a:pt x="395" y="1"/>
                    </a:moveTo>
                    <a:cubicBezTo>
                      <a:pt x="344" y="1"/>
                      <a:pt x="322" y="54"/>
                      <a:pt x="339" y="185"/>
                    </a:cubicBezTo>
                    <a:cubicBezTo>
                      <a:pt x="339" y="185"/>
                      <a:pt x="0" y="1435"/>
                      <a:pt x="1731" y="1740"/>
                    </a:cubicBezTo>
                    <a:cubicBezTo>
                      <a:pt x="3463" y="2045"/>
                      <a:pt x="7667" y="2048"/>
                      <a:pt x="8141" y="2764"/>
                    </a:cubicBezTo>
                    <a:cubicBezTo>
                      <a:pt x="8619" y="3479"/>
                      <a:pt x="3485" y="4943"/>
                      <a:pt x="2834" y="5760"/>
                    </a:cubicBezTo>
                    <a:cubicBezTo>
                      <a:pt x="2187" y="6573"/>
                      <a:pt x="4784" y="11255"/>
                      <a:pt x="4784" y="11255"/>
                    </a:cubicBezTo>
                    <a:cubicBezTo>
                      <a:pt x="4784" y="11255"/>
                      <a:pt x="14262" y="7051"/>
                      <a:pt x="12526" y="2222"/>
                    </a:cubicBezTo>
                    <a:cubicBezTo>
                      <a:pt x="11959" y="639"/>
                      <a:pt x="10220" y="174"/>
                      <a:pt x="8314" y="174"/>
                    </a:cubicBezTo>
                    <a:cubicBezTo>
                      <a:pt x="6956" y="174"/>
                      <a:pt x="5513" y="410"/>
                      <a:pt x="4347" y="644"/>
                    </a:cubicBezTo>
                    <a:cubicBezTo>
                      <a:pt x="3176" y="882"/>
                      <a:pt x="2284" y="1116"/>
                      <a:pt x="2035" y="1116"/>
                    </a:cubicBezTo>
                    <a:cubicBezTo>
                      <a:pt x="2027" y="1116"/>
                      <a:pt x="2020" y="1115"/>
                      <a:pt x="2014" y="1115"/>
                    </a:cubicBezTo>
                    <a:cubicBezTo>
                      <a:pt x="1429" y="1069"/>
                      <a:pt x="622" y="1"/>
                      <a:pt x="395"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p23">
                <a:extLst>
                  <a:ext uri="{FF2B5EF4-FFF2-40B4-BE49-F238E27FC236}">
                    <a16:creationId xmlns:a16="http://schemas.microsoft.com/office/drawing/2014/main" id="{2221D682-2C26-45E8-9E54-1C09BA7BA60C}"/>
                  </a:ext>
                </a:extLst>
              </p:cNvPr>
              <p:cNvSpPr/>
              <p:nvPr/>
            </p:nvSpPr>
            <p:spPr>
              <a:xfrm>
                <a:off x="3870325" y="3113821"/>
                <a:ext cx="75950" cy="143850"/>
              </a:xfrm>
              <a:custGeom>
                <a:avLst/>
                <a:gdLst/>
                <a:ahLst/>
                <a:cxnLst/>
                <a:rect l="l" t="t" r="r" b="b"/>
                <a:pathLst>
                  <a:path w="3038" h="5754" extrusionOk="0">
                    <a:moveTo>
                      <a:pt x="1152" y="1"/>
                    </a:moveTo>
                    <a:cubicBezTo>
                      <a:pt x="708" y="1"/>
                      <a:pt x="334" y="34"/>
                      <a:pt x="245" y="139"/>
                    </a:cubicBezTo>
                    <a:cubicBezTo>
                      <a:pt x="0" y="437"/>
                      <a:pt x="226" y="5007"/>
                      <a:pt x="463" y="5676"/>
                    </a:cubicBezTo>
                    <a:cubicBezTo>
                      <a:pt x="481" y="5729"/>
                      <a:pt x="501" y="5753"/>
                      <a:pt x="524" y="5753"/>
                    </a:cubicBezTo>
                    <a:cubicBezTo>
                      <a:pt x="790" y="5753"/>
                      <a:pt x="1377" y="2375"/>
                      <a:pt x="2789" y="2330"/>
                    </a:cubicBezTo>
                    <a:cubicBezTo>
                      <a:pt x="3037" y="2323"/>
                      <a:pt x="2973" y="110"/>
                      <a:pt x="2973" y="110"/>
                    </a:cubicBezTo>
                    <a:cubicBezTo>
                      <a:pt x="2973" y="110"/>
                      <a:pt x="1950" y="1"/>
                      <a:pt x="1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6;p23">
                <a:extLst>
                  <a:ext uri="{FF2B5EF4-FFF2-40B4-BE49-F238E27FC236}">
                    <a16:creationId xmlns:a16="http://schemas.microsoft.com/office/drawing/2014/main" id="{FB0D81C1-A3AE-43C5-B439-0CCB9ABCD2E6}"/>
                  </a:ext>
                </a:extLst>
              </p:cNvPr>
              <p:cNvSpPr/>
              <p:nvPr/>
            </p:nvSpPr>
            <p:spPr>
              <a:xfrm>
                <a:off x="3913800" y="3156946"/>
                <a:ext cx="16000" cy="27800"/>
              </a:xfrm>
              <a:custGeom>
                <a:avLst/>
                <a:gdLst/>
                <a:ahLst/>
                <a:cxnLst/>
                <a:rect l="l" t="t" r="r" b="b"/>
                <a:pathLst>
                  <a:path w="640" h="1112" extrusionOk="0">
                    <a:moveTo>
                      <a:pt x="169" y="1"/>
                    </a:moveTo>
                    <a:cubicBezTo>
                      <a:pt x="150" y="1"/>
                      <a:pt x="131" y="4"/>
                      <a:pt x="113" y="11"/>
                    </a:cubicBezTo>
                    <a:cubicBezTo>
                      <a:pt x="64" y="30"/>
                      <a:pt x="30" y="63"/>
                      <a:pt x="15" y="108"/>
                    </a:cubicBezTo>
                    <a:cubicBezTo>
                      <a:pt x="4" y="143"/>
                      <a:pt x="0" y="183"/>
                      <a:pt x="15" y="221"/>
                    </a:cubicBezTo>
                    <a:lnTo>
                      <a:pt x="305" y="1004"/>
                    </a:lnTo>
                    <a:cubicBezTo>
                      <a:pt x="329" y="1069"/>
                      <a:pt x="393" y="1111"/>
                      <a:pt x="461" y="1111"/>
                    </a:cubicBezTo>
                    <a:cubicBezTo>
                      <a:pt x="479" y="1111"/>
                      <a:pt x="498" y="1108"/>
                      <a:pt x="516" y="1102"/>
                    </a:cubicBezTo>
                    <a:cubicBezTo>
                      <a:pt x="598" y="1068"/>
                      <a:pt x="640" y="974"/>
                      <a:pt x="610" y="891"/>
                    </a:cubicBezTo>
                    <a:lnTo>
                      <a:pt x="324" y="108"/>
                    </a:lnTo>
                    <a:cubicBezTo>
                      <a:pt x="298" y="41"/>
                      <a:pt x="234"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7;p23">
                <a:extLst>
                  <a:ext uri="{FF2B5EF4-FFF2-40B4-BE49-F238E27FC236}">
                    <a16:creationId xmlns:a16="http://schemas.microsoft.com/office/drawing/2014/main" id="{1476EF3A-0317-4088-BFA1-E7B2A46C402A}"/>
                  </a:ext>
                </a:extLst>
              </p:cNvPr>
              <p:cNvSpPr/>
              <p:nvPr/>
            </p:nvSpPr>
            <p:spPr>
              <a:xfrm>
                <a:off x="3895725" y="3165971"/>
                <a:ext cx="25425" cy="27375"/>
              </a:xfrm>
              <a:custGeom>
                <a:avLst/>
                <a:gdLst/>
                <a:ahLst/>
                <a:cxnLst/>
                <a:rect l="l" t="t" r="r" b="b"/>
                <a:pathLst>
                  <a:path w="1017" h="1095" extrusionOk="0">
                    <a:moveTo>
                      <a:pt x="174" y="0"/>
                    </a:moveTo>
                    <a:cubicBezTo>
                      <a:pt x="137" y="0"/>
                      <a:pt x="99" y="14"/>
                      <a:pt x="68" y="41"/>
                    </a:cubicBezTo>
                    <a:cubicBezTo>
                      <a:pt x="46" y="60"/>
                      <a:pt x="30" y="82"/>
                      <a:pt x="20" y="109"/>
                    </a:cubicBezTo>
                    <a:cubicBezTo>
                      <a:pt x="1" y="161"/>
                      <a:pt x="11" y="225"/>
                      <a:pt x="49" y="270"/>
                    </a:cubicBezTo>
                    <a:lnTo>
                      <a:pt x="708" y="1038"/>
                    </a:lnTo>
                    <a:cubicBezTo>
                      <a:pt x="742" y="1076"/>
                      <a:pt x="788" y="1095"/>
                      <a:pt x="833" y="1095"/>
                    </a:cubicBezTo>
                    <a:cubicBezTo>
                      <a:pt x="870" y="1095"/>
                      <a:pt x="907" y="1082"/>
                      <a:pt x="937" y="1057"/>
                    </a:cubicBezTo>
                    <a:cubicBezTo>
                      <a:pt x="1005" y="997"/>
                      <a:pt x="1017" y="895"/>
                      <a:pt x="956" y="824"/>
                    </a:cubicBezTo>
                    <a:lnTo>
                      <a:pt x="298" y="60"/>
                    </a:lnTo>
                    <a:cubicBezTo>
                      <a:pt x="266" y="20"/>
                      <a:pt x="221"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8;p23">
                <a:extLst>
                  <a:ext uri="{FF2B5EF4-FFF2-40B4-BE49-F238E27FC236}">
                    <a16:creationId xmlns:a16="http://schemas.microsoft.com/office/drawing/2014/main" id="{44F820AD-5A59-4D22-95E1-8302DA655131}"/>
                  </a:ext>
                </a:extLst>
              </p:cNvPr>
              <p:cNvSpPr/>
              <p:nvPr/>
            </p:nvSpPr>
            <p:spPr>
              <a:xfrm>
                <a:off x="3885475" y="3185621"/>
                <a:ext cx="30300" cy="20925"/>
              </a:xfrm>
              <a:custGeom>
                <a:avLst/>
                <a:gdLst/>
                <a:ahLst/>
                <a:cxnLst/>
                <a:rect l="l" t="t" r="r" b="b"/>
                <a:pathLst>
                  <a:path w="1212" h="837" extrusionOk="0">
                    <a:moveTo>
                      <a:pt x="182" y="0"/>
                    </a:moveTo>
                    <a:cubicBezTo>
                      <a:pt x="127" y="0"/>
                      <a:pt x="71" y="29"/>
                      <a:pt x="41" y="80"/>
                    </a:cubicBezTo>
                    <a:cubicBezTo>
                      <a:pt x="34" y="87"/>
                      <a:pt x="30" y="98"/>
                      <a:pt x="27" y="109"/>
                    </a:cubicBezTo>
                    <a:cubicBezTo>
                      <a:pt x="0" y="181"/>
                      <a:pt x="27" y="264"/>
                      <a:pt x="94" y="305"/>
                    </a:cubicBezTo>
                    <a:lnTo>
                      <a:pt x="941" y="813"/>
                    </a:lnTo>
                    <a:cubicBezTo>
                      <a:pt x="967" y="829"/>
                      <a:pt x="996" y="836"/>
                      <a:pt x="1025" y="836"/>
                    </a:cubicBezTo>
                    <a:cubicBezTo>
                      <a:pt x="1080" y="836"/>
                      <a:pt x="1133" y="809"/>
                      <a:pt x="1163" y="757"/>
                    </a:cubicBezTo>
                    <a:cubicBezTo>
                      <a:pt x="1212" y="678"/>
                      <a:pt x="1186" y="580"/>
                      <a:pt x="1111" y="535"/>
                    </a:cubicBezTo>
                    <a:lnTo>
                      <a:pt x="263" y="23"/>
                    </a:lnTo>
                    <a:cubicBezTo>
                      <a:pt x="238" y="8"/>
                      <a:pt x="210"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9;p23">
                <a:extLst>
                  <a:ext uri="{FF2B5EF4-FFF2-40B4-BE49-F238E27FC236}">
                    <a16:creationId xmlns:a16="http://schemas.microsoft.com/office/drawing/2014/main" id="{1332F4AA-060F-42AC-BE65-68552829A42B}"/>
                  </a:ext>
                </a:extLst>
              </p:cNvPr>
              <p:cNvSpPr/>
              <p:nvPr/>
            </p:nvSpPr>
            <p:spPr>
              <a:xfrm>
                <a:off x="4061250" y="2994325"/>
                <a:ext cx="261625" cy="129675"/>
              </a:xfrm>
              <a:custGeom>
                <a:avLst/>
                <a:gdLst/>
                <a:ahLst/>
                <a:cxnLst/>
                <a:rect l="l" t="t" r="r" b="b"/>
                <a:pathLst>
                  <a:path w="10465" h="5187" extrusionOk="0">
                    <a:moveTo>
                      <a:pt x="8134" y="0"/>
                    </a:moveTo>
                    <a:lnTo>
                      <a:pt x="7434" y="2421"/>
                    </a:lnTo>
                    <a:lnTo>
                      <a:pt x="6057" y="1935"/>
                    </a:lnTo>
                    <a:cubicBezTo>
                      <a:pt x="5850" y="2496"/>
                      <a:pt x="5639" y="3030"/>
                      <a:pt x="5485" y="3294"/>
                    </a:cubicBezTo>
                    <a:cubicBezTo>
                      <a:pt x="5075" y="3986"/>
                      <a:pt x="0" y="4796"/>
                      <a:pt x="346" y="4882"/>
                    </a:cubicBezTo>
                    <a:cubicBezTo>
                      <a:pt x="546" y="4931"/>
                      <a:pt x="2695" y="5187"/>
                      <a:pt x="4769" y="5187"/>
                    </a:cubicBezTo>
                    <a:cubicBezTo>
                      <a:pt x="6331" y="5187"/>
                      <a:pt x="7848" y="5044"/>
                      <a:pt x="8447" y="4559"/>
                    </a:cubicBezTo>
                    <a:cubicBezTo>
                      <a:pt x="9840" y="3433"/>
                      <a:pt x="10464" y="0"/>
                      <a:pt x="10464" y="0"/>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0;p23">
                <a:extLst>
                  <a:ext uri="{FF2B5EF4-FFF2-40B4-BE49-F238E27FC236}">
                    <a16:creationId xmlns:a16="http://schemas.microsoft.com/office/drawing/2014/main" id="{4F096EEB-A177-48AD-9E6F-EFD7EB20AC10}"/>
                  </a:ext>
                </a:extLst>
              </p:cNvPr>
              <p:cNvSpPr/>
              <p:nvPr/>
            </p:nvSpPr>
            <p:spPr>
              <a:xfrm>
                <a:off x="4445750" y="2951125"/>
                <a:ext cx="114900" cy="330600"/>
              </a:xfrm>
              <a:custGeom>
                <a:avLst/>
                <a:gdLst/>
                <a:ahLst/>
                <a:cxnLst/>
                <a:rect l="l" t="t" r="r" b="b"/>
                <a:pathLst>
                  <a:path w="4596" h="13224" extrusionOk="0">
                    <a:moveTo>
                      <a:pt x="2868" y="0"/>
                    </a:moveTo>
                    <a:cubicBezTo>
                      <a:pt x="2255" y="0"/>
                      <a:pt x="0" y="1336"/>
                      <a:pt x="0" y="1336"/>
                    </a:cubicBezTo>
                    <a:cubicBezTo>
                      <a:pt x="0" y="1336"/>
                      <a:pt x="1551" y="4024"/>
                      <a:pt x="2236" y="5921"/>
                    </a:cubicBezTo>
                    <a:cubicBezTo>
                      <a:pt x="2913" y="7800"/>
                      <a:pt x="2594" y="13224"/>
                      <a:pt x="2921" y="13224"/>
                    </a:cubicBezTo>
                    <a:cubicBezTo>
                      <a:pt x="2924" y="13224"/>
                      <a:pt x="2924" y="13224"/>
                      <a:pt x="2929" y="13220"/>
                    </a:cubicBezTo>
                    <a:cubicBezTo>
                      <a:pt x="3275" y="13107"/>
                      <a:pt x="4596" y="8797"/>
                      <a:pt x="4465" y="6565"/>
                    </a:cubicBezTo>
                    <a:cubicBezTo>
                      <a:pt x="4329" y="4333"/>
                      <a:pt x="3331" y="290"/>
                      <a:pt x="2988" y="31"/>
                    </a:cubicBezTo>
                    <a:cubicBezTo>
                      <a:pt x="2962" y="8"/>
                      <a:pt x="2921" y="0"/>
                      <a:pt x="2868" y="0"/>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1;p23">
                <a:extLst>
                  <a:ext uri="{FF2B5EF4-FFF2-40B4-BE49-F238E27FC236}">
                    <a16:creationId xmlns:a16="http://schemas.microsoft.com/office/drawing/2014/main" id="{FB867128-E9B3-4852-8879-8052DBF516E4}"/>
                  </a:ext>
                </a:extLst>
              </p:cNvPr>
              <p:cNvSpPr/>
              <p:nvPr/>
            </p:nvSpPr>
            <p:spPr>
              <a:xfrm>
                <a:off x="4166526" y="2743335"/>
                <a:ext cx="422000" cy="250995"/>
              </a:xfrm>
              <a:custGeom>
                <a:avLst/>
                <a:gdLst/>
                <a:ahLst/>
                <a:cxnLst/>
                <a:rect l="l" t="t" r="r" b="b"/>
                <a:pathLst>
                  <a:path w="16880" h="9249" extrusionOk="0">
                    <a:moveTo>
                      <a:pt x="13428" y="1"/>
                    </a:moveTo>
                    <a:cubicBezTo>
                      <a:pt x="12370" y="1042"/>
                      <a:pt x="5709" y="1170"/>
                      <a:pt x="2491" y="1170"/>
                    </a:cubicBezTo>
                    <a:cubicBezTo>
                      <a:pt x="1439" y="1170"/>
                      <a:pt x="754" y="1156"/>
                      <a:pt x="754" y="1156"/>
                    </a:cubicBezTo>
                    <a:cubicBezTo>
                      <a:pt x="178" y="2767"/>
                      <a:pt x="1" y="8018"/>
                      <a:pt x="690" y="8519"/>
                    </a:cubicBezTo>
                    <a:cubicBezTo>
                      <a:pt x="1062" y="8791"/>
                      <a:pt x="3314" y="8854"/>
                      <a:pt x="5305" y="8854"/>
                    </a:cubicBezTo>
                    <a:cubicBezTo>
                      <a:pt x="6995" y="8854"/>
                      <a:pt x="8497" y="8808"/>
                      <a:pt x="8497" y="8808"/>
                    </a:cubicBezTo>
                    <a:lnTo>
                      <a:pt x="8497" y="7002"/>
                    </a:lnTo>
                    <a:lnTo>
                      <a:pt x="9870" y="9248"/>
                    </a:lnTo>
                    <a:cubicBezTo>
                      <a:pt x="9870" y="9248"/>
                      <a:pt x="16879" y="5703"/>
                      <a:pt x="16706" y="5308"/>
                    </a:cubicBezTo>
                    <a:cubicBezTo>
                      <a:pt x="15200" y="1830"/>
                      <a:pt x="13428" y="1"/>
                      <a:pt x="13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2;p23">
                <a:extLst>
                  <a:ext uri="{FF2B5EF4-FFF2-40B4-BE49-F238E27FC236}">
                    <a16:creationId xmlns:a16="http://schemas.microsoft.com/office/drawing/2014/main" id="{427FFD6F-EF9D-4BEE-8F33-5A780064AB15}"/>
                  </a:ext>
                </a:extLst>
              </p:cNvPr>
              <p:cNvSpPr/>
              <p:nvPr/>
            </p:nvSpPr>
            <p:spPr>
              <a:xfrm>
                <a:off x="4020025" y="2711528"/>
                <a:ext cx="305175" cy="337575"/>
              </a:xfrm>
              <a:custGeom>
                <a:avLst/>
                <a:gdLst/>
                <a:ahLst/>
                <a:cxnLst/>
                <a:rect l="l" t="t" r="r" b="b"/>
                <a:pathLst>
                  <a:path w="12207" h="13503" extrusionOk="0">
                    <a:moveTo>
                      <a:pt x="3592" y="1"/>
                    </a:moveTo>
                    <a:lnTo>
                      <a:pt x="1" y="10303"/>
                    </a:lnTo>
                    <a:lnTo>
                      <a:pt x="9083" y="13503"/>
                    </a:lnTo>
                    <a:lnTo>
                      <a:pt x="12207" y="2726"/>
                    </a:lnTo>
                    <a:lnTo>
                      <a:pt x="35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3;p23">
                <a:extLst>
                  <a:ext uri="{FF2B5EF4-FFF2-40B4-BE49-F238E27FC236}">
                    <a16:creationId xmlns:a16="http://schemas.microsoft.com/office/drawing/2014/main" id="{8CC41513-928B-4D91-9298-FAB052189E21}"/>
                  </a:ext>
                </a:extLst>
              </p:cNvPr>
              <p:cNvSpPr/>
              <p:nvPr/>
            </p:nvSpPr>
            <p:spPr>
              <a:xfrm>
                <a:off x="4110750" y="2684650"/>
                <a:ext cx="51975" cy="74725"/>
              </a:xfrm>
              <a:custGeom>
                <a:avLst/>
                <a:gdLst/>
                <a:ahLst/>
                <a:cxnLst/>
                <a:rect l="l" t="t" r="r" b="b"/>
                <a:pathLst>
                  <a:path w="2079" h="2989" extrusionOk="0">
                    <a:moveTo>
                      <a:pt x="1810" y="1"/>
                    </a:moveTo>
                    <a:cubicBezTo>
                      <a:pt x="1739" y="1"/>
                      <a:pt x="1668" y="32"/>
                      <a:pt x="1618" y="90"/>
                    </a:cubicBezTo>
                    <a:cubicBezTo>
                      <a:pt x="666" y="1276"/>
                      <a:pt x="79" y="2593"/>
                      <a:pt x="53" y="2650"/>
                    </a:cubicBezTo>
                    <a:cubicBezTo>
                      <a:pt x="1" y="2770"/>
                      <a:pt x="53" y="2913"/>
                      <a:pt x="177" y="2966"/>
                    </a:cubicBezTo>
                    <a:cubicBezTo>
                      <a:pt x="207" y="2981"/>
                      <a:pt x="241" y="2989"/>
                      <a:pt x="272" y="2989"/>
                    </a:cubicBezTo>
                    <a:cubicBezTo>
                      <a:pt x="365" y="2989"/>
                      <a:pt x="452" y="2936"/>
                      <a:pt x="493" y="2845"/>
                    </a:cubicBezTo>
                    <a:cubicBezTo>
                      <a:pt x="501" y="2831"/>
                      <a:pt x="1085" y="1525"/>
                      <a:pt x="1995" y="392"/>
                    </a:cubicBezTo>
                    <a:cubicBezTo>
                      <a:pt x="2078" y="290"/>
                      <a:pt x="2063" y="139"/>
                      <a:pt x="1957" y="53"/>
                    </a:cubicBezTo>
                    <a:cubicBezTo>
                      <a:pt x="1914" y="18"/>
                      <a:pt x="1862" y="1"/>
                      <a:pt x="1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4;p23">
                <a:extLst>
                  <a:ext uri="{FF2B5EF4-FFF2-40B4-BE49-F238E27FC236}">
                    <a16:creationId xmlns:a16="http://schemas.microsoft.com/office/drawing/2014/main" id="{AE3933EC-CA87-4B25-B889-A42C27C1228D}"/>
                  </a:ext>
                </a:extLst>
              </p:cNvPr>
              <p:cNvSpPr/>
              <p:nvPr/>
            </p:nvSpPr>
            <p:spPr>
              <a:xfrm>
                <a:off x="4034975" y="2803378"/>
                <a:ext cx="165200" cy="205175"/>
              </a:xfrm>
              <a:custGeom>
                <a:avLst/>
                <a:gdLst/>
                <a:ahLst/>
                <a:cxnLst/>
                <a:rect l="l" t="t" r="r" b="b"/>
                <a:pathLst>
                  <a:path w="6608" h="8207" extrusionOk="0">
                    <a:moveTo>
                      <a:pt x="2670" y="1"/>
                    </a:moveTo>
                    <a:lnTo>
                      <a:pt x="1" y="6027"/>
                    </a:lnTo>
                    <a:lnTo>
                      <a:pt x="6607" y="8206"/>
                    </a:lnTo>
                    <a:lnTo>
                      <a:pt x="5203" y="6738"/>
                    </a:lnTo>
                    <a:lnTo>
                      <a:pt x="26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5;p23">
                <a:extLst>
                  <a:ext uri="{FF2B5EF4-FFF2-40B4-BE49-F238E27FC236}">
                    <a16:creationId xmlns:a16="http://schemas.microsoft.com/office/drawing/2014/main" id="{2DAEDA53-9BBD-4AA1-881E-BD6D8ABB2C70}"/>
                  </a:ext>
                </a:extLst>
              </p:cNvPr>
              <p:cNvSpPr/>
              <p:nvPr/>
            </p:nvSpPr>
            <p:spPr>
              <a:xfrm>
                <a:off x="4484009" y="3437150"/>
                <a:ext cx="162525" cy="75250"/>
              </a:xfrm>
              <a:custGeom>
                <a:avLst/>
                <a:gdLst/>
                <a:ahLst/>
                <a:cxnLst/>
                <a:rect l="l" t="t" r="r" b="b"/>
                <a:pathLst>
                  <a:path w="6501" h="3010" extrusionOk="0">
                    <a:moveTo>
                      <a:pt x="448" y="1"/>
                    </a:moveTo>
                    <a:cubicBezTo>
                      <a:pt x="448" y="1"/>
                      <a:pt x="0" y="2455"/>
                      <a:pt x="275" y="2723"/>
                    </a:cubicBezTo>
                    <a:cubicBezTo>
                      <a:pt x="456" y="2901"/>
                      <a:pt x="2508" y="3009"/>
                      <a:pt x="4081" y="3009"/>
                    </a:cubicBezTo>
                    <a:cubicBezTo>
                      <a:pt x="4894" y="3009"/>
                      <a:pt x="5578" y="2980"/>
                      <a:pt x="5812" y="2918"/>
                    </a:cubicBezTo>
                    <a:cubicBezTo>
                      <a:pt x="6501" y="2733"/>
                      <a:pt x="2578" y="1882"/>
                      <a:pt x="2646" y="351"/>
                    </a:cubicBezTo>
                    <a:cubicBezTo>
                      <a:pt x="2658" y="103"/>
                      <a:pt x="448" y="1"/>
                      <a:pt x="4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6;p23">
                <a:extLst>
                  <a:ext uri="{FF2B5EF4-FFF2-40B4-BE49-F238E27FC236}">
                    <a16:creationId xmlns:a16="http://schemas.microsoft.com/office/drawing/2014/main" id="{09F1260C-7D82-4AB6-A389-CB647F7F3D7B}"/>
                  </a:ext>
                </a:extLst>
              </p:cNvPr>
              <p:cNvSpPr/>
              <p:nvPr/>
            </p:nvSpPr>
            <p:spPr>
              <a:xfrm>
                <a:off x="4532934" y="3457225"/>
                <a:ext cx="29200" cy="13900"/>
              </a:xfrm>
              <a:custGeom>
                <a:avLst/>
                <a:gdLst/>
                <a:ahLst/>
                <a:cxnLst/>
                <a:rect l="l" t="t" r="r" b="b"/>
                <a:pathLst>
                  <a:path w="1168" h="556" extrusionOk="0">
                    <a:moveTo>
                      <a:pt x="989" y="0"/>
                    </a:moveTo>
                    <a:cubicBezTo>
                      <a:pt x="973" y="0"/>
                      <a:pt x="957" y="2"/>
                      <a:pt x="941" y="7"/>
                    </a:cubicBezTo>
                    <a:lnTo>
                      <a:pt x="140" y="237"/>
                    </a:lnTo>
                    <a:cubicBezTo>
                      <a:pt x="53" y="259"/>
                      <a:pt x="1" y="349"/>
                      <a:pt x="27" y="436"/>
                    </a:cubicBezTo>
                    <a:cubicBezTo>
                      <a:pt x="42" y="485"/>
                      <a:pt x="76" y="523"/>
                      <a:pt x="117" y="542"/>
                    </a:cubicBezTo>
                    <a:cubicBezTo>
                      <a:pt x="138" y="551"/>
                      <a:pt x="159" y="555"/>
                      <a:pt x="183" y="555"/>
                    </a:cubicBezTo>
                    <a:cubicBezTo>
                      <a:pt x="198" y="555"/>
                      <a:pt x="214" y="553"/>
                      <a:pt x="230" y="549"/>
                    </a:cubicBezTo>
                    <a:lnTo>
                      <a:pt x="1032" y="320"/>
                    </a:lnTo>
                    <a:cubicBezTo>
                      <a:pt x="1118" y="293"/>
                      <a:pt x="1167" y="203"/>
                      <a:pt x="1144" y="116"/>
                    </a:cubicBezTo>
                    <a:cubicBezTo>
                      <a:pt x="1123" y="46"/>
                      <a:pt x="1059" y="0"/>
                      <a:pt x="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7;p23">
                <a:extLst>
                  <a:ext uri="{FF2B5EF4-FFF2-40B4-BE49-F238E27FC236}">
                    <a16:creationId xmlns:a16="http://schemas.microsoft.com/office/drawing/2014/main" id="{0472F522-FD6E-4049-9B3B-E8486843CFB2}"/>
                  </a:ext>
                </a:extLst>
              </p:cNvPr>
              <p:cNvSpPr/>
              <p:nvPr/>
            </p:nvSpPr>
            <p:spPr>
              <a:xfrm>
                <a:off x="4540559" y="3466550"/>
                <a:ext cx="29675" cy="23100"/>
              </a:xfrm>
              <a:custGeom>
                <a:avLst/>
                <a:gdLst/>
                <a:ahLst/>
                <a:cxnLst/>
                <a:rect l="l" t="t" r="r" b="b"/>
                <a:pathLst>
                  <a:path w="1187" h="924" extrusionOk="0">
                    <a:moveTo>
                      <a:pt x="1000" y="0"/>
                    </a:moveTo>
                    <a:cubicBezTo>
                      <a:pt x="966" y="0"/>
                      <a:pt x="932" y="11"/>
                      <a:pt x="904" y="33"/>
                    </a:cubicBezTo>
                    <a:lnTo>
                      <a:pt x="91" y="631"/>
                    </a:lnTo>
                    <a:cubicBezTo>
                      <a:pt x="16" y="684"/>
                      <a:pt x="0" y="786"/>
                      <a:pt x="57" y="857"/>
                    </a:cubicBezTo>
                    <a:cubicBezTo>
                      <a:pt x="72" y="883"/>
                      <a:pt x="94" y="899"/>
                      <a:pt x="121" y="910"/>
                    </a:cubicBezTo>
                    <a:cubicBezTo>
                      <a:pt x="142" y="919"/>
                      <a:pt x="165" y="924"/>
                      <a:pt x="188" y="924"/>
                    </a:cubicBezTo>
                    <a:cubicBezTo>
                      <a:pt x="221" y="924"/>
                      <a:pt x="255" y="915"/>
                      <a:pt x="283" y="895"/>
                    </a:cubicBezTo>
                    <a:lnTo>
                      <a:pt x="1096" y="293"/>
                    </a:lnTo>
                    <a:cubicBezTo>
                      <a:pt x="1171" y="240"/>
                      <a:pt x="1186" y="138"/>
                      <a:pt x="1133" y="67"/>
                    </a:cubicBezTo>
                    <a:cubicBezTo>
                      <a:pt x="1102" y="24"/>
                      <a:pt x="1051" y="0"/>
                      <a:pt x="1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8;p23">
                <a:extLst>
                  <a:ext uri="{FF2B5EF4-FFF2-40B4-BE49-F238E27FC236}">
                    <a16:creationId xmlns:a16="http://schemas.microsoft.com/office/drawing/2014/main" id="{AB4605F3-CD2F-4F2A-905B-2F04B51080C4}"/>
                  </a:ext>
                </a:extLst>
              </p:cNvPr>
              <p:cNvSpPr/>
              <p:nvPr/>
            </p:nvSpPr>
            <p:spPr>
              <a:xfrm>
                <a:off x="4559384" y="3472900"/>
                <a:ext cx="23550" cy="28325"/>
              </a:xfrm>
              <a:custGeom>
                <a:avLst/>
                <a:gdLst/>
                <a:ahLst/>
                <a:cxnLst/>
                <a:rect l="l" t="t" r="r" b="b"/>
                <a:pathLst>
                  <a:path w="942" h="1133" extrusionOk="0">
                    <a:moveTo>
                      <a:pt x="757" y="1"/>
                    </a:moveTo>
                    <a:cubicBezTo>
                      <a:pt x="706" y="1"/>
                      <a:pt x="657" y="25"/>
                      <a:pt x="625" y="68"/>
                    </a:cubicBezTo>
                    <a:lnTo>
                      <a:pt x="53" y="874"/>
                    </a:lnTo>
                    <a:cubicBezTo>
                      <a:pt x="1" y="949"/>
                      <a:pt x="19" y="1051"/>
                      <a:pt x="91" y="1104"/>
                    </a:cubicBezTo>
                    <a:cubicBezTo>
                      <a:pt x="102" y="1107"/>
                      <a:pt x="109" y="1115"/>
                      <a:pt x="121" y="1119"/>
                    </a:cubicBezTo>
                    <a:cubicBezTo>
                      <a:pt x="141" y="1128"/>
                      <a:pt x="162" y="1132"/>
                      <a:pt x="184" y="1132"/>
                    </a:cubicBezTo>
                    <a:cubicBezTo>
                      <a:pt x="236" y="1132"/>
                      <a:pt x="288" y="1107"/>
                      <a:pt x="320" y="1062"/>
                    </a:cubicBezTo>
                    <a:lnTo>
                      <a:pt x="892" y="261"/>
                    </a:lnTo>
                    <a:cubicBezTo>
                      <a:pt x="941" y="186"/>
                      <a:pt x="927" y="84"/>
                      <a:pt x="851" y="31"/>
                    </a:cubicBezTo>
                    <a:cubicBezTo>
                      <a:pt x="821" y="11"/>
                      <a:pt x="789" y="1"/>
                      <a:pt x="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9;p23">
                <a:extLst>
                  <a:ext uri="{FF2B5EF4-FFF2-40B4-BE49-F238E27FC236}">
                    <a16:creationId xmlns:a16="http://schemas.microsoft.com/office/drawing/2014/main" id="{98350771-76FA-4D80-A68C-F23B17A6ECAA}"/>
                  </a:ext>
                </a:extLst>
              </p:cNvPr>
              <p:cNvSpPr/>
              <p:nvPr/>
            </p:nvSpPr>
            <p:spPr>
              <a:xfrm>
                <a:off x="4034975" y="2341375"/>
                <a:ext cx="536125" cy="402150"/>
              </a:xfrm>
              <a:custGeom>
                <a:avLst/>
                <a:gdLst/>
                <a:ahLst/>
                <a:cxnLst/>
                <a:rect l="l" t="t" r="r" b="b"/>
                <a:pathLst>
                  <a:path w="21445" h="16086" extrusionOk="0">
                    <a:moveTo>
                      <a:pt x="7659" y="1"/>
                    </a:moveTo>
                    <a:cubicBezTo>
                      <a:pt x="7623" y="1"/>
                      <a:pt x="7586" y="2"/>
                      <a:pt x="7548" y="3"/>
                    </a:cubicBezTo>
                    <a:cubicBezTo>
                      <a:pt x="7548" y="3"/>
                      <a:pt x="1" y="3131"/>
                      <a:pt x="2361" y="11284"/>
                    </a:cubicBezTo>
                    <a:cubicBezTo>
                      <a:pt x="3369" y="14761"/>
                      <a:pt x="7720" y="15552"/>
                      <a:pt x="11820" y="15552"/>
                    </a:cubicBezTo>
                    <a:cubicBezTo>
                      <a:pt x="13540" y="15552"/>
                      <a:pt x="15215" y="15413"/>
                      <a:pt x="16582" y="15274"/>
                    </a:cubicBezTo>
                    <a:cubicBezTo>
                      <a:pt x="17947" y="15136"/>
                      <a:pt x="19001" y="14995"/>
                      <a:pt x="19485" y="14995"/>
                    </a:cubicBezTo>
                    <a:cubicBezTo>
                      <a:pt x="19529" y="14995"/>
                      <a:pt x="19569" y="14996"/>
                      <a:pt x="19604" y="14999"/>
                    </a:cubicBezTo>
                    <a:cubicBezTo>
                      <a:pt x="20630" y="15070"/>
                      <a:pt x="21053" y="16085"/>
                      <a:pt x="21236" y="16085"/>
                    </a:cubicBezTo>
                    <a:cubicBezTo>
                      <a:pt x="21269" y="16085"/>
                      <a:pt x="21294" y="16053"/>
                      <a:pt x="21313" y="15978"/>
                    </a:cubicBezTo>
                    <a:cubicBezTo>
                      <a:pt x="21445" y="15462"/>
                      <a:pt x="21313" y="14397"/>
                      <a:pt x="19676" y="13791"/>
                    </a:cubicBezTo>
                    <a:cubicBezTo>
                      <a:pt x="18328" y="13294"/>
                      <a:pt x="9539" y="12711"/>
                      <a:pt x="8718" y="8992"/>
                    </a:cubicBezTo>
                    <a:cubicBezTo>
                      <a:pt x="7790" y="4781"/>
                      <a:pt x="10483" y="1"/>
                      <a:pt x="7659"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0;p23">
                <a:extLst>
                  <a:ext uri="{FF2B5EF4-FFF2-40B4-BE49-F238E27FC236}">
                    <a16:creationId xmlns:a16="http://schemas.microsoft.com/office/drawing/2014/main" id="{8A2CA5BA-FE9D-46C6-BEC2-13C552CDBE8D}"/>
                  </a:ext>
                </a:extLst>
              </p:cNvPr>
              <p:cNvSpPr/>
              <p:nvPr/>
            </p:nvSpPr>
            <p:spPr>
              <a:xfrm>
                <a:off x="4070300" y="2337900"/>
                <a:ext cx="214725" cy="220275"/>
              </a:xfrm>
              <a:custGeom>
                <a:avLst/>
                <a:gdLst/>
                <a:ahLst/>
                <a:cxnLst/>
                <a:rect l="l" t="t" r="r" b="b"/>
                <a:pathLst>
                  <a:path w="8589" h="8811" extrusionOk="0">
                    <a:moveTo>
                      <a:pt x="6602" y="1"/>
                    </a:moveTo>
                    <a:cubicBezTo>
                      <a:pt x="4742" y="1"/>
                      <a:pt x="1" y="3208"/>
                      <a:pt x="500" y="8811"/>
                    </a:cubicBezTo>
                    <a:cubicBezTo>
                      <a:pt x="500" y="8811"/>
                      <a:pt x="6918" y="8811"/>
                      <a:pt x="8085" y="7275"/>
                    </a:cubicBezTo>
                    <a:cubicBezTo>
                      <a:pt x="8589" y="6613"/>
                      <a:pt x="8476" y="458"/>
                      <a:pt x="6910" y="37"/>
                    </a:cubicBezTo>
                    <a:cubicBezTo>
                      <a:pt x="6820" y="13"/>
                      <a:pt x="6716" y="1"/>
                      <a:pt x="6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1;p23">
                <a:extLst>
                  <a:ext uri="{FF2B5EF4-FFF2-40B4-BE49-F238E27FC236}">
                    <a16:creationId xmlns:a16="http://schemas.microsoft.com/office/drawing/2014/main" id="{457B3BF9-FD35-4EEC-A7DE-5A9DAC30614E}"/>
                  </a:ext>
                </a:extLst>
              </p:cNvPr>
              <p:cNvSpPr/>
              <p:nvPr/>
            </p:nvSpPr>
            <p:spPr>
              <a:xfrm>
                <a:off x="4341675" y="2298675"/>
                <a:ext cx="240825" cy="206300"/>
              </a:xfrm>
              <a:custGeom>
                <a:avLst/>
                <a:gdLst/>
                <a:ahLst/>
                <a:cxnLst/>
                <a:rect l="l" t="t" r="r" b="b"/>
                <a:pathLst>
                  <a:path w="9633" h="8252" extrusionOk="0">
                    <a:moveTo>
                      <a:pt x="5419" y="0"/>
                    </a:moveTo>
                    <a:cubicBezTo>
                      <a:pt x="4673" y="0"/>
                      <a:pt x="2469" y="1370"/>
                      <a:pt x="881" y="1606"/>
                    </a:cubicBezTo>
                    <a:cubicBezTo>
                      <a:pt x="0" y="1734"/>
                      <a:pt x="3263" y="8008"/>
                      <a:pt x="4009" y="8223"/>
                    </a:cubicBezTo>
                    <a:cubicBezTo>
                      <a:pt x="4073" y="8242"/>
                      <a:pt x="4159" y="8252"/>
                      <a:pt x="4263" y="8252"/>
                    </a:cubicBezTo>
                    <a:cubicBezTo>
                      <a:pt x="5342" y="8252"/>
                      <a:pt x="8330" y="7215"/>
                      <a:pt x="9083" y="5175"/>
                    </a:cubicBezTo>
                    <a:cubicBezTo>
                      <a:pt x="9632" y="3691"/>
                      <a:pt x="5646" y="97"/>
                      <a:pt x="5646" y="97"/>
                    </a:cubicBezTo>
                    <a:cubicBezTo>
                      <a:pt x="5606" y="30"/>
                      <a:pt x="5528" y="0"/>
                      <a:pt x="5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2;p23">
                <a:extLst>
                  <a:ext uri="{FF2B5EF4-FFF2-40B4-BE49-F238E27FC236}">
                    <a16:creationId xmlns:a16="http://schemas.microsoft.com/office/drawing/2014/main" id="{2434C9A0-7993-4D64-9646-49622493177A}"/>
                  </a:ext>
                </a:extLst>
              </p:cNvPr>
              <p:cNvSpPr/>
              <p:nvPr/>
            </p:nvSpPr>
            <p:spPr>
              <a:xfrm>
                <a:off x="4284350" y="2783425"/>
                <a:ext cx="273475" cy="180525"/>
              </a:xfrm>
              <a:custGeom>
                <a:avLst/>
                <a:gdLst/>
                <a:ahLst/>
                <a:cxnLst/>
                <a:rect l="l" t="t" r="r" b="b"/>
                <a:pathLst>
                  <a:path w="10939" h="7221" extrusionOk="0">
                    <a:moveTo>
                      <a:pt x="8240" y="1"/>
                    </a:moveTo>
                    <a:cubicBezTo>
                      <a:pt x="7837" y="1"/>
                      <a:pt x="6580" y="265"/>
                      <a:pt x="5293" y="528"/>
                    </a:cubicBezTo>
                    <a:cubicBezTo>
                      <a:pt x="4002" y="791"/>
                      <a:pt x="2681" y="1055"/>
                      <a:pt x="2150" y="1055"/>
                    </a:cubicBezTo>
                    <a:cubicBezTo>
                      <a:pt x="2127" y="1055"/>
                      <a:pt x="2108" y="1051"/>
                      <a:pt x="2090" y="1051"/>
                    </a:cubicBezTo>
                    <a:lnTo>
                      <a:pt x="2078" y="1051"/>
                    </a:lnTo>
                    <a:cubicBezTo>
                      <a:pt x="1119" y="1051"/>
                      <a:pt x="1" y="7221"/>
                      <a:pt x="1" y="7221"/>
                    </a:cubicBezTo>
                    <a:cubicBezTo>
                      <a:pt x="1" y="7221"/>
                      <a:pt x="2971" y="7051"/>
                      <a:pt x="3023" y="6983"/>
                    </a:cubicBezTo>
                    <a:cubicBezTo>
                      <a:pt x="3076" y="6920"/>
                      <a:pt x="3621" y="4311"/>
                      <a:pt x="3621" y="4311"/>
                    </a:cubicBezTo>
                    <a:lnTo>
                      <a:pt x="5677" y="7221"/>
                    </a:lnTo>
                    <a:cubicBezTo>
                      <a:pt x="5677" y="7221"/>
                      <a:pt x="10939" y="4540"/>
                      <a:pt x="10875" y="4104"/>
                    </a:cubicBezTo>
                    <a:cubicBezTo>
                      <a:pt x="10811" y="3671"/>
                      <a:pt x="8993" y="39"/>
                      <a:pt x="8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3;p23">
                <a:extLst>
                  <a:ext uri="{FF2B5EF4-FFF2-40B4-BE49-F238E27FC236}">
                    <a16:creationId xmlns:a16="http://schemas.microsoft.com/office/drawing/2014/main" id="{344E2FC3-4B37-4988-AAE2-5E871C983A6D}"/>
                  </a:ext>
                </a:extLst>
              </p:cNvPr>
              <p:cNvSpPr/>
              <p:nvPr/>
            </p:nvSpPr>
            <p:spPr>
              <a:xfrm>
                <a:off x="4097100" y="2566150"/>
                <a:ext cx="278000" cy="155675"/>
              </a:xfrm>
              <a:custGeom>
                <a:avLst/>
                <a:gdLst/>
                <a:ahLst/>
                <a:cxnLst/>
                <a:rect l="l" t="t" r="r" b="b"/>
                <a:pathLst>
                  <a:path w="11120" h="6227" extrusionOk="0">
                    <a:moveTo>
                      <a:pt x="2729" y="1"/>
                    </a:moveTo>
                    <a:cubicBezTo>
                      <a:pt x="2699" y="1"/>
                      <a:pt x="2669" y="5"/>
                      <a:pt x="2639" y="12"/>
                    </a:cubicBezTo>
                    <a:cubicBezTo>
                      <a:pt x="1641" y="272"/>
                      <a:pt x="211" y="490"/>
                      <a:pt x="211" y="490"/>
                    </a:cubicBezTo>
                    <a:cubicBezTo>
                      <a:pt x="0" y="1326"/>
                      <a:pt x="821" y="4032"/>
                      <a:pt x="3335" y="5199"/>
                    </a:cubicBezTo>
                    <a:cubicBezTo>
                      <a:pt x="5055" y="5997"/>
                      <a:pt x="7483" y="6227"/>
                      <a:pt x="9049" y="6227"/>
                    </a:cubicBezTo>
                    <a:cubicBezTo>
                      <a:pt x="9779" y="6227"/>
                      <a:pt x="10321" y="6178"/>
                      <a:pt x="10513" y="6110"/>
                    </a:cubicBezTo>
                    <a:cubicBezTo>
                      <a:pt x="11119" y="5903"/>
                      <a:pt x="9049" y="5820"/>
                      <a:pt x="6147" y="4800"/>
                    </a:cubicBezTo>
                    <a:cubicBezTo>
                      <a:pt x="3335" y="3810"/>
                      <a:pt x="3613" y="1"/>
                      <a:pt x="2729" y="1"/>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4;p23">
                <a:extLst>
                  <a:ext uri="{FF2B5EF4-FFF2-40B4-BE49-F238E27FC236}">
                    <a16:creationId xmlns:a16="http://schemas.microsoft.com/office/drawing/2014/main" id="{217E9D94-147D-4A3C-89AE-BD2D1A103407}"/>
                  </a:ext>
                </a:extLst>
              </p:cNvPr>
              <p:cNvSpPr/>
              <p:nvPr/>
            </p:nvSpPr>
            <p:spPr>
              <a:xfrm>
                <a:off x="4289050" y="2587200"/>
                <a:ext cx="53200" cy="217925"/>
              </a:xfrm>
              <a:custGeom>
                <a:avLst/>
                <a:gdLst/>
                <a:ahLst/>
                <a:cxnLst/>
                <a:rect l="l" t="t" r="r" b="b"/>
                <a:pathLst>
                  <a:path w="2128" h="8717" extrusionOk="0">
                    <a:moveTo>
                      <a:pt x="471" y="0"/>
                    </a:moveTo>
                    <a:cubicBezTo>
                      <a:pt x="442" y="0"/>
                      <a:pt x="413" y="6"/>
                      <a:pt x="385" y="17"/>
                    </a:cubicBezTo>
                    <a:cubicBezTo>
                      <a:pt x="261" y="62"/>
                      <a:pt x="197" y="202"/>
                      <a:pt x="245" y="326"/>
                    </a:cubicBezTo>
                    <a:cubicBezTo>
                      <a:pt x="261" y="364"/>
                      <a:pt x="1612" y="4052"/>
                      <a:pt x="46" y="8392"/>
                    </a:cubicBezTo>
                    <a:cubicBezTo>
                      <a:pt x="1" y="8517"/>
                      <a:pt x="65" y="8656"/>
                      <a:pt x="189" y="8701"/>
                    </a:cubicBezTo>
                    <a:cubicBezTo>
                      <a:pt x="216" y="8712"/>
                      <a:pt x="245" y="8716"/>
                      <a:pt x="272" y="8716"/>
                    </a:cubicBezTo>
                    <a:cubicBezTo>
                      <a:pt x="370" y="8716"/>
                      <a:pt x="464" y="8656"/>
                      <a:pt x="497" y="8558"/>
                    </a:cubicBezTo>
                    <a:cubicBezTo>
                      <a:pt x="2128" y="4049"/>
                      <a:pt x="754" y="315"/>
                      <a:pt x="697" y="157"/>
                    </a:cubicBezTo>
                    <a:cubicBezTo>
                      <a:pt x="659" y="61"/>
                      <a:pt x="568" y="0"/>
                      <a:pt x="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5;p23">
                <a:extLst>
                  <a:ext uri="{FF2B5EF4-FFF2-40B4-BE49-F238E27FC236}">
                    <a16:creationId xmlns:a16="http://schemas.microsoft.com/office/drawing/2014/main" id="{BF249D73-9F11-485A-89B0-E39D70D9A83B}"/>
                  </a:ext>
                </a:extLst>
              </p:cNvPr>
              <p:cNvSpPr/>
              <p:nvPr/>
            </p:nvSpPr>
            <p:spPr>
              <a:xfrm>
                <a:off x="4539950" y="2269650"/>
                <a:ext cx="131650" cy="123025"/>
              </a:xfrm>
              <a:custGeom>
                <a:avLst/>
                <a:gdLst/>
                <a:ahLst/>
                <a:cxnLst/>
                <a:rect l="l" t="t" r="r" b="b"/>
                <a:pathLst>
                  <a:path w="5266" h="4921" extrusionOk="0">
                    <a:moveTo>
                      <a:pt x="5231" y="0"/>
                    </a:moveTo>
                    <a:cubicBezTo>
                      <a:pt x="5108" y="0"/>
                      <a:pt x="4652" y="926"/>
                      <a:pt x="3794" y="1457"/>
                    </a:cubicBezTo>
                    <a:cubicBezTo>
                      <a:pt x="2778" y="2090"/>
                      <a:pt x="782" y="2775"/>
                      <a:pt x="391" y="3230"/>
                    </a:cubicBezTo>
                    <a:cubicBezTo>
                      <a:pt x="0" y="3685"/>
                      <a:pt x="1204" y="4920"/>
                      <a:pt x="1204" y="4920"/>
                    </a:cubicBezTo>
                    <a:cubicBezTo>
                      <a:pt x="4942" y="2971"/>
                      <a:pt x="5266" y="565"/>
                      <a:pt x="5266" y="106"/>
                    </a:cubicBezTo>
                    <a:cubicBezTo>
                      <a:pt x="5266" y="35"/>
                      <a:pt x="5254" y="0"/>
                      <a:pt x="5231" y="0"/>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6;p23">
                <a:extLst>
                  <a:ext uri="{FF2B5EF4-FFF2-40B4-BE49-F238E27FC236}">
                    <a16:creationId xmlns:a16="http://schemas.microsoft.com/office/drawing/2014/main" id="{25BBFC58-3887-4677-A633-96F1CB87278C}"/>
                  </a:ext>
                </a:extLst>
              </p:cNvPr>
              <p:cNvSpPr/>
              <p:nvPr/>
            </p:nvSpPr>
            <p:spPr>
              <a:xfrm>
                <a:off x="4229025" y="2223775"/>
                <a:ext cx="114450" cy="167300"/>
              </a:xfrm>
              <a:custGeom>
                <a:avLst/>
                <a:gdLst/>
                <a:ahLst/>
                <a:cxnLst/>
                <a:rect l="l" t="t" r="r" b="b"/>
                <a:pathLst>
                  <a:path w="4578" h="6692" extrusionOk="0">
                    <a:moveTo>
                      <a:pt x="2472" y="1"/>
                    </a:moveTo>
                    <a:cubicBezTo>
                      <a:pt x="2061" y="1"/>
                      <a:pt x="1544" y="336"/>
                      <a:pt x="1562" y="1215"/>
                    </a:cubicBezTo>
                    <a:cubicBezTo>
                      <a:pt x="1627" y="4564"/>
                      <a:pt x="0" y="4564"/>
                      <a:pt x="0" y="4564"/>
                    </a:cubicBezTo>
                    <a:cubicBezTo>
                      <a:pt x="1367" y="6164"/>
                      <a:pt x="2357" y="6692"/>
                      <a:pt x="3057" y="6692"/>
                    </a:cubicBezTo>
                    <a:cubicBezTo>
                      <a:pt x="3735" y="6692"/>
                      <a:pt x="4141" y="6196"/>
                      <a:pt x="4352" y="5701"/>
                    </a:cubicBezTo>
                    <a:cubicBezTo>
                      <a:pt x="4561" y="5204"/>
                      <a:pt x="4578" y="4707"/>
                      <a:pt x="4474" y="4707"/>
                    </a:cubicBezTo>
                    <a:cubicBezTo>
                      <a:pt x="4474" y="4707"/>
                      <a:pt x="4473" y="4707"/>
                      <a:pt x="4472" y="4707"/>
                    </a:cubicBezTo>
                    <a:cubicBezTo>
                      <a:pt x="4430" y="4710"/>
                      <a:pt x="4389" y="4711"/>
                      <a:pt x="4348" y="4711"/>
                    </a:cubicBezTo>
                    <a:cubicBezTo>
                      <a:pt x="2139" y="4711"/>
                      <a:pt x="3176" y="512"/>
                      <a:pt x="2888" y="164"/>
                    </a:cubicBezTo>
                    <a:cubicBezTo>
                      <a:pt x="2800" y="60"/>
                      <a:pt x="2646" y="1"/>
                      <a:pt x="2472"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7;p23">
                <a:extLst>
                  <a:ext uri="{FF2B5EF4-FFF2-40B4-BE49-F238E27FC236}">
                    <a16:creationId xmlns:a16="http://schemas.microsoft.com/office/drawing/2014/main" id="{9AC90F68-2402-438E-B9DE-A5DC6A01E985}"/>
                  </a:ext>
                </a:extLst>
              </p:cNvPr>
              <p:cNvSpPr/>
              <p:nvPr/>
            </p:nvSpPr>
            <p:spPr>
              <a:xfrm>
                <a:off x="4226675" y="2197500"/>
                <a:ext cx="104800" cy="90500"/>
              </a:xfrm>
              <a:custGeom>
                <a:avLst/>
                <a:gdLst/>
                <a:ahLst/>
                <a:cxnLst/>
                <a:rect l="l" t="t" r="r" b="b"/>
                <a:pathLst>
                  <a:path w="4192" h="3620" extrusionOk="0">
                    <a:moveTo>
                      <a:pt x="2200" y="1"/>
                    </a:moveTo>
                    <a:cubicBezTo>
                      <a:pt x="2150" y="1"/>
                      <a:pt x="2101" y="4"/>
                      <a:pt x="2056" y="11"/>
                    </a:cubicBezTo>
                    <a:cubicBezTo>
                      <a:pt x="1487" y="89"/>
                      <a:pt x="0" y="2822"/>
                      <a:pt x="3034" y="3595"/>
                    </a:cubicBezTo>
                    <a:cubicBezTo>
                      <a:pt x="3102" y="3612"/>
                      <a:pt x="3164" y="3620"/>
                      <a:pt x="3222" y="3620"/>
                    </a:cubicBezTo>
                    <a:cubicBezTo>
                      <a:pt x="4191" y="3620"/>
                      <a:pt x="3742" y="1305"/>
                      <a:pt x="3742" y="1305"/>
                    </a:cubicBezTo>
                    <a:cubicBezTo>
                      <a:pt x="3593" y="437"/>
                      <a:pt x="2773" y="1"/>
                      <a:pt x="2200"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8;p23">
                <a:extLst>
                  <a:ext uri="{FF2B5EF4-FFF2-40B4-BE49-F238E27FC236}">
                    <a16:creationId xmlns:a16="http://schemas.microsoft.com/office/drawing/2014/main" id="{B7449DD7-7A37-4228-A6EA-847EC0A98BFA}"/>
                  </a:ext>
                </a:extLst>
              </p:cNvPr>
              <p:cNvSpPr/>
              <p:nvPr/>
            </p:nvSpPr>
            <p:spPr>
              <a:xfrm>
                <a:off x="4227800" y="2185225"/>
                <a:ext cx="115375" cy="100400"/>
              </a:xfrm>
              <a:custGeom>
                <a:avLst/>
                <a:gdLst/>
                <a:ahLst/>
                <a:cxnLst/>
                <a:rect l="l" t="t" r="r" b="b"/>
                <a:pathLst>
                  <a:path w="4615" h="4016" extrusionOk="0">
                    <a:moveTo>
                      <a:pt x="2523" y="0"/>
                    </a:moveTo>
                    <a:cubicBezTo>
                      <a:pt x="1796" y="0"/>
                      <a:pt x="882" y="367"/>
                      <a:pt x="535" y="1108"/>
                    </a:cubicBezTo>
                    <a:cubicBezTo>
                      <a:pt x="30" y="2177"/>
                      <a:pt x="1" y="2640"/>
                      <a:pt x="87" y="2945"/>
                    </a:cubicBezTo>
                    <a:cubicBezTo>
                      <a:pt x="301" y="3697"/>
                      <a:pt x="753" y="4015"/>
                      <a:pt x="1118" y="4015"/>
                    </a:cubicBezTo>
                    <a:cubicBezTo>
                      <a:pt x="1482" y="4015"/>
                      <a:pt x="1760" y="3700"/>
                      <a:pt x="1630" y="3186"/>
                    </a:cubicBezTo>
                    <a:cubicBezTo>
                      <a:pt x="1525" y="2779"/>
                      <a:pt x="949" y="2945"/>
                      <a:pt x="1326" y="2350"/>
                    </a:cubicBezTo>
                    <a:cubicBezTo>
                      <a:pt x="1368" y="2283"/>
                      <a:pt x="1401" y="2257"/>
                      <a:pt x="1430" y="2257"/>
                    </a:cubicBezTo>
                    <a:cubicBezTo>
                      <a:pt x="1537" y="2257"/>
                      <a:pt x="1592" y="2611"/>
                      <a:pt x="1838" y="2611"/>
                    </a:cubicBezTo>
                    <a:cubicBezTo>
                      <a:pt x="1886" y="2611"/>
                      <a:pt x="1942" y="2597"/>
                      <a:pt x="2007" y="2564"/>
                    </a:cubicBezTo>
                    <a:cubicBezTo>
                      <a:pt x="2832" y="2155"/>
                      <a:pt x="2874" y="1298"/>
                      <a:pt x="2842" y="888"/>
                    </a:cubicBezTo>
                    <a:lnTo>
                      <a:pt x="2842" y="888"/>
                    </a:lnTo>
                    <a:cubicBezTo>
                      <a:pt x="3010" y="1602"/>
                      <a:pt x="3814" y="2124"/>
                      <a:pt x="4212" y="2203"/>
                    </a:cubicBezTo>
                    <a:cubicBezTo>
                      <a:pt x="4224" y="2205"/>
                      <a:pt x="4234" y="2206"/>
                      <a:pt x="4244" y="2206"/>
                    </a:cubicBezTo>
                    <a:cubicBezTo>
                      <a:pt x="4614" y="2206"/>
                      <a:pt x="3896" y="674"/>
                      <a:pt x="3313" y="216"/>
                    </a:cubicBezTo>
                    <a:cubicBezTo>
                      <a:pt x="3131" y="72"/>
                      <a:pt x="2845" y="0"/>
                      <a:pt x="2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9;p23">
                <a:extLst>
                  <a:ext uri="{FF2B5EF4-FFF2-40B4-BE49-F238E27FC236}">
                    <a16:creationId xmlns:a16="http://schemas.microsoft.com/office/drawing/2014/main" id="{D7731F09-27AE-4586-B78D-7158F0554BE6}"/>
                  </a:ext>
                </a:extLst>
              </p:cNvPr>
              <p:cNvSpPr/>
              <p:nvPr/>
            </p:nvSpPr>
            <p:spPr>
              <a:xfrm>
                <a:off x="4266025" y="2274375"/>
                <a:ext cx="35950" cy="45375"/>
              </a:xfrm>
              <a:custGeom>
                <a:avLst/>
                <a:gdLst/>
                <a:ahLst/>
                <a:cxnLst/>
                <a:rect l="l" t="t" r="r" b="b"/>
                <a:pathLst>
                  <a:path w="1438" h="1815" extrusionOk="0">
                    <a:moveTo>
                      <a:pt x="305" y="0"/>
                    </a:moveTo>
                    <a:lnTo>
                      <a:pt x="305" y="0"/>
                    </a:lnTo>
                    <a:cubicBezTo>
                      <a:pt x="0" y="1314"/>
                      <a:pt x="1175" y="1814"/>
                      <a:pt x="1396" y="1814"/>
                    </a:cubicBezTo>
                    <a:cubicBezTo>
                      <a:pt x="1423" y="1814"/>
                      <a:pt x="1437" y="1807"/>
                      <a:pt x="1430" y="1791"/>
                    </a:cubicBezTo>
                    <a:cubicBezTo>
                      <a:pt x="1220" y="1378"/>
                      <a:pt x="1306" y="527"/>
                      <a:pt x="1306" y="527"/>
                    </a:cubicBezTo>
                    <a:cubicBezTo>
                      <a:pt x="963" y="470"/>
                      <a:pt x="711" y="305"/>
                      <a:pt x="546" y="162"/>
                    </a:cubicBezTo>
                    <a:cubicBezTo>
                      <a:pt x="459" y="109"/>
                      <a:pt x="380" y="56"/>
                      <a:pt x="305" y="0"/>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0;p23">
                <a:extLst>
                  <a:ext uri="{FF2B5EF4-FFF2-40B4-BE49-F238E27FC236}">
                    <a16:creationId xmlns:a16="http://schemas.microsoft.com/office/drawing/2014/main" id="{D287CA95-D7C1-4D53-A636-5641793004B9}"/>
                  </a:ext>
                </a:extLst>
              </p:cNvPr>
              <p:cNvSpPr/>
              <p:nvPr/>
            </p:nvSpPr>
            <p:spPr>
              <a:xfrm>
                <a:off x="4273625" y="2272300"/>
                <a:ext cx="6050" cy="6125"/>
              </a:xfrm>
              <a:custGeom>
                <a:avLst/>
                <a:gdLst/>
                <a:ahLst/>
                <a:cxnLst/>
                <a:rect l="l" t="t" r="r" b="b"/>
                <a:pathLst>
                  <a:path w="242" h="245" extrusionOk="0">
                    <a:moveTo>
                      <a:pt x="23" y="0"/>
                    </a:moveTo>
                    <a:cubicBezTo>
                      <a:pt x="16" y="26"/>
                      <a:pt x="8" y="56"/>
                      <a:pt x="1" y="83"/>
                    </a:cubicBezTo>
                    <a:cubicBezTo>
                      <a:pt x="76" y="139"/>
                      <a:pt x="155" y="192"/>
                      <a:pt x="242" y="245"/>
                    </a:cubicBezTo>
                    <a:cubicBezTo>
                      <a:pt x="95" y="113"/>
                      <a:pt x="23" y="0"/>
                      <a:pt x="23" y="0"/>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1;p23">
                <a:extLst>
                  <a:ext uri="{FF2B5EF4-FFF2-40B4-BE49-F238E27FC236}">
                    <a16:creationId xmlns:a16="http://schemas.microsoft.com/office/drawing/2014/main" id="{1B2BA803-3818-4A12-9E0C-CA72EAC929C0}"/>
                  </a:ext>
                </a:extLst>
              </p:cNvPr>
              <p:cNvSpPr/>
              <p:nvPr/>
            </p:nvSpPr>
            <p:spPr>
              <a:xfrm>
                <a:off x="4199275" y="2123325"/>
                <a:ext cx="84625" cy="84625"/>
              </a:xfrm>
              <a:custGeom>
                <a:avLst/>
                <a:gdLst/>
                <a:ahLst/>
                <a:cxnLst/>
                <a:rect l="l" t="t" r="r" b="b"/>
                <a:pathLst>
                  <a:path w="3385" h="3385" extrusionOk="0">
                    <a:moveTo>
                      <a:pt x="1691" y="0"/>
                    </a:moveTo>
                    <a:cubicBezTo>
                      <a:pt x="758" y="0"/>
                      <a:pt x="1" y="757"/>
                      <a:pt x="1" y="1694"/>
                    </a:cubicBezTo>
                    <a:cubicBezTo>
                      <a:pt x="1" y="2627"/>
                      <a:pt x="758" y="3384"/>
                      <a:pt x="1691" y="3384"/>
                    </a:cubicBezTo>
                    <a:cubicBezTo>
                      <a:pt x="2629" y="3384"/>
                      <a:pt x="3385" y="2627"/>
                      <a:pt x="3385" y="1694"/>
                    </a:cubicBezTo>
                    <a:cubicBezTo>
                      <a:pt x="3385" y="757"/>
                      <a:pt x="2629" y="0"/>
                      <a:pt x="1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descr="A picture containing text, clipart&#10;&#10;Description automatically generated">
            <a:extLst>
              <a:ext uri="{FF2B5EF4-FFF2-40B4-BE49-F238E27FC236}">
                <a16:creationId xmlns:a16="http://schemas.microsoft.com/office/drawing/2014/main" id="{B4FAB15E-83B2-4047-BA7D-A2C3E7D53F70}"/>
              </a:ext>
            </a:extLst>
          </p:cNvPr>
          <p:cNvPicPr>
            <a:picLocks noChangeAspect="1"/>
          </p:cNvPicPr>
          <p:nvPr/>
        </p:nvPicPr>
        <p:blipFill>
          <a:blip r:embed="rId3"/>
          <a:stretch>
            <a:fillRect/>
          </a:stretch>
        </p:blipFill>
        <p:spPr>
          <a:xfrm>
            <a:off x="199722" y="338309"/>
            <a:ext cx="1424599" cy="1106952"/>
          </a:xfrm>
          <a:prstGeom prst="rect">
            <a:avLst/>
          </a:prstGeom>
        </p:spPr>
      </p:pic>
      <p:sp>
        <p:nvSpPr>
          <p:cNvPr id="138" name="Google Shape;1072;p44">
            <a:extLst>
              <a:ext uri="{FF2B5EF4-FFF2-40B4-BE49-F238E27FC236}">
                <a16:creationId xmlns:a16="http://schemas.microsoft.com/office/drawing/2014/main" id="{5EAD32BD-E34D-4AB2-84B4-02A91AD7D936}"/>
              </a:ext>
            </a:extLst>
          </p:cNvPr>
          <p:cNvSpPr txBox="1"/>
          <p:nvPr/>
        </p:nvSpPr>
        <p:spPr>
          <a:xfrm>
            <a:off x="3635622" y="3421857"/>
            <a:ext cx="4986083" cy="1335547"/>
          </a:xfrm>
          <a:prstGeom prst="rect">
            <a:avLst/>
          </a:prstGeom>
          <a:noFill/>
          <a:ln>
            <a:noFill/>
          </a:ln>
        </p:spPr>
        <p:txBody>
          <a:bodyPr spcFirstLastPara="1" wrap="square" lIns="91425" tIns="91425" rIns="91425" bIns="91425" anchor="t" anchorCtr="0">
            <a:noAutofit/>
          </a:bodyPr>
          <a:lstStyle/>
          <a:p>
            <a:pPr marL="228600" lvl="0" indent="-228600" rtl="0">
              <a:lnSpc>
                <a:spcPct val="150000"/>
              </a:lnSpc>
              <a:spcBef>
                <a:spcPts val="0"/>
              </a:spcBef>
              <a:spcAft>
                <a:spcPts val="0"/>
              </a:spcAft>
              <a:buAutoNum type="arabicPeriod"/>
              <a:tabLst>
                <a:tab pos="2743200" algn="l"/>
              </a:tabLst>
            </a:pPr>
            <a:r>
              <a:rPr lang="en" sz="2200" dirty="0">
                <a:solidFill>
                  <a:schemeClr val="tx1"/>
                </a:solidFill>
                <a:latin typeface="Calibri Light" panose="020F0302020204030204" pitchFamily="34" charset="0"/>
                <a:ea typeface="Roboto Condensed" panose="020B0604020202020204" charset="0"/>
                <a:cs typeface="Calibri Light" panose="020F0302020204030204" pitchFamily="34" charset="0"/>
                <a:sym typeface="Catamaran Thin"/>
              </a:rPr>
              <a:t>Lê Văn An	18520427 </a:t>
            </a:r>
          </a:p>
        </p:txBody>
      </p:sp>
      <p:sp>
        <p:nvSpPr>
          <p:cNvPr id="139" name="Google Shape;1072;p44">
            <a:extLst>
              <a:ext uri="{FF2B5EF4-FFF2-40B4-BE49-F238E27FC236}">
                <a16:creationId xmlns:a16="http://schemas.microsoft.com/office/drawing/2014/main" id="{F9C513D8-CCB4-4F60-A34B-F50D03F9BC33}"/>
              </a:ext>
            </a:extLst>
          </p:cNvPr>
          <p:cNvSpPr txBox="1"/>
          <p:nvPr/>
        </p:nvSpPr>
        <p:spPr>
          <a:xfrm>
            <a:off x="2963900" y="2963225"/>
            <a:ext cx="3690519" cy="854295"/>
          </a:xfrm>
          <a:prstGeom prst="rect">
            <a:avLst/>
          </a:prstGeom>
          <a:noFill/>
          <a:ln>
            <a:noFill/>
          </a:ln>
        </p:spPr>
        <p:txBody>
          <a:bodyPr spcFirstLastPara="1" wrap="square" lIns="91425" tIns="91425" rIns="91425" bIns="91425" anchor="t" anchorCtr="0">
            <a:noAutofit/>
          </a:bodyPr>
          <a:lstStyle/>
          <a:p>
            <a:pPr lvl="0" algn="ctr" rtl="0">
              <a:lnSpc>
                <a:spcPct val="150000"/>
              </a:lnSpc>
              <a:spcBef>
                <a:spcPts val="0"/>
              </a:spcBef>
              <a:spcAft>
                <a:spcPts val="0"/>
              </a:spcAft>
            </a:pPr>
            <a:r>
              <a:rPr lang="en-US" sz="2000" dirty="0" err="1">
                <a:solidFill>
                  <a:schemeClr val="tx1"/>
                </a:solidFill>
                <a:latin typeface="Calibri Light" panose="020F0302020204030204" pitchFamily="34" charset="0"/>
                <a:ea typeface="Roboto Condensed" panose="020B0604020202020204" charset="0"/>
                <a:cs typeface="Calibri Light" panose="020F0302020204030204" pitchFamily="34" charset="0"/>
                <a:sym typeface="Catamaran Thin"/>
              </a:rPr>
              <a:t>Thành</a:t>
            </a:r>
            <a:r>
              <a:rPr lang="en-US" sz="2000" dirty="0">
                <a:solidFill>
                  <a:schemeClr val="tx1"/>
                </a:solidFill>
                <a:latin typeface="Calibri Light" panose="020F0302020204030204" pitchFamily="34" charset="0"/>
                <a:ea typeface="Roboto Condensed" panose="020B0604020202020204" charset="0"/>
                <a:cs typeface="Calibri Light" panose="020F0302020204030204" pitchFamily="34" charset="0"/>
                <a:sym typeface="Catamaran Thin"/>
              </a:rPr>
              <a:t> </a:t>
            </a:r>
            <a:r>
              <a:rPr lang="en-US" sz="2000" dirty="0" err="1">
                <a:solidFill>
                  <a:schemeClr val="tx1"/>
                </a:solidFill>
                <a:latin typeface="Calibri Light" panose="020F0302020204030204" pitchFamily="34" charset="0"/>
                <a:ea typeface="Roboto Condensed" panose="020B0604020202020204" charset="0"/>
                <a:cs typeface="Calibri Light" panose="020F0302020204030204" pitchFamily="34" charset="0"/>
                <a:sym typeface="Catamaran Thin"/>
              </a:rPr>
              <a:t>viên</a:t>
            </a:r>
            <a:r>
              <a:rPr lang="en-US" sz="2000" dirty="0">
                <a:solidFill>
                  <a:schemeClr val="tx1"/>
                </a:solidFill>
                <a:latin typeface="Calibri Light" panose="020F0302020204030204" pitchFamily="34" charset="0"/>
                <a:ea typeface="Roboto Condensed" panose="020B0604020202020204" charset="0"/>
                <a:cs typeface="Calibri Light" panose="020F0302020204030204" pitchFamily="34" charset="0"/>
                <a:sym typeface="Catamaran Thin"/>
              </a:rPr>
              <a:t> </a:t>
            </a:r>
            <a:r>
              <a:rPr lang="en-US" sz="2000" dirty="0" err="1">
                <a:solidFill>
                  <a:schemeClr val="tx1"/>
                </a:solidFill>
                <a:latin typeface="Calibri Light" panose="020F0302020204030204" pitchFamily="34" charset="0"/>
                <a:ea typeface="Roboto Condensed" panose="020B0604020202020204" charset="0"/>
                <a:cs typeface="Calibri Light" panose="020F0302020204030204" pitchFamily="34" charset="0"/>
                <a:sym typeface="Catamaran Thin"/>
              </a:rPr>
              <a:t>nhóm</a:t>
            </a:r>
            <a:r>
              <a:rPr lang="en-US" sz="2000" dirty="0">
                <a:solidFill>
                  <a:schemeClr val="tx1"/>
                </a:solidFill>
                <a:latin typeface="Calibri Light" panose="020F0302020204030204" pitchFamily="34" charset="0"/>
                <a:ea typeface="Roboto Condensed" panose="020B0604020202020204" charset="0"/>
                <a:cs typeface="Calibri Light" panose="020F0302020204030204" pitchFamily="34" charset="0"/>
                <a:sym typeface="Catamaran Thin"/>
              </a:rPr>
              <a:t> :</a:t>
            </a:r>
          </a:p>
        </p:txBody>
      </p:sp>
      <p:sp>
        <p:nvSpPr>
          <p:cNvPr id="4" name="TextBox 3">
            <a:extLst>
              <a:ext uri="{FF2B5EF4-FFF2-40B4-BE49-F238E27FC236}">
                <a16:creationId xmlns:a16="http://schemas.microsoft.com/office/drawing/2014/main" id="{B4456261-6C2C-4639-9831-3EE77DEF5A59}"/>
              </a:ext>
            </a:extLst>
          </p:cNvPr>
          <p:cNvSpPr txBox="1"/>
          <p:nvPr/>
        </p:nvSpPr>
        <p:spPr>
          <a:xfrm>
            <a:off x="7676667" y="4398290"/>
            <a:ext cx="1849906" cy="307777"/>
          </a:xfrm>
          <a:prstGeom prst="rect">
            <a:avLst/>
          </a:prstGeom>
          <a:noFill/>
        </p:spPr>
        <p:txBody>
          <a:bodyPr wrap="square" rtlCol="0">
            <a:spAutoFit/>
          </a:bodyPr>
          <a:lstStyle/>
          <a:p>
            <a:r>
              <a:rPr lang="en-US" dirty="0" err="1">
                <a:solidFill>
                  <a:schemeClr val="tx1"/>
                </a:solidFill>
                <a:latin typeface="Calibri" panose="020F0502020204030204" pitchFamily="34" charset="0"/>
                <a:cs typeface="Calibri" panose="020F0502020204030204" pitchFamily="34" charset="0"/>
              </a:rPr>
              <a:t>Ngày</a:t>
            </a:r>
            <a:r>
              <a:rPr lang="en-US" dirty="0">
                <a:solidFill>
                  <a:schemeClr val="tx1"/>
                </a:solidFill>
                <a:latin typeface="Calibri" panose="020F0502020204030204" pitchFamily="34" charset="0"/>
                <a:cs typeface="Calibri" panose="020F0502020204030204" pitchFamily="34" charset="0"/>
              </a:rPr>
              <a:t>: 21/01/2022</a:t>
            </a:r>
          </a:p>
        </p:txBody>
      </p:sp>
      <p:sp>
        <p:nvSpPr>
          <p:cNvPr id="140" name="TextBox 139">
            <a:extLst>
              <a:ext uri="{FF2B5EF4-FFF2-40B4-BE49-F238E27FC236}">
                <a16:creationId xmlns:a16="http://schemas.microsoft.com/office/drawing/2014/main" id="{DF8BE8A5-5809-41E3-9464-1D0382F52E00}"/>
              </a:ext>
            </a:extLst>
          </p:cNvPr>
          <p:cNvSpPr txBox="1"/>
          <p:nvPr/>
        </p:nvSpPr>
        <p:spPr>
          <a:xfrm>
            <a:off x="8618018" y="4774168"/>
            <a:ext cx="1051964" cy="369332"/>
          </a:xfrm>
          <a:prstGeom prst="rect">
            <a:avLst/>
          </a:prstGeom>
          <a:noFill/>
        </p:spPr>
        <p:txBody>
          <a:bodyPr wrap="square" rtlCol="0">
            <a:spAutoFit/>
          </a:bodyPr>
          <a:lstStyle/>
          <a:p>
            <a:r>
              <a:rPr lang="en-US" sz="1800" b="1">
                <a:latin typeface="Calibri Light" panose="020F0302020204030204" pitchFamily="34" charset="0"/>
                <a:cs typeface="Calibri Light" panose="020F0302020204030204" pitchFamily="34" charset="0"/>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cxnSp>
        <p:nvCxnSpPr>
          <p:cNvPr id="825" name="Google Shape;825;p36"/>
          <p:cNvCxnSpPr>
            <a:cxnSpLocks/>
          </p:cNvCxnSpPr>
          <p:nvPr/>
        </p:nvCxnSpPr>
        <p:spPr>
          <a:xfrm>
            <a:off x="277760" y="1037086"/>
            <a:ext cx="842100" cy="0"/>
          </a:xfrm>
          <a:prstGeom prst="straightConnector1">
            <a:avLst/>
          </a:prstGeom>
          <a:noFill/>
          <a:ln w="19050" cap="flat" cmpd="sng">
            <a:solidFill>
              <a:schemeClr val="dk2"/>
            </a:solidFill>
            <a:prstDash val="dash"/>
            <a:round/>
            <a:headEnd type="none" w="med" len="med"/>
            <a:tailEnd type="none" w="med" len="med"/>
          </a:ln>
        </p:spPr>
      </p:cxnSp>
      <p:sp>
        <p:nvSpPr>
          <p:cNvPr id="7" name="Google Shape;290;p26"/>
          <p:cNvSpPr txBox="1">
            <a:spLocks noGrp="1"/>
          </p:cNvSpPr>
          <p:nvPr>
            <p:ph type="title" idx="4294967295"/>
          </p:nvPr>
        </p:nvSpPr>
        <p:spPr>
          <a:xfrm>
            <a:off x="0" y="247650"/>
            <a:ext cx="8921750" cy="860425"/>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 Cleaning data</a:t>
            </a:r>
            <a:endParaRPr sz="4000" b="1" dirty="0">
              <a:solidFill>
                <a:schemeClr val="dk2"/>
              </a:solidFill>
              <a:latin typeface="Calibri Light" panose="020F0302020204030204" pitchFamily="34" charset="0"/>
              <a:ea typeface="Roboto Condensed" panose="020B0604020202020204" charset="0"/>
              <a:cs typeface="Calibri Light" panose="020F0302020204030204" pitchFamily="34" charset="0"/>
            </a:endParaRPr>
          </a:p>
        </p:txBody>
      </p:sp>
      <p:cxnSp>
        <p:nvCxnSpPr>
          <p:cNvPr id="16" name="Google Shape;790;p35"/>
          <p:cNvCxnSpPr/>
          <p:nvPr/>
        </p:nvCxnSpPr>
        <p:spPr>
          <a:xfrm>
            <a:off x="915062" y="3970754"/>
            <a:ext cx="3262" cy="1076275"/>
          </a:xfrm>
          <a:prstGeom prst="straightConnector1">
            <a:avLst/>
          </a:prstGeom>
          <a:noFill/>
          <a:ln w="19050" cap="flat" cmpd="sng">
            <a:solidFill>
              <a:schemeClr val="tx1"/>
            </a:solidFill>
            <a:prstDash val="dash"/>
            <a:round/>
            <a:headEnd type="none" w="med" len="med"/>
            <a:tailEnd type="none" w="med" len="med"/>
          </a:ln>
        </p:spPr>
      </p:cxnSp>
      <p:cxnSp>
        <p:nvCxnSpPr>
          <p:cNvPr id="17" name="Google Shape;787;p35"/>
          <p:cNvCxnSpPr/>
          <p:nvPr/>
        </p:nvCxnSpPr>
        <p:spPr>
          <a:xfrm flipH="1">
            <a:off x="915062" y="5047029"/>
            <a:ext cx="1060650" cy="1"/>
          </a:xfrm>
          <a:prstGeom prst="straightConnector1">
            <a:avLst/>
          </a:prstGeom>
          <a:noFill/>
          <a:ln w="19050" cap="flat" cmpd="sng">
            <a:solidFill>
              <a:schemeClr val="tx1"/>
            </a:solidFill>
            <a:prstDash val="dash"/>
            <a:round/>
            <a:headEnd type="none" w="med" len="med"/>
            <a:tailEnd type="none" w="med" len="med"/>
          </a:ln>
        </p:spPr>
      </p:cxnSp>
      <p:cxnSp>
        <p:nvCxnSpPr>
          <p:cNvPr id="19" name="Google Shape;787;p35"/>
          <p:cNvCxnSpPr/>
          <p:nvPr/>
        </p:nvCxnSpPr>
        <p:spPr>
          <a:xfrm flipH="1">
            <a:off x="7560527" y="1100254"/>
            <a:ext cx="1159727" cy="0"/>
          </a:xfrm>
          <a:prstGeom prst="straightConnector1">
            <a:avLst/>
          </a:prstGeom>
          <a:noFill/>
          <a:ln w="19050" cap="flat" cmpd="sng">
            <a:solidFill>
              <a:schemeClr val="dk2"/>
            </a:solidFill>
            <a:prstDash val="dash"/>
            <a:round/>
            <a:headEnd type="none" w="med" len="med"/>
            <a:tailEnd type="none" w="med" len="med"/>
          </a:ln>
        </p:spPr>
      </p:cxnSp>
      <p:cxnSp>
        <p:nvCxnSpPr>
          <p:cNvPr id="21" name="Google Shape;790;p35"/>
          <p:cNvCxnSpPr/>
          <p:nvPr/>
        </p:nvCxnSpPr>
        <p:spPr>
          <a:xfrm>
            <a:off x="8720254" y="1100254"/>
            <a:ext cx="0" cy="951570"/>
          </a:xfrm>
          <a:prstGeom prst="straightConnector1">
            <a:avLst/>
          </a:prstGeom>
          <a:noFill/>
          <a:ln w="19050" cap="flat" cmpd="sng">
            <a:solidFill>
              <a:schemeClr val="dk2"/>
            </a:solidFill>
            <a:prstDash val="dash"/>
            <a:round/>
            <a:headEnd type="none" w="med" len="med"/>
            <a:tailEnd type="none" w="med" len="med"/>
          </a:ln>
        </p:spPr>
      </p:cxnSp>
      <p:sp>
        <p:nvSpPr>
          <p:cNvPr id="11" name="TextBox 10">
            <a:extLst>
              <a:ext uri="{FF2B5EF4-FFF2-40B4-BE49-F238E27FC236}">
                <a16:creationId xmlns:a16="http://schemas.microsoft.com/office/drawing/2014/main" id="{24035AE0-38F2-4BE6-84B8-8A526639E28A}"/>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10</a:t>
            </a:r>
          </a:p>
        </p:txBody>
      </p:sp>
      <p:sp>
        <p:nvSpPr>
          <p:cNvPr id="15" name="Google Shape;289;p26">
            <a:extLst>
              <a:ext uri="{FF2B5EF4-FFF2-40B4-BE49-F238E27FC236}">
                <a16:creationId xmlns:a16="http://schemas.microsoft.com/office/drawing/2014/main" id="{175DA679-1AAB-4CBD-8068-6D72F933F079}"/>
              </a:ext>
            </a:extLst>
          </p:cNvPr>
          <p:cNvSpPr txBox="1">
            <a:spLocks/>
          </p:cNvSpPr>
          <p:nvPr/>
        </p:nvSpPr>
        <p:spPr>
          <a:xfrm>
            <a:off x="1119860" y="1343054"/>
            <a:ext cx="7398899" cy="3196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1pPr>
            <a:lvl2pPr marL="914400" marR="0" lvl="1"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2pPr>
            <a:lvl3pPr marL="1371600" marR="0" lvl="2"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3pPr>
            <a:lvl4pPr marL="1828800" marR="0" lvl="3"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4pPr>
            <a:lvl5pPr marL="2286000" marR="0" lvl="4"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5pPr>
            <a:lvl6pPr marL="2743200" marR="0" lvl="5"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6pPr>
            <a:lvl7pPr marL="3200400" marR="0" lvl="6"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7pPr>
            <a:lvl8pPr marL="3657600" marR="0" lvl="7"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8pPr>
            <a:lvl9pPr marL="4114800" marR="0" lvl="8" indent="-317500" algn="r" rtl="0">
              <a:lnSpc>
                <a:spcPct val="100000"/>
              </a:lnSpc>
              <a:spcBef>
                <a:spcPts val="1600"/>
              </a:spcBef>
              <a:spcAft>
                <a:spcPts val="160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9pPr>
          </a:lstStyle>
          <a:p>
            <a:pPr marL="285750" indent="-285750" algn="l">
              <a:lnSpc>
                <a:spcPct val="150000"/>
              </a:lnSpc>
              <a:buFont typeface="Wingdings" panose="05000000000000000000" pitchFamily="2" charset="2"/>
              <a:buChar char="q"/>
            </a:pPr>
            <a:r>
              <a:rPr lang="en-US" b="1" dirty="0" err="1">
                <a:latin typeface="Calibri" panose="020F0502020204030204" pitchFamily="34" charset="0"/>
                <a:cs typeface="Calibri" panose="020F0502020204030204" pitchFamily="34" charset="0"/>
              </a:rPr>
              <a:t>Tách</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từ</a:t>
            </a:r>
            <a:r>
              <a:rPr lang="en-US" b="1" dirty="0">
                <a:latin typeface="Calibri" panose="020F0502020204030204" pitchFamily="34" charset="0"/>
                <a:cs typeface="Calibri" panose="020F0502020204030204" pitchFamily="34" charset="0"/>
              </a:rPr>
              <a:t> (Words segmentation) </a:t>
            </a:r>
            <a:endParaRPr lang="en-US" sz="2000" dirty="0">
              <a:latin typeface="Calibri" panose="020F0502020204030204" pitchFamily="34" charset="0"/>
              <a:cs typeface="Calibri" panose="020F0502020204030204" pitchFamily="34" charset="0"/>
            </a:endParaRPr>
          </a:p>
          <a:p>
            <a:pPr algn="l"/>
            <a:r>
              <a:rPr lang="en-US" dirty="0" err="1">
                <a:latin typeface="Calibri" panose="020F0502020204030204" pitchFamily="34" charset="0"/>
                <a:cs typeface="Calibri" panose="020F0502020204030204" pitchFamily="34" charset="0"/>
              </a:rPr>
              <a:t>Ví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dụ</a:t>
            </a:r>
            <a:r>
              <a:rPr lang="en-US" dirty="0">
                <a:latin typeface="Calibri" panose="020F0502020204030204" pitchFamily="34" charset="0"/>
                <a:cs typeface="Calibri" panose="020F0502020204030204" pitchFamily="34" charset="0"/>
              </a:rPr>
              <a:t>: temp = "</a:t>
            </a:r>
            <a:r>
              <a:rPr lang="en-US" dirty="0" err="1">
                <a:latin typeface="Calibri" panose="020F0502020204030204" pitchFamily="34" charset="0"/>
                <a:cs typeface="Calibri" panose="020F0502020204030204" pitchFamily="34" charset="0"/>
              </a:rPr>
              <a:t>Chào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tôi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một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sinh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viên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nghệ</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thông</a:t>
            </a:r>
            <a:r>
              <a:rPr lang="en-US" dirty="0">
                <a:latin typeface="Calibri" panose="020F0502020204030204" pitchFamily="34" charset="0"/>
                <a:cs typeface="Calibri" panose="020F0502020204030204" pitchFamily="34" charset="0"/>
              </a:rPr>
              <a:t> tin" </a:t>
            </a:r>
          </a:p>
          <a:p>
            <a:pPr algn="l"/>
            <a:r>
              <a:rPr lang="en-US" dirty="0">
                <a:latin typeface="Calibri" panose="020F0502020204030204" pitchFamily="34" charset="0"/>
                <a:cs typeface="Calibri" panose="020F0502020204030204" pitchFamily="34" charset="0"/>
              </a:rPr>
              <a:t>print NLP(text=temp).segmentation() </a:t>
            </a:r>
          </a:p>
          <a:p>
            <a:pPr algn="l"/>
            <a:r>
              <a:rPr lang="en-US" dirty="0">
                <a:latin typeface="Calibri" panose="020F0502020204030204" pitchFamily="34" charset="0"/>
                <a:cs typeface="Calibri" panose="020F0502020204030204" pitchFamily="34" charset="0"/>
              </a:rPr>
              <a:t>-&gt;&gt;&gt;</a:t>
            </a:r>
            <a:r>
              <a:rPr lang="en-US" dirty="0" err="1">
                <a:latin typeface="Calibri" panose="020F0502020204030204" pitchFamily="34" charset="0"/>
                <a:cs typeface="Calibri" panose="020F0502020204030204" pitchFamily="34" charset="0"/>
              </a:rPr>
              <a:t>Chào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tôi_là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một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sinh_viên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công_nghệ_thông_tin</a:t>
            </a:r>
            <a:r>
              <a:rPr lang="en-US" dirty="0">
                <a:latin typeface="Calibri" panose="020F0502020204030204" pitchFamily="34" charset="0"/>
                <a:cs typeface="Calibri" panose="020F0502020204030204" pitchFamily="34" charset="0"/>
              </a:rPr>
              <a:t> </a:t>
            </a:r>
          </a:p>
        </p:txBody>
      </p:sp>
      <p:pic>
        <p:nvPicPr>
          <p:cNvPr id="20" name="Picture 19">
            <a:extLst>
              <a:ext uri="{FF2B5EF4-FFF2-40B4-BE49-F238E27FC236}">
                <a16:creationId xmlns:a16="http://schemas.microsoft.com/office/drawing/2014/main" id="{E83EF46D-B22A-4FB2-823F-7D1FB2B085B8}"/>
              </a:ext>
            </a:extLst>
          </p:cNvPr>
          <p:cNvPicPr/>
          <p:nvPr/>
        </p:nvPicPr>
        <p:blipFill>
          <a:blip r:embed="rId3"/>
          <a:stretch>
            <a:fillRect/>
          </a:stretch>
        </p:blipFill>
        <p:spPr>
          <a:xfrm>
            <a:off x="2407602" y="3053421"/>
            <a:ext cx="4328795" cy="1708785"/>
          </a:xfrm>
          <a:prstGeom prst="rect">
            <a:avLst/>
          </a:prstGeom>
        </p:spPr>
      </p:pic>
    </p:spTree>
    <p:extLst>
      <p:ext uri="{BB962C8B-B14F-4D97-AF65-F5344CB8AC3E}">
        <p14:creationId xmlns:p14="http://schemas.microsoft.com/office/powerpoint/2010/main" val="381388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cxnSp>
        <p:nvCxnSpPr>
          <p:cNvPr id="825" name="Google Shape;825;p36"/>
          <p:cNvCxnSpPr>
            <a:cxnSpLocks/>
          </p:cNvCxnSpPr>
          <p:nvPr/>
        </p:nvCxnSpPr>
        <p:spPr>
          <a:xfrm>
            <a:off x="277760" y="1037086"/>
            <a:ext cx="842100" cy="0"/>
          </a:xfrm>
          <a:prstGeom prst="straightConnector1">
            <a:avLst/>
          </a:prstGeom>
          <a:noFill/>
          <a:ln w="19050" cap="flat" cmpd="sng">
            <a:solidFill>
              <a:schemeClr val="dk2"/>
            </a:solidFill>
            <a:prstDash val="dash"/>
            <a:round/>
            <a:headEnd type="none" w="med" len="med"/>
            <a:tailEnd type="none" w="med" len="med"/>
          </a:ln>
        </p:spPr>
      </p:cxnSp>
      <p:sp>
        <p:nvSpPr>
          <p:cNvPr id="7" name="Google Shape;290;p26"/>
          <p:cNvSpPr txBox="1">
            <a:spLocks noGrp="1"/>
          </p:cNvSpPr>
          <p:nvPr>
            <p:ph type="title" idx="4294967295"/>
          </p:nvPr>
        </p:nvSpPr>
        <p:spPr>
          <a:xfrm>
            <a:off x="0" y="247650"/>
            <a:ext cx="8921750" cy="860425"/>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 Cleaning data</a:t>
            </a:r>
            <a:endParaRPr sz="4000" b="1" dirty="0">
              <a:solidFill>
                <a:schemeClr val="dk2"/>
              </a:solidFill>
              <a:latin typeface="Calibri Light" panose="020F0302020204030204" pitchFamily="34" charset="0"/>
              <a:ea typeface="Roboto Condensed" panose="020B0604020202020204" charset="0"/>
              <a:cs typeface="Calibri Light" panose="020F0302020204030204" pitchFamily="34" charset="0"/>
            </a:endParaRPr>
          </a:p>
        </p:txBody>
      </p:sp>
      <p:cxnSp>
        <p:nvCxnSpPr>
          <p:cNvPr id="16" name="Google Shape;790;p35"/>
          <p:cNvCxnSpPr/>
          <p:nvPr/>
        </p:nvCxnSpPr>
        <p:spPr>
          <a:xfrm>
            <a:off x="915062" y="3970754"/>
            <a:ext cx="3262" cy="1076275"/>
          </a:xfrm>
          <a:prstGeom prst="straightConnector1">
            <a:avLst/>
          </a:prstGeom>
          <a:noFill/>
          <a:ln w="19050" cap="flat" cmpd="sng">
            <a:solidFill>
              <a:schemeClr val="tx1"/>
            </a:solidFill>
            <a:prstDash val="dash"/>
            <a:round/>
            <a:headEnd type="none" w="med" len="med"/>
            <a:tailEnd type="none" w="med" len="med"/>
          </a:ln>
        </p:spPr>
      </p:cxnSp>
      <p:cxnSp>
        <p:nvCxnSpPr>
          <p:cNvPr id="17" name="Google Shape;787;p35"/>
          <p:cNvCxnSpPr/>
          <p:nvPr/>
        </p:nvCxnSpPr>
        <p:spPr>
          <a:xfrm flipH="1">
            <a:off x="915062" y="5047029"/>
            <a:ext cx="1060650" cy="1"/>
          </a:xfrm>
          <a:prstGeom prst="straightConnector1">
            <a:avLst/>
          </a:prstGeom>
          <a:noFill/>
          <a:ln w="19050" cap="flat" cmpd="sng">
            <a:solidFill>
              <a:schemeClr val="tx1"/>
            </a:solidFill>
            <a:prstDash val="dash"/>
            <a:round/>
            <a:headEnd type="none" w="med" len="med"/>
            <a:tailEnd type="none" w="med" len="med"/>
          </a:ln>
        </p:spPr>
      </p:cxnSp>
      <p:cxnSp>
        <p:nvCxnSpPr>
          <p:cNvPr id="19" name="Google Shape;787;p35"/>
          <p:cNvCxnSpPr/>
          <p:nvPr/>
        </p:nvCxnSpPr>
        <p:spPr>
          <a:xfrm flipH="1">
            <a:off x="7560527" y="1100254"/>
            <a:ext cx="1159727" cy="0"/>
          </a:xfrm>
          <a:prstGeom prst="straightConnector1">
            <a:avLst/>
          </a:prstGeom>
          <a:noFill/>
          <a:ln w="19050" cap="flat" cmpd="sng">
            <a:solidFill>
              <a:schemeClr val="dk2"/>
            </a:solidFill>
            <a:prstDash val="dash"/>
            <a:round/>
            <a:headEnd type="none" w="med" len="med"/>
            <a:tailEnd type="none" w="med" len="med"/>
          </a:ln>
        </p:spPr>
      </p:cxnSp>
      <p:cxnSp>
        <p:nvCxnSpPr>
          <p:cNvPr id="21" name="Google Shape;790;p35"/>
          <p:cNvCxnSpPr/>
          <p:nvPr/>
        </p:nvCxnSpPr>
        <p:spPr>
          <a:xfrm>
            <a:off x="8720254" y="1100254"/>
            <a:ext cx="0" cy="951570"/>
          </a:xfrm>
          <a:prstGeom prst="straightConnector1">
            <a:avLst/>
          </a:prstGeom>
          <a:noFill/>
          <a:ln w="19050" cap="flat" cmpd="sng">
            <a:solidFill>
              <a:schemeClr val="dk2"/>
            </a:solidFill>
            <a:prstDash val="dash"/>
            <a:round/>
            <a:headEnd type="none" w="med" len="med"/>
            <a:tailEnd type="none" w="med" len="med"/>
          </a:ln>
        </p:spPr>
      </p:cxnSp>
      <p:sp>
        <p:nvSpPr>
          <p:cNvPr id="11" name="TextBox 10">
            <a:extLst>
              <a:ext uri="{FF2B5EF4-FFF2-40B4-BE49-F238E27FC236}">
                <a16:creationId xmlns:a16="http://schemas.microsoft.com/office/drawing/2014/main" id="{24035AE0-38F2-4BE6-84B8-8A526639E28A}"/>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11</a:t>
            </a:r>
          </a:p>
        </p:txBody>
      </p:sp>
      <p:sp>
        <p:nvSpPr>
          <p:cNvPr id="15" name="Google Shape;289;p26">
            <a:extLst>
              <a:ext uri="{FF2B5EF4-FFF2-40B4-BE49-F238E27FC236}">
                <a16:creationId xmlns:a16="http://schemas.microsoft.com/office/drawing/2014/main" id="{175DA679-1AAB-4CBD-8068-6D72F933F079}"/>
              </a:ext>
            </a:extLst>
          </p:cNvPr>
          <p:cNvSpPr txBox="1">
            <a:spLocks/>
          </p:cNvSpPr>
          <p:nvPr/>
        </p:nvSpPr>
        <p:spPr>
          <a:xfrm>
            <a:off x="1068721" y="1312757"/>
            <a:ext cx="7398899" cy="3196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1pPr>
            <a:lvl2pPr marL="914400" marR="0" lvl="1"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2pPr>
            <a:lvl3pPr marL="1371600" marR="0" lvl="2"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3pPr>
            <a:lvl4pPr marL="1828800" marR="0" lvl="3"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4pPr>
            <a:lvl5pPr marL="2286000" marR="0" lvl="4"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5pPr>
            <a:lvl6pPr marL="2743200" marR="0" lvl="5"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6pPr>
            <a:lvl7pPr marL="3200400" marR="0" lvl="6"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7pPr>
            <a:lvl8pPr marL="3657600" marR="0" lvl="7"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8pPr>
            <a:lvl9pPr marL="4114800" marR="0" lvl="8" indent="-317500" algn="r" rtl="0">
              <a:lnSpc>
                <a:spcPct val="100000"/>
              </a:lnSpc>
              <a:spcBef>
                <a:spcPts val="1600"/>
              </a:spcBef>
              <a:spcAft>
                <a:spcPts val="160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9pPr>
          </a:lstStyle>
          <a:p>
            <a:pPr marL="285750" indent="-285750" algn="l">
              <a:lnSpc>
                <a:spcPct val="150000"/>
              </a:lnSpc>
              <a:buFont typeface="Wingdings" panose="05000000000000000000" pitchFamily="2" charset="2"/>
              <a:buChar char="q"/>
            </a:pPr>
            <a:r>
              <a:rPr lang="en-US" b="1" dirty="0" err="1">
                <a:latin typeface="Calibri" panose="020F0502020204030204" pitchFamily="34" charset="0"/>
                <a:cs typeface="Calibri" panose="020F0502020204030204" pitchFamily="34" charset="0"/>
              </a:rPr>
              <a:t>Xóa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bỏ</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stopword</a:t>
            </a:r>
            <a:r>
              <a:rPr lang="en-US" b="1"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pPr algn="l"/>
            <a:r>
              <a:rPr lang="en-US" b="0" i="0" dirty="0">
                <a:solidFill>
                  <a:srgbClr val="212121"/>
                </a:solidFill>
                <a:effectLst/>
                <a:latin typeface="Calibri" panose="020F0502020204030204" pitchFamily="34" charset="0"/>
                <a:cs typeface="Calibri" panose="020F0502020204030204" pitchFamily="34" charset="0"/>
              </a:rPr>
              <a:t>	</a:t>
            </a:r>
            <a:r>
              <a:rPr lang="vi-VN" b="0" i="0" dirty="0">
                <a:solidFill>
                  <a:srgbClr val="212121"/>
                </a:solidFill>
                <a:effectLst/>
                <a:latin typeface="Calibri" panose="020F0502020204030204" pitchFamily="34" charset="0"/>
                <a:cs typeface="Calibri" panose="020F0502020204030204" pitchFamily="34" charset="0"/>
              </a:rPr>
              <a:t>Hãy tưởng tượng rằng ngôn ngữ của chúng ta giống như một đống gạo bị lẫn với thóc. Việc cần làm của trích chọn đặc trưng đó chính là chọn ra các hạt gạo chất lượng tốt nhất từ đống thóc đó. Những hạt thóc đó được gọi là stop words tức là những từ không có ý nghĩa lắm đối với việc phân loại của chúng ta.</a:t>
            </a:r>
            <a:endParaRPr lang="en-US" b="0" i="0" dirty="0">
              <a:solidFill>
                <a:srgbClr val="212121"/>
              </a:solidFill>
              <a:effectLst/>
              <a:latin typeface="Calibri" panose="020F0502020204030204" pitchFamily="34" charset="0"/>
              <a:cs typeface="Calibri" panose="020F0502020204030204" pitchFamily="34" charset="0"/>
            </a:endParaRPr>
          </a:p>
          <a:p>
            <a:pPr algn="l"/>
            <a:endParaRPr lang="en-US"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FCD72A6C-0A34-4CED-80B6-C5BB763377A7}"/>
              </a:ext>
            </a:extLst>
          </p:cNvPr>
          <p:cNvPicPr/>
          <p:nvPr/>
        </p:nvPicPr>
        <p:blipFill>
          <a:blip r:embed="rId3"/>
          <a:stretch>
            <a:fillRect/>
          </a:stretch>
        </p:blipFill>
        <p:spPr>
          <a:xfrm>
            <a:off x="3150995" y="3261873"/>
            <a:ext cx="3628628" cy="1633977"/>
          </a:xfrm>
          <a:prstGeom prst="rect">
            <a:avLst/>
          </a:prstGeom>
        </p:spPr>
      </p:pic>
    </p:spTree>
    <p:extLst>
      <p:ext uri="{BB962C8B-B14F-4D97-AF65-F5344CB8AC3E}">
        <p14:creationId xmlns:p14="http://schemas.microsoft.com/office/powerpoint/2010/main" val="361441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cxnSp>
        <p:nvCxnSpPr>
          <p:cNvPr id="825" name="Google Shape;825;p36"/>
          <p:cNvCxnSpPr>
            <a:cxnSpLocks/>
          </p:cNvCxnSpPr>
          <p:nvPr/>
        </p:nvCxnSpPr>
        <p:spPr>
          <a:xfrm>
            <a:off x="277760" y="1037086"/>
            <a:ext cx="842100" cy="0"/>
          </a:xfrm>
          <a:prstGeom prst="straightConnector1">
            <a:avLst/>
          </a:prstGeom>
          <a:noFill/>
          <a:ln w="19050" cap="flat" cmpd="sng">
            <a:solidFill>
              <a:schemeClr val="dk2"/>
            </a:solidFill>
            <a:prstDash val="dash"/>
            <a:round/>
            <a:headEnd type="none" w="med" len="med"/>
            <a:tailEnd type="none" w="med" len="med"/>
          </a:ln>
        </p:spPr>
      </p:cxnSp>
      <p:sp>
        <p:nvSpPr>
          <p:cNvPr id="7" name="Google Shape;290;p26"/>
          <p:cNvSpPr txBox="1">
            <a:spLocks noGrp="1"/>
          </p:cNvSpPr>
          <p:nvPr>
            <p:ph type="title" idx="4294967295"/>
          </p:nvPr>
        </p:nvSpPr>
        <p:spPr>
          <a:xfrm>
            <a:off x="0" y="247650"/>
            <a:ext cx="8921750" cy="860425"/>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4000" b="1">
                <a:solidFill>
                  <a:schemeClr val="dk2"/>
                </a:solidFill>
                <a:latin typeface="Calibri Light" panose="020F0302020204030204" pitchFamily="34" charset="0"/>
                <a:ea typeface="Roboto Condensed" panose="020B0604020202020204" charset="0"/>
                <a:cs typeface="Calibri Light" panose="020F0302020204030204" pitchFamily="34" charset="0"/>
              </a:rPr>
              <a:t> Cleaning </a:t>
            </a: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data</a:t>
            </a:r>
            <a:endParaRPr sz="4000" b="1" dirty="0">
              <a:solidFill>
                <a:schemeClr val="dk2"/>
              </a:solidFill>
              <a:latin typeface="Calibri Light" panose="020F0302020204030204" pitchFamily="34" charset="0"/>
              <a:ea typeface="Roboto Condensed" panose="020B0604020202020204" charset="0"/>
              <a:cs typeface="Calibri Light" panose="020F0302020204030204" pitchFamily="34" charset="0"/>
            </a:endParaRPr>
          </a:p>
        </p:txBody>
      </p:sp>
      <p:cxnSp>
        <p:nvCxnSpPr>
          <p:cNvPr id="16" name="Google Shape;790;p35"/>
          <p:cNvCxnSpPr/>
          <p:nvPr/>
        </p:nvCxnSpPr>
        <p:spPr>
          <a:xfrm>
            <a:off x="915062" y="3970754"/>
            <a:ext cx="3262" cy="1076275"/>
          </a:xfrm>
          <a:prstGeom prst="straightConnector1">
            <a:avLst/>
          </a:prstGeom>
          <a:noFill/>
          <a:ln w="19050" cap="flat" cmpd="sng">
            <a:solidFill>
              <a:schemeClr val="tx1"/>
            </a:solidFill>
            <a:prstDash val="dash"/>
            <a:round/>
            <a:headEnd type="none" w="med" len="med"/>
            <a:tailEnd type="none" w="med" len="med"/>
          </a:ln>
        </p:spPr>
      </p:cxnSp>
      <p:cxnSp>
        <p:nvCxnSpPr>
          <p:cNvPr id="17" name="Google Shape;787;p35"/>
          <p:cNvCxnSpPr/>
          <p:nvPr/>
        </p:nvCxnSpPr>
        <p:spPr>
          <a:xfrm flipH="1">
            <a:off x="915062" y="5047029"/>
            <a:ext cx="1060650" cy="1"/>
          </a:xfrm>
          <a:prstGeom prst="straightConnector1">
            <a:avLst/>
          </a:prstGeom>
          <a:noFill/>
          <a:ln w="19050" cap="flat" cmpd="sng">
            <a:solidFill>
              <a:schemeClr val="tx1"/>
            </a:solidFill>
            <a:prstDash val="dash"/>
            <a:round/>
            <a:headEnd type="none" w="med" len="med"/>
            <a:tailEnd type="none" w="med" len="med"/>
          </a:ln>
        </p:spPr>
      </p:cxnSp>
      <p:cxnSp>
        <p:nvCxnSpPr>
          <p:cNvPr id="19" name="Google Shape;787;p35"/>
          <p:cNvCxnSpPr/>
          <p:nvPr/>
        </p:nvCxnSpPr>
        <p:spPr>
          <a:xfrm flipH="1">
            <a:off x="7560527" y="1100254"/>
            <a:ext cx="1159727" cy="0"/>
          </a:xfrm>
          <a:prstGeom prst="straightConnector1">
            <a:avLst/>
          </a:prstGeom>
          <a:noFill/>
          <a:ln w="19050" cap="flat" cmpd="sng">
            <a:solidFill>
              <a:schemeClr val="dk2"/>
            </a:solidFill>
            <a:prstDash val="dash"/>
            <a:round/>
            <a:headEnd type="none" w="med" len="med"/>
            <a:tailEnd type="none" w="med" len="med"/>
          </a:ln>
        </p:spPr>
      </p:cxnSp>
      <p:cxnSp>
        <p:nvCxnSpPr>
          <p:cNvPr id="21" name="Google Shape;790;p35"/>
          <p:cNvCxnSpPr/>
          <p:nvPr/>
        </p:nvCxnSpPr>
        <p:spPr>
          <a:xfrm>
            <a:off x="8720254" y="1100254"/>
            <a:ext cx="0" cy="951570"/>
          </a:xfrm>
          <a:prstGeom prst="straightConnector1">
            <a:avLst/>
          </a:prstGeom>
          <a:noFill/>
          <a:ln w="19050" cap="flat" cmpd="sng">
            <a:solidFill>
              <a:schemeClr val="dk2"/>
            </a:solidFill>
            <a:prstDash val="dash"/>
            <a:round/>
            <a:headEnd type="none" w="med" len="med"/>
            <a:tailEnd type="none" w="med" len="med"/>
          </a:ln>
        </p:spPr>
      </p:cxnSp>
      <p:sp>
        <p:nvSpPr>
          <p:cNvPr id="11" name="TextBox 10">
            <a:extLst>
              <a:ext uri="{FF2B5EF4-FFF2-40B4-BE49-F238E27FC236}">
                <a16:creationId xmlns:a16="http://schemas.microsoft.com/office/drawing/2014/main" id="{24035AE0-38F2-4BE6-84B8-8A526639E28A}"/>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12</a:t>
            </a:r>
          </a:p>
        </p:txBody>
      </p:sp>
      <p:sp>
        <p:nvSpPr>
          <p:cNvPr id="15" name="Google Shape;289;p26">
            <a:extLst>
              <a:ext uri="{FF2B5EF4-FFF2-40B4-BE49-F238E27FC236}">
                <a16:creationId xmlns:a16="http://schemas.microsoft.com/office/drawing/2014/main" id="{175DA679-1AAB-4CBD-8068-6D72F933F079}"/>
              </a:ext>
            </a:extLst>
          </p:cNvPr>
          <p:cNvSpPr txBox="1">
            <a:spLocks/>
          </p:cNvSpPr>
          <p:nvPr/>
        </p:nvSpPr>
        <p:spPr>
          <a:xfrm>
            <a:off x="-34387" y="1108075"/>
            <a:ext cx="8853384" cy="5768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1pPr>
            <a:lvl2pPr marL="914400" marR="0" lvl="1"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2pPr>
            <a:lvl3pPr marL="1371600" marR="0" lvl="2"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3pPr>
            <a:lvl4pPr marL="1828800" marR="0" lvl="3"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4pPr>
            <a:lvl5pPr marL="2286000" marR="0" lvl="4"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5pPr>
            <a:lvl6pPr marL="2743200" marR="0" lvl="5"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6pPr>
            <a:lvl7pPr marL="3200400" marR="0" lvl="6"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7pPr>
            <a:lvl8pPr marL="3657600" marR="0" lvl="7" indent="-317500" algn="r" rtl="0">
              <a:lnSpc>
                <a:spcPct val="100000"/>
              </a:lnSpc>
              <a:spcBef>
                <a:spcPts val="1600"/>
              </a:spcBef>
              <a:spcAft>
                <a:spcPts val="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8pPr>
            <a:lvl9pPr marL="4114800" marR="0" lvl="8" indent="-317500" algn="r" rtl="0">
              <a:lnSpc>
                <a:spcPct val="100000"/>
              </a:lnSpc>
              <a:spcBef>
                <a:spcPts val="1600"/>
              </a:spcBef>
              <a:spcAft>
                <a:spcPts val="1600"/>
              </a:spcAft>
              <a:buClr>
                <a:srgbClr val="042340"/>
              </a:buClr>
              <a:buSzPts val="1400"/>
              <a:buFont typeface="Catamaran Thin"/>
              <a:buNone/>
              <a:defRPr sz="1800" b="0" i="0" u="none" strike="noStrike" cap="none">
                <a:solidFill>
                  <a:srgbClr val="042340"/>
                </a:solidFill>
                <a:latin typeface="Catamaran Thin"/>
                <a:ea typeface="Catamaran Thin"/>
                <a:cs typeface="Catamaran Thin"/>
                <a:sym typeface="Catamaran Thin"/>
              </a:defRPr>
            </a:lvl9pPr>
          </a:lstStyle>
          <a:p>
            <a:pPr algn="l"/>
            <a:endParaRPr lang="en-US" dirty="0">
              <a:latin typeface="Calibri" panose="020F0502020204030204" pitchFamily="34" charset="0"/>
              <a:cs typeface="Calibri" panose="020F0502020204030204" pitchFamily="34" charset="0"/>
            </a:endParaRPr>
          </a:p>
        </p:txBody>
      </p:sp>
      <p:pic>
        <p:nvPicPr>
          <p:cNvPr id="2050" name="Picture 2" descr="TF-IDF Vectorizer scikit-learn. Deep understanding TfidfVectorizer by… | by  Mukesh Chaudhary | Medium">
            <a:extLst>
              <a:ext uri="{FF2B5EF4-FFF2-40B4-BE49-F238E27FC236}">
                <a16:creationId xmlns:a16="http://schemas.microsoft.com/office/drawing/2014/main" id="{1232A55E-5AAE-430E-94DB-EC891512E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855" y="1743182"/>
            <a:ext cx="6584083" cy="2251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72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grpSp>
        <p:nvGrpSpPr>
          <p:cNvPr id="4" name="Group 3">
            <a:extLst>
              <a:ext uri="{FF2B5EF4-FFF2-40B4-BE49-F238E27FC236}">
                <a16:creationId xmlns:a16="http://schemas.microsoft.com/office/drawing/2014/main" id="{EC264981-8C1F-41B8-930B-4553769CBA11}"/>
              </a:ext>
            </a:extLst>
          </p:cNvPr>
          <p:cNvGrpSpPr/>
          <p:nvPr/>
        </p:nvGrpSpPr>
        <p:grpSpPr>
          <a:xfrm>
            <a:off x="318997" y="476743"/>
            <a:ext cx="1129325" cy="581100"/>
            <a:chOff x="741325" y="1053400"/>
            <a:chExt cx="1129325" cy="581100"/>
          </a:xfrm>
        </p:grpSpPr>
        <p:grpSp>
          <p:nvGrpSpPr>
            <p:cNvPr id="3" name="Group 2">
              <a:extLst>
                <a:ext uri="{FF2B5EF4-FFF2-40B4-BE49-F238E27FC236}">
                  <a16:creationId xmlns:a16="http://schemas.microsoft.com/office/drawing/2014/main" id="{23711E37-5F03-4B6E-9B62-AF5A8AC4E47C}"/>
                </a:ext>
              </a:extLst>
            </p:cNvPr>
            <p:cNvGrpSpPr/>
            <p:nvPr/>
          </p:nvGrpSpPr>
          <p:grpSpPr>
            <a:xfrm>
              <a:off x="741325" y="1053400"/>
              <a:ext cx="1129325" cy="581100"/>
              <a:chOff x="741325" y="1053400"/>
              <a:chExt cx="1129325" cy="581100"/>
            </a:xfrm>
          </p:grpSpPr>
          <p:sp>
            <p:nvSpPr>
              <p:cNvPr id="479" name="Google Shape;479;p31"/>
              <p:cNvSpPr/>
              <p:nvPr/>
            </p:nvSpPr>
            <p:spPr>
              <a:xfrm>
                <a:off x="741325" y="1566175"/>
                <a:ext cx="1129325" cy="68325"/>
              </a:xfrm>
              <a:custGeom>
                <a:avLst/>
                <a:gdLst/>
                <a:ahLst/>
                <a:cxnLst/>
                <a:rect l="l" t="t" r="r" b="b"/>
                <a:pathLst>
                  <a:path w="45173" h="2733" extrusionOk="0">
                    <a:moveTo>
                      <a:pt x="1" y="1"/>
                    </a:moveTo>
                    <a:lnTo>
                      <a:pt x="1" y="2732"/>
                    </a:lnTo>
                    <a:lnTo>
                      <a:pt x="45172" y="2732"/>
                    </a:lnTo>
                    <a:lnTo>
                      <a:pt x="451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769350" y="1375525"/>
                <a:ext cx="199750" cy="190675"/>
              </a:xfrm>
              <a:custGeom>
                <a:avLst/>
                <a:gdLst/>
                <a:ahLst/>
                <a:cxnLst/>
                <a:rect l="l" t="t" r="r" b="b"/>
                <a:pathLst>
                  <a:path w="7990" h="7627" extrusionOk="0">
                    <a:moveTo>
                      <a:pt x="3998" y="1"/>
                    </a:moveTo>
                    <a:cubicBezTo>
                      <a:pt x="1" y="1"/>
                      <a:pt x="2831" y="2421"/>
                      <a:pt x="2831" y="2421"/>
                    </a:cubicBezTo>
                    <a:lnTo>
                      <a:pt x="1392" y="7627"/>
                    </a:lnTo>
                    <a:lnTo>
                      <a:pt x="6604" y="7627"/>
                    </a:lnTo>
                    <a:lnTo>
                      <a:pt x="5166" y="2421"/>
                    </a:lnTo>
                    <a:cubicBezTo>
                      <a:pt x="5166" y="2421"/>
                      <a:pt x="7990" y="1"/>
                      <a:pt x="3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937825" y="1375525"/>
                <a:ext cx="199750" cy="190675"/>
              </a:xfrm>
              <a:custGeom>
                <a:avLst/>
                <a:gdLst/>
                <a:ahLst/>
                <a:cxnLst/>
                <a:rect l="l" t="t" r="r" b="b"/>
                <a:pathLst>
                  <a:path w="7990" h="7627" extrusionOk="0">
                    <a:moveTo>
                      <a:pt x="3997" y="1"/>
                    </a:moveTo>
                    <a:cubicBezTo>
                      <a:pt x="0" y="1"/>
                      <a:pt x="2824" y="2421"/>
                      <a:pt x="2824" y="2421"/>
                    </a:cubicBezTo>
                    <a:lnTo>
                      <a:pt x="1390" y="7627"/>
                    </a:lnTo>
                    <a:lnTo>
                      <a:pt x="6602" y="7627"/>
                    </a:lnTo>
                    <a:lnTo>
                      <a:pt x="5165" y="2421"/>
                    </a:lnTo>
                    <a:cubicBezTo>
                      <a:pt x="5165" y="2421"/>
                      <a:pt x="7989" y="1"/>
                      <a:pt x="3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184750" y="1053400"/>
                <a:ext cx="141150" cy="512800"/>
              </a:xfrm>
              <a:custGeom>
                <a:avLst/>
                <a:gdLst/>
                <a:ahLst/>
                <a:cxnLst/>
                <a:rect l="l" t="t" r="r" b="b"/>
                <a:pathLst>
                  <a:path w="5646" h="20512" extrusionOk="0">
                    <a:moveTo>
                      <a:pt x="2058" y="1"/>
                    </a:moveTo>
                    <a:lnTo>
                      <a:pt x="2058" y="2687"/>
                    </a:lnTo>
                    <a:cubicBezTo>
                      <a:pt x="2058" y="3952"/>
                      <a:pt x="1699" y="5194"/>
                      <a:pt x="1029" y="6269"/>
                    </a:cubicBezTo>
                    <a:cubicBezTo>
                      <a:pt x="359" y="7339"/>
                      <a:pt x="1" y="8582"/>
                      <a:pt x="1" y="9847"/>
                    </a:cubicBezTo>
                    <a:lnTo>
                      <a:pt x="1" y="20512"/>
                    </a:lnTo>
                    <a:lnTo>
                      <a:pt x="5646" y="20512"/>
                    </a:lnTo>
                    <a:lnTo>
                      <a:pt x="5646" y="9847"/>
                    </a:lnTo>
                    <a:cubicBezTo>
                      <a:pt x="5646" y="8582"/>
                      <a:pt x="5287" y="7339"/>
                      <a:pt x="4617" y="6269"/>
                    </a:cubicBezTo>
                    <a:cubicBezTo>
                      <a:pt x="3947" y="5194"/>
                      <a:pt x="3589" y="3952"/>
                      <a:pt x="3589" y="2687"/>
                    </a:cubicBez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31"/>
            <p:cNvSpPr/>
            <p:nvPr/>
          </p:nvSpPr>
          <p:spPr>
            <a:xfrm>
              <a:off x="1375875" y="1053400"/>
              <a:ext cx="141125" cy="512800"/>
            </a:xfrm>
            <a:custGeom>
              <a:avLst/>
              <a:gdLst/>
              <a:ahLst/>
              <a:cxnLst/>
              <a:rect l="l" t="t" r="r" b="b"/>
              <a:pathLst>
                <a:path w="5645" h="20512" extrusionOk="0">
                  <a:moveTo>
                    <a:pt x="2053" y="1"/>
                  </a:moveTo>
                  <a:lnTo>
                    <a:pt x="2053" y="2687"/>
                  </a:lnTo>
                  <a:cubicBezTo>
                    <a:pt x="2053" y="3952"/>
                    <a:pt x="1699" y="5194"/>
                    <a:pt x="1029" y="6269"/>
                  </a:cubicBezTo>
                  <a:cubicBezTo>
                    <a:pt x="355" y="7339"/>
                    <a:pt x="1" y="8582"/>
                    <a:pt x="1" y="9847"/>
                  </a:cubicBezTo>
                  <a:lnTo>
                    <a:pt x="1" y="20512"/>
                  </a:lnTo>
                  <a:lnTo>
                    <a:pt x="5645" y="20512"/>
                  </a:lnTo>
                  <a:lnTo>
                    <a:pt x="5645" y="9847"/>
                  </a:lnTo>
                  <a:cubicBezTo>
                    <a:pt x="5645" y="8582"/>
                    <a:pt x="5287" y="7339"/>
                    <a:pt x="4617" y="6269"/>
                  </a:cubicBezTo>
                  <a:cubicBezTo>
                    <a:pt x="3947" y="5194"/>
                    <a:pt x="3589" y="3952"/>
                    <a:pt x="3589" y="2687"/>
                  </a:cubicBez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E1E11E03-573F-4ED8-AD0F-648806E20634}"/>
              </a:ext>
            </a:extLst>
          </p:cNvPr>
          <p:cNvGrpSpPr/>
          <p:nvPr/>
        </p:nvGrpSpPr>
        <p:grpSpPr>
          <a:xfrm>
            <a:off x="990000" y="2438994"/>
            <a:ext cx="3152628" cy="2630909"/>
            <a:chOff x="990000" y="2438994"/>
            <a:chExt cx="3152628" cy="2630909"/>
          </a:xfrm>
        </p:grpSpPr>
        <p:grpSp>
          <p:nvGrpSpPr>
            <p:cNvPr id="484" name="Google Shape;484;p31"/>
            <p:cNvGrpSpPr/>
            <p:nvPr/>
          </p:nvGrpSpPr>
          <p:grpSpPr>
            <a:xfrm>
              <a:off x="1068861" y="4237669"/>
              <a:ext cx="417246" cy="383347"/>
              <a:chOff x="3959725" y="1826250"/>
              <a:chExt cx="1060075" cy="973950"/>
            </a:xfrm>
          </p:grpSpPr>
          <p:sp>
            <p:nvSpPr>
              <p:cNvPr id="485" name="Google Shape;485;p31"/>
              <p:cNvSpPr/>
              <p:nvPr/>
            </p:nvSpPr>
            <p:spPr>
              <a:xfrm flipH="1">
                <a:off x="3960650" y="1826250"/>
                <a:ext cx="1059150" cy="969575"/>
              </a:xfrm>
              <a:custGeom>
                <a:avLst/>
                <a:gdLst/>
                <a:ahLst/>
                <a:cxnLst/>
                <a:rect l="l" t="t" r="r" b="b"/>
                <a:pathLst>
                  <a:path w="42366" h="38783" extrusionOk="0">
                    <a:moveTo>
                      <a:pt x="1651" y="0"/>
                    </a:moveTo>
                    <a:lnTo>
                      <a:pt x="1" y="37552"/>
                    </a:lnTo>
                    <a:lnTo>
                      <a:pt x="40702" y="38783"/>
                    </a:lnTo>
                    <a:lnTo>
                      <a:pt x="42366" y="1755"/>
                    </a:lnTo>
                    <a:lnTo>
                      <a:pt x="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flipH="1">
                <a:off x="3959725" y="2062700"/>
                <a:ext cx="1041975" cy="73150"/>
              </a:xfrm>
              <a:custGeom>
                <a:avLst/>
                <a:gdLst/>
                <a:ahLst/>
                <a:cxnLst/>
                <a:rect l="l" t="t" r="r" b="b"/>
                <a:pathLst>
                  <a:path w="41679" h="2926" extrusionOk="0">
                    <a:moveTo>
                      <a:pt x="495" y="1"/>
                    </a:moveTo>
                    <a:cubicBezTo>
                      <a:pt x="239" y="1"/>
                      <a:pt x="26" y="200"/>
                      <a:pt x="11" y="457"/>
                    </a:cubicBezTo>
                    <a:cubicBezTo>
                      <a:pt x="0" y="711"/>
                      <a:pt x="185" y="924"/>
                      <a:pt x="431" y="957"/>
                    </a:cubicBezTo>
                    <a:cubicBezTo>
                      <a:pt x="442" y="957"/>
                      <a:pt x="456" y="961"/>
                      <a:pt x="467" y="961"/>
                    </a:cubicBezTo>
                    <a:lnTo>
                      <a:pt x="41161" y="2925"/>
                    </a:lnTo>
                    <a:cubicBezTo>
                      <a:pt x="41168" y="2926"/>
                      <a:pt x="41175" y="2926"/>
                      <a:pt x="41182" y="2926"/>
                    </a:cubicBezTo>
                    <a:cubicBezTo>
                      <a:pt x="41440" y="2926"/>
                      <a:pt x="41653" y="2727"/>
                      <a:pt x="41663" y="2470"/>
                    </a:cubicBezTo>
                    <a:cubicBezTo>
                      <a:pt x="41678" y="2205"/>
                      <a:pt x="41464" y="1985"/>
                      <a:pt x="41211" y="1967"/>
                    </a:cubicBezTo>
                    <a:lnTo>
                      <a:pt x="514" y="1"/>
                    </a:lnTo>
                    <a:cubicBezTo>
                      <a:pt x="508" y="1"/>
                      <a:pt x="501" y="1"/>
                      <a:pt x="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flipH="1">
                <a:off x="4238575" y="1870250"/>
                <a:ext cx="487650" cy="425475"/>
              </a:xfrm>
              <a:custGeom>
                <a:avLst/>
                <a:gdLst/>
                <a:ahLst/>
                <a:cxnLst/>
                <a:rect l="l" t="t" r="r" b="b"/>
                <a:pathLst>
                  <a:path w="19506" h="17019" extrusionOk="0">
                    <a:moveTo>
                      <a:pt x="7213" y="958"/>
                    </a:moveTo>
                    <a:cubicBezTo>
                      <a:pt x="7236" y="958"/>
                      <a:pt x="7259" y="959"/>
                      <a:pt x="7281" y="961"/>
                    </a:cubicBezTo>
                    <a:cubicBezTo>
                      <a:pt x="8490" y="1117"/>
                      <a:pt x="9413" y="4968"/>
                      <a:pt x="9685" y="7652"/>
                    </a:cubicBezTo>
                    <a:cubicBezTo>
                      <a:pt x="9703" y="7841"/>
                      <a:pt x="9830" y="8000"/>
                      <a:pt x="10010" y="8058"/>
                    </a:cubicBezTo>
                    <a:cubicBezTo>
                      <a:pt x="10062" y="8075"/>
                      <a:pt x="10114" y="8083"/>
                      <a:pt x="10165" y="8083"/>
                    </a:cubicBezTo>
                    <a:cubicBezTo>
                      <a:pt x="10300" y="8083"/>
                      <a:pt x="10428" y="8025"/>
                      <a:pt x="10517" y="7921"/>
                    </a:cubicBezTo>
                    <a:cubicBezTo>
                      <a:pt x="12636" y="5542"/>
                      <a:pt x="15381" y="3032"/>
                      <a:pt x="16220" y="3032"/>
                    </a:cubicBezTo>
                    <a:cubicBezTo>
                      <a:pt x="16236" y="3032"/>
                      <a:pt x="16252" y="3033"/>
                      <a:pt x="16267" y="3035"/>
                    </a:cubicBezTo>
                    <a:cubicBezTo>
                      <a:pt x="16271" y="3042"/>
                      <a:pt x="16289" y="3079"/>
                      <a:pt x="16304" y="3158"/>
                    </a:cubicBezTo>
                    <a:cubicBezTo>
                      <a:pt x="16556" y="4707"/>
                      <a:pt x="12822" y="7392"/>
                      <a:pt x="10412" y="8720"/>
                    </a:cubicBezTo>
                    <a:cubicBezTo>
                      <a:pt x="10296" y="8781"/>
                      <a:pt x="10216" y="8886"/>
                      <a:pt x="10181" y="9010"/>
                    </a:cubicBezTo>
                    <a:cubicBezTo>
                      <a:pt x="10177" y="9006"/>
                      <a:pt x="10173" y="9002"/>
                      <a:pt x="10169" y="9002"/>
                    </a:cubicBezTo>
                    <a:cubicBezTo>
                      <a:pt x="8602" y="6578"/>
                      <a:pt x="6348" y="2391"/>
                      <a:pt x="6819" y="1178"/>
                    </a:cubicBezTo>
                    <a:cubicBezTo>
                      <a:pt x="6862" y="1066"/>
                      <a:pt x="6927" y="1008"/>
                      <a:pt x="7046" y="979"/>
                    </a:cubicBezTo>
                    <a:cubicBezTo>
                      <a:pt x="7104" y="964"/>
                      <a:pt x="7159" y="958"/>
                      <a:pt x="7213" y="958"/>
                    </a:cubicBezTo>
                    <a:close/>
                    <a:moveTo>
                      <a:pt x="2367" y="4641"/>
                    </a:moveTo>
                    <a:cubicBezTo>
                      <a:pt x="2420" y="4641"/>
                      <a:pt x="2479" y="4644"/>
                      <a:pt x="2545" y="4652"/>
                    </a:cubicBezTo>
                    <a:cubicBezTo>
                      <a:pt x="4108" y="4855"/>
                      <a:pt x="6981" y="7294"/>
                      <a:pt x="8649" y="8868"/>
                    </a:cubicBezTo>
                    <a:cubicBezTo>
                      <a:pt x="8505" y="8930"/>
                      <a:pt x="8342" y="8995"/>
                      <a:pt x="8172" y="9067"/>
                    </a:cubicBezTo>
                    <a:cubicBezTo>
                      <a:pt x="8175" y="8861"/>
                      <a:pt x="8045" y="8673"/>
                      <a:pt x="7846" y="8604"/>
                    </a:cubicBezTo>
                    <a:cubicBezTo>
                      <a:pt x="5519" y="7829"/>
                      <a:pt x="2107" y="6263"/>
                      <a:pt x="1803" y="5199"/>
                    </a:cubicBezTo>
                    <a:cubicBezTo>
                      <a:pt x="1778" y="5098"/>
                      <a:pt x="1766" y="4982"/>
                      <a:pt x="1900" y="4823"/>
                    </a:cubicBezTo>
                    <a:cubicBezTo>
                      <a:pt x="1970" y="4740"/>
                      <a:pt x="2089" y="4641"/>
                      <a:pt x="2367" y="4641"/>
                    </a:cubicBezTo>
                    <a:close/>
                    <a:moveTo>
                      <a:pt x="6718" y="9513"/>
                    </a:moveTo>
                    <a:cubicBezTo>
                      <a:pt x="6832" y="9513"/>
                      <a:pt x="6944" y="9514"/>
                      <a:pt x="7054" y="9516"/>
                    </a:cubicBezTo>
                    <a:cubicBezTo>
                      <a:pt x="5105" y="10279"/>
                      <a:pt x="2533" y="11172"/>
                      <a:pt x="1356" y="11172"/>
                    </a:cubicBezTo>
                    <a:cubicBezTo>
                      <a:pt x="1276" y="11172"/>
                      <a:pt x="1203" y="11168"/>
                      <a:pt x="1137" y="11159"/>
                    </a:cubicBezTo>
                    <a:cubicBezTo>
                      <a:pt x="1021" y="11145"/>
                      <a:pt x="985" y="11119"/>
                      <a:pt x="981" y="11119"/>
                    </a:cubicBezTo>
                    <a:cubicBezTo>
                      <a:pt x="1422" y="9909"/>
                      <a:pt x="4417" y="9513"/>
                      <a:pt x="6718" y="9513"/>
                    </a:cubicBezTo>
                    <a:close/>
                    <a:moveTo>
                      <a:pt x="11168" y="9610"/>
                    </a:moveTo>
                    <a:cubicBezTo>
                      <a:pt x="11946" y="9610"/>
                      <a:pt x="13491" y="9636"/>
                      <a:pt x="14971" y="9827"/>
                    </a:cubicBezTo>
                    <a:cubicBezTo>
                      <a:pt x="17690" y="10174"/>
                      <a:pt x="18258" y="10815"/>
                      <a:pt x="18377" y="11076"/>
                    </a:cubicBezTo>
                    <a:cubicBezTo>
                      <a:pt x="18413" y="11152"/>
                      <a:pt x="18518" y="11383"/>
                      <a:pt x="18199" y="11868"/>
                    </a:cubicBezTo>
                    <a:cubicBezTo>
                      <a:pt x="18073" y="12064"/>
                      <a:pt x="17808" y="12163"/>
                      <a:pt x="17412" y="12163"/>
                    </a:cubicBezTo>
                    <a:cubicBezTo>
                      <a:pt x="17287" y="12163"/>
                      <a:pt x="17149" y="12153"/>
                      <a:pt x="16998" y="12133"/>
                    </a:cubicBezTo>
                    <a:cubicBezTo>
                      <a:pt x="15272" y="11912"/>
                      <a:pt x="12638" y="10478"/>
                      <a:pt x="11168" y="9610"/>
                    </a:cubicBezTo>
                    <a:close/>
                    <a:moveTo>
                      <a:pt x="10398" y="10642"/>
                    </a:moveTo>
                    <a:lnTo>
                      <a:pt x="10398" y="10642"/>
                    </a:lnTo>
                    <a:cubicBezTo>
                      <a:pt x="12182" y="12589"/>
                      <a:pt x="13695" y="14706"/>
                      <a:pt x="13463" y="15292"/>
                    </a:cubicBezTo>
                    <a:cubicBezTo>
                      <a:pt x="13437" y="15353"/>
                      <a:pt x="13285" y="15397"/>
                      <a:pt x="13075" y="15400"/>
                    </a:cubicBezTo>
                    <a:cubicBezTo>
                      <a:pt x="13059" y="15401"/>
                      <a:pt x="13043" y="15401"/>
                      <a:pt x="13028" y="15401"/>
                    </a:cubicBezTo>
                    <a:cubicBezTo>
                      <a:pt x="11258" y="15401"/>
                      <a:pt x="10623" y="12615"/>
                      <a:pt x="10398" y="10642"/>
                    </a:cubicBezTo>
                    <a:close/>
                    <a:moveTo>
                      <a:pt x="9217" y="9748"/>
                    </a:moveTo>
                    <a:lnTo>
                      <a:pt x="9217" y="9748"/>
                    </a:lnTo>
                    <a:cubicBezTo>
                      <a:pt x="8455" y="12415"/>
                      <a:pt x="6888" y="16063"/>
                      <a:pt x="5389" y="16063"/>
                    </a:cubicBezTo>
                    <a:cubicBezTo>
                      <a:pt x="5350" y="16063"/>
                      <a:pt x="5312" y="16060"/>
                      <a:pt x="5273" y="16055"/>
                    </a:cubicBezTo>
                    <a:cubicBezTo>
                      <a:pt x="5067" y="16030"/>
                      <a:pt x="4846" y="15925"/>
                      <a:pt x="4626" y="15748"/>
                    </a:cubicBezTo>
                    <a:cubicBezTo>
                      <a:pt x="4604" y="15730"/>
                      <a:pt x="4564" y="15701"/>
                      <a:pt x="4560" y="15585"/>
                    </a:cubicBezTo>
                    <a:cubicBezTo>
                      <a:pt x="4524" y="14445"/>
                      <a:pt x="7307" y="11492"/>
                      <a:pt x="9217" y="9748"/>
                    </a:cubicBezTo>
                    <a:close/>
                    <a:moveTo>
                      <a:pt x="7203" y="0"/>
                    </a:moveTo>
                    <a:cubicBezTo>
                      <a:pt x="7072" y="0"/>
                      <a:pt x="6940" y="17"/>
                      <a:pt x="6807" y="53"/>
                    </a:cubicBezTo>
                    <a:cubicBezTo>
                      <a:pt x="6388" y="158"/>
                      <a:pt x="6084" y="430"/>
                      <a:pt x="5925" y="831"/>
                    </a:cubicBezTo>
                    <a:cubicBezTo>
                      <a:pt x="5439" y="2076"/>
                      <a:pt x="6587" y="4667"/>
                      <a:pt x="7712" y="6740"/>
                    </a:cubicBezTo>
                    <a:cubicBezTo>
                      <a:pt x="6117" y="5384"/>
                      <a:pt x="4076" y="3886"/>
                      <a:pt x="2664" y="3704"/>
                    </a:cubicBezTo>
                    <a:cubicBezTo>
                      <a:pt x="2559" y="3690"/>
                      <a:pt x="2459" y="3684"/>
                      <a:pt x="2364" y="3684"/>
                    </a:cubicBezTo>
                    <a:cubicBezTo>
                      <a:pt x="1745" y="3684"/>
                      <a:pt x="1374" y="3959"/>
                      <a:pt x="1166" y="4208"/>
                    </a:cubicBezTo>
                    <a:cubicBezTo>
                      <a:pt x="854" y="4584"/>
                      <a:pt x="757" y="5015"/>
                      <a:pt x="884" y="5459"/>
                    </a:cubicBezTo>
                    <a:cubicBezTo>
                      <a:pt x="1231" y="6679"/>
                      <a:pt x="3377" y="7837"/>
                      <a:pt x="5175" y="8611"/>
                    </a:cubicBezTo>
                    <a:cubicBezTo>
                      <a:pt x="3164" y="8756"/>
                      <a:pt x="637" y="9256"/>
                      <a:pt x="131" y="10819"/>
                    </a:cubicBezTo>
                    <a:cubicBezTo>
                      <a:pt x="1" y="11221"/>
                      <a:pt x="98" y="11499"/>
                      <a:pt x="200" y="11662"/>
                    </a:cubicBezTo>
                    <a:cubicBezTo>
                      <a:pt x="355" y="11908"/>
                      <a:pt x="630" y="12060"/>
                      <a:pt x="1018" y="12107"/>
                    </a:cubicBezTo>
                    <a:cubicBezTo>
                      <a:pt x="1112" y="12119"/>
                      <a:pt x="1216" y="12125"/>
                      <a:pt x="1328" y="12125"/>
                    </a:cubicBezTo>
                    <a:cubicBezTo>
                      <a:pt x="2659" y="12125"/>
                      <a:pt x="5125" y="11287"/>
                      <a:pt x="6977" y="10577"/>
                    </a:cubicBezTo>
                    <a:lnTo>
                      <a:pt x="6977" y="10577"/>
                    </a:lnTo>
                    <a:cubicBezTo>
                      <a:pt x="5436" y="12143"/>
                      <a:pt x="3565" y="14322"/>
                      <a:pt x="3602" y="15614"/>
                    </a:cubicBezTo>
                    <a:cubicBezTo>
                      <a:pt x="3612" y="15980"/>
                      <a:pt x="3760" y="16287"/>
                      <a:pt x="4032" y="16501"/>
                    </a:cubicBezTo>
                    <a:cubicBezTo>
                      <a:pt x="4390" y="16787"/>
                      <a:pt x="4766" y="16957"/>
                      <a:pt x="5154" y="17004"/>
                    </a:cubicBezTo>
                    <a:cubicBezTo>
                      <a:pt x="5233" y="17014"/>
                      <a:pt x="5311" y="17019"/>
                      <a:pt x="5389" y="17019"/>
                    </a:cubicBezTo>
                    <a:cubicBezTo>
                      <a:pt x="7314" y="17019"/>
                      <a:pt x="8777" y="13949"/>
                      <a:pt x="9586" y="11706"/>
                    </a:cubicBezTo>
                    <a:cubicBezTo>
                      <a:pt x="9927" y="13638"/>
                      <a:pt x="10745" y="16088"/>
                      <a:pt x="12699" y="16341"/>
                    </a:cubicBezTo>
                    <a:cubicBezTo>
                      <a:pt x="12807" y="16353"/>
                      <a:pt x="12918" y="16360"/>
                      <a:pt x="13031" y="16360"/>
                    </a:cubicBezTo>
                    <a:cubicBezTo>
                      <a:pt x="13054" y="16360"/>
                      <a:pt x="13077" y="16360"/>
                      <a:pt x="13100" y="16359"/>
                    </a:cubicBezTo>
                    <a:cubicBezTo>
                      <a:pt x="13907" y="16337"/>
                      <a:pt x="14226" y="15958"/>
                      <a:pt x="14349" y="15646"/>
                    </a:cubicBezTo>
                    <a:cubicBezTo>
                      <a:pt x="14740" y="14673"/>
                      <a:pt x="13538" y="12863"/>
                      <a:pt x="12275" y="11333"/>
                    </a:cubicBezTo>
                    <a:lnTo>
                      <a:pt x="12275" y="11333"/>
                    </a:lnTo>
                    <a:cubicBezTo>
                      <a:pt x="13741" y="12107"/>
                      <a:pt x="15522" y="12910"/>
                      <a:pt x="16878" y="13084"/>
                    </a:cubicBezTo>
                    <a:cubicBezTo>
                      <a:pt x="17063" y="13108"/>
                      <a:pt x="17237" y="13119"/>
                      <a:pt x="17401" y="13119"/>
                    </a:cubicBezTo>
                    <a:cubicBezTo>
                      <a:pt x="18146" y="13119"/>
                      <a:pt x="18682" y="12877"/>
                      <a:pt x="18999" y="12394"/>
                    </a:cubicBezTo>
                    <a:cubicBezTo>
                      <a:pt x="19506" y="11629"/>
                      <a:pt x="19415" y="11036"/>
                      <a:pt x="19249" y="10674"/>
                    </a:cubicBezTo>
                    <a:cubicBezTo>
                      <a:pt x="18833" y="9770"/>
                      <a:pt x="17476" y="9183"/>
                      <a:pt x="15095" y="8876"/>
                    </a:cubicBezTo>
                    <a:cubicBezTo>
                      <a:pt x="14124" y="8753"/>
                      <a:pt x="13147" y="8695"/>
                      <a:pt x="12355" y="8669"/>
                    </a:cubicBezTo>
                    <a:cubicBezTo>
                      <a:pt x="14363" y="7388"/>
                      <a:pt x="17573" y="4996"/>
                      <a:pt x="17248" y="3002"/>
                    </a:cubicBezTo>
                    <a:cubicBezTo>
                      <a:pt x="17125" y="2257"/>
                      <a:pt x="16608" y="2112"/>
                      <a:pt x="16390" y="2083"/>
                    </a:cubicBezTo>
                    <a:cubicBezTo>
                      <a:pt x="16350" y="2078"/>
                      <a:pt x="16309" y="2076"/>
                      <a:pt x="16266" y="2076"/>
                    </a:cubicBezTo>
                    <a:cubicBezTo>
                      <a:pt x="14841" y="2076"/>
                      <a:pt x="12024" y="4879"/>
                      <a:pt x="10506" y="6509"/>
                    </a:cubicBezTo>
                    <a:cubicBezTo>
                      <a:pt x="10202" y="4381"/>
                      <a:pt x="9362" y="263"/>
                      <a:pt x="7401" y="13"/>
                    </a:cubicBezTo>
                    <a:cubicBezTo>
                      <a:pt x="7336" y="4"/>
                      <a:pt x="7270" y="0"/>
                      <a:pt x="7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flipH="1">
                <a:off x="4454875" y="1836350"/>
                <a:ext cx="74050" cy="963850"/>
              </a:xfrm>
              <a:custGeom>
                <a:avLst/>
                <a:gdLst/>
                <a:ahLst/>
                <a:cxnLst/>
                <a:rect l="l" t="t" r="r" b="b"/>
                <a:pathLst>
                  <a:path w="2962" h="38554" extrusionOk="0">
                    <a:moveTo>
                      <a:pt x="2469" y="0"/>
                    </a:moveTo>
                    <a:cubicBezTo>
                      <a:pt x="2219" y="0"/>
                      <a:pt x="2006" y="198"/>
                      <a:pt x="1992" y="453"/>
                    </a:cubicBezTo>
                    <a:lnTo>
                      <a:pt x="12" y="38050"/>
                    </a:lnTo>
                    <a:cubicBezTo>
                      <a:pt x="1" y="38303"/>
                      <a:pt x="186" y="38520"/>
                      <a:pt x="432" y="38553"/>
                    </a:cubicBezTo>
                    <a:lnTo>
                      <a:pt x="468" y="38553"/>
                    </a:lnTo>
                    <a:cubicBezTo>
                      <a:pt x="477" y="38553"/>
                      <a:pt x="486" y="38553"/>
                      <a:pt x="495" y="38553"/>
                    </a:cubicBezTo>
                    <a:cubicBezTo>
                      <a:pt x="747" y="38553"/>
                      <a:pt x="957" y="38355"/>
                      <a:pt x="971" y="38100"/>
                    </a:cubicBezTo>
                    <a:lnTo>
                      <a:pt x="2950" y="505"/>
                    </a:lnTo>
                    <a:cubicBezTo>
                      <a:pt x="2962" y="240"/>
                      <a:pt x="2784" y="12"/>
                      <a:pt x="2494" y="1"/>
                    </a:cubicBezTo>
                    <a:cubicBezTo>
                      <a:pt x="2486" y="0"/>
                      <a:pt x="2477"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1"/>
            <p:cNvGrpSpPr/>
            <p:nvPr/>
          </p:nvGrpSpPr>
          <p:grpSpPr>
            <a:xfrm>
              <a:off x="990000" y="2438994"/>
              <a:ext cx="2912408" cy="2350387"/>
              <a:chOff x="968775" y="2438994"/>
              <a:chExt cx="2912408" cy="2350387"/>
            </a:xfrm>
          </p:grpSpPr>
          <p:sp>
            <p:nvSpPr>
              <p:cNvPr id="490" name="Google Shape;490;p31"/>
              <p:cNvSpPr/>
              <p:nvPr/>
            </p:nvSpPr>
            <p:spPr>
              <a:xfrm>
                <a:off x="968775" y="4524959"/>
                <a:ext cx="2912408" cy="264422"/>
              </a:xfrm>
              <a:custGeom>
                <a:avLst/>
                <a:gdLst/>
                <a:ahLst/>
                <a:cxnLst/>
                <a:rect l="l" t="t" r="r" b="b"/>
                <a:pathLst>
                  <a:path w="82686" h="3754" extrusionOk="0">
                    <a:moveTo>
                      <a:pt x="41341" y="1"/>
                    </a:moveTo>
                    <a:cubicBezTo>
                      <a:pt x="18511" y="1"/>
                      <a:pt x="1" y="839"/>
                      <a:pt x="1" y="1877"/>
                    </a:cubicBezTo>
                    <a:cubicBezTo>
                      <a:pt x="1" y="2911"/>
                      <a:pt x="18511" y="3753"/>
                      <a:pt x="41341" y="3753"/>
                    </a:cubicBezTo>
                    <a:cubicBezTo>
                      <a:pt x="64175" y="3753"/>
                      <a:pt x="82686" y="2911"/>
                      <a:pt x="82686" y="1877"/>
                    </a:cubicBezTo>
                    <a:cubicBezTo>
                      <a:pt x="82686" y="839"/>
                      <a:pt x="64175" y="1"/>
                      <a:pt x="41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2313355" y="4528076"/>
                <a:ext cx="560249" cy="68266"/>
              </a:xfrm>
              <a:custGeom>
                <a:avLst/>
                <a:gdLst/>
                <a:ahLst/>
                <a:cxnLst/>
                <a:rect l="l" t="t" r="r" b="b"/>
                <a:pathLst>
                  <a:path w="15906" h="1938" extrusionOk="0">
                    <a:moveTo>
                      <a:pt x="7953" y="0"/>
                    </a:moveTo>
                    <a:lnTo>
                      <a:pt x="0" y="765"/>
                    </a:lnTo>
                    <a:lnTo>
                      <a:pt x="0" y="1937"/>
                    </a:lnTo>
                    <a:lnTo>
                      <a:pt x="15905" y="1937"/>
                    </a:lnTo>
                    <a:lnTo>
                      <a:pt x="15905" y="765"/>
                    </a:lnTo>
                    <a:lnTo>
                      <a:pt x="79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798165" y="3048295"/>
                <a:ext cx="293897" cy="445878"/>
              </a:xfrm>
              <a:custGeom>
                <a:avLst/>
                <a:gdLst/>
                <a:ahLst/>
                <a:cxnLst/>
                <a:rect l="l" t="t" r="r" b="b"/>
                <a:pathLst>
                  <a:path w="8344" h="12658" extrusionOk="0">
                    <a:moveTo>
                      <a:pt x="1333" y="0"/>
                    </a:moveTo>
                    <a:cubicBezTo>
                      <a:pt x="1221" y="0"/>
                      <a:pt x="1117" y="23"/>
                      <a:pt x="1024" y="70"/>
                    </a:cubicBezTo>
                    <a:cubicBezTo>
                      <a:pt x="0" y="581"/>
                      <a:pt x="561" y="3776"/>
                      <a:pt x="2274" y="7205"/>
                    </a:cubicBezTo>
                    <a:cubicBezTo>
                      <a:pt x="3621" y="9898"/>
                      <a:pt x="5039" y="11966"/>
                      <a:pt x="6226" y="12585"/>
                    </a:cubicBezTo>
                    <a:cubicBezTo>
                      <a:pt x="6327" y="12636"/>
                      <a:pt x="6440" y="12657"/>
                      <a:pt x="6558" y="12657"/>
                    </a:cubicBezTo>
                    <a:cubicBezTo>
                      <a:pt x="6822" y="12657"/>
                      <a:pt x="7107" y="12552"/>
                      <a:pt x="7320" y="12446"/>
                    </a:cubicBezTo>
                    <a:cubicBezTo>
                      <a:pt x="8343" y="11934"/>
                      <a:pt x="7689" y="8786"/>
                      <a:pt x="5977" y="5354"/>
                    </a:cubicBezTo>
                    <a:cubicBezTo>
                      <a:pt x="4421" y="2238"/>
                      <a:pt x="2449" y="0"/>
                      <a:pt x="1333" y="0"/>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992145" y="2920888"/>
                <a:ext cx="221233" cy="572089"/>
              </a:xfrm>
              <a:custGeom>
                <a:avLst/>
                <a:gdLst/>
                <a:ahLst/>
                <a:cxnLst/>
                <a:rect l="l" t="t" r="r" b="b"/>
                <a:pathLst>
                  <a:path w="6281" h="16241" extrusionOk="0">
                    <a:moveTo>
                      <a:pt x="5404" y="1"/>
                    </a:moveTo>
                    <a:cubicBezTo>
                      <a:pt x="4909" y="1"/>
                      <a:pt x="4483" y="1322"/>
                      <a:pt x="4354" y="2560"/>
                    </a:cubicBezTo>
                    <a:cubicBezTo>
                      <a:pt x="4258" y="3459"/>
                      <a:pt x="2467" y="6891"/>
                      <a:pt x="1444" y="9876"/>
                    </a:cubicBezTo>
                    <a:cubicBezTo>
                      <a:pt x="204" y="13504"/>
                      <a:pt x="1" y="15839"/>
                      <a:pt x="1081" y="16209"/>
                    </a:cubicBezTo>
                    <a:cubicBezTo>
                      <a:pt x="1144" y="16230"/>
                      <a:pt x="1210" y="16240"/>
                      <a:pt x="1276" y="16240"/>
                    </a:cubicBezTo>
                    <a:cubicBezTo>
                      <a:pt x="1512" y="16240"/>
                      <a:pt x="1767" y="16112"/>
                      <a:pt x="2005" y="15885"/>
                    </a:cubicBezTo>
                    <a:cubicBezTo>
                      <a:pt x="2879" y="15050"/>
                      <a:pt x="3799" y="12826"/>
                      <a:pt x="4716" y="10143"/>
                    </a:cubicBezTo>
                    <a:cubicBezTo>
                      <a:pt x="5896" y="6700"/>
                      <a:pt x="6152" y="2379"/>
                      <a:pt x="6205" y="1740"/>
                    </a:cubicBezTo>
                    <a:cubicBezTo>
                      <a:pt x="6280" y="823"/>
                      <a:pt x="5931" y="44"/>
                      <a:pt x="5427" y="2"/>
                    </a:cubicBezTo>
                    <a:cubicBezTo>
                      <a:pt x="5419" y="1"/>
                      <a:pt x="5412" y="1"/>
                      <a:pt x="5404" y="1"/>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829796" y="3047097"/>
                <a:ext cx="198831" cy="349185"/>
              </a:xfrm>
              <a:custGeom>
                <a:avLst/>
                <a:gdLst/>
                <a:ahLst/>
                <a:cxnLst/>
                <a:rect l="l" t="t" r="r" b="b"/>
                <a:pathLst>
                  <a:path w="5645" h="9913" extrusionOk="0">
                    <a:moveTo>
                      <a:pt x="1859" y="0"/>
                    </a:moveTo>
                    <a:lnTo>
                      <a:pt x="1522" y="1091"/>
                    </a:lnTo>
                    <a:cubicBezTo>
                      <a:pt x="996" y="2271"/>
                      <a:pt x="467" y="3472"/>
                      <a:pt x="275" y="4748"/>
                    </a:cubicBezTo>
                    <a:cubicBezTo>
                      <a:pt x="1" y="6577"/>
                      <a:pt x="1419" y="9912"/>
                      <a:pt x="1906" y="9912"/>
                    </a:cubicBezTo>
                    <a:cubicBezTo>
                      <a:pt x="1925" y="9912"/>
                      <a:pt x="1943" y="9907"/>
                      <a:pt x="1959" y="9897"/>
                    </a:cubicBezTo>
                    <a:cubicBezTo>
                      <a:pt x="2943" y="9268"/>
                      <a:pt x="4411" y="7903"/>
                      <a:pt x="5644" y="6034"/>
                    </a:cubicBezTo>
                    <a:cubicBezTo>
                      <a:pt x="5072" y="5035"/>
                      <a:pt x="2794" y="672"/>
                      <a:pt x="1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073566" y="3203917"/>
                <a:ext cx="638725" cy="856214"/>
              </a:xfrm>
              <a:custGeom>
                <a:avLst/>
                <a:gdLst/>
                <a:ahLst/>
                <a:cxnLst/>
                <a:rect l="l" t="t" r="r" b="b"/>
                <a:pathLst>
                  <a:path w="18134" h="24307" extrusionOk="0">
                    <a:moveTo>
                      <a:pt x="7925" y="907"/>
                    </a:moveTo>
                    <a:cubicBezTo>
                      <a:pt x="11922" y="907"/>
                      <a:pt x="15465" y="4162"/>
                      <a:pt x="15813" y="8163"/>
                    </a:cubicBezTo>
                    <a:lnTo>
                      <a:pt x="17145" y="23396"/>
                    </a:lnTo>
                    <a:lnTo>
                      <a:pt x="2633" y="23396"/>
                    </a:lnTo>
                    <a:lnTo>
                      <a:pt x="1301" y="8163"/>
                    </a:lnTo>
                    <a:cubicBezTo>
                      <a:pt x="953" y="4162"/>
                      <a:pt x="3923" y="907"/>
                      <a:pt x="7925" y="907"/>
                    </a:cubicBezTo>
                    <a:close/>
                    <a:moveTo>
                      <a:pt x="7843" y="1"/>
                    </a:moveTo>
                    <a:cubicBezTo>
                      <a:pt x="3333" y="1"/>
                      <a:pt x="0" y="3654"/>
                      <a:pt x="394" y="8163"/>
                    </a:cubicBezTo>
                    <a:lnTo>
                      <a:pt x="1806" y="24306"/>
                    </a:lnTo>
                    <a:lnTo>
                      <a:pt x="18133" y="24306"/>
                    </a:lnTo>
                    <a:lnTo>
                      <a:pt x="16722" y="8163"/>
                    </a:lnTo>
                    <a:cubicBezTo>
                      <a:pt x="16328" y="3654"/>
                      <a:pt x="12352" y="1"/>
                      <a:pt x="7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1107592" y="3521959"/>
                <a:ext cx="543730" cy="42728"/>
              </a:xfrm>
              <a:custGeom>
                <a:avLst/>
                <a:gdLst/>
                <a:ahLst/>
                <a:cxnLst/>
                <a:rect l="l" t="t" r="r" b="b"/>
                <a:pathLst>
                  <a:path w="15437" h="1213" extrusionOk="0">
                    <a:moveTo>
                      <a:pt x="1" y="1"/>
                    </a:moveTo>
                    <a:lnTo>
                      <a:pt x="107" y="1213"/>
                    </a:lnTo>
                    <a:lnTo>
                      <a:pt x="15437" y="1213"/>
                    </a:lnTo>
                    <a:lnTo>
                      <a:pt x="153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468078" y="3256119"/>
                <a:ext cx="67134" cy="279158"/>
              </a:xfrm>
              <a:custGeom>
                <a:avLst/>
                <a:gdLst/>
                <a:ahLst/>
                <a:cxnLst/>
                <a:rect l="l" t="t" r="r" b="b"/>
                <a:pathLst>
                  <a:path w="1906" h="7925" extrusionOk="0">
                    <a:moveTo>
                      <a:pt x="0" y="0"/>
                    </a:moveTo>
                    <a:lnTo>
                      <a:pt x="694" y="7925"/>
                    </a:lnTo>
                    <a:lnTo>
                      <a:pt x="1906" y="7925"/>
                    </a:lnTo>
                    <a:lnTo>
                      <a:pt x="1212" y="0"/>
                    </a:lnTo>
                    <a:close/>
                  </a:path>
                </a:pathLst>
              </a:custGeom>
              <a:solidFill>
                <a:srgbClr val="91A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198119" y="3256119"/>
                <a:ext cx="67099" cy="279158"/>
              </a:xfrm>
              <a:custGeom>
                <a:avLst/>
                <a:gdLst/>
                <a:ahLst/>
                <a:cxnLst/>
                <a:rect l="l" t="t" r="r" b="b"/>
                <a:pathLst>
                  <a:path w="1905" h="7925" extrusionOk="0">
                    <a:moveTo>
                      <a:pt x="0" y="0"/>
                    </a:moveTo>
                    <a:lnTo>
                      <a:pt x="693" y="7925"/>
                    </a:lnTo>
                    <a:lnTo>
                      <a:pt x="1905" y="7925"/>
                    </a:lnTo>
                    <a:lnTo>
                      <a:pt x="12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329787" y="3218817"/>
                <a:ext cx="70375" cy="316461"/>
              </a:xfrm>
              <a:custGeom>
                <a:avLst/>
                <a:gdLst/>
                <a:ahLst/>
                <a:cxnLst/>
                <a:rect l="l" t="t" r="r" b="b"/>
                <a:pathLst>
                  <a:path w="1998" h="8984" extrusionOk="0">
                    <a:moveTo>
                      <a:pt x="0" y="1"/>
                    </a:moveTo>
                    <a:lnTo>
                      <a:pt x="786" y="8984"/>
                    </a:lnTo>
                    <a:lnTo>
                      <a:pt x="1997" y="8984"/>
                    </a:lnTo>
                    <a:lnTo>
                      <a:pt x="1212" y="1"/>
                    </a:lnTo>
                    <a:close/>
                  </a:path>
                </a:pathLst>
              </a:custGeom>
              <a:solidFill>
                <a:srgbClr val="91A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311752" y="4075970"/>
                <a:ext cx="61745" cy="517244"/>
              </a:xfrm>
              <a:custGeom>
                <a:avLst/>
                <a:gdLst/>
                <a:ahLst/>
                <a:cxnLst/>
                <a:rect l="l" t="t" r="r" b="b"/>
                <a:pathLst>
                  <a:path w="1753" h="14684" extrusionOk="0">
                    <a:moveTo>
                      <a:pt x="0" y="1"/>
                    </a:moveTo>
                    <a:lnTo>
                      <a:pt x="405" y="14684"/>
                    </a:lnTo>
                    <a:lnTo>
                      <a:pt x="1145" y="14684"/>
                    </a:lnTo>
                    <a:lnTo>
                      <a:pt x="1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151552" y="4075970"/>
                <a:ext cx="61710" cy="517244"/>
              </a:xfrm>
              <a:custGeom>
                <a:avLst/>
                <a:gdLst/>
                <a:ahLst/>
                <a:cxnLst/>
                <a:rect l="l" t="t" r="r" b="b"/>
                <a:pathLst>
                  <a:path w="1752" h="14684" extrusionOk="0">
                    <a:moveTo>
                      <a:pt x="0" y="1"/>
                    </a:moveTo>
                    <a:lnTo>
                      <a:pt x="405" y="14684"/>
                    </a:lnTo>
                    <a:lnTo>
                      <a:pt x="1144" y="14684"/>
                    </a:lnTo>
                    <a:lnTo>
                      <a:pt x="1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679741" y="4075970"/>
                <a:ext cx="61604" cy="517244"/>
              </a:xfrm>
              <a:custGeom>
                <a:avLst/>
                <a:gdLst/>
                <a:ahLst/>
                <a:cxnLst/>
                <a:rect l="l" t="t" r="r" b="b"/>
                <a:pathLst>
                  <a:path w="1749" h="14684" extrusionOk="0">
                    <a:moveTo>
                      <a:pt x="0" y="1"/>
                    </a:moveTo>
                    <a:lnTo>
                      <a:pt x="406" y="14684"/>
                    </a:lnTo>
                    <a:lnTo>
                      <a:pt x="1145" y="14684"/>
                    </a:lnTo>
                    <a:lnTo>
                      <a:pt x="17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519541" y="4075970"/>
                <a:ext cx="61745" cy="517244"/>
              </a:xfrm>
              <a:custGeom>
                <a:avLst/>
                <a:gdLst/>
                <a:ahLst/>
                <a:cxnLst/>
                <a:rect l="l" t="t" r="r" b="b"/>
                <a:pathLst>
                  <a:path w="1753" h="14684" extrusionOk="0">
                    <a:moveTo>
                      <a:pt x="0" y="1"/>
                    </a:moveTo>
                    <a:lnTo>
                      <a:pt x="405" y="14684"/>
                    </a:lnTo>
                    <a:lnTo>
                      <a:pt x="1144" y="14684"/>
                    </a:lnTo>
                    <a:lnTo>
                      <a:pt x="1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137533" y="4020773"/>
                <a:ext cx="619317" cy="64884"/>
              </a:xfrm>
              <a:custGeom>
                <a:avLst/>
                <a:gdLst/>
                <a:ahLst/>
                <a:cxnLst/>
                <a:rect l="l" t="t" r="r" b="b"/>
                <a:pathLst>
                  <a:path w="17583" h="1842" extrusionOk="0">
                    <a:moveTo>
                      <a:pt x="0" y="1"/>
                    </a:moveTo>
                    <a:lnTo>
                      <a:pt x="0" y="1841"/>
                    </a:lnTo>
                    <a:lnTo>
                      <a:pt x="17583" y="1841"/>
                    </a:lnTo>
                    <a:lnTo>
                      <a:pt x="175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137533" y="4020773"/>
                <a:ext cx="228207" cy="64884"/>
              </a:xfrm>
              <a:custGeom>
                <a:avLst/>
                <a:gdLst/>
                <a:ahLst/>
                <a:cxnLst/>
                <a:rect l="l" t="t" r="r" b="b"/>
                <a:pathLst>
                  <a:path w="6479" h="1842" extrusionOk="0">
                    <a:moveTo>
                      <a:pt x="0" y="1"/>
                    </a:moveTo>
                    <a:lnTo>
                      <a:pt x="0" y="1841"/>
                    </a:lnTo>
                    <a:lnTo>
                      <a:pt x="6478" y="1841"/>
                    </a:lnTo>
                    <a:lnTo>
                      <a:pt x="64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2003698" y="3814076"/>
                <a:ext cx="590998" cy="762903"/>
              </a:xfrm>
              <a:custGeom>
                <a:avLst/>
                <a:gdLst/>
                <a:ahLst/>
                <a:cxnLst/>
                <a:rect l="l" t="t" r="r" b="b"/>
                <a:pathLst>
                  <a:path w="16779" h="21658" extrusionOk="0">
                    <a:moveTo>
                      <a:pt x="13337" y="0"/>
                    </a:moveTo>
                    <a:cubicBezTo>
                      <a:pt x="9284" y="0"/>
                      <a:pt x="1581" y="16202"/>
                      <a:pt x="540" y="18793"/>
                    </a:cubicBezTo>
                    <a:cubicBezTo>
                      <a:pt x="1" y="20139"/>
                      <a:pt x="361" y="21657"/>
                      <a:pt x="1125" y="21657"/>
                    </a:cubicBezTo>
                    <a:cubicBezTo>
                      <a:pt x="1312" y="21657"/>
                      <a:pt x="1523" y="21566"/>
                      <a:pt x="1752" y="21358"/>
                    </a:cubicBezTo>
                    <a:cubicBezTo>
                      <a:pt x="1798" y="21315"/>
                      <a:pt x="2643" y="20441"/>
                      <a:pt x="2686" y="20392"/>
                    </a:cubicBezTo>
                    <a:cubicBezTo>
                      <a:pt x="6023" y="16735"/>
                      <a:pt x="11278" y="10612"/>
                      <a:pt x="14139" y="6558"/>
                    </a:cubicBezTo>
                    <a:cubicBezTo>
                      <a:pt x="15852" y="4127"/>
                      <a:pt x="16779" y="2045"/>
                      <a:pt x="14118" y="240"/>
                    </a:cubicBezTo>
                    <a:cubicBezTo>
                      <a:pt x="13877" y="77"/>
                      <a:pt x="13615" y="0"/>
                      <a:pt x="13337" y="0"/>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645080" y="3723126"/>
                <a:ext cx="938715" cy="317800"/>
              </a:xfrm>
              <a:custGeom>
                <a:avLst/>
                <a:gdLst/>
                <a:ahLst/>
                <a:cxnLst/>
                <a:rect l="l" t="t" r="r" b="b"/>
                <a:pathLst>
                  <a:path w="26651" h="9022" extrusionOk="0">
                    <a:moveTo>
                      <a:pt x="6667" y="289"/>
                    </a:moveTo>
                    <a:cubicBezTo>
                      <a:pt x="5077" y="289"/>
                      <a:pt x="3480" y="506"/>
                      <a:pt x="2313" y="1525"/>
                    </a:cubicBezTo>
                    <a:cubicBezTo>
                      <a:pt x="473" y="3138"/>
                      <a:pt x="0" y="7423"/>
                      <a:pt x="3187" y="8425"/>
                    </a:cubicBezTo>
                    <a:cubicBezTo>
                      <a:pt x="4563" y="8858"/>
                      <a:pt x="6607" y="9021"/>
                      <a:pt x="8882" y="9021"/>
                    </a:cubicBezTo>
                    <a:cubicBezTo>
                      <a:pt x="14044" y="9021"/>
                      <a:pt x="20391" y="8182"/>
                      <a:pt x="22806" y="7751"/>
                    </a:cubicBezTo>
                    <a:cubicBezTo>
                      <a:pt x="23368" y="7356"/>
                      <a:pt x="26651" y="8238"/>
                      <a:pt x="26349" y="4627"/>
                    </a:cubicBezTo>
                    <a:cubicBezTo>
                      <a:pt x="25965" y="0"/>
                      <a:pt x="12427" y="551"/>
                      <a:pt x="8070" y="331"/>
                    </a:cubicBezTo>
                    <a:cubicBezTo>
                      <a:pt x="7610" y="308"/>
                      <a:pt x="7139" y="289"/>
                      <a:pt x="6667" y="289"/>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645080" y="3723196"/>
                <a:ext cx="684655" cy="318152"/>
              </a:xfrm>
              <a:custGeom>
                <a:avLst/>
                <a:gdLst/>
                <a:ahLst/>
                <a:cxnLst/>
                <a:rect l="l" t="t" r="r" b="b"/>
                <a:pathLst>
                  <a:path w="19438" h="9032" extrusionOk="0">
                    <a:moveTo>
                      <a:pt x="9613" y="0"/>
                    </a:moveTo>
                    <a:cubicBezTo>
                      <a:pt x="5394" y="0"/>
                      <a:pt x="3266" y="691"/>
                      <a:pt x="2313" y="1523"/>
                    </a:cubicBezTo>
                    <a:cubicBezTo>
                      <a:pt x="473" y="3136"/>
                      <a:pt x="0" y="7421"/>
                      <a:pt x="3187" y="8423"/>
                    </a:cubicBezTo>
                    <a:cubicBezTo>
                      <a:pt x="4569" y="8859"/>
                      <a:pt x="6698" y="9032"/>
                      <a:pt x="9070" y="9032"/>
                    </a:cubicBezTo>
                    <a:cubicBezTo>
                      <a:pt x="11829" y="9032"/>
                      <a:pt x="14917" y="8798"/>
                      <a:pt x="17544" y="8474"/>
                    </a:cubicBezTo>
                    <a:cubicBezTo>
                      <a:pt x="18286" y="5812"/>
                      <a:pt x="18872" y="2610"/>
                      <a:pt x="19438" y="833"/>
                    </a:cubicBezTo>
                    <a:cubicBezTo>
                      <a:pt x="15312" y="240"/>
                      <a:pt x="12100" y="0"/>
                      <a:pt x="96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816305" y="3784628"/>
                <a:ext cx="637774" cy="784743"/>
              </a:xfrm>
              <a:custGeom>
                <a:avLst/>
                <a:gdLst/>
                <a:ahLst/>
                <a:cxnLst/>
                <a:rect l="l" t="t" r="r" b="b"/>
                <a:pathLst>
                  <a:path w="18107" h="22278" extrusionOk="0">
                    <a:moveTo>
                      <a:pt x="6652" y="0"/>
                    </a:moveTo>
                    <a:cubicBezTo>
                      <a:pt x="5946" y="0"/>
                      <a:pt x="5088" y="407"/>
                      <a:pt x="3870" y="1144"/>
                    </a:cubicBezTo>
                    <a:cubicBezTo>
                      <a:pt x="0" y="3481"/>
                      <a:pt x="12988" y="19071"/>
                      <a:pt x="15038" y="21238"/>
                    </a:cubicBezTo>
                    <a:cubicBezTo>
                      <a:pt x="15672" y="21909"/>
                      <a:pt x="16524" y="22277"/>
                      <a:pt x="17141" y="22277"/>
                    </a:cubicBezTo>
                    <a:cubicBezTo>
                      <a:pt x="17731" y="22277"/>
                      <a:pt x="18107" y="21941"/>
                      <a:pt x="17874" y="21210"/>
                    </a:cubicBezTo>
                    <a:cubicBezTo>
                      <a:pt x="17856" y="21153"/>
                      <a:pt x="17416" y="20016"/>
                      <a:pt x="17387" y="19955"/>
                    </a:cubicBezTo>
                    <a:cubicBezTo>
                      <a:pt x="15465" y="15396"/>
                      <a:pt x="11507" y="6367"/>
                      <a:pt x="9019" y="2074"/>
                    </a:cubicBezTo>
                    <a:cubicBezTo>
                      <a:pt x="8190" y="642"/>
                      <a:pt x="7540" y="0"/>
                      <a:pt x="6652"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221402" y="3684555"/>
                <a:ext cx="922407" cy="346262"/>
              </a:xfrm>
              <a:custGeom>
                <a:avLst/>
                <a:gdLst/>
                <a:ahLst/>
                <a:cxnLst/>
                <a:rect l="l" t="t" r="r" b="b"/>
                <a:pathLst>
                  <a:path w="26188" h="9830" extrusionOk="0">
                    <a:moveTo>
                      <a:pt x="3335" y="0"/>
                    </a:moveTo>
                    <a:cubicBezTo>
                      <a:pt x="2940" y="0"/>
                      <a:pt x="2563" y="120"/>
                      <a:pt x="2206" y="431"/>
                    </a:cubicBezTo>
                    <a:cubicBezTo>
                      <a:pt x="363" y="2044"/>
                      <a:pt x="0" y="8259"/>
                      <a:pt x="3187" y="9261"/>
                    </a:cubicBezTo>
                    <a:cubicBezTo>
                      <a:pt x="4496" y="9673"/>
                      <a:pt x="6395" y="9830"/>
                      <a:pt x="8515" y="9830"/>
                    </a:cubicBezTo>
                    <a:cubicBezTo>
                      <a:pt x="13679" y="9830"/>
                      <a:pt x="20156" y="8900"/>
                      <a:pt x="22625" y="8462"/>
                    </a:cubicBezTo>
                    <a:cubicBezTo>
                      <a:pt x="23186" y="8067"/>
                      <a:pt x="26157" y="7204"/>
                      <a:pt x="26164" y="6138"/>
                    </a:cubicBezTo>
                    <a:cubicBezTo>
                      <a:pt x="26187" y="3005"/>
                      <a:pt x="22946" y="2046"/>
                      <a:pt x="21232" y="2046"/>
                    </a:cubicBezTo>
                    <a:cubicBezTo>
                      <a:pt x="21138" y="2046"/>
                      <a:pt x="21049" y="2049"/>
                      <a:pt x="20965" y="2055"/>
                    </a:cubicBezTo>
                    <a:cubicBezTo>
                      <a:pt x="16609" y="1835"/>
                      <a:pt x="11986" y="1561"/>
                      <a:pt x="7629" y="1344"/>
                    </a:cubicBezTo>
                    <a:cubicBezTo>
                      <a:pt x="6091" y="1265"/>
                      <a:pt x="4619" y="0"/>
                      <a:pt x="3335"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205868" y="3685295"/>
                <a:ext cx="807687" cy="362888"/>
              </a:xfrm>
              <a:custGeom>
                <a:avLst/>
                <a:gdLst/>
                <a:ahLst/>
                <a:cxnLst/>
                <a:rect l="l" t="t" r="r" b="b"/>
                <a:pathLst>
                  <a:path w="22931" h="10302" extrusionOk="0">
                    <a:moveTo>
                      <a:pt x="3717" y="0"/>
                    </a:moveTo>
                    <a:cubicBezTo>
                      <a:pt x="3343" y="0"/>
                      <a:pt x="2986" y="114"/>
                      <a:pt x="2647" y="410"/>
                    </a:cubicBezTo>
                    <a:cubicBezTo>
                      <a:pt x="804" y="2023"/>
                      <a:pt x="0" y="8416"/>
                      <a:pt x="3188" y="9418"/>
                    </a:cubicBezTo>
                    <a:cubicBezTo>
                      <a:pt x="5379" y="10108"/>
                      <a:pt x="10389" y="10302"/>
                      <a:pt x="14601" y="10302"/>
                    </a:cubicBezTo>
                    <a:cubicBezTo>
                      <a:pt x="17816" y="10302"/>
                      <a:pt x="20566" y="10189"/>
                      <a:pt x="21242" y="10096"/>
                    </a:cubicBezTo>
                    <a:cubicBezTo>
                      <a:pt x="21559" y="7905"/>
                      <a:pt x="22262" y="4358"/>
                      <a:pt x="22931" y="2076"/>
                    </a:cubicBezTo>
                    <a:cubicBezTo>
                      <a:pt x="22531" y="2048"/>
                      <a:pt x="14969" y="1298"/>
                      <a:pt x="9641" y="1298"/>
                    </a:cubicBezTo>
                    <a:cubicBezTo>
                      <a:pt x="9090" y="1298"/>
                      <a:pt x="8563" y="1306"/>
                      <a:pt x="8070" y="1323"/>
                    </a:cubicBezTo>
                    <a:cubicBezTo>
                      <a:pt x="8040" y="1324"/>
                      <a:pt x="8009" y="1325"/>
                      <a:pt x="7979" y="1325"/>
                    </a:cubicBezTo>
                    <a:cubicBezTo>
                      <a:pt x="6450" y="1325"/>
                      <a:pt x="4990" y="0"/>
                      <a:pt x="37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252801" y="3727226"/>
                <a:ext cx="612409" cy="142249"/>
              </a:xfrm>
              <a:custGeom>
                <a:avLst/>
                <a:gdLst/>
                <a:ahLst/>
                <a:cxnLst/>
                <a:rect l="l" t="t" r="r" b="b"/>
                <a:pathLst>
                  <a:path w="17377" h="4038" extrusionOk="0">
                    <a:moveTo>
                      <a:pt x="10910" y="0"/>
                    </a:moveTo>
                    <a:cubicBezTo>
                      <a:pt x="7020" y="0"/>
                      <a:pt x="2924" y="402"/>
                      <a:pt x="1" y="1627"/>
                    </a:cubicBezTo>
                    <a:cubicBezTo>
                      <a:pt x="1172" y="2748"/>
                      <a:pt x="2655" y="4038"/>
                      <a:pt x="5660" y="4038"/>
                    </a:cubicBezTo>
                    <a:cubicBezTo>
                      <a:pt x="8217" y="4038"/>
                      <a:pt x="11874" y="3105"/>
                      <a:pt x="17377" y="341"/>
                    </a:cubicBezTo>
                    <a:cubicBezTo>
                      <a:pt x="15491" y="144"/>
                      <a:pt x="13237" y="0"/>
                      <a:pt x="109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2359041" y="4510288"/>
                <a:ext cx="94643" cy="80278"/>
              </a:xfrm>
              <a:custGeom>
                <a:avLst/>
                <a:gdLst/>
                <a:ahLst/>
                <a:cxnLst/>
                <a:rect l="l" t="t" r="r" b="b"/>
                <a:pathLst>
                  <a:path w="2687" h="2279" extrusionOk="0">
                    <a:moveTo>
                      <a:pt x="2508" y="1"/>
                    </a:moveTo>
                    <a:lnTo>
                      <a:pt x="0" y="1138"/>
                    </a:lnTo>
                    <a:lnTo>
                      <a:pt x="601" y="2278"/>
                    </a:lnTo>
                    <a:lnTo>
                      <a:pt x="2687" y="1322"/>
                    </a:lnTo>
                    <a:lnTo>
                      <a:pt x="2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996020" y="4481756"/>
                <a:ext cx="102286" cy="88908"/>
              </a:xfrm>
              <a:custGeom>
                <a:avLst/>
                <a:gdLst/>
                <a:ahLst/>
                <a:cxnLst/>
                <a:rect l="l" t="t" r="r" b="b"/>
                <a:pathLst>
                  <a:path w="2904" h="2524" extrusionOk="0">
                    <a:moveTo>
                      <a:pt x="712" y="0"/>
                    </a:moveTo>
                    <a:lnTo>
                      <a:pt x="1" y="1074"/>
                    </a:lnTo>
                    <a:lnTo>
                      <a:pt x="1949" y="2524"/>
                    </a:lnTo>
                    <a:lnTo>
                      <a:pt x="2904" y="1437"/>
                    </a:lnTo>
                    <a:lnTo>
                      <a:pt x="7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31"/>
              <p:cNvGrpSpPr/>
              <p:nvPr/>
            </p:nvGrpSpPr>
            <p:grpSpPr>
              <a:xfrm rot="-6980837">
                <a:off x="2442142" y="4452404"/>
                <a:ext cx="145667" cy="275876"/>
                <a:chOff x="3870325" y="3113821"/>
                <a:chExt cx="75950" cy="143850"/>
              </a:xfrm>
            </p:grpSpPr>
            <p:sp>
              <p:nvSpPr>
                <p:cNvPr id="516" name="Google Shape;516;p31"/>
                <p:cNvSpPr/>
                <p:nvPr/>
              </p:nvSpPr>
              <p:spPr>
                <a:xfrm>
                  <a:off x="3870325" y="3113821"/>
                  <a:ext cx="75950" cy="143850"/>
                </a:xfrm>
                <a:custGeom>
                  <a:avLst/>
                  <a:gdLst/>
                  <a:ahLst/>
                  <a:cxnLst/>
                  <a:rect l="l" t="t" r="r" b="b"/>
                  <a:pathLst>
                    <a:path w="3038" h="5754" extrusionOk="0">
                      <a:moveTo>
                        <a:pt x="1152" y="1"/>
                      </a:moveTo>
                      <a:cubicBezTo>
                        <a:pt x="708" y="1"/>
                        <a:pt x="334" y="34"/>
                        <a:pt x="245" y="139"/>
                      </a:cubicBezTo>
                      <a:cubicBezTo>
                        <a:pt x="0" y="437"/>
                        <a:pt x="226" y="5007"/>
                        <a:pt x="463" y="5676"/>
                      </a:cubicBezTo>
                      <a:cubicBezTo>
                        <a:pt x="481" y="5729"/>
                        <a:pt x="501" y="5753"/>
                        <a:pt x="524" y="5753"/>
                      </a:cubicBezTo>
                      <a:cubicBezTo>
                        <a:pt x="790" y="5753"/>
                        <a:pt x="1377" y="2375"/>
                        <a:pt x="2789" y="2330"/>
                      </a:cubicBezTo>
                      <a:cubicBezTo>
                        <a:pt x="3037" y="2323"/>
                        <a:pt x="2973" y="110"/>
                        <a:pt x="2973" y="110"/>
                      </a:cubicBezTo>
                      <a:cubicBezTo>
                        <a:pt x="2973" y="110"/>
                        <a:pt x="1950" y="1"/>
                        <a:pt x="1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3913800" y="3156946"/>
                  <a:ext cx="16000" cy="27800"/>
                </a:xfrm>
                <a:custGeom>
                  <a:avLst/>
                  <a:gdLst/>
                  <a:ahLst/>
                  <a:cxnLst/>
                  <a:rect l="l" t="t" r="r" b="b"/>
                  <a:pathLst>
                    <a:path w="640" h="1112" extrusionOk="0">
                      <a:moveTo>
                        <a:pt x="169" y="1"/>
                      </a:moveTo>
                      <a:cubicBezTo>
                        <a:pt x="150" y="1"/>
                        <a:pt x="131" y="4"/>
                        <a:pt x="113" y="11"/>
                      </a:cubicBezTo>
                      <a:cubicBezTo>
                        <a:pt x="64" y="30"/>
                        <a:pt x="30" y="63"/>
                        <a:pt x="15" y="108"/>
                      </a:cubicBezTo>
                      <a:cubicBezTo>
                        <a:pt x="4" y="143"/>
                        <a:pt x="0" y="183"/>
                        <a:pt x="15" y="221"/>
                      </a:cubicBezTo>
                      <a:lnTo>
                        <a:pt x="305" y="1004"/>
                      </a:lnTo>
                      <a:cubicBezTo>
                        <a:pt x="329" y="1069"/>
                        <a:pt x="393" y="1111"/>
                        <a:pt x="461" y="1111"/>
                      </a:cubicBezTo>
                      <a:cubicBezTo>
                        <a:pt x="479" y="1111"/>
                        <a:pt x="498" y="1108"/>
                        <a:pt x="516" y="1102"/>
                      </a:cubicBezTo>
                      <a:cubicBezTo>
                        <a:pt x="598" y="1068"/>
                        <a:pt x="640" y="974"/>
                        <a:pt x="610" y="891"/>
                      </a:cubicBezTo>
                      <a:lnTo>
                        <a:pt x="324" y="108"/>
                      </a:lnTo>
                      <a:cubicBezTo>
                        <a:pt x="298" y="41"/>
                        <a:pt x="234"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3895725" y="3165971"/>
                  <a:ext cx="25425" cy="27375"/>
                </a:xfrm>
                <a:custGeom>
                  <a:avLst/>
                  <a:gdLst/>
                  <a:ahLst/>
                  <a:cxnLst/>
                  <a:rect l="l" t="t" r="r" b="b"/>
                  <a:pathLst>
                    <a:path w="1017" h="1095" extrusionOk="0">
                      <a:moveTo>
                        <a:pt x="174" y="0"/>
                      </a:moveTo>
                      <a:cubicBezTo>
                        <a:pt x="137" y="0"/>
                        <a:pt x="99" y="14"/>
                        <a:pt x="68" y="41"/>
                      </a:cubicBezTo>
                      <a:cubicBezTo>
                        <a:pt x="46" y="60"/>
                        <a:pt x="30" y="82"/>
                        <a:pt x="20" y="109"/>
                      </a:cubicBezTo>
                      <a:cubicBezTo>
                        <a:pt x="1" y="161"/>
                        <a:pt x="11" y="225"/>
                        <a:pt x="49" y="270"/>
                      </a:cubicBezTo>
                      <a:lnTo>
                        <a:pt x="708" y="1038"/>
                      </a:lnTo>
                      <a:cubicBezTo>
                        <a:pt x="742" y="1076"/>
                        <a:pt x="788" y="1095"/>
                        <a:pt x="833" y="1095"/>
                      </a:cubicBezTo>
                      <a:cubicBezTo>
                        <a:pt x="870" y="1095"/>
                        <a:pt x="907" y="1082"/>
                        <a:pt x="937" y="1057"/>
                      </a:cubicBezTo>
                      <a:cubicBezTo>
                        <a:pt x="1005" y="997"/>
                        <a:pt x="1017" y="895"/>
                        <a:pt x="956" y="824"/>
                      </a:cubicBezTo>
                      <a:lnTo>
                        <a:pt x="298" y="60"/>
                      </a:lnTo>
                      <a:cubicBezTo>
                        <a:pt x="266" y="20"/>
                        <a:pt x="221"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3885475" y="3185621"/>
                  <a:ext cx="30300" cy="20925"/>
                </a:xfrm>
                <a:custGeom>
                  <a:avLst/>
                  <a:gdLst/>
                  <a:ahLst/>
                  <a:cxnLst/>
                  <a:rect l="l" t="t" r="r" b="b"/>
                  <a:pathLst>
                    <a:path w="1212" h="837" extrusionOk="0">
                      <a:moveTo>
                        <a:pt x="182" y="0"/>
                      </a:moveTo>
                      <a:cubicBezTo>
                        <a:pt x="127" y="0"/>
                        <a:pt x="71" y="29"/>
                        <a:pt x="41" y="80"/>
                      </a:cubicBezTo>
                      <a:cubicBezTo>
                        <a:pt x="34" y="87"/>
                        <a:pt x="30" y="98"/>
                        <a:pt x="27" y="109"/>
                      </a:cubicBezTo>
                      <a:cubicBezTo>
                        <a:pt x="0" y="181"/>
                        <a:pt x="27" y="264"/>
                        <a:pt x="94" y="305"/>
                      </a:cubicBezTo>
                      <a:lnTo>
                        <a:pt x="941" y="813"/>
                      </a:lnTo>
                      <a:cubicBezTo>
                        <a:pt x="967" y="829"/>
                        <a:pt x="996" y="836"/>
                        <a:pt x="1025" y="836"/>
                      </a:cubicBezTo>
                      <a:cubicBezTo>
                        <a:pt x="1080" y="836"/>
                        <a:pt x="1133" y="809"/>
                        <a:pt x="1163" y="757"/>
                      </a:cubicBezTo>
                      <a:cubicBezTo>
                        <a:pt x="1212" y="678"/>
                        <a:pt x="1186" y="580"/>
                        <a:pt x="1111" y="535"/>
                      </a:cubicBezTo>
                      <a:lnTo>
                        <a:pt x="263" y="23"/>
                      </a:lnTo>
                      <a:cubicBezTo>
                        <a:pt x="238" y="8"/>
                        <a:pt x="210"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1"/>
              <p:cNvSpPr/>
              <p:nvPr/>
            </p:nvSpPr>
            <p:spPr>
              <a:xfrm rot="629873">
                <a:off x="1556248" y="2692229"/>
                <a:ext cx="327910" cy="423002"/>
              </a:xfrm>
              <a:custGeom>
                <a:avLst/>
                <a:gdLst/>
                <a:ahLst/>
                <a:cxnLst/>
                <a:rect l="l" t="t" r="r" b="b"/>
                <a:pathLst>
                  <a:path w="3872" h="4995" extrusionOk="0">
                    <a:moveTo>
                      <a:pt x="999" y="0"/>
                    </a:moveTo>
                    <a:cubicBezTo>
                      <a:pt x="580" y="0"/>
                      <a:pt x="19" y="302"/>
                      <a:pt x="272" y="1015"/>
                    </a:cubicBezTo>
                    <a:cubicBezTo>
                      <a:pt x="621" y="1994"/>
                      <a:pt x="1" y="4463"/>
                      <a:pt x="1" y="4463"/>
                    </a:cubicBezTo>
                    <a:cubicBezTo>
                      <a:pt x="901" y="4855"/>
                      <a:pt x="1610" y="4995"/>
                      <a:pt x="2156" y="4995"/>
                    </a:cubicBezTo>
                    <a:cubicBezTo>
                      <a:pt x="3513" y="4995"/>
                      <a:pt x="3871" y="4130"/>
                      <a:pt x="3686" y="4087"/>
                    </a:cubicBezTo>
                    <a:cubicBezTo>
                      <a:pt x="2323" y="3760"/>
                      <a:pt x="1612" y="409"/>
                      <a:pt x="1359" y="119"/>
                    </a:cubicBezTo>
                    <a:cubicBezTo>
                      <a:pt x="1291" y="42"/>
                      <a:pt x="1155" y="0"/>
                      <a:pt x="999"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rot="629877">
                <a:off x="1622696" y="2625248"/>
                <a:ext cx="171994" cy="215030"/>
              </a:xfrm>
              <a:custGeom>
                <a:avLst/>
                <a:gdLst/>
                <a:ahLst/>
                <a:cxnLst/>
                <a:rect l="l" t="t" r="r" b="b"/>
                <a:pathLst>
                  <a:path w="2270" h="2838" extrusionOk="0">
                    <a:moveTo>
                      <a:pt x="1089" y="1"/>
                    </a:moveTo>
                    <a:cubicBezTo>
                      <a:pt x="907" y="1"/>
                      <a:pt x="675" y="95"/>
                      <a:pt x="376" y="305"/>
                    </a:cubicBezTo>
                    <a:cubicBezTo>
                      <a:pt x="0" y="569"/>
                      <a:pt x="209" y="2838"/>
                      <a:pt x="1132" y="2838"/>
                    </a:cubicBezTo>
                    <a:cubicBezTo>
                      <a:pt x="1169" y="2838"/>
                      <a:pt x="1207" y="2834"/>
                      <a:pt x="1246" y="2827"/>
                    </a:cubicBezTo>
                    <a:cubicBezTo>
                      <a:pt x="2270" y="2627"/>
                      <a:pt x="1694" y="839"/>
                      <a:pt x="1694" y="839"/>
                    </a:cubicBezTo>
                    <a:cubicBezTo>
                      <a:pt x="1594" y="329"/>
                      <a:pt x="1429" y="1"/>
                      <a:pt x="1089" y="1"/>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rot="629877">
                <a:off x="1515485" y="2603388"/>
                <a:ext cx="281328" cy="257385"/>
              </a:xfrm>
              <a:custGeom>
                <a:avLst/>
                <a:gdLst/>
                <a:ahLst/>
                <a:cxnLst/>
                <a:rect l="l" t="t" r="r" b="b"/>
                <a:pathLst>
                  <a:path w="3713" h="3397" extrusionOk="0">
                    <a:moveTo>
                      <a:pt x="2754" y="0"/>
                    </a:moveTo>
                    <a:cubicBezTo>
                      <a:pt x="2379" y="0"/>
                      <a:pt x="1742" y="177"/>
                      <a:pt x="1077" y="279"/>
                    </a:cubicBezTo>
                    <a:cubicBezTo>
                      <a:pt x="0" y="443"/>
                      <a:pt x="1030" y="2292"/>
                      <a:pt x="1316" y="2292"/>
                    </a:cubicBezTo>
                    <a:cubicBezTo>
                      <a:pt x="1317" y="2292"/>
                      <a:pt x="1318" y="2292"/>
                      <a:pt x="1319" y="2292"/>
                    </a:cubicBezTo>
                    <a:cubicBezTo>
                      <a:pt x="1597" y="2280"/>
                      <a:pt x="1108" y="1957"/>
                      <a:pt x="1239" y="1505"/>
                    </a:cubicBezTo>
                    <a:cubicBezTo>
                      <a:pt x="1271" y="1401"/>
                      <a:pt x="1298" y="1355"/>
                      <a:pt x="1323" y="1355"/>
                    </a:cubicBezTo>
                    <a:cubicBezTo>
                      <a:pt x="1405" y="1355"/>
                      <a:pt x="1459" y="1857"/>
                      <a:pt x="1537" y="2420"/>
                    </a:cubicBezTo>
                    <a:cubicBezTo>
                      <a:pt x="1638" y="3154"/>
                      <a:pt x="2090" y="3215"/>
                      <a:pt x="2910" y="3380"/>
                    </a:cubicBezTo>
                    <a:cubicBezTo>
                      <a:pt x="2965" y="3391"/>
                      <a:pt x="3015" y="3396"/>
                      <a:pt x="3062" y="3396"/>
                    </a:cubicBezTo>
                    <a:cubicBezTo>
                      <a:pt x="3712" y="3396"/>
                      <a:pt x="3594" y="2368"/>
                      <a:pt x="3249" y="1792"/>
                    </a:cubicBezTo>
                    <a:cubicBezTo>
                      <a:pt x="3150" y="1624"/>
                      <a:pt x="3061" y="1560"/>
                      <a:pt x="2975" y="1560"/>
                    </a:cubicBezTo>
                    <a:cubicBezTo>
                      <a:pt x="2744" y="1560"/>
                      <a:pt x="2538" y="2029"/>
                      <a:pt x="2233" y="2232"/>
                    </a:cubicBezTo>
                    <a:cubicBezTo>
                      <a:pt x="2165" y="2277"/>
                      <a:pt x="2107" y="2297"/>
                      <a:pt x="2056" y="2297"/>
                    </a:cubicBezTo>
                    <a:cubicBezTo>
                      <a:pt x="1791" y="2297"/>
                      <a:pt x="1729" y="1739"/>
                      <a:pt x="1691" y="1095"/>
                    </a:cubicBezTo>
                    <a:cubicBezTo>
                      <a:pt x="1679" y="879"/>
                      <a:pt x="1772" y="822"/>
                      <a:pt x="1915" y="822"/>
                    </a:cubicBezTo>
                    <a:cubicBezTo>
                      <a:pt x="1996" y="822"/>
                      <a:pt x="2093" y="840"/>
                      <a:pt x="2196" y="858"/>
                    </a:cubicBezTo>
                    <a:cubicBezTo>
                      <a:pt x="2301" y="877"/>
                      <a:pt x="2413" y="897"/>
                      <a:pt x="2521" y="897"/>
                    </a:cubicBezTo>
                    <a:cubicBezTo>
                      <a:pt x="2784" y="897"/>
                      <a:pt x="3026" y="781"/>
                      <a:pt x="3096" y="274"/>
                    </a:cubicBezTo>
                    <a:cubicBezTo>
                      <a:pt x="3125" y="70"/>
                      <a:pt x="2991" y="0"/>
                      <a:pt x="2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rot="363252">
                <a:off x="1410575" y="2452155"/>
                <a:ext cx="260233" cy="201987"/>
              </a:xfrm>
              <a:custGeom>
                <a:avLst/>
                <a:gdLst/>
                <a:ahLst/>
                <a:cxnLst/>
                <a:rect l="l" t="t" r="r" b="b"/>
                <a:pathLst>
                  <a:path w="7261" h="6188" extrusionOk="0">
                    <a:moveTo>
                      <a:pt x="6043" y="1"/>
                    </a:moveTo>
                    <a:cubicBezTo>
                      <a:pt x="6037" y="1"/>
                      <a:pt x="6030" y="1"/>
                      <a:pt x="6024" y="1"/>
                    </a:cubicBezTo>
                    <a:cubicBezTo>
                      <a:pt x="5437" y="11"/>
                      <a:pt x="5007" y="584"/>
                      <a:pt x="4435" y="723"/>
                    </a:cubicBezTo>
                    <a:cubicBezTo>
                      <a:pt x="4336" y="747"/>
                      <a:pt x="4236" y="757"/>
                      <a:pt x="4137" y="757"/>
                    </a:cubicBezTo>
                    <a:cubicBezTo>
                      <a:pt x="3581" y="757"/>
                      <a:pt x="3029" y="431"/>
                      <a:pt x="2456" y="370"/>
                    </a:cubicBezTo>
                    <a:cubicBezTo>
                      <a:pt x="2392" y="363"/>
                      <a:pt x="2328" y="360"/>
                      <a:pt x="2264" y="360"/>
                    </a:cubicBezTo>
                    <a:cubicBezTo>
                      <a:pt x="1778" y="360"/>
                      <a:pt x="1289" y="560"/>
                      <a:pt x="953" y="918"/>
                    </a:cubicBezTo>
                    <a:cubicBezTo>
                      <a:pt x="576" y="1320"/>
                      <a:pt x="409" y="1917"/>
                      <a:pt x="537" y="2453"/>
                    </a:cubicBezTo>
                    <a:cubicBezTo>
                      <a:pt x="597" y="2712"/>
                      <a:pt x="722" y="2954"/>
                      <a:pt x="736" y="3217"/>
                    </a:cubicBezTo>
                    <a:cubicBezTo>
                      <a:pt x="758" y="3647"/>
                      <a:pt x="499" y="4027"/>
                      <a:pt x="307" y="4407"/>
                    </a:cubicBezTo>
                    <a:cubicBezTo>
                      <a:pt x="115" y="4791"/>
                      <a:pt x="0" y="5292"/>
                      <a:pt x="281" y="5615"/>
                    </a:cubicBezTo>
                    <a:cubicBezTo>
                      <a:pt x="441" y="5803"/>
                      <a:pt x="691" y="5876"/>
                      <a:pt x="941" y="5876"/>
                    </a:cubicBezTo>
                    <a:cubicBezTo>
                      <a:pt x="1009" y="5876"/>
                      <a:pt x="1076" y="5871"/>
                      <a:pt x="1142" y="5861"/>
                    </a:cubicBezTo>
                    <a:cubicBezTo>
                      <a:pt x="1450" y="5814"/>
                      <a:pt x="1739" y="5683"/>
                      <a:pt x="2044" y="5612"/>
                    </a:cubicBezTo>
                    <a:cubicBezTo>
                      <a:pt x="2167" y="5581"/>
                      <a:pt x="2297" y="5562"/>
                      <a:pt x="2426" y="5562"/>
                    </a:cubicBezTo>
                    <a:cubicBezTo>
                      <a:pt x="2612" y="5562"/>
                      <a:pt x="2795" y="5602"/>
                      <a:pt x="2946" y="5707"/>
                    </a:cubicBezTo>
                    <a:cubicBezTo>
                      <a:pt x="3128" y="5832"/>
                      <a:pt x="3252" y="6038"/>
                      <a:pt x="3451" y="6134"/>
                    </a:cubicBezTo>
                    <a:cubicBezTo>
                      <a:pt x="3531" y="6171"/>
                      <a:pt x="3615" y="6187"/>
                      <a:pt x="3700" y="6187"/>
                    </a:cubicBezTo>
                    <a:cubicBezTo>
                      <a:pt x="3913" y="6187"/>
                      <a:pt x="4136" y="6087"/>
                      <a:pt x="4329" y="5978"/>
                    </a:cubicBezTo>
                    <a:cubicBezTo>
                      <a:pt x="5011" y="5587"/>
                      <a:pt x="5611" y="5054"/>
                      <a:pt x="6080" y="4421"/>
                    </a:cubicBezTo>
                    <a:lnTo>
                      <a:pt x="7125" y="2432"/>
                    </a:lnTo>
                    <a:cubicBezTo>
                      <a:pt x="7193" y="1927"/>
                      <a:pt x="7261" y="1405"/>
                      <a:pt x="7111" y="918"/>
                    </a:cubicBezTo>
                    <a:cubicBezTo>
                      <a:pt x="6964" y="437"/>
                      <a:pt x="6546" y="1"/>
                      <a:pt x="6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rot="363252">
                <a:off x="1524010" y="2529904"/>
                <a:ext cx="178088" cy="165657"/>
              </a:xfrm>
              <a:custGeom>
                <a:avLst/>
                <a:gdLst/>
                <a:ahLst/>
                <a:cxnLst/>
                <a:rect l="l" t="t" r="r" b="b"/>
                <a:pathLst>
                  <a:path w="4969" h="5075" extrusionOk="0">
                    <a:moveTo>
                      <a:pt x="3647" y="1"/>
                    </a:moveTo>
                    <a:cubicBezTo>
                      <a:pt x="2757" y="1"/>
                      <a:pt x="1869" y="343"/>
                      <a:pt x="1209" y="940"/>
                    </a:cubicBezTo>
                    <a:cubicBezTo>
                      <a:pt x="527" y="1562"/>
                      <a:pt x="97" y="2451"/>
                      <a:pt x="33" y="3371"/>
                    </a:cubicBezTo>
                    <a:cubicBezTo>
                      <a:pt x="1" y="3840"/>
                      <a:pt x="73" y="4345"/>
                      <a:pt x="374" y="4704"/>
                    </a:cubicBezTo>
                    <a:cubicBezTo>
                      <a:pt x="569" y="4932"/>
                      <a:pt x="876" y="5075"/>
                      <a:pt x="1169" y="5075"/>
                    </a:cubicBezTo>
                    <a:cubicBezTo>
                      <a:pt x="1337" y="5075"/>
                      <a:pt x="1500" y="5028"/>
                      <a:pt x="1636" y="4924"/>
                    </a:cubicBezTo>
                    <a:lnTo>
                      <a:pt x="3753" y="2614"/>
                    </a:lnTo>
                    <a:cubicBezTo>
                      <a:pt x="4134" y="2323"/>
                      <a:pt x="4529" y="2021"/>
                      <a:pt x="4749" y="1594"/>
                    </a:cubicBezTo>
                    <a:cubicBezTo>
                      <a:pt x="4969" y="1171"/>
                      <a:pt x="4962" y="589"/>
                      <a:pt x="4603" y="272"/>
                    </a:cubicBezTo>
                    <a:cubicBezTo>
                      <a:pt x="4372" y="66"/>
                      <a:pt x="4048" y="13"/>
                      <a:pt x="3740" y="2"/>
                    </a:cubicBezTo>
                    <a:cubicBezTo>
                      <a:pt x="3709" y="1"/>
                      <a:pt x="3678" y="1"/>
                      <a:pt x="3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rot="363226">
                <a:off x="1550612" y="2564116"/>
                <a:ext cx="222509" cy="137375"/>
              </a:xfrm>
              <a:custGeom>
                <a:avLst/>
                <a:gdLst/>
                <a:ahLst/>
                <a:cxnLst/>
                <a:rect l="l" t="t" r="r" b="b"/>
                <a:pathLst>
                  <a:path w="6208" h="5299" extrusionOk="0">
                    <a:moveTo>
                      <a:pt x="3369" y="1"/>
                    </a:moveTo>
                    <a:cubicBezTo>
                      <a:pt x="2886" y="1"/>
                      <a:pt x="2405" y="98"/>
                      <a:pt x="1965" y="299"/>
                    </a:cubicBezTo>
                    <a:cubicBezTo>
                      <a:pt x="1109" y="686"/>
                      <a:pt x="433" y="1475"/>
                      <a:pt x="217" y="2392"/>
                    </a:cubicBezTo>
                    <a:cubicBezTo>
                      <a:pt x="0" y="3308"/>
                      <a:pt x="536" y="4591"/>
                      <a:pt x="536" y="4591"/>
                    </a:cubicBezTo>
                    <a:cubicBezTo>
                      <a:pt x="629" y="4804"/>
                      <a:pt x="728" y="5028"/>
                      <a:pt x="913" y="5174"/>
                    </a:cubicBezTo>
                    <a:cubicBezTo>
                      <a:pt x="1010" y="5252"/>
                      <a:pt x="1140" y="5298"/>
                      <a:pt x="1265" y="5298"/>
                    </a:cubicBezTo>
                    <a:cubicBezTo>
                      <a:pt x="1373" y="5298"/>
                      <a:pt x="1477" y="5264"/>
                      <a:pt x="1552" y="5185"/>
                    </a:cubicBezTo>
                    <a:cubicBezTo>
                      <a:pt x="1858" y="4861"/>
                      <a:pt x="1417" y="4200"/>
                      <a:pt x="1762" y="3916"/>
                    </a:cubicBezTo>
                    <a:cubicBezTo>
                      <a:pt x="1837" y="3854"/>
                      <a:pt x="1928" y="3830"/>
                      <a:pt x="2025" y="3830"/>
                    </a:cubicBezTo>
                    <a:cubicBezTo>
                      <a:pt x="2142" y="3830"/>
                      <a:pt x="2267" y="3866"/>
                      <a:pt x="2377" y="3909"/>
                    </a:cubicBezTo>
                    <a:cubicBezTo>
                      <a:pt x="2534" y="3972"/>
                      <a:pt x="2698" y="4046"/>
                      <a:pt x="2859" y="4046"/>
                    </a:cubicBezTo>
                    <a:cubicBezTo>
                      <a:pt x="2906" y="4046"/>
                      <a:pt x="2952" y="4040"/>
                      <a:pt x="2999" y="4026"/>
                    </a:cubicBezTo>
                    <a:cubicBezTo>
                      <a:pt x="3514" y="3866"/>
                      <a:pt x="3397" y="2928"/>
                      <a:pt x="3912" y="2782"/>
                    </a:cubicBezTo>
                    <a:cubicBezTo>
                      <a:pt x="3954" y="2770"/>
                      <a:pt x="3995" y="2765"/>
                      <a:pt x="4036" y="2765"/>
                    </a:cubicBezTo>
                    <a:cubicBezTo>
                      <a:pt x="4295" y="2765"/>
                      <a:pt x="4540" y="2978"/>
                      <a:pt x="4797" y="3066"/>
                    </a:cubicBezTo>
                    <a:cubicBezTo>
                      <a:pt x="4884" y="3095"/>
                      <a:pt x="4973" y="3109"/>
                      <a:pt x="5063" y="3109"/>
                    </a:cubicBezTo>
                    <a:cubicBezTo>
                      <a:pt x="5447" y="3109"/>
                      <a:pt x="5831" y="2860"/>
                      <a:pt x="5998" y="2505"/>
                    </a:cubicBezTo>
                    <a:cubicBezTo>
                      <a:pt x="6208" y="2068"/>
                      <a:pt x="6119" y="1528"/>
                      <a:pt x="5852" y="1126"/>
                    </a:cubicBezTo>
                    <a:cubicBezTo>
                      <a:pt x="5586" y="721"/>
                      <a:pt x="5163" y="444"/>
                      <a:pt x="4715" y="263"/>
                    </a:cubicBezTo>
                    <a:cubicBezTo>
                      <a:pt x="4289" y="89"/>
                      <a:pt x="3828" y="1"/>
                      <a:pt x="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213265" y="2938430"/>
                <a:ext cx="753127" cy="879956"/>
              </a:xfrm>
              <a:custGeom>
                <a:avLst/>
                <a:gdLst/>
                <a:ahLst/>
                <a:cxnLst/>
                <a:rect l="l" t="t" r="r" b="b"/>
                <a:pathLst>
                  <a:path w="21382" h="24981" extrusionOk="0">
                    <a:moveTo>
                      <a:pt x="9574" y="1"/>
                    </a:moveTo>
                    <a:cubicBezTo>
                      <a:pt x="6018" y="1"/>
                      <a:pt x="2971" y="2695"/>
                      <a:pt x="2608" y="6308"/>
                    </a:cubicBezTo>
                    <a:lnTo>
                      <a:pt x="0" y="23432"/>
                    </a:lnTo>
                    <a:cubicBezTo>
                      <a:pt x="1852" y="24575"/>
                      <a:pt x="4369" y="24980"/>
                      <a:pt x="6980" y="24980"/>
                    </a:cubicBezTo>
                    <a:cubicBezTo>
                      <a:pt x="13001" y="24980"/>
                      <a:pt x="19523" y="22824"/>
                      <a:pt x="19547" y="22576"/>
                    </a:cubicBezTo>
                    <a:lnTo>
                      <a:pt x="20997" y="8156"/>
                    </a:lnTo>
                    <a:cubicBezTo>
                      <a:pt x="21381" y="4304"/>
                      <a:pt x="18574" y="868"/>
                      <a:pt x="14721" y="481"/>
                    </a:cubicBezTo>
                    <a:lnTo>
                      <a:pt x="10283" y="37"/>
                    </a:lnTo>
                    <a:cubicBezTo>
                      <a:pt x="10045" y="13"/>
                      <a:pt x="9808" y="1"/>
                      <a:pt x="9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563853" y="2938324"/>
                <a:ext cx="203022" cy="108810"/>
              </a:xfrm>
              <a:custGeom>
                <a:avLst/>
                <a:gdLst/>
                <a:ahLst/>
                <a:cxnLst/>
                <a:rect l="l" t="t" r="r" b="b"/>
                <a:pathLst>
                  <a:path w="5764" h="3089" extrusionOk="0">
                    <a:moveTo>
                      <a:pt x="386" y="0"/>
                    </a:moveTo>
                    <a:cubicBezTo>
                      <a:pt x="299" y="0"/>
                      <a:pt x="216" y="1"/>
                      <a:pt x="138" y="4"/>
                    </a:cubicBezTo>
                    <a:cubicBezTo>
                      <a:pt x="0" y="1547"/>
                      <a:pt x="1127" y="2918"/>
                      <a:pt x="2672" y="3074"/>
                    </a:cubicBezTo>
                    <a:cubicBezTo>
                      <a:pt x="2774" y="3084"/>
                      <a:pt x="2875" y="3089"/>
                      <a:pt x="2975" y="3089"/>
                    </a:cubicBezTo>
                    <a:cubicBezTo>
                      <a:pt x="4391" y="3089"/>
                      <a:pt x="5604" y="2095"/>
                      <a:pt x="5764" y="654"/>
                    </a:cubicBezTo>
                    <a:cubicBezTo>
                      <a:pt x="5361" y="438"/>
                      <a:pt x="2072" y="0"/>
                      <a:pt x="386"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301115" y="3146254"/>
                <a:ext cx="450742" cy="478602"/>
              </a:xfrm>
              <a:custGeom>
                <a:avLst/>
                <a:gdLst/>
                <a:ahLst/>
                <a:cxnLst/>
                <a:rect l="l" t="t" r="r" b="b"/>
                <a:pathLst>
                  <a:path w="12797" h="13587" extrusionOk="0">
                    <a:moveTo>
                      <a:pt x="1149" y="0"/>
                    </a:moveTo>
                    <a:cubicBezTo>
                      <a:pt x="1107" y="0"/>
                      <a:pt x="1077" y="34"/>
                      <a:pt x="1063" y="110"/>
                    </a:cubicBezTo>
                    <a:cubicBezTo>
                      <a:pt x="1" y="5696"/>
                      <a:pt x="1287" y="13276"/>
                      <a:pt x="3223" y="13584"/>
                    </a:cubicBezTo>
                    <a:cubicBezTo>
                      <a:pt x="3233" y="13586"/>
                      <a:pt x="3244" y="13587"/>
                      <a:pt x="3256" y="13587"/>
                    </a:cubicBezTo>
                    <a:cubicBezTo>
                      <a:pt x="4330" y="13587"/>
                      <a:pt x="11946" y="6798"/>
                      <a:pt x="12796" y="575"/>
                    </a:cubicBezTo>
                    <a:lnTo>
                      <a:pt x="12796" y="575"/>
                    </a:lnTo>
                    <a:cubicBezTo>
                      <a:pt x="12107" y="1243"/>
                      <a:pt x="6948" y="6183"/>
                      <a:pt x="5928" y="6734"/>
                    </a:cubicBezTo>
                    <a:cubicBezTo>
                      <a:pt x="5644" y="6886"/>
                      <a:pt x="5315" y="7039"/>
                      <a:pt x="5007" y="7039"/>
                    </a:cubicBezTo>
                    <a:cubicBezTo>
                      <a:pt x="4870" y="7039"/>
                      <a:pt x="4738" y="7009"/>
                      <a:pt x="4616" y="6936"/>
                    </a:cubicBezTo>
                    <a:cubicBezTo>
                      <a:pt x="4279" y="6737"/>
                      <a:pt x="4183" y="6300"/>
                      <a:pt x="4122" y="5909"/>
                    </a:cubicBezTo>
                    <a:cubicBezTo>
                      <a:pt x="4009" y="5205"/>
                      <a:pt x="3895" y="4498"/>
                      <a:pt x="3781" y="3791"/>
                    </a:cubicBezTo>
                    <a:cubicBezTo>
                      <a:pt x="3686" y="3209"/>
                      <a:pt x="3540" y="2548"/>
                      <a:pt x="3021" y="2267"/>
                    </a:cubicBezTo>
                    <a:cubicBezTo>
                      <a:pt x="2512" y="1990"/>
                      <a:pt x="1469" y="0"/>
                      <a:pt x="1149" y="0"/>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1344159" y="3035966"/>
                <a:ext cx="158360" cy="489064"/>
              </a:xfrm>
              <a:custGeom>
                <a:avLst/>
                <a:gdLst/>
                <a:ahLst/>
                <a:cxnLst/>
                <a:rect l="l" t="t" r="r" b="b"/>
                <a:pathLst>
                  <a:path w="4496" h="13884" extrusionOk="0">
                    <a:moveTo>
                      <a:pt x="2424" y="0"/>
                    </a:moveTo>
                    <a:cubicBezTo>
                      <a:pt x="1283" y="0"/>
                      <a:pt x="1" y="2996"/>
                      <a:pt x="189" y="6940"/>
                    </a:cubicBezTo>
                    <a:cubicBezTo>
                      <a:pt x="335" y="9950"/>
                      <a:pt x="701" y="12438"/>
                      <a:pt x="1486" y="13521"/>
                    </a:cubicBezTo>
                    <a:cubicBezTo>
                      <a:pt x="1703" y="13816"/>
                      <a:pt x="2179" y="13883"/>
                      <a:pt x="2527" y="13883"/>
                    </a:cubicBezTo>
                    <a:cubicBezTo>
                      <a:pt x="3671" y="13883"/>
                      <a:pt x="4496" y="10775"/>
                      <a:pt x="4496" y="6940"/>
                    </a:cubicBezTo>
                    <a:cubicBezTo>
                      <a:pt x="4496" y="3106"/>
                      <a:pt x="3569" y="0"/>
                      <a:pt x="2424"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1379594" y="3074255"/>
                <a:ext cx="435561" cy="450774"/>
              </a:xfrm>
              <a:custGeom>
                <a:avLst/>
                <a:gdLst/>
                <a:ahLst/>
                <a:cxnLst/>
                <a:rect l="l" t="t" r="r" b="b"/>
                <a:pathLst>
                  <a:path w="12366" h="12797" extrusionOk="0">
                    <a:moveTo>
                      <a:pt x="11772" y="1"/>
                    </a:moveTo>
                    <a:cubicBezTo>
                      <a:pt x="11287" y="1"/>
                      <a:pt x="10434" y="905"/>
                      <a:pt x="9829" y="1852"/>
                    </a:cubicBezTo>
                    <a:cubicBezTo>
                      <a:pt x="9343" y="2616"/>
                      <a:pt x="6204" y="4883"/>
                      <a:pt x="3955" y="7100"/>
                    </a:cubicBezTo>
                    <a:cubicBezTo>
                      <a:pt x="1223" y="9790"/>
                      <a:pt x="0" y="11787"/>
                      <a:pt x="803" y="12601"/>
                    </a:cubicBezTo>
                    <a:cubicBezTo>
                      <a:pt x="931" y="12733"/>
                      <a:pt x="1118" y="12797"/>
                      <a:pt x="1337" y="12797"/>
                    </a:cubicBezTo>
                    <a:cubicBezTo>
                      <a:pt x="1472" y="12797"/>
                      <a:pt x="1620" y="12773"/>
                      <a:pt x="1774" y="12725"/>
                    </a:cubicBezTo>
                    <a:cubicBezTo>
                      <a:pt x="2929" y="12370"/>
                      <a:pt x="4744" y="10789"/>
                      <a:pt x="6766" y="8802"/>
                    </a:cubicBezTo>
                    <a:cubicBezTo>
                      <a:pt x="9360" y="6247"/>
                      <a:pt x="11521" y="2495"/>
                      <a:pt x="11851" y="1948"/>
                    </a:cubicBezTo>
                    <a:cubicBezTo>
                      <a:pt x="12331" y="1163"/>
                      <a:pt x="12366" y="310"/>
                      <a:pt x="11933" y="43"/>
                    </a:cubicBezTo>
                    <a:cubicBezTo>
                      <a:pt x="11886" y="14"/>
                      <a:pt x="11832" y="1"/>
                      <a:pt x="11772" y="1"/>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1289549" y="3029800"/>
                <a:ext cx="234372" cy="284442"/>
              </a:xfrm>
              <a:custGeom>
                <a:avLst/>
                <a:gdLst/>
                <a:ahLst/>
                <a:cxnLst/>
                <a:rect l="l" t="t" r="r" b="b"/>
                <a:pathLst>
                  <a:path w="5772" h="8075" extrusionOk="0">
                    <a:moveTo>
                      <a:pt x="3387" y="0"/>
                    </a:moveTo>
                    <a:cubicBezTo>
                      <a:pt x="2858" y="0"/>
                      <a:pt x="2241" y="277"/>
                      <a:pt x="1731" y="367"/>
                    </a:cubicBezTo>
                    <a:cubicBezTo>
                      <a:pt x="1" y="2346"/>
                      <a:pt x="455" y="4923"/>
                      <a:pt x="750" y="8075"/>
                    </a:cubicBezTo>
                    <a:cubicBezTo>
                      <a:pt x="2425" y="7908"/>
                      <a:pt x="3771" y="7773"/>
                      <a:pt x="5658" y="7410"/>
                    </a:cubicBezTo>
                    <a:cubicBezTo>
                      <a:pt x="5615" y="6259"/>
                      <a:pt x="5772" y="3324"/>
                      <a:pt x="5569" y="2190"/>
                    </a:cubicBezTo>
                    <a:cubicBezTo>
                      <a:pt x="5469" y="1643"/>
                      <a:pt x="5341" y="1078"/>
                      <a:pt x="4975" y="662"/>
                    </a:cubicBezTo>
                    <a:cubicBezTo>
                      <a:pt x="4606" y="247"/>
                      <a:pt x="4045" y="47"/>
                      <a:pt x="3494" y="4"/>
                    </a:cubicBezTo>
                    <a:cubicBezTo>
                      <a:pt x="3459" y="2"/>
                      <a:pt x="3423" y="0"/>
                      <a:pt x="3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2786699" y="3018072"/>
                <a:ext cx="379276" cy="464406"/>
              </a:xfrm>
              <a:custGeom>
                <a:avLst/>
                <a:gdLst/>
                <a:ahLst/>
                <a:cxnLst/>
                <a:rect l="l" t="t" r="r" b="b"/>
                <a:pathLst>
                  <a:path w="10768" h="13184" extrusionOk="0">
                    <a:moveTo>
                      <a:pt x="9006" y="0"/>
                    </a:moveTo>
                    <a:cubicBezTo>
                      <a:pt x="7801" y="0"/>
                      <a:pt x="5080" y="2626"/>
                      <a:pt x="3160" y="5515"/>
                    </a:cubicBezTo>
                    <a:cubicBezTo>
                      <a:pt x="1035" y="8710"/>
                      <a:pt x="1" y="11755"/>
                      <a:pt x="953" y="12387"/>
                    </a:cubicBezTo>
                    <a:cubicBezTo>
                      <a:pt x="1230" y="12571"/>
                      <a:pt x="1464" y="13183"/>
                      <a:pt x="1800" y="13183"/>
                    </a:cubicBezTo>
                    <a:cubicBezTo>
                      <a:pt x="1814" y="13183"/>
                      <a:pt x="1827" y="13182"/>
                      <a:pt x="1841" y="13180"/>
                    </a:cubicBezTo>
                    <a:cubicBezTo>
                      <a:pt x="3149" y="12981"/>
                      <a:pt x="6976" y="10383"/>
                      <a:pt x="8647" y="7875"/>
                    </a:cubicBezTo>
                    <a:cubicBezTo>
                      <a:pt x="10768" y="4683"/>
                      <a:pt x="10284" y="721"/>
                      <a:pt x="9332" y="89"/>
                    </a:cubicBezTo>
                    <a:cubicBezTo>
                      <a:pt x="9242" y="29"/>
                      <a:pt x="9133" y="0"/>
                      <a:pt x="90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2384367" y="3814639"/>
                <a:ext cx="477688" cy="834692"/>
              </a:xfrm>
              <a:custGeom>
                <a:avLst/>
                <a:gdLst/>
                <a:ahLst/>
                <a:cxnLst/>
                <a:rect l="l" t="t" r="r" b="b"/>
                <a:pathLst>
                  <a:path w="13562" h="23696" extrusionOk="0">
                    <a:moveTo>
                      <a:pt x="8582" y="0"/>
                    </a:moveTo>
                    <a:cubicBezTo>
                      <a:pt x="5877" y="0"/>
                      <a:pt x="3883" y="5215"/>
                      <a:pt x="3794" y="5490"/>
                    </a:cubicBezTo>
                    <a:cubicBezTo>
                      <a:pt x="2258" y="10209"/>
                      <a:pt x="1118" y="16581"/>
                      <a:pt x="251" y="21452"/>
                    </a:cubicBezTo>
                    <a:cubicBezTo>
                      <a:pt x="241" y="21519"/>
                      <a:pt x="59" y="22724"/>
                      <a:pt x="56" y="22785"/>
                    </a:cubicBezTo>
                    <a:cubicBezTo>
                      <a:pt x="1" y="23420"/>
                      <a:pt x="296" y="23696"/>
                      <a:pt x="728" y="23696"/>
                    </a:cubicBezTo>
                    <a:cubicBezTo>
                      <a:pt x="1359" y="23696"/>
                      <a:pt x="2281" y="23106"/>
                      <a:pt x="2827" y="22184"/>
                    </a:cubicBezTo>
                    <a:cubicBezTo>
                      <a:pt x="4344" y="19615"/>
                      <a:pt x="13562" y="1538"/>
                      <a:pt x="9269" y="113"/>
                    </a:cubicBezTo>
                    <a:cubicBezTo>
                      <a:pt x="9036" y="36"/>
                      <a:pt x="8807" y="0"/>
                      <a:pt x="8582"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3135067" y="3197294"/>
                <a:ext cx="638866" cy="856179"/>
              </a:xfrm>
              <a:custGeom>
                <a:avLst/>
                <a:gdLst/>
                <a:ahLst/>
                <a:cxnLst/>
                <a:rect l="l" t="t" r="r" b="b"/>
                <a:pathLst>
                  <a:path w="18138" h="24306" extrusionOk="0">
                    <a:moveTo>
                      <a:pt x="10213" y="910"/>
                    </a:moveTo>
                    <a:cubicBezTo>
                      <a:pt x="14214" y="910"/>
                      <a:pt x="17184" y="4165"/>
                      <a:pt x="16832" y="8166"/>
                    </a:cubicBezTo>
                    <a:lnTo>
                      <a:pt x="15500" y="23396"/>
                    </a:lnTo>
                    <a:lnTo>
                      <a:pt x="988" y="23396"/>
                    </a:lnTo>
                    <a:lnTo>
                      <a:pt x="2321" y="8166"/>
                    </a:lnTo>
                    <a:cubicBezTo>
                      <a:pt x="2672" y="4165"/>
                      <a:pt x="6211" y="910"/>
                      <a:pt x="10213" y="910"/>
                    </a:cubicBezTo>
                    <a:close/>
                    <a:moveTo>
                      <a:pt x="10291" y="1"/>
                    </a:moveTo>
                    <a:cubicBezTo>
                      <a:pt x="5781" y="1"/>
                      <a:pt x="1809" y="3657"/>
                      <a:pt x="1414" y="8166"/>
                    </a:cubicBezTo>
                    <a:lnTo>
                      <a:pt x="0" y="24306"/>
                    </a:lnTo>
                    <a:lnTo>
                      <a:pt x="16328" y="24306"/>
                    </a:lnTo>
                    <a:lnTo>
                      <a:pt x="17742" y="8166"/>
                    </a:lnTo>
                    <a:cubicBezTo>
                      <a:pt x="18137" y="3657"/>
                      <a:pt x="14800" y="1"/>
                      <a:pt x="10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3196005" y="3515477"/>
                <a:ext cx="543730" cy="42587"/>
              </a:xfrm>
              <a:custGeom>
                <a:avLst/>
                <a:gdLst/>
                <a:ahLst/>
                <a:cxnLst/>
                <a:rect l="l" t="t" r="r" b="b"/>
                <a:pathLst>
                  <a:path w="15437" h="1209" extrusionOk="0">
                    <a:moveTo>
                      <a:pt x="107" y="1"/>
                    </a:moveTo>
                    <a:lnTo>
                      <a:pt x="1" y="1208"/>
                    </a:lnTo>
                    <a:lnTo>
                      <a:pt x="15330" y="1208"/>
                    </a:lnTo>
                    <a:lnTo>
                      <a:pt x="15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3312281" y="3249638"/>
                <a:ext cx="67134" cy="279017"/>
              </a:xfrm>
              <a:custGeom>
                <a:avLst/>
                <a:gdLst/>
                <a:ahLst/>
                <a:cxnLst/>
                <a:rect l="l" t="t" r="r" b="b"/>
                <a:pathLst>
                  <a:path w="1906" h="7921" extrusionOk="0">
                    <a:moveTo>
                      <a:pt x="693" y="0"/>
                    </a:moveTo>
                    <a:lnTo>
                      <a:pt x="1" y="7920"/>
                    </a:lnTo>
                    <a:lnTo>
                      <a:pt x="1213" y="7920"/>
                    </a:lnTo>
                    <a:lnTo>
                      <a:pt x="1905" y="0"/>
                    </a:lnTo>
                    <a:close/>
                  </a:path>
                </a:pathLst>
              </a:custGeom>
              <a:solidFill>
                <a:srgbClr val="91A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3582275" y="3249638"/>
                <a:ext cx="67134" cy="279017"/>
              </a:xfrm>
              <a:custGeom>
                <a:avLst/>
                <a:gdLst/>
                <a:ahLst/>
                <a:cxnLst/>
                <a:rect l="l" t="t" r="r" b="b"/>
                <a:pathLst>
                  <a:path w="1906" h="7921" extrusionOk="0">
                    <a:moveTo>
                      <a:pt x="693" y="0"/>
                    </a:moveTo>
                    <a:lnTo>
                      <a:pt x="0" y="7920"/>
                    </a:lnTo>
                    <a:lnTo>
                      <a:pt x="1212" y="7920"/>
                    </a:lnTo>
                    <a:lnTo>
                      <a:pt x="1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3447225" y="3212194"/>
                <a:ext cx="70375" cy="316461"/>
              </a:xfrm>
              <a:custGeom>
                <a:avLst/>
                <a:gdLst/>
                <a:ahLst/>
                <a:cxnLst/>
                <a:rect l="l" t="t" r="r" b="b"/>
                <a:pathLst>
                  <a:path w="1998" h="8984" extrusionOk="0">
                    <a:moveTo>
                      <a:pt x="785" y="1"/>
                    </a:moveTo>
                    <a:lnTo>
                      <a:pt x="1" y="8983"/>
                    </a:lnTo>
                    <a:lnTo>
                      <a:pt x="1212" y="8983"/>
                    </a:lnTo>
                    <a:lnTo>
                      <a:pt x="1997" y="1"/>
                    </a:lnTo>
                    <a:close/>
                  </a:path>
                </a:pathLst>
              </a:custGeom>
              <a:solidFill>
                <a:srgbClr val="91A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rot="629873">
                <a:off x="1613575" y="2856226"/>
                <a:ext cx="157942" cy="122539"/>
              </a:xfrm>
              <a:custGeom>
                <a:avLst/>
                <a:gdLst/>
                <a:ahLst/>
                <a:cxnLst/>
                <a:rect l="l" t="t" r="r" b="b"/>
                <a:pathLst>
                  <a:path w="1865" h="1447" extrusionOk="0">
                    <a:moveTo>
                      <a:pt x="1" y="1"/>
                    </a:moveTo>
                    <a:cubicBezTo>
                      <a:pt x="1" y="1"/>
                      <a:pt x="209" y="995"/>
                      <a:pt x="761" y="1295"/>
                    </a:cubicBezTo>
                    <a:cubicBezTo>
                      <a:pt x="972" y="1408"/>
                      <a:pt x="1187" y="1446"/>
                      <a:pt x="1368" y="1446"/>
                    </a:cubicBezTo>
                    <a:cubicBezTo>
                      <a:pt x="1661" y="1446"/>
                      <a:pt x="1864" y="1348"/>
                      <a:pt x="1812" y="1303"/>
                    </a:cubicBezTo>
                    <a:cubicBezTo>
                      <a:pt x="1729" y="1235"/>
                      <a:pt x="1428" y="618"/>
                      <a:pt x="1428" y="618"/>
                    </a:cubicBezTo>
                    <a:cubicBezTo>
                      <a:pt x="1428" y="618"/>
                      <a:pt x="818" y="524"/>
                      <a:pt x="588" y="471"/>
                    </a:cubicBezTo>
                    <a:cubicBezTo>
                      <a:pt x="359" y="415"/>
                      <a:pt x="1" y="1"/>
                      <a:pt x="1" y="1"/>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3478258" y="4073821"/>
                <a:ext cx="61604" cy="517244"/>
              </a:xfrm>
              <a:custGeom>
                <a:avLst/>
                <a:gdLst/>
                <a:ahLst/>
                <a:cxnLst/>
                <a:rect l="l" t="t" r="r" b="b"/>
                <a:pathLst>
                  <a:path w="1749" h="14684" extrusionOk="0">
                    <a:moveTo>
                      <a:pt x="1" y="1"/>
                    </a:moveTo>
                    <a:lnTo>
                      <a:pt x="604" y="14684"/>
                    </a:lnTo>
                    <a:lnTo>
                      <a:pt x="1344" y="14684"/>
                    </a:lnTo>
                    <a:lnTo>
                      <a:pt x="17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3638458" y="4073821"/>
                <a:ext cx="61604" cy="517244"/>
              </a:xfrm>
              <a:custGeom>
                <a:avLst/>
                <a:gdLst/>
                <a:ahLst/>
                <a:cxnLst/>
                <a:rect l="l" t="t" r="r" b="b"/>
                <a:pathLst>
                  <a:path w="1749" h="14684" extrusionOk="0">
                    <a:moveTo>
                      <a:pt x="1" y="1"/>
                    </a:moveTo>
                    <a:lnTo>
                      <a:pt x="605" y="14684"/>
                    </a:lnTo>
                    <a:lnTo>
                      <a:pt x="1344" y="14684"/>
                    </a:lnTo>
                    <a:lnTo>
                      <a:pt x="17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3110270" y="4073821"/>
                <a:ext cx="61604" cy="517244"/>
              </a:xfrm>
              <a:custGeom>
                <a:avLst/>
                <a:gdLst/>
                <a:ahLst/>
                <a:cxnLst/>
                <a:rect l="l" t="t" r="r" b="b"/>
                <a:pathLst>
                  <a:path w="1749" h="14684" extrusionOk="0">
                    <a:moveTo>
                      <a:pt x="1" y="1"/>
                    </a:moveTo>
                    <a:lnTo>
                      <a:pt x="604" y="14684"/>
                    </a:lnTo>
                    <a:lnTo>
                      <a:pt x="1347" y="14684"/>
                    </a:lnTo>
                    <a:lnTo>
                      <a:pt x="17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3270470" y="4073821"/>
                <a:ext cx="61604" cy="517244"/>
              </a:xfrm>
              <a:custGeom>
                <a:avLst/>
                <a:gdLst/>
                <a:ahLst/>
                <a:cxnLst/>
                <a:rect l="l" t="t" r="r" b="b"/>
                <a:pathLst>
                  <a:path w="1749" h="14684" extrusionOk="0">
                    <a:moveTo>
                      <a:pt x="1" y="1"/>
                    </a:moveTo>
                    <a:lnTo>
                      <a:pt x="605" y="14684"/>
                    </a:lnTo>
                    <a:lnTo>
                      <a:pt x="1344" y="14684"/>
                    </a:lnTo>
                    <a:lnTo>
                      <a:pt x="17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3094736" y="4018659"/>
                <a:ext cx="619352" cy="64849"/>
              </a:xfrm>
              <a:custGeom>
                <a:avLst/>
                <a:gdLst/>
                <a:ahLst/>
                <a:cxnLst/>
                <a:rect l="l" t="t" r="r" b="b"/>
                <a:pathLst>
                  <a:path w="17584" h="1841" extrusionOk="0">
                    <a:moveTo>
                      <a:pt x="1" y="0"/>
                    </a:moveTo>
                    <a:lnTo>
                      <a:pt x="1" y="1841"/>
                    </a:lnTo>
                    <a:lnTo>
                      <a:pt x="17583" y="1841"/>
                    </a:lnTo>
                    <a:lnTo>
                      <a:pt x="175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3486007" y="4018659"/>
                <a:ext cx="228101" cy="64849"/>
              </a:xfrm>
              <a:custGeom>
                <a:avLst/>
                <a:gdLst/>
                <a:ahLst/>
                <a:cxnLst/>
                <a:rect l="l" t="t" r="r" b="b"/>
                <a:pathLst>
                  <a:path w="6476" h="1841" extrusionOk="0">
                    <a:moveTo>
                      <a:pt x="1" y="0"/>
                    </a:moveTo>
                    <a:lnTo>
                      <a:pt x="1" y="1841"/>
                    </a:lnTo>
                    <a:lnTo>
                      <a:pt x="6475" y="1841"/>
                    </a:lnTo>
                    <a:lnTo>
                      <a:pt x="64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2818260" y="3774307"/>
                <a:ext cx="285725" cy="889924"/>
              </a:xfrm>
              <a:custGeom>
                <a:avLst/>
                <a:gdLst/>
                <a:ahLst/>
                <a:cxnLst/>
                <a:rect l="l" t="t" r="r" b="b"/>
                <a:pathLst>
                  <a:path w="8112" h="25264" extrusionOk="0">
                    <a:moveTo>
                      <a:pt x="3609" y="0"/>
                    </a:moveTo>
                    <a:cubicBezTo>
                      <a:pt x="3605" y="0"/>
                      <a:pt x="3601" y="0"/>
                      <a:pt x="3597" y="0"/>
                    </a:cubicBezTo>
                    <a:cubicBezTo>
                      <a:pt x="381" y="26"/>
                      <a:pt x="0" y="2278"/>
                      <a:pt x="82" y="5250"/>
                    </a:cubicBezTo>
                    <a:cubicBezTo>
                      <a:pt x="217" y="10210"/>
                      <a:pt x="1205" y="18216"/>
                      <a:pt x="1955" y="23109"/>
                    </a:cubicBezTo>
                    <a:cubicBezTo>
                      <a:pt x="1965" y="23172"/>
                      <a:pt x="2186" y="24370"/>
                      <a:pt x="2200" y="24430"/>
                    </a:cubicBezTo>
                    <a:cubicBezTo>
                      <a:pt x="2343" y="25007"/>
                      <a:pt x="2699" y="25263"/>
                      <a:pt x="3107" y="25263"/>
                    </a:cubicBezTo>
                    <a:cubicBezTo>
                      <a:pt x="3775" y="25263"/>
                      <a:pt x="4582" y="24574"/>
                      <a:pt x="4812" y="23474"/>
                    </a:cubicBezTo>
                    <a:cubicBezTo>
                      <a:pt x="5419" y="20556"/>
                      <a:pt x="8112" y="0"/>
                      <a:pt x="3609"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2470033" y="3641722"/>
                <a:ext cx="1278788" cy="606821"/>
              </a:xfrm>
              <a:custGeom>
                <a:avLst/>
                <a:gdLst/>
                <a:ahLst/>
                <a:cxnLst/>
                <a:rect l="l" t="t" r="r" b="b"/>
                <a:pathLst>
                  <a:path w="36306" h="17227" extrusionOk="0">
                    <a:moveTo>
                      <a:pt x="32178" y="1"/>
                    </a:moveTo>
                    <a:cubicBezTo>
                      <a:pt x="30738" y="1"/>
                      <a:pt x="28919" y="1501"/>
                      <a:pt x="27341" y="1576"/>
                    </a:cubicBezTo>
                    <a:cubicBezTo>
                      <a:pt x="22984" y="1778"/>
                      <a:pt x="6411" y="1693"/>
                      <a:pt x="2790" y="5311"/>
                    </a:cubicBezTo>
                    <a:cubicBezTo>
                      <a:pt x="2137" y="5968"/>
                      <a:pt x="569" y="9489"/>
                      <a:pt x="0" y="14919"/>
                    </a:cubicBezTo>
                    <a:cubicBezTo>
                      <a:pt x="0" y="14919"/>
                      <a:pt x="15458" y="17227"/>
                      <a:pt x="15862" y="17227"/>
                    </a:cubicBezTo>
                    <a:cubicBezTo>
                      <a:pt x="15868" y="17227"/>
                      <a:pt x="15870" y="17226"/>
                      <a:pt x="15871" y="17225"/>
                    </a:cubicBezTo>
                    <a:cubicBezTo>
                      <a:pt x="16197" y="15704"/>
                      <a:pt x="16553" y="12137"/>
                      <a:pt x="16606" y="10701"/>
                    </a:cubicBezTo>
                    <a:cubicBezTo>
                      <a:pt x="18849" y="11042"/>
                      <a:pt x="21707" y="11232"/>
                      <a:pt x="24500" y="11232"/>
                    </a:cubicBezTo>
                    <a:cubicBezTo>
                      <a:pt x="27856" y="11232"/>
                      <a:pt x="31120" y="10957"/>
                      <a:pt x="33115" y="10339"/>
                    </a:cubicBezTo>
                    <a:cubicBezTo>
                      <a:pt x="36306" y="9347"/>
                      <a:pt x="35102" y="2016"/>
                      <a:pt x="33265" y="400"/>
                    </a:cubicBezTo>
                    <a:cubicBezTo>
                      <a:pt x="32939" y="114"/>
                      <a:pt x="32573" y="1"/>
                      <a:pt x="32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3032670" y="3534393"/>
                <a:ext cx="649996" cy="264434"/>
              </a:xfrm>
              <a:custGeom>
                <a:avLst/>
                <a:gdLst/>
                <a:ahLst/>
                <a:cxnLst/>
                <a:rect l="l" t="t" r="r" b="b"/>
                <a:pathLst>
                  <a:path w="18454" h="7507" extrusionOk="0">
                    <a:moveTo>
                      <a:pt x="15543" y="0"/>
                    </a:moveTo>
                    <a:lnTo>
                      <a:pt x="498" y="402"/>
                    </a:lnTo>
                    <a:lnTo>
                      <a:pt x="505" y="437"/>
                    </a:lnTo>
                    <a:lnTo>
                      <a:pt x="1" y="7003"/>
                    </a:lnTo>
                    <a:cubicBezTo>
                      <a:pt x="20" y="7251"/>
                      <a:pt x="2049" y="7507"/>
                      <a:pt x="4993" y="7507"/>
                    </a:cubicBezTo>
                    <a:cubicBezTo>
                      <a:pt x="6281" y="7507"/>
                      <a:pt x="7745" y="7458"/>
                      <a:pt x="9292" y="7338"/>
                    </a:cubicBezTo>
                    <a:cubicBezTo>
                      <a:pt x="14381" y="6947"/>
                      <a:pt x="18453" y="5937"/>
                      <a:pt x="18425" y="5583"/>
                    </a:cubicBezTo>
                    <a:lnTo>
                      <a:pt x="155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2993008" y="2951744"/>
                <a:ext cx="636224" cy="655713"/>
              </a:xfrm>
              <a:custGeom>
                <a:avLst/>
                <a:gdLst/>
                <a:ahLst/>
                <a:cxnLst/>
                <a:rect l="l" t="t" r="r" b="b"/>
                <a:pathLst>
                  <a:path w="18063" h="18615" extrusionOk="0">
                    <a:moveTo>
                      <a:pt x="11232" y="0"/>
                    </a:moveTo>
                    <a:cubicBezTo>
                      <a:pt x="11057" y="0"/>
                      <a:pt x="10879" y="7"/>
                      <a:pt x="10700" y="21"/>
                    </a:cubicBezTo>
                    <a:lnTo>
                      <a:pt x="6250" y="362"/>
                    </a:lnTo>
                    <a:cubicBezTo>
                      <a:pt x="2864" y="625"/>
                      <a:pt x="821" y="3368"/>
                      <a:pt x="427" y="6616"/>
                    </a:cubicBezTo>
                    <a:cubicBezTo>
                      <a:pt x="0" y="8507"/>
                      <a:pt x="1599" y="18119"/>
                      <a:pt x="1599" y="18119"/>
                    </a:cubicBezTo>
                    <a:cubicBezTo>
                      <a:pt x="1599" y="18126"/>
                      <a:pt x="1596" y="18133"/>
                      <a:pt x="1596" y="18140"/>
                    </a:cubicBezTo>
                    <a:cubicBezTo>
                      <a:pt x="1617" y="18413"/>
                      <a:pt x="3283" y="18615"/>
                      <a:pt x="5739" y="18615"/>
                    </a:cubicBezTo>
                    <a:cubicBezTo>
                      <a:pt x="6961" y="18615"/>
                      <a:pt x="8378" y="18565"/>
                      <a:pt x="9885" y="18449"/>
                    </a:cubicBezTo>
                    <a:cubicBezTo>
                      <a:pt x="14423" y="18097"/>
                      <a:pt x="18062" y="17280"/>
                      <a:pt x="18030" y="16871"/>
                    </a:cubicBezTo>
                    <a:cubicBezTo>
                      <a:pt x="18030" y="16864"/>
                      <a:pt x="18026" y="16857"/>
                      <a:pt x="18023" y="16846"/>
                    </a:cubicBezTo>
                    <a:lnTo>
                      <a:pt x="17739" y="6545"/>
                    </a:lnTo>
                    <a:cubicBezTo>
                      <a:pt x="17454" y="2866"/>
                      <a:pt x="14821" y="0"/>
                      <a:pt x="11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2809102" y="4618321"/>
                <a:ext cx="197563" cy="130861"/>
              </a:xfrm>
              <a:custGeom>
                <a:avLst/>
                <a:gdLst/>
                <a:ahLst/>
                <a:cxnLst/>
                <a:rect l="l" t="t" r="r" b="b"/>
                <a:pathLst>
                  <a:path w="5609" h="3715" extrusionOk="0">
                    <a:moveTo>
                      <a:pt x="4976" y="0"/>
                    </a:moveTo>
                    <a:cubicBezTo>
                      <a:pt x="4137" y="207"/>
                      <a:pt x="2687" y="825"/>
                      <a:pt x="2687" y="825"/>
                    </a:cubicBezTo>
                    <a:cubicBezTo>
                      <a:pt x="2687" y="825"/>
                      <a:pt x="129" y="2765"/>
                      <a:pt x="8" y="3636"/>
                    </a:cubicBezTo>
                    <a:cubicBezTo>
                      <a:pt x="1" y="3690"/>
                      <a:pt x="49" y="3715"/>
                      <a:pt x="144" y="3715"/>
                    </a:cubicBezTo>
                    <a:cubicBezTo>
                      <a:pt x="1001" y="3715"/>
                      <a:pt x="5608" y="1678"/>
                      <a:pt x="5608" y="1678"/>
                    </a:cubicBezTo>
                    <a:lnTo>
                      <a:pt x="4976" y="0"/>
                    </a:ln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3181850" y="2777088"/>
                <a:ext cx="197576" cy="306086"/>
              </a:xfrm>
              <a:custGeom>
                <a:avLst/>
                <a:gdLst/>
                <a:ahLst/>
                <a:cxnLst/>
                <a:rect l="l" t="t" r="r" b="b"/>
                <a:pathLst>
                  <a:path w="4075" h="6313" extrusionOk="0">
                    <a:moveTo>
                      <a:pt x="2998" y="0"/>
                    </a:moveTo>
                    <a:cubicBezTo>
                      <a:pt x="2892" y="0"/>
                      <a:pt x="2800" y="25"/>
                      <a:pt x="2743" y="74"/>
                    </a:cubicBezTo>
                    <a:cubicBezTo>
                      <a:pt x="2449" y="318"/>
                      <a:pt x="2995" y="3827"/>
                      <a:pt x="273" y="3951"/>
                    </a:cubicBezTo>
                    <a:cubicBezTo>
                      <a:pt x="96" y="3961"/>
                      <a:pt x="0" y="6312"/>
                      <a:pt x="1217" y="6312"/>
                    </a:cubicBezTo>
                    <a:cubicBezTo>
                      <a:pt x="1807" y="6312"/>
                      <a:pt x="2705" y="5760"/>
                      <a:pt x="4052" y="4120"/>
                    </a:cubicBezTo>
                    <a:cubicBezTo>
                      <a:pt x="4052" y="4120"/>
                      <a:pt x="3191" y="2039"/>
                      <a:pt x="3679" y="1124"/>
                    </a:cubicBezTo>
                    <a:cubicBezTo>
                      <a:pt x="4074" y="392"/>
                      <a:pt x="3423" y="0"/>
                      <a:pt x="2998"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rot="338613">
                <a:off x="3284065" y="2856299"/>
                <a:ext cx="61747" cy="65920"/>
              </a:xfrm>
              <a:custGeom>
                <a:avLst/>
                <a:gdLst/>
                <a:ahLst/>
                <a:cxnLst/>
                <a:rect l="l" t="t" r="r" b="b"/>
                <a:pathLst>
                  <a:path w="1252" h="1337" extrusionOk="0">
                    <a:moveTo>
                      <a:pt x="1194" y="0"/>
                    </a:moveTo>
                    <a:lnTo>
                      <a:pt x="1194" y="0"/>
                    </a:lnTo>
                    <a:cubicBezTo>
                      <a:pt x="1123" y="38"/>
                      <a:pt x="1051" y="68"/>
                      <a:pt x="972" y="98"/>
                    </a:cubicBezTo>
                    <a:cubicBezTo>
                      <a:pt x="822" y="193"/>
                      <a:pt x="596" y="290"/>
                      <a:pt x="313" y="290"/>
                    </a:cubicBezTo>
                    <a:lnTo>
                      <a:pt x="294" y="290"/>
                    </a:lnTo>
                    <a:cubicBezTo>
                      <a:pt x="294" y="290"/>
                      <a:pt x="246" y="1001"/>
                      <a:pt x="13" y="1310"/>
                    </a:cubicBezTo>
                    <a:cubicBezTo>
                      <a:pt x="1" y="1329"/>
                      <a:pt x="23" y="1336"/>
                      <a:pt x="72" y="1336"/>
                    </a:cubicBezTo>
                    <a:cubicBezTo>
                      <a:pt x="329" y="1336"/>
                      <a:pt x="1251" y="1062"/>
                      <a:pt x="1194" y="0"/>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2805298" y="4618321"/>
                <a:ext cx="209997" cy="148227"/>
              </a:xfrm>
              <a:custGeom>
                <a:avLst/>
                <a:gdLst/>
                <a:ahLst/>
                <a:cxnLst/>
                <a:rect l="l" t="t" r="r" b="b"/>
                <a:pathLst>
                  <a:path w="5962" h="4208" extrusionOk="0">
                    <a:moveTo>
                      <a:pt x="5084" y="0"/>
                    </a:moveTo>
                    <a:cubicBezTo>
                      <a:pt x="5084" y="0"/>
                      <a:pt x="4106" y="2408"/>
                      <a:pt x="2393" y="2408"/>
                    </a:cubicBezTo>
                    <a:cubicBezTo>
                      <a:pt x="2056" y="2408"/>
                      <a:pt x="1691" y="2316"/>
                      <a:pt x="1300" y="2093"/>
                    </a:cubicBezTo>
                    <a:cubicBezTo>
                      <a:pt x="635" y="2623"/>
                      <a:pt x="109" y="3181"/>
                      <a:pt x="52" y="3572"/>
                    </a:cubicBezTo>
                    <a:cubicBezTo>
                      <a:pt x="1" y="3951"/>
                      <a:pt x="271" y="4207"/>
                      <a:pt x="681" y="4207"/>
                    </a:cubicBezTo>
                    <a:cubicBezTo>
                      <a:pt x="866" y="4207"/>
                      <a:pt x="1081" y="4155"/>
                      <a:pt x="1306" y="4038"/>
                    </a:cubicBezTo>
                    <a:lnTo>
                      <a:pt x="5961" y="1696"/>
                    </a:lnTo>
                    <a:lnTo>
                      <a:pt x="50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2257666" y="4613073"/>
                <a:ext cx="212392" cy="71965"/>
              </a:xfrm>
              <a:custGeom>
                <a:avLst/>
                <a:gdLst/>
                <a:ahLst/>
                <a:cxnLst/>
                <a:rect l="l" t="t" r="r" b="b"/>
                <a:pathLst>
                  <a:path w="6030" h="2043" extrusionOk="0">
                    <a:moveTo>
                      <a:pt x="3919" y="0"/>
                    </a:moveTo>
                    <a:cubicBezTo>
                      <a:pt x="3919" y="0"/>
                      <a:pt x="518" y="1020"/>
                      <a:pt x="102" y="1794"/>
                    </a:cubicBezTo>
                    <a:cubicBezTo>
                      <a:pt x="0" y="1985"/>
                      <a:pt x="869" y="2043"/>
                      <a:pt x="1970" y="2043"/>
                    </a:cubicBezTo>
                    <a:cubicBezTo>
                      <a:pt x="3709" y="2043"/>
                      <a:pt x="6029" y="1898"/>
                      <a:pt x="6029" y="1898"/>
                    </a:cubicBezTo>
                    <a:lnTo>
                      <a:pt x="6023" y="103"/>
                    </a:lnTo>
                    <a:cubicBezTo>
                      <a:pt x="5163" y="4"/>
                      <a:pt x="3919" y="0"/>
                      <a:pt x="3919"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2251466" y="4616701"/>
                <a:ext cx="226481" cy="87851"/>
              </a:xfrm>
              <a:custGeom>
                <a:avLst/>
                <a:gdLst/>
                <a:ahLst/>
                <a:cxnLst/>
                <a:rect l="l" t="t" r="r" b="b"/>
                <a:pathLst>
                  <a:path w="6430" h="2494" extrusionOk="0">
                    <a:moveTo>
                      <a:pt x="6199" y="0"/>
                    </a:moveTo>
                    <a:cubicBezTo>
                      <a:pt x="6199" y="0"/>
                      <a:pt x="4884" y="1439"/>
                      <a:pt x="3487" y="1439"/>
                    </a:cubicBezTo>
                    <a:cubicBezTo>
                      <a:pt x="2954" y="1439"/>
                      <a:pt x="2409" y="1230"/>
                      <a:pt x="1920" y="651"/>
                    </a:cubicBezTo>
                    <a:cubicBezTo>
                      <a:pt x="1114" y="917"/>
                      <a:pt x="424" y="1262"/>
                      <a:pt x="240" y="1606"/>
                    </a:cubicBezTo>
                    <a:cubicBezTo>
                      <a:pt x="0" y="2053"/>
                      <a:pt x="367" y="2493"/>
                      <a:pt x="1047" y="2493"/>
                    </a:cubicBezTo>
                    <a:cubicBezTo>
                      <a:pt x="1113" y="2493"/>
                      <a:pt x="1183" y="2489"/>
                      <a:pt x="1256" y="2480"/>
                    </a:cubicBezTo>
                    <a:lnTo>
                      <a:pt x="6430" y="1894"/>
                    </a:lnTo>
                    <a:lnTo>
                      <a:pt x="6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3192377" y="2951709"/>
                <a:ext cx="202142" cy="106379"/>
              </a:xfrm>
              <a:custGeom>
                <a:avLst/>
                <a:gdLst/>
                <a:ahLst/>
                <a:cxnLst/>
                <a:rect l="l" t="t" r="r" b="b"/>
                <a:pathLst>
                  <a:path w="5739" h="3020" extrusionOk="0">
                    <a:moveTo>
                      <a:pt x="5632" y="1"/>
                    </a:moveTo>
                    <a:cubicBezTo>
                      <a:pt x="5437" y="1"/>
                      <a:pt x="5238" y="4"/>
                      <a:pt x="5040" y="22"/>
                    </a:cubicBezTo>
                    <a:lnTo>
                      <a:pt x="590" y="363"/>
                    </a:lnTo>
                    <a:cubicBezTo>
                      <a:pt x="392" y="381"/>
                      <a:pt x="196" y="406"/>
                      <a:pt x="0" y="438"/>
                    </a:cubicBezTo>
                    <a:cubicBezTo>
                      <a:pt x="129" y="1905"/>
                      <a:pt x="1358" y="3019"/>
                      <a:pt x="2808" y="3019"/>
                    </a:cubicBezTo>
                    <a:cubicBezTo>
                      <a:pt x="2882" y="3019"/>
                      <a:pt x="2956" y="3016"/>
                      <a:pt x="3031" y="3010"/>
                    </a:cubicBezTo>
                    <a:cubicBezTo>
                      <a:pt x="4581" y="2893"/>
                      <a:pt x="5739" y="1547"/>
                      <a:pt x="5632"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3290618" y="3320686"/>
                <a:ext cx="257512" cy="61573"/>
              </a:xfrm>
              <a:custGeom>
                <a:avLst/>
                <a:gdLst/>
                <a:ahLst/>
                <a:cxnLst/>
                <a:rect l="l" t="t" r="r" b="b"/>
                <a:pathLst>
                  <a:path w="7311" h="1748" extrusionOk="0">
                    <a:moveTo>
                      <a:pt x="1" y="1"/>
                    </a:moveTo>
                    <a:lnTo>
                      <a:pt x="1" y="1"/>
                    </a:lnTo>
                    <a:cubicBezTo>
                      <a:pt x="1024" y="1287"/>
                      <a:pt x="2285" y="1748"/>
                      <a:pt x="3481" y="1748"/>
                    </a:cubicBezTo>
                    <a:cubicBezTo>
                      <a:pt x="5168" y="1748"/>
                      <a:pt x="6726" y="832"/>
                      <a:pt x="7310" y="19"/>
                    </a:cubicBezTo>
                    <a:lnTo>
                      <a:pt x="7310" y="19"/>
                    </a:lnTo>
                    <a:cubicBezTo>
                      <a:pt x="6219" y="680"/>
                      <a:pt x="4945" y="1011"/>
                      <a:pt x="3671" y="1011"/>
                    </a:cubicBezTo>
                    <a:cubicBezTo>
                      <a:pt x="2385" y="1011"/>
                      <a:pt x="1099" y="67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3376002" y="2951744"/>
                <a:ext cx="319081" cy="801474"/>
              </a:xfrm>
              <a:custGeom>
                <a:avLst/>
                <a:gdLst/>
                <a:ahLst/>
                <a:cxnLst/>
                <a:rect l="l" t="t" r="r" b="b"/>
                <a:pathLst>
                  <a:path w="9059" h="22753" extrusionOk="0">
                    <a:moveTo>
                      <a:pt x="374" y="1"/>
                    </a:moveTo>
                    <a:cubicBezTo>
                      <a:pt x="250" y="1"/>
                      <a:pt x="126" y="4"/>
                      <a:pt x="1" y="11"/>
                    </a:cubicBezTo>
                    <a:lnTo>
                      <a:pt x="2179" y="22752"/>
                    </a:lnTo>
                    <a:cubicBezTo>
                      <a:pt x="4268" y="22504"/>
                      <a:pt x="7267" y="21771"/>
                      <a:pt x="9058" y="21161"/>
                    </a:cubicBezTo>
                    <a:cubicBezTo>
                      <a:pt x="9058" y="21161"/>
                      <a:pt x="7168" y="16996"/>
                      <a:pt x="7157" y="16871"/>
                    </a:cubicBezTo>
                    <a:cubicBezTo>
                      <a:pt x="7157" y="16864"/>
                      <a:pt x="7153" y="16857"/>
                      <a:pt x="7150" y="16846"/>
                    </a:cubicBezTo>
                    <a:lnTo>
                      <a:pt x="7353" y="6467"/>
                    </a:lnTo>
                    <a:cubicBezTo>
                      <a:pt x="7071" y="2794"/>
                      <a:pt x="3998" y="1"/>
                      <a:pt x="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3378022" y="2620574"/>
                <a:ext cx="139580" cy="139580"/>
              </a:xfrm>
              <a:custGeom>
                <a:avLst/>
                <a:gdLst/>
                <a:ahLst/>
                <a:cxnLst/>
                <a:rect l="l" t="t" r="r" b="b"/>
                <a:pathLst>
                  <a:path w="2139" h="2139" extrusionOk="0">
                    <a:moveTo>
                      <a:pt x="1069" y="0"/>
                    </a:moveTo>
                    <a:cubicBezTo>
                      <a:pt x="478" y="0"/>
                      <a:pt x="0" y="478"/>
                      <a:pt x="0" y="1069"/>
                    </a:cubicBezTo>
                    <a:cubicBezTo>
                      <a:pt x="0" y="1660"/>
                      <a:pt x="478" y="2139"/>
                      <a:pt x="1069" y="2139"/>
                    </a:cubicBezTo>
                    <a:cubicBezTo>
                      <a:pt x="1660" y="2139"/>
                      <a:pt x="2139" y="1660"/>
                      <a:pt x="2139" y="1069"/>
                    </a:cubicBezTo>
                    <a:cubicBezTo>
                      <a:pt x="2139" y="478"/>
                      <a:pt x="1660"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3203600" y="2683625"/>
                <a:ext cx="242000" cy="190672"/>
              </a:xfrm>
              <a:custGeom>
                <a:avLst/>
                <a:gdLst/>
                <a:ahLst/>
                <a:cxnLst/>
                <a:rect l="l" t="t" r="r" b="b"/>
                <a:pathLst>
                  <a:path w="3611" h="2845" extrusionOk="0">
                    <a:moveTo>
                      <a:pt x="2034" y="1"/>
                    </a:moveTo>
                    <a:cubicBezTo>
                      <a:pt x="1574" y="1"/>
                      <a:pt x="983" y="259"/>
                      <a:pt x="765" y="862"/>
                    </a:cubicBezTo>
                    <a:cubicBezTo>
                      <a:pt x="765" y="862"/>
                      <a:pt x="0" y="2844"/>
                      <a:pt x="952" y="2844"/>
                    </a:cubicBezTo>
                    <a:cubicBezTo>
                      <a:pt x="971" y="2844"/>
                      <a:pt x="990" y="2843"/>
                      <a:pt x="1009" y="2842"/>
                    </a:cubicBezTo>
                    <a:cubicBezTo>
                      <a:pt x="3610" y="2654"/>
                      <a:pt x="2790" y="196"/>
                      <a:pt x="2338" y="45"/>
                    </a:cubicBezTo>
                    <a:cubicBezTo>
                      <a:pt x="2249" y="16"/>
                      <a:pt x="2145" y="1"/>
                      <a:pt x="2034"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3197792" y="2653093"/>
                <a:ext cx="244576" cy="208163"/>
              </a:xfrm>
              <a:custGeom>
                <a:avLst/>
                <a:gdLst/>
                <a:ahLst/>
                <a:cxnLst/>
                <a:rect l="l" t="t" r="r" b="b"/>
                <a:pathLst>
                  <a:path w="3748" h="3190" extrusionOk="0">
                    <a:moveTo>
                      <a:pt x="1805" y="1"/>
                    </a:moveTo>
                    <a:cubicBezTo>
                      <a:pt x="1648" y="1"/>
                      <a:pt x="1507" y="29"/>
                      <a:pt x="1396" y="88"/>
                    </a:cubicBezTo>
                    <a:cubicBezTo>
                      <a:pt x="841" y="389"/>
                      <a:pt x="0" y="1590"/>
                      <a:pt x="365" y="1590"/>
                    </a:cubicBezTo>
                    <a:cubicBezTo>
                      <a:pt x="366" y="1590"/>
                      <a:pt x="367" y="1590"/>
                      <a:pt x="368" y="1590"/>
                    </a:cubicBezTo>
                    <a:cubicBezTo>
                      <a:pt x="709" y="1583"/>
                      <a:pt x="1444" y="1271"/>
                      <a:pt x="1687" y="710"/>
                    </a:cubicBezTo>
                    <a:lnTo>
                      <a:pt x="1687" y="710"/>
                    </a:lnTo>
                    <a:cubicBezTo>
                      <a:pt x="1601" y="1044"/>
                      <a:pt x="1511" y="1753"/>
                      <a:pt x="2130" y="2207"/>
                    </a:cubicBezTo>
                    <a:cubicBezTo>
                      <a:pt x="2193" y="2254"/>
                      <a:pt x="2248" y="2273"/>
                      <a:pt x="2296" y="2273"/>
                    </a:cubicBezTo>
                    <a:cubicBezTo>
                      <a:pt x="2468" y="2273"/>
                      <a:pt x="2558" y="2038"/>
                      <a:pt x="2638" y="2038"/>
                    </a:cubicBezTo>
                    <a:cubicBezTo>
                      <a:pt x="2665" y="2038"/>
                      <a:pt x="2690" y="2064"/>
                      <a:pt x="2717" y="2132"/>
                    </a:cubicBezTo>
                    <a:cubicBezTo>
                      <a:pt x="2939" y="2674"/>
                      <a:pt x="2491" y="2452"/>
                      <a:pt x="2349" y="2772"/>
                    </a:cubicBezTo>
                    <a:cubicBezTo>
                      <a:pt x="2225" y="3044"/>
                      <a:pt x="2353" y="3190"/>
                      <a:pt x="2568" y="3190"/>
                    </a:cubicBezTo>
                    <a:cubicBezTo>
                      <a:pt x="2990" y="3190"/>
                      <a:pt x="3747" y="2626"/>
                      <a:pt x="3583" y="1361"/>
                    </a:cubicBezTo>
                    <a:cubicBezTo>
                      <a:pt x="3582" y="1353"/>
                      <a:pt x="3581" y="1346"/>
                      <a:pt x="3580" y="1340"/>
                    </a:cubicBezTo>
                    <a:lnTo>
                      <a:pt x="3580" y="1340"/>
                    </a:lnTo>
                    <a:cubicBezTo>
                      <a:pt x="3638" y="1554"/>
                      <a:pt x="3661" y="1625"/>
                      <a:pt x="3664" y="1625"/>
                    </a:cubicBezTo>
                    <a:cubicBezTo>
                      <a:pt x="3670" y="1625"/>
                      <a:pt x="3594" y="1318"/>
                      <a:pt x="3581" y="1318"/>
                    </a:cubicBezTo>
                    <a:lnTo>
                      <a:pt x="3581" y="1318"/>
                    </a:lnTo>
                    <a:cubicBezTo>
                      <a:pt x="3579" y="1318"/>
                      <a:pt x="3579" y="1325"/>
                      <a:pt x="3580" y="1340"/>
                    </a:cubicBezTo>
                    <a:lnTo>
                      <a:pt x="3580" y="1340"/>
                    </a:lnTo>
                    <a:cubicBezTo>
                      <a:pt x="3571" y="1306"/>
                      <a:pt x="3561" y="1267"/>
                      <a:pt x="3549" y="1225"/>
                    </a:cubicBezTo>
                    <a:cubicBezTo>
                      <a:pt x="3343" y="464"/>
                      <a:pt x="2443"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2954050" y="2965130"/>
                <a:ext cx="253109" cy="765968"/>
              </a:xfrm>
              <a:custGeom>
                <a:avLst/>
                <a:gdLst/>
                <a:ahLst/>
                <a:cxnLst/>
                <a:rect l="l" t="t" r="r" b="b"/>
                <a:pathLst>
                  <a:path w="7186" h="21745" extrusionOk="0">
                    <a:moveTo>
                      <a:pt x="7186" y="0"/>
                    </a:moveTo>
                    <a:cubicBezTo>
                      <a:pt x="7175" y="3"/>
                      <a:pt x="7168" y="3"/>
                      <a:pt x="7158" y="3"/>
                    </a:cubicBezTo>
                    <a:cubicBezTo>
                      <a:pt x="7086" y="10"/>
                      <a:pt x="7015" y="21"/>
                      <a:pt x="6940" y="32"/>
                    </a:cubicBezTo>
                    <a:cubicBezTo>
                      <a:pt x="6919" y="36"/>
                      <a:pt x="6894" y="36"/>
                      <a:pt x="6873" y="39"/>
                    </a:cubicBezTo>
                    <a:cubicBezTo>
                      <a:pt x="3640" y="501"/>
                      <a:pt x="1188" y="3134"/>
                      <a:pt x="893" y="6325"/>
                    </a:cubicBezTo>
                    <a:cubicBezTo>
                      <a:pt x="473" y="8173"/>
                      <a:pt x="1" y="10344"/>
                      <a:pt x="1255" y="11964"/>
                    </a:cubicBezTo>
                    <a:cubicBezTo>
                      <a:pt x="1390" y="12142"/>
                      <a:pt x="1557" y="12305"/>
                      <a:pt x="1749" y="12448"/>
                    </a:cubicBezTo>
                    <a:lnTo>
                      <a:pt x="2680" y="17739"/>
                    </a:lnTo>
                    <a:cubicBezTo>
                      <a:pt x="2676" y="17746"/>
                      <a:pt x="2673" y="17757"/>
                      <a:pt x="2676" y="17763"/>
                    </a:cubicBezTo>
                    <a:cubicBezTo>
                      <a:pt x="2684" y="17888"/>
                      <a:pt x="1461" y="21342"/>
                      <a:pt x="1461" y="21342"/>
                    </a:cubicBezTo>
                    <a:cubicBezTo>
                      <a:pt x="2995" y="21610"/>
                      <a:pt x="3663" y="21745"/>
                      <a:pt x="5019" y="21745"/>
                    </a:cubicBezTo>
                    <a:cubicBezTo>
                      <a:pt x="5313" y="21745"/>
                      <a:pt x="5639" y="21738"/>
                      <a:pt x="6013" y="21726"/>
                    </a:cubicBezTo>
                    <a:lnTo>
                      <a:pt x="7186" y="437"/>
                    </a:lnTo>
                    <a:lnTo>
                      <a:pt x="7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3411015" y="3089367"/>
                <a:ext cx="222324" cy="524254"/>
              </a:xfrm>
              <a:custGeom>
                <a:avLst/>
                <a:gdLst/>
                <a:ahLst/>
                <a:cxnLst/>
                <a:rect l="l" t="t" r="r" b="b"/>
                <a:pathLst>
                  <a:path w="6312" h="14883" extrusionOk="0">
                    <a:moveTo>
                      <a:pt x="4309" y="1"/>
                    </a:moveTo>
                    <a:cubicBezTo>
                      <a:pt x="3650" y="1"/>
                      <a:pt x="2840" y="347"/>
                      <a:pt x="2372" y="752"/>
                    </a:cubicBezTo>
                    <a:cubicBezTo>
                      <a:pt x="1597" y="1423"/>
                      <a:pt x="1157" y="2400"/>
                      <a:pt x="829" y="3374"/>
                    </a:cubicBezTo>
                    <a:cubicBezTo>
                      <a:pt x="1" y="5808"/>
                      <a:pt x="317" y="8803"/>
                      <a:pt x="598" y="11358"/>
                    </a:cubicBezTo>
                    <a:cubicBezTo>
                      <a:pt x="555" y="11362"/>
                      <a:pt x="513" y="11362"/>
                      <a:pt x="467" y="11362"/>
                    </a:cubicBezTo>
                    <a:lnTo>
                      <a:pt x="804" y="14883"/>
                    </a:lnTo>
                    <a:cubicBezTo>
                      <a:pt x="3519" y="14816"/>
                      <a:pt x="5456" y="13984"/>
                      <a:pt x="6227" y="13135"/>
                    </a:cubicBezTo>
                    <a:cubicBezTo>
                      <a:pt x="6188" y="13039"/>
                      <a:pt x="6167" y="12979"/>
                      <a:pt x="6163" y="12964"/>
                    </a:cubicBezTo>
                    <a:cubicBezTo>
                      <a:pt x="6163" y="12957"/>
                      <a:pt x="6159" y="12950"/>
                      <a:pt x="6156" y="12939"/>
                    </a:cubicBezTo>
                    <a:lnTo>
                      <a:pt x="6312" y="5023"/>
                    </a:lnTo>
                    <a:cubicBezTo>
                      <a:pt x="6035" y="3143"/>
                      <a:pt x="5659" y="1434"/>
                      <a:pt x="5278" y="538"/>
                    </a:cubicBezTo>
                    <a:cubicBezTo>
                      <a:pt x="5116" y="152"/>
                      <a:pt x="4745" y="1"/>
                      <a:pt x="4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2879586" y="3009125"/>
                <a:ext cx="401818" cy="389588"/>
              </a:xfrm>
              <a:custGeom>
                <a:avLst/>
                <a:gdLst/>
                <a:ahLst/>
                <a:cxnLst/>
                <a:rect l="l" t="t" r="r" b="b"/>
                <a:pathLst>
                  <a:path w="11408" h="11060" extrusionOk="0">
                    <a:moveTo>
                      <a:pt x="10226" y="0"/>
                    </a:moveTo>
                    <a:cubicBezTo>
                      <a:pt x="9830" y="0"/>
                      <a:pt x="9290" y="114"/>
                      <a:pt x="8539" y="247"/>
                    </a:cubicBezTo>
                    <a:cubicBezTo>
                      <a:pt x="7442" y="439"/>
                      <a:pt x="3209" y="4447"/>
                      <a:pt x="2389" y="5325"/>
                    </a:cubicBezTo>
                    <a:cubicBezTo>
                      <a:pt x="1395" y="6393"/>
                      <a:pt x="1" y="11060"/>
                      <a:pt x="663" y="11060"/>
                    </a:cubicBezTo>
                    <a:cubicBezTo>
                      <a:pt x="664" y="11060"/>
                      <a:pt x="664" y="11060"/>
                      <a:pt x="665" y="11060"/>
                    </a:cubicBezTo>
                    <a:cubicBezTo>
                      <a:pt x="2556" y="11028"/>
                      <a:pt x="4457" y="8093"/>
                      <a:pt x="5142" y="6953"/>
                    </a:cubicBezTo>
                    <a:cubicBezTo>
                      <a:pt x="6023" y="5485"/>
                      <a:pt x="8003" y="2049"/>
                      <a:pt x="8856" y="1946"/>
                    </a:cubicBezTo>
                    <a:cubicBezTo>
                      <a:pt x="9467" y="1867"/>
                      <a:pt x="11407" y="1160"/>
                      <a:pt x="11063" y="471"/>
                    </a:cubicBezTo>
                    <a:cubicBezTo>
                      <a:pt x="10889" y="122"/>
                      <a:pt x="10635" y="0"/>
                      <a:pt x="10226"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2794836" y="3064111"/>
                <a:ext cx="360256" cy="403467"/>
              </a:xfrm>
              <a:custGeom>
                <a:avLst/>
                <a:gdLst/>
                <a:ahLst/>
                <a:cxnLst/>
                <a:rect l="l" t="t" r="r" b="b"/>
                <a:pathLst>
                  <a:path w="10228" h="11454" extrusionOk="0">
                    <a:moveTo>
                      <a:pt x="7914" y="1"/>
                    </a:moveTo>
                    <a:cubicBezTo>
                      <a:pt x="7580" y="328"/>
                      <a:pt x="7204" y="683"/>
                      <a:pt x="6848" y="1024"/>
                    </a:cubicBezTo>
                    <a:cubicBezTo>
                      <a:pt x="5807" y="2008"/>
                      <a:pt x="4517" y="3238"/>
                      <a:pt x="3458" y="4421"/>
                    </a:cubicBezTo>
                    <a:cubicBezTo>
                      <a:pt x="1064" y="7108"/>
                      <a:pt x="1" y="8991"/>
                      <a:pt x="214" y="10210"/>
                    </a:cubicBezTo>
                    <a:cubicBezTo>
                      <a:pt x="275" y="10565"/>
                      <a:pt x="445" y="10867"/>
                      <a:pt x="722" y="11112"/>
                    </a:cubicBezTo>
                    <a:cubicBezTo>
                      <a:pt x="977" y="11339"/>
                      <a:pt x="1304" y="11454"/>
                      <a:pt x="1670" y="11454"/>
                    </a:cubicBezTo>
                    <a:cubicBezTo>
                      <a:pt x="1907" y="11454"/>
                      <a:pt x="2161" y="11406"/>
                      <a:pt x="2420" y="11308"/>
                    </a:cubicBezTo>
                    <a:cubicBezTo>
                      <a:pt x="3526" y="10888"/>
                      <a:pt x="8849" y="5345"/>
                      <a:pt x="10228" y="1661"/>
                    </a:cubicBezTo>
                    <a:cubicBezTo>
                      <a:pt x="9264" y="967"/>
                      <a:pt x="8877" y="690"/>
                      <a:pt x="7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3284278" y="2983376"/>
                <a:ext cx="178226" cy="91515"/>
              </a:xfrm>
              <a:custGeom>
                <a:avLst/>
                <a:gdLst/>
                <a:ahLst/>
                <a:cxnLst/>
                <a:rect l="l" t="t" r="r" b="b"/>
                <a:pathLst>
                  <a:path w="5060" h="2598" extrusionOk="0">
                    <a:moveTo>
                      <a:pt x="5060" y="1"/>
                    </a:moveTo>
                    <a:lnTo>
                      <a:pt x="0" y="246"/>
                    </a:lnTo>
                    <a:cubicBezTo>
                      <a:pt x="321" y="1610"/>
                      <a:pt x="1353" y="2597"/>
                      <a:pt x="2545" y="2597"/>
                    </a:cubicBezTo>
                    <a:cubicBezTo>
                      <a:pt x="2580" y="2597"/>
                      <a:pt x="2615" y="2597"/>
                      <a:pt x="2651" y="2595"/>
                    </a:cubicBezTo>
                    <a:cubicBezTo>
                      <a:pt x="3884" y="2534"/>
                      <a:pt x="4865" y="1429"/>
                      <a:pt x="5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3247468" y="2997114"/>
                <a:ext cx="127048" cy="63018"/>
              </a:xfrm>
              <a:custGeom>
                <a:avLst/>
                <a:gdLst/>
                <a:ahLst/>
                <a:cxnLst/>
                <a:rect l="l" t="t" r="r" b="b"/>
                <a:pathLst>
                  <a:path w="3607" h="1789" extrusionOk="0">
                    <a:moveTo>
                      <a:pt x="848" y="508"/>
                    </a:moveTo>
                    <a:cubicBezTo>
                      <a:pt x="859" y="508"/>
                      <a:pt x="870" y="508"/>
                      <a:pt x="881" y="509"/>
                    </a:cubicBezTo>
                    <a:lnTo>
                      <a:pt x="2793" y="655"/>
                    </a:lnTo>
                    <a:cubicBezTo>
                      <a:pt x="2874" y="659"/>
                      <a:pt x="2953" y="698"/>
                      <a:pt x="3007" y="762"/>
                    </a:cubicBezTo>
                    <a:cubicBezTo>
                      <a:pt x="3059" y="826"/>
                      <a:pt x="3088" y="904"/>
                      <a:pt x="3081" y="990"/>
                    </a:cubicBezTo>
                    <a:cubicBezTo>
                      <a:pt x="3074" y="1071"/>
                      <a:pt x="3035" y="1146"/>
                      <a:pt x="2974" y="1203"/>
                    </a:cubicBezTo>
                    <a:cubicBezTo>
                      <a:pt x="2917" y="1250"/>
                      <a:pt x="2846" y="1278"/>
                      <a:pt x="2773" y="1278"/>
                    </a:cubicBezTo>
                    <a:cubicBezTo>
                      <a:pt x="2764" y="1278"/>
                      <a:pt x="2755" y="1278"/>
                      <a:pt x="2746" y="1277"/>
                    </a:cubicBezTo>
                    <a:lnTo>
                      <a:pt x="835" y="1132"/>
                    </a:lnTo>
                    <a:cubicBezTo>
                      <a:pt x="661" y="1121"/>
                      <a:pt x="533" y="968"/>
                      <a:pt x="544" y="798"/>
                    </a:cubicBezTo>
                    <a:cubicBezTo>
                      <a:pt x="550" y="716"/>
                      <a:pt x="590" y="637"/>
                      <a:pt x="654" y="584"/>
                    </a:cubicBezTo>
                    <a:cubicBezTo>
                      <a:pt x="707" y="538"/>
                      <a:pt x="773" y="508"/>
                      <a:pt x="848" y="508"/>
                    </a:cubicBezTo>
                    <a:close/>
                    <a:moveTo>
                      <a:pt x="859" y="0"/>
                    </a:moveTo>
                    <a:cubicBezTo>
                      <a:pt x="662" y="0"/>
                      <a:pt x="472" y="68"/>
                      <a:pt x="320" y="197"/>
                    </a:cubicBezTo>
                    <a:cubicBezTo>
                      <a:pt x="153" y="339"/>
                      <a:pt x="50" y="542"/>
                      <a:pt x="35" y="758"/>
                    </a:cubicBezTo>
                    <a:cubicBezTo>
                      <a:pt x="0" y="1213"/>
                      <a:pt x="342" y="1608"/>
                      <a:pt x="796" y="1644"/>
                    </a:cubicBezTo>
                    <a:lnTo>
                      <a:pt x="2708" y="1785"/>
                    </a:lnTo>
                    <a:cubicBezTo>
                      <a:pt x="2729" y="1789"/>
                      <a:pt x="2751" y="1789"/>
                      <a:pt x="2772" y="1789"/>
                    </a:cubicBezTo>
                    <a:cubicBezTo>
                      <a:pt x="2967" y="1789"/>
                      <a:pt x="3156" y="1718"/>
                      <a:pt x="3308" y="1590"/>
                    </a:cubicBezTo>
                    <a:cubicBezTo>
                      <a:pt x="3471" y="1444"/>
                      <a:pt x="3575" y="1245"/>
                      <a:pt x="3589" y="1025"/>
                    </a:cubicBezTo>
                    <a:cubicBezTo>
                      <a:pt x="3607" y="808"/>
                      <a:pt x="3535" y="595"/>
                      <a:pt x="3394" y="428"/>
                    </a:cubicBezTo>
                    <a:cubicBezTo>
                      <a:pt x="3251" y="261"/>
                      <a:pt x="3049" y="161"/>
                      <a:pt x="2832" y="144"/>
                    </a:cubicBezTo>
                    <a:lnTo>
                      <a:pt x="917" y="2"/>
                    </a:lnTo>
                    <a:cubicBezTo>
                      <a:pt x="898" y="1"/>
                      <a:pt x="879" y="0"/>
                      <a:pt x="8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2547526" y="3548659"/>
                <a:ext cx="91896" cy="1010887"/>
              </a:xfrm>
              <a:custGeom>
                <a:avLst/>
                <a:gdLst/>
                <a:ahLst/>
                <a:cxnLst/>
                <a:rect l="l" t="t" r="r" b="b"/>
                <a:pathLst>
                  <a:path w="2609" h="28698" extrusionOk="0">
                    <a:moveTo>
                      <a:pt x="1" y="0"/>
                    </a:moveTo>
                    <a:lnTo>
                      <a:pt x="1" y="28698"/>
                    </a:lnTo>
                    <a:lnTo>
                      <a:pt x="2609" y="28698"/>
                    </a:lnTo>
                    <a:lnTo>
                      <a:pt x="26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1704539" y="3454539"/>
                <a:ext cx="1777680" cy="131178"/>
              </a:xfrm>
              <a:custGeom>
                <a:avLst/>
                <a:gdLst/>
                <a:ahLst/>
                <a:cxnLst/>
                <a:rect l="l" t="t" r="r" b="b"/>
                <a:pathLst>
                  <a:path w="50470" h="3724" extrusionOk="0">
                    <a:moveTo>
                      <a:pt x="25237" y="0"/>
                    </a:moveTo>
                    <a:cubicBezTo>
                      <a:pt x="11300" y="0"/>
                      <a:pt x="0" y="891"/>
                      <a:pt x="0" y="1990"/>
                    </a:cubicBezTo>
                    <a:cubicBezTo>
                      <a:pt x="0" y="2533"/>
                      <a:pt x="12739" y="3720"/>
                      <a:pt x="25237" y="3724"/>
                    </a:cubicBezTo>
                    <a:cubicBezTo>
                      <a:pt x="25278" y="3724"/>
                      <a:pt x="25319" y="3724"/>
                      <a:pt x="25360" y="3724"/>
                    </a:cubicBezTo>
                    <a:cubicBezTo>
                      <a:pt x="38052" y="3724"/>
                      <a:pt x="50469" y="2542"/>
                      <a:pt x="50469" y="1990"/>
                    </a:cubicBezTo>
                    <a:cubicBezTo>
                      <a:pt x="50469" y="891"/>
                      <a:pt x="39173" y="0"/>
                      <a:pt x="252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1704539" y="3478809"/>
                <a:ext cx="1777680" cy="45828"/>
              </a:xfrm>
              <a:custGeom>
                <a:avLst/>
                <a:gdLst/>
                <a:ahLst/>
                <a:cxnLst/>
                <a:rect l="l" t="t" r="r" b="b"/>
                <a:pathLst>
                  <a:path w="50470" h="1301" extrusionOk="0">
                    <a:moveTo>
                      <a:pt x="0" y="0"/>
                    </a:moveTo>
                    <a:lnTo>
                      <a:pt x="0" y="1301"/>
                    </a:lnTo>
                    <a:lnTo>
                      <a:pt x="50469" y="1301"/>
                    </a:lnTo>
                    <a:lnTo>
                      <a:pt x="50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1704539" y="3439886"/>
                <a:ext cx="1777680" cy="84751"/>
              </a:xfrm>
              <a:custGeom>
                <a:avLst/>
                <a:gdLst/>
                <a:ahLst/>
                <a:cxnLst/>
                <a:rect l="l" t="t" r="r" b="b"/>
                <a:pathLst>
                  <a:path w="50470" h="2406" extrusionOk="0">
                    <a:moveTo>
                      <a:pt x="25237" y="0"/>
                    </a:moveTo>
                    <a:cubicBezTo>
                      <a:pt x="12618" y="0"/>
                      <a:pt x="3" y="646"/>
                      <a:pt x="0" y="1105"/>
                    </a:cubicBezTo>
                    <a:cubicBezTo>
                      <a:pt x="0" y="2207"/>
                      <a:pt x="11300" y="2406"/>
                      <a:pt x="25237" y="2406"/>
                    </a:cubicBezTo>
                    <a:cubicBezTo>
                      <a:pt x="39173" y="2406"/>
                      <a:pt x="50469" y="2207"/>
                      <a:pt x="50469" y="1105"/>
                    </a:cubicBezTo>
                    <a:cubicBezTo>
                      <a:pt x="50469" y="646"/>
                      <a:pt x="37855" y="0"/>
                      <a:pt x="25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2889343" y="3426465"/>
                <a:ext cx="594168" cy="112086"/>
              </a:xfrm>
              <a:custGeom>
                <a:avLst/>
                <a:gdLst/>
                <a:ahLst/>
                <a:cxnLst/>
                <a:rect l="l" t="t" r="r" b="b"/>
                <a:pathLst>
                  <a:path w="16869" h="3182" extrusionOk="0">
                    <a:moveTo>
                      <a:pt x="10680" y="1"/>
                    </a:moveTo>
                    <a:cubicBezTo>
                      <a:pt x="8022" y="1"/>
                      <a:pt x="4918" y="401"/>
                      <a:pt x="3495" y="401"/>
                    </a:cubicBezTo>
                    <a:cubicBezTo>
                      <a:pt x="3236" y="401"/>
                      <a:pt x="3032" y="388"/>
                      <a:pt x="2897" y="356"/>
                    </a:cubicBezTo>
                    <a:cubicBezTo>
                      <a:pt x="2341" y="228"/>
                      <a:pt x="1748" y="152"/>
                      <a:pt x="1253" y="152"/>
                    </a:cubicBezTo>
                    <a:cubicBezTo>
                      <a:pt x="652" y="152"/>
                      <a:pt x="196" y="265"/>
                      <a:pt x="125" y="534"/>
                    </a:cubicBezTo>
                    <a:cubicBezTo>
                      <a:pt x="1" y="1027"/>
                      <a:pt x="623" y="1611"/>
                      <a:pt x="1518" y="1838"/>
                    </a:cubicBezTo>
                    <a:cubicBezTo>
                      <a:pt x="2136" y="1998"/>
                      <a:pt x="6304" y="3167"/>
                      <a:pt x="9943" y="3181"/>
                    </a:cubicBezTo>
                    <a:cubicBezTo>
                      <a:pt x="10043" y="3181"/>
                      <a:pt x="10141" y="3181"/>
                      <a:pt x="10240" y="3181"/>
                    </a:cubicBezTo>
                    <a:cubicBezTo>
                      <a:pt x="12946" y="3181"/>
                      <a:pt x="15222" y="3030"/>
                      <a:pt x="16257" y="2495"/>
                    </a:cubicBezTo>
                    <a:cubicBezTo>
                      <a:pt x="16634" y="2303"/>
                      <a:pt x="16865" y="2030"/>
                      <a:pt x="16865" y="1731"/>
                    </a:cubicBezTo>
                    <a:cubicBezTo>
                      <a:pt x="16869" y="587"/>
                      <a:pt x="14598" y="15"/>
                      <a:pt x="10764" y="1"/>
                    </a:cubicBezTo>
                    <a:cubicBezTo>
                      <a:pt x="10736" y="1"/>
                      <a:pt x="10708" y="1"/>
                      <a:pt x="10680"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3088501" y="3027689"/>
                <a:ext cx="525062" cy="530171"/>
              </a:xfrm>
              <a:custGeom>
                <a:avLst/>
                <a:gdLst/>
                <a:ahLst/>
                <a:cxnLst/>
                <a:rect l="l" t="t" r="r" b="b"/>
                <a:pathLst>
                  <a:path w="14907" h="15051" extrusionOk="0">
                    <a:moveTo>
                      <a:pt x="12140" y="1"/>
                    </a:moveTo>
                    <a:cubicBezTo>
                      <a:pt x="11517" y="1"/>
                      <a:pt x="10873" y="244"/>
                      <a:pt x="10380" y="637"/>
                    </a:cubicBezTo>
                    <a:cubicBezTo>
                      <a:pt x="9580" y="1276"/>
                      <a:pt x="9214" y="8558"/>
                      <a:pt x="9392" y="11123"/>
                    </a:cubicBezTo>
                    <a:cubicBezTo>
                      <a:pt x="8084" y="11085"/>
                      <a:pt x="6361" y="11031"/>
                      <a:pt x="4713" y="11031"/>
                    </a:cubicBezTo>
                    <a:cubicBezTo>
                      <a:pt x="2766" y="11031"/>
                      <a:pt x="924" y="11107"/>
                      <a:pt x="0" y="11379"/>
                    </a:cubicBezTo>
                    <a:cubicBezTo>
                      <a:pt x="138" y="12537"/>
                      <a:pt x="207" y="13475"/>
                      <a:pt x="238" y="14854"/>
                    </a:cubicBezTo>
                    <a:cubicBezTo>
                      <a:pt x="1310" y="14857"/>
                      <a:pt x="3371" y="15051"/>
                      <a:pt x="5579" y="15051"/>
                    </a:cubicBezTo>
                    <a:cubicBezTo>
                      <a:pt x="8775" y="15051"/>
                      <a:pt x="12280" y="14645"/>
                      <a:pt x="13539" y="12665"/>
                    </a:cubicBezTo>
                    <a:cubicBezTo>
                      <a:pt x="14434" y="11254"/>
                      <a:pt x="14907" y="4694"/>
                      <a:pt x="14598" y="3053"/>
                    </a:cubicBezTo>
                    <a:cubicBezTo>
                      <a:pt x="14402" y="2023"/>
                      <a:pt x="14132" y="875"/>
                      <a:pt x="13247" y="310"/>
                    </a:cubicBezTo>
                    <a:cubicBezTo>
                      <a:pt x="12914" y="96"/>
                      <a:pt x="12532" y="1"/>
                      <a:pt x="12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2079677" y="3426465"/>
                <a:ext cx="513791" cy="37973"/>
              </a:xfrm>
              <a:custGeom>
                <a:avLst/>
                <a:gdLst/>
                <a:ahLst/>
                <a:cxnLst/>
                <a:rect l="l" t="t" r="r" b="b"/>
                <a:pathLst>
                  <a:path w="14587" h="1078" extrusionOk="0">
                    <a:moveTo>
                      <a:pt x="7292" y="1"/>
                    </a:moveTo>
                    <a:cubicBezTo>
                      <a:pt x="3265" y="1"/>
                      <a:pt x="0" y="257"/>
                      <a:pt x="0" y="576"/>
                    </a:cubicBezTo>
                    <a:cubicBezTo>
                      <a:pt x="0" y="733"/>
                      <a:pt x="3681" y="1074"/>
                      <a:pt x="7292" y="1078"/>
                    </a:cubicBezTo>
                    <a:cubicBezTo>
                      <a:pt x="10972" y="1078"/>
                      <a:pt x="14587" y="737"/>
                      <a:pt x="14587" y="576"/>
                    </a:cubicBezTo>
                    <a:cubicBezTo>
                      <a:pt x="14587" y="257"/>
                      <a:pt x="11321" y="1"/>
                      <a:pt x="7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2079677" y="3433510"/>
                <a:ext cx="513791" cy="13280"/>
              </a:xfrm>
              <a:custGeom>
                <a:avLst/>
                <a:gdLst/>
                <a:ahLst/>
                <a:cxnLst/>
                <a:rect l="l" t="t" r="r" b="b"/>
                <a:pathLst>
                  <a:path w="14587" h="377" extrusionOk="0">
                    <a:moveTo>
                      <a:pt x="0" y="0"/>
                    </a:moveTo>
                    <a:lnTo>
                      <a:pt x="0" y="376"/>
                    </a:lnTo>
                    <a:lnTo>
                      <a:pt x="14587" y="376"/>
                    </a:lnTo>
                    <a:lnTo>
                      <a:pt x="145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2079677" y="3422238"/>
                <a:ext cx="513791" cy="24552"/>
              </a:xfrm>
              <a:custGeom>
                <a:avLst/>
                <a:gdLst/>
                <a:ahLst/>
                <a:cxnLst/>
                <a:rect l="l" t="t" r="r" b="b"/>
                <a:pathLst>
                  <a:path w="14587" h="697" extrusionOk="0">
                    <a:moveTo>
                      <a:pt x="7292" y="0"/>
                    </a:moveTo>
                    <a:cubicBezTo>
                      <a:pt x="3646" y="0"/>
                      <a:pt x="0" y="188"/>
                      <a:pt x="0" y="320"/>
                    </a:cubicBezTo>
                    <a:cubicBezTo>
                      <a:pt x="0" y="636"/>
                      <a:pt x="3265" y="696"/>
                      <a:pt x="7292" y="696"/>
                    </a:cubicBezTo>
                    <a:cubicBezTo>
                      <a:pt x="11321" y="696"/>
                      <a:pt x="14587" y="636"/>
                      <a:pt x="14587" y="320"/>
                    </a:cubicBezTo>
                    <a:cubicBezTo>
                      <a:pt x="14587" y="188"/>
                      <a:pt x="10941" y="0"/>
                      <a:pt x="7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31"/>
              <p:cNvGrpSpPr/>
              <p:nvPr/>
            </p:nvGrpSpPr>
            <p:grpSpPr>
              <a:xfrm flipH="1">
                <a:off x="1995243" y="2880476"/>
                <a:ext cx="215035" cy="91515"/>
                <a:chOff x="2160993" y="2880476"/>
                <a:chExt cx="215035" cy="91515"/>
              </a:xfrm>
            </p:grpSpPr>
            <p:sp>
              <p:nvSpPr>
                <p:cNvPr id="578" name="Google Shape;578;p31"/>
                <p:cNvSpPr/>
                <p:nvPr/>
              </p:nvSpPr>
              <p:spPr>
                <a:xfrm>
                  <a:off x="2197803" y="2880476"/>
                  <a:ext cx="178226" cy="91515"/>
                </a:xfrm>
                <a:custGeom>
                  <a:avLst/>
                  <a:gdLst/>
                  <a:ahLst/>
                  <a:cxnLst/>
                  <a:rect l="l" t="t" r="r" b="b"/>
                  <a:pathLst>
                    <a:path w="5060" h="2598" extrusionOk="0">
                      <a:moveTo>
                        <a:pt x="5060" y="1"/>
                      </a:moveTo>
                      <a:lnTo>
                        <a:pt x="0" y="246"/>
                      </a:lnTo>
                      <a:cubicBezTo>
                        <a:pt x="321" y="1610"/>
                        <a:pt x="1353" y="2597"/>
                        <a:pt x="2545" y="2597"/>
                      </a:cubicBezTo>
                      <a:cubicBezTo>
                        <a:pt x="2580" y="2597"/>
                        <a:pt x="2615" y="2597"/>
                        <a:pt x="2651" y="2595"/>
                      </a:cubicBezTo>
                      <a:cubicBezTo>
                        <a:pt x="3884" y="2534"/>
                        <a:pt x="4865" y="1429"/>
                        <a:pt x="5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2160993" y="2894214"/>
                  <a:ext cx="127048" cy="63018"/>
                </a:xfrm>
                <a:custGeom>
                  <a:avLst/>
                  <a:gdLst/>
                  <a:ahLst/>
                  <a:cxnLst/>
                  <a:rect l="l" t="t" r="r" b="b"/>
                  <a:pathLst>
                    <a:path w="3607" h="1789" extrusionOk="0">
                      <a:moveTo>
                        <a:pt x="848" y="508"/>
                      </a:moveTo>
                      <a:cubicBezTo>
                        <a:pt x="859" y="508"/>
                        <a:pt x="870" y="508"/>
                        <a:pt x="881" y="509"/>
                      </a:cubicBezTo>
                      <a:lnTo>
                        <a:pt x="2793" y="655"/>
                      </a:lnTo>
                      <a:cubicBezTo>
                        <a:pt x="2874" y="659"/>
                        <a:pt x="2953" y="698"/>
                        <a:pt x="3007" y="762"/>
                      </a:cubicBezTo>
                      <a:cubicBezTo>
                        <a:pt x="3059" y="826"/>
                        <a:pt x="3088" y="904"/>
                        <a:pt x="3081" y="990"/>
                      </a:cubicBezTo>
                      <a:cubicBezTo>
                        <a:pt x="3074" y="1071"/>
                        <a:pt x="3035" y="1146"/>
                        <a:pt x="2974" y="1203"/>
                      </a:cubicBezTo>
                      <a:cubicBezTo>
                        <a:pt x="2917" y="1250"/>
                        <a:pt x="2846" y="1278"/>
                        <a:pt x="2773" y="1278"/>
                      </a:cubicBezTo>
                      <a:cubicBezTo>
                        <a:pt x="2764" y="1278"/>
                        <a:pt x="2755" y="1278"/>
                        <a:pt x="2746" y="1277"/>
                      </a:cubicBezTo>
                      <a:lnTo>
                        <a:pt x="835" y="1132"/>
                      </a:lnTo>
                      <a:cubicBezTo>
                        <a:pt x="661" y="1121"/>
                        <a:pt x="533" y="968"/>
                        <a:pt x="544" y="798"/>
                      </a:cubicBezTo>
                      <a:cubicBezTo>
                        <a:pt x="550" y="716"/>
                        <a:pt x="590" y="637"/>
                        <a:pt x="654" y="584"/>
                      </a:cubicBezTo>
                      <a:cubicBezTo>
                        <a:pt x="707" y="538"/>
                        <a:pt x="773" y="508"/>
                        <a:pt x="848" y="508"/>
                      </a:cubicBezTo>
                      <a:close/>
                      <a:moveTo>
                        <a:pt x="859" y="0"/>
                      </a:moveTo>
                      <a:cubicBezTo>
                        <a:pt x="662" y="0"/>
                        <a:pt x="472" y="68"/>
                        <a:pt x="320" y="197"/>
                      </a:cubicBezTo>
                      <a:cubicBezTo>
                        <a:pt x="153" y="339"/>
                        <a:pt x="50" y="542"/>
                        <a:pt x="35" y="758"/>
                      </a:cubicBezTo>
                      <a:cubicBezTo>
                        <a:pt x="0" y="1213"/>
                        <a:pt x="342" y="1608"/>
                        <a:pt x="796" y="1644"/>
                      </a:cubicBezTo>
                      <a:lnTo>
                        <a:pt x="2708" y="1785"/>
                      </a:lnTo>
                      <a:cubicBezTo>
                        <a:pt x="2729" y="1789"/>
                        <a:pt x="2751" y="1789"/>
                        <a:pt x="2772" y="1789"/>
                      </a:cubicBezTo>
                      <a:cubicBezTo>
                        <a:pt x="2967" y="1789"/>
                        <a:pt x="3156" y="1718"/>
                        <a:pt x="3308" y="1590"/>
                      </a:cubicBezTo>
                      <a:cubicBezTo>
                        <a:pt x="3471" y="1444"/>
                        <a:pt x="3575" y="1245"/>
                        <a:pt x="3589" y="1025"/>
                      </a:cubicBezTo>
                      <a:cubicBezTo>
                        <a:pt x="3607" y="808"/>
                        <a:pt x="3535" y="595"/>
                        <a:pt x="3394" y="428"/>
                      </a:cubicBezTo>
                      <a:cubicBezTo>
                        <a:pt x="3251" y="261"/>
                        <a:pt x="3049" y="161"/>
                        <a:pt x="2832" y="144"/>
                      </a:cubicBezTo>
                      <a:lnTo>
                        <a:pt x="917" y="2"/>
                      </a:lnTo>
                      <a:cubicBezTo>
                        <a:pt x="898" y="1"/>
                        <a:pt x="879" y="0"/>
                        <a:pt x="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1"/>
              <p:cNvGrpSpPr/>
              <p:nvPr/>
            </p:nvGrpSpPr>
            <p:grpSpPr>
              <a:xfrm rot="-3770986">
                <a:off x="2006437" y="4491958"/>
                <a:ext cx="145667" cy="275875"/>
                <a:chOff x="3870325" y="3113821"/>
                <a:chExt cx="75950" cy="143850"/>
              </a:xfrm>
            </p:grpSpPr>
            <p:sp>
              <p:nvSpPr>
                <p:cNvPr id="581" name="Google Shape;581;p31"/>
                <p:cNvSpPr/>
                <p:nvPr/>
              </p:nvSpPr>
              <p:spPr>
                <a:xfrm>
                  <a:off x="3870325" y="3113821"/>
                  <a:ext cx="75950" cy="143850"/>
                </a:xfrm>
                <a:custGeom>
                  <a:avLst/>
                  <a:gdLst/>
                  <a:ahLst/>
                  <a:cxnLst/>
                  <a:rect l="l" t="t" r="r" b="b"/>
                  <a:pathLst>
                    <a:path w="3038" h="5754" extrusionOk="0">
                      <a:moveTo>
                        <a:pt x="1152" y="1"/>
                      </a:moveTo>
                      <a:cubicBezTo>
                        <a:pt x="708" y="1"/>
                        <a:pt x="334" y="34"/>
                        <a:pt x="245" y="139"/>
                      </a:cubicBezTo>
                      <a:cubicBezTo>
                        <a:pt x="0" y="437"/>
                        <a:pt x="226" y="5007"/>
                        <a:pt x="463" y="5676"/>
                      </a:cubicBezTo>
                      <a:cubicBezTo>
                        <a:pt x="481" y="5729"/>
                        <a:pt x="501" y="5753"/>
                        <a:pt x="524" y="5753"/>
                      </a:cubicBezTo>
                      <a:cubicBezTo>
                        <a:pt x="790" y="5753"/>
                        <a:pt x="1377" y="2375"/>
                        <a:pt x="2789" y="2330"/>
                      </a:cubicBezTo>
                      <a:cubicBezTo>
                        <a:pt x="3037" y="2323"/>
                        <a:pt x="2973" y="110"/>
                        <a:pt x="2973" y="110"/>
                      </a:cubicBezTo>
                      <a:cubicBezTo>
                        <a:pt x="2973" y="110"/>
                        <a:pt x="1950" y="1"/>
                        <a:pt x="1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3913800" y="3156946"/>
                  <a:ext cx="16000" cy="27800"/>
                </a:xfrm>
                <a:custGeom>
                  <a:avLst/>
                  <a:gdLst/>
                  <a:ahLst/>
                  <a:cxnLst/>
                  <a:rect l="l" t="t" r="r" b="b"/>
                  <a:pathLst>
                    <a:path w="640" h="1112" extrusionOk="0">
                      <a:moveTo>
                        <a:pt x="169" y="1"/>
                      </a:moveTo>
                      <a:cubicBezTo>
                        <a:pt x="150" y="1"/>
                        <a:pt x="131" y="4"/>
                        <a:pt x="113" y="11"/>
                      </a:cubicBezTo>
                      <a:cubicBezTo>
                        <a:pt x="64" y="30"/>
                        <a:pt x="30" y="63"/>
                        <a:pt x="15" y="108"/>
                      </a:cubicBezTo>
                      <a:cubicBezTo>
                        <a:pt x="4" y="143"/>
                        <a:pt x="0" y="183"/>
                        <a:pt x="15" y="221"/>
                      </a:cubicBezTo>
                      <a:lnTo>
                        <a:pt x="305" y="1004"/>
                      </a:lnTo>
                      <a:cubicBezTo>
                        <a:pt x="329" y="1069"/>
                        <a:pt x="393" y="1111"/>
                        <a:pt x="461" y="1111"/>
                      </a:cubicBezTo>
                      <a:cubicBezTo>
                        <a:pt x="479" y="1111"/>
                        <a:pt x="498" y="1108"/>
                        <a:pt x="516" y="1102"/>
                      </a:cubicBezTo>
                      <a:cubicBezTo>
                        <a:pt x="598" y="1068"/>
                        <a:pt x="640" y="974"/>
                        <a:pt x="610" y="891"/>
                      </a:cubicBezTo>
                      <a:lnTo>
                        <a:pt x="324" y="108"/>
                      </a:lnTo>
                      <a:cubicBezTo>
                        <a:pt x="298" y="41"/>
                        <a:pt x="234"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3895725" y="3165971"/>
                  <a:ext cx="25425" cy="27375"/>
                </a:xfrm>
                <a:custGeom>
                  <a:avLst/>
                  <a:gdLst/>
                  <a:ahLst/>
                  <a:cxnLst/>
                  <a:rect l="l" t="t" r="r" b="b"/>
                  <a:pathLst>
                    <a:path w="1017" h="1095" extrusionOk="0">
                      <a:moveTo>
                        <a:pt x="174" y="0"/>
                      </a:moveTo>
                      <a:cubicBezTo>
                        <a:pt x="137" y="0"/>
                        <a:pt x="99" y="14"/>
                        <a:pt x="68" y="41"/>
                      </a:cubicBezTo>
                      <a:cubicBezTo>
                        <a:pt x="46" y="60"/>
                        <a:pt x="30" y="82"/>
                        <a:pt x="20" y="109"/>
                      </a:cubicBezTo>
                      <a:cubicBezTo>
                        <a:pt x="1" y="161"/>
                        <a:pt x="11" y="225"/>
                        <a:pt x="49" y="270"/>
                      </a:cubicBezTo>
                      <a:lnTo>
                        <a:pt x="708" y="1038"/>
                      </a:lnTo>
                      <a:cubicBezTo>
                        <a:pt x="742" y="1076"/>
                        <a:pt x="788" y="1095"/>
                        <a:pt x="833" y="1095"/>
                      </a:cubicBezTo>
                      <a:cubicBezTo>
                        <a:pt x="870" y="1095"/>
                        <a:pt x="907" y="1082"/>
                        <a:pt x="937" y="1057"/>
                      </a:cubicBezTo>
                      <a:cubicBezTo>
                        <a:pt x="1005" y="997"/>
                        <a:pt x="1017" y="895"/>
                        <a:pt x="956" y="824"/>
                      </a:cubicBezTo>
                      <a:lnTo>
                        <a:pt x="298" y="60"/>
                      </a:lnTo>
                      <a:cubicBezTo>
                        <a:pt x="266" y="20"/>
                        <a:pt x="221"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3885475" y="3185621"/>
                  <a:ext cx="30300" cy="20925"/>
                </a:xfrm>
                <a:custGeom>
                  <a:avLst/>
                  <a:gdLst/>
                  <a:ahLst/>
                  <a:cxnLst/>
                  <a:rect l="l" t="t" r="r" b="b"/>
                  <a:pathLst>
                    <a:path w="1212" h="837" extrusionOk="0">
                      <a:moveTo>
                        <a:pt x="182" y="0"/>
                      </a:moveTo>
                      <a:cubicBezTo>
                        <a:pt x="127" y="0"/>
                        <a:pt x="71" y="29"/>
                        <a:pt x="41" y="80"/>
                      </a:cubicBezTo>
                      <a:cubicBezTo>
                        <a:pt x="34" y="87"/>
                        <a:pt x="30" y="98"/>
                        <a:pt x="27" y="109"/>
                      </a:cubicBezTo>
                      <a:cubicBezTo>
                        <a:pt x="0" y="181"/>
                        <a:pt x="27" y="264"/>
                        <a:pt x="94" y="305"/>
                      </a:cubicBezTo>
                      <a:lnTo>
                        <a:pt x="941" y="813"/>
                      </a:lnTo>
                      <a:cubicBezTo>
                        <a:pt x="967" y="829"/>
                        <a:pt x="996" y="836"/>
                        <a:pt x="1025" y="836"/>
                      </a:cubicBezTo>
                      <a:cubicBezTo>
                        <a:pt x="1080" y="836"/>
                        <a:pt x="1133" y="809"/>
                        <a:pt x="1163" y="757"/>
                      </a:cubicBezTo>
                      <a:cubicBezTo>
                        <a:pt x="1212" y="678"/>
                        <a:pt x="1186" y="580"/>
                        <a:pt x="1111" y="535"/>
                      </a:cubicBezTo>
                      <a:lnTo>
                        <a:pt x="263" y="23"/>
                      </a:lnTo>
                      <a:cubicBezTo>
                        <a:pt x="238" y="8"/>
                        <a:pt x="210"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5" name="Google Shape;585;p31"/>
            <p:cNvGrpSpPr/>
            <p:nvPr/>
          </p:nvGrpSpPr>
          <p:grpSpPr>
            <a:xfrm>
              <a:off x="2833651" y="3853037"/>
              <a:ext cx="1308977" cy="1216866"/>
              <a:chOff x="2783757" y="3771888"/>
              <a:chExt cx="1391640" cy="1293713"/>
            </a:xfrm>
          </p:grpSpPr>
          <p:grpSp>
            <p:nvGrpSpPr>
              <p:cNvPr id="586" name="Google Shape;586;p31"/>
              <p:cNvGrpSpPr/>
              <p:nvPr/>
            </p:nvGrpSpPr>
            <p:grpSpPr>
              <a:xfrm rot="1083920">
                <a:off x="2921547" y="3889796"/>
                <a:ext cx="925105" cy="1035741"/>
                <a:chOff x="7377716" y="2755856"/>
                <a:chExt cx="925108" cy="1035745"/>
              </a:xfrm>
            </p:grpSpPr>
            <p:grpSp>
              <p:nvGrpSpPr>
                <p:cNvPr id="587" name="Google Shape;587;p31"/>
                <p:cNvGrpSpPr/>
                <p:nvPr/>
              </p:nvGrpSpPr>
              <p:grpSpPr>
                <a:xfrm rot="-2700000">
                  <a:off x="7520241" y="2994927"/>
                  <a:ext cx="640058" cy="668242"/>
                  <a:chOff x="6516291" y="2235435"/>
                  <a:chExt cx="640064" cy="668249"/>
                </a:xfrm>
              </p:grpSpPr>
              <p:sp>
                <p:nvSpPr>
                  <p:cNvPr id="588" name="Google Shape;588;p31"/>
                  <p:cNvSpPr/>
                  <p:nvPr/>
                </p:nvSpPr>
                <p:spPr>
                  <a:xfrm>
                    <a:off x="6516291" y="2235435"/>
                    <a:ext cx="640064" cy="668249"/>
                  </a:xfrm>
                  <a:custGeom>
                    <a:avLst/>
                    <a:gdLst/>
                    <a:ahLst/>
                    <a:cxnLst/>
                    <a:rect l="l" t="t" r="r" b="b"/>
                    <a:pathLst>
                      <a:path w="48804" h="50953" extrusionOk="0">
                        <a:moveTo>
                          <a:pt x="18355" y="1"/>
                        </a:moveTo>
                        <a:lnTo>
                          <a:pt x="1" y="33086"/>
                        </a:lnTo>
                        <a:lnTo>
                          <a:pt x="31935" y="50953"/>
                        </a:lnTo>
                        <a:lnTo>
                          <a:pt x="48804" y="15880"/>
                        </a:lnTo>
                        <a:lnTo>
                          <a:pt x="183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6581062" y="2386107"/>
                    <a:ext cx="329003" cy="457517"/>
                  </a:xfrm>
                  <a:custGeom>
                    <a:avLst/>
                    <a:gdLst/>
                    <a:ahLst/>
                    <a:cxnLst/>
                    <a:rect l="l" t="t" r="r" b="b"/>
                    <a:pathLst>
                      <a:path w="25086" h="34885" extrusionOk="0">
                        <a:moveTo>
                          <a:pt x="11114" y="1"/>
                        </a:moveTo>
                        <a:lnTo>
                          <a:pt x="0" y="19381"/>
                        </a:lnTo>
                        <a:lnTo>
                          <a:pt x="25086" y="34885"/>
                        </a:lnTo>
                        <a:cubicBezTo>
                          <a:pt x="25086" y="34885"/>
                          <a:pt x="19265" y="27591"/>
                          <a:pt x="17351" y="22174"/>
                        </a:cubicBezTo>
                        <a:cubicBezTo>
                          <a:pt x="15433" y="16758"/>
                          <a:pt x="11114" y="1"/>
                          <a:pt x="111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1"/>
                <p:cNvSpPr/>
                <p:nvPr/>
              </p:nvSpPr>
              <p:spPr>
                <a:xfrm>
                  <a:off x="7734517" y="2768892"/>
                  <a:ext cx="208306" cy="351023"/>
                </a:xfrm>
                <a:custGeom>
                  <a:avLst/>
                  <a:gdLst/>
                  <a:ahLst/>
                  <a:cxnLst/>
                  <a:rect l="l" t="t" r="r" b="b"/>
                  <a:pathLst>
                    <a:path w="15883" h="26765" extrusionOk="0">
                      <a:moveTo>
                        <a:pt x="959" y="0"/>
                      </a:moveTo>
                      <a:cubicBezTo>
                        <a:pt x="512" y="0"/>
                        <a:pt x="112" y="348"/>
                        <a:pt x="58" y="809"/>
                      </a:cubicBezTo>
                      <a:cubicBezTo>
                        <a:pt x="0" y="1312"/>
                        <a:pt x="359" y="1765"/>
                        <a:pt x="863" y="1827"/>
                      </a:cubicBezTo>
                      <a:cubicBezTo>
                        <a:pt x="920" y="1831"/>
                        <a:pt x="7108" y="3176"/>
                        <a:pt x="13985" y="26109"/>
                      </a:cubicBezTo>
                      <a:cubicBezTo>
                        <a:pt x="14105" y="26509"/>
                        <a:pt x="14467" y="26764"/>
                        <a:pt x="14863" y="26764"/>
                      </a:cubicBezTo>
                      <a:cubicBezTo>
                        <a:pt x="14950" y="26764"/>
                        <a:pt x="15036" y="26749"/>
                        <a:pt x="15124" y="26724"/>
                      </a:cubicBezTo>
                      <a:cubicBezTo>
                        <a:pt x="15611" y="26579"/>
                        <a:pt x="15883" y="26067"/>
                        <a:pt x="15738" y="25585"/>
                      </a:cubicBezTo>
                      <a:cubicBezTo>
                        <a:pt x="8532" y="1551"/>
                        <a:pt x="1815" y="95"/>
                        <a:pt x="1072" y="8"/>
                      </a:cubicBezTo>
                      <a:cubicBezTo>
                        <a:pt x="1034" y="3"/>
                        <a:pt x="996" y="0"/>
                        <a:pt x="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7538563" y="2755856"/>
                  <a:ext cx="161616" cy="440559"/>
                </a:xfrm>
                <a:custGeom>
                  <a:avLst/>
                  <a:gdLst/>
                  <a:ahLst/>
                  <a:cxnLst/>
                  <a:rect l="l" t="t" r="r" b="b"/>
                  <a:pathLst>
                    <a:path w="12323" h="33592" extrusionOk="0">
                      <a:moveTo>
                        <a:pt x="11282" y="1"/>
                      </a:moveTo>
                      <a:cubicBezTo>
                        <a:pt x="11149" y="1"/>
                        <a:pt x="11015" y="30"/>
                        <a:pt x="10887" y="91"/>
                      </a:cubicBezTo>
                      <a:cubicBezTo>
                        <a:pt x="7355" y="1765"/>
                        <a:pt x="4914" y="4455"/>
                        <a:pt x="3623" y="8090"/>
                      </a:cubicBezTo>
                      <a:cubicBezTo>
                        <a:pt x="0" y="18312"/>
                        <a:pt x="6679" y="32474"/>
                        <a:pt x="6964" y="33072"/>
                      </a:cubicBezTo>
                      <a:cubicBezTo>
                        <a:pt x="7125" y="33402"/>
                        <a:pt x="7450" y="33592"/>
                        <a:pt x="7793" y="33592"/>
                      </a:cubicBezTo>
                      <a:cubicBezTo>
                        <a:pt x="7925" y="33592"/>
                        <a:pt x="8061" y="33563"/>
                        <a:pt x="8185" y="33501"/>
                      </a:cubicBezTo>
                      <a:cubicBezTo>
                        <a:pt x="8642" y="33287"/>
                        <a:pt x="8836" y="32739"/>
                        <a:pt x="8618" y="32280"/>
                      </a:cubicBezTo>
                      <a:cubicBezTo>
                        <a:pt x="8552" y="32144"/>
                        <a:pt x="1976" y="18213"/>
                        <a:pt x="5350" y="8700"/>
                      </a:cubicBezTo>
                      <a:cubicBezTo>
                        <a:pt x="6469" y="5544"/>
                        <a:pt x="8598" y="3201"/>
                        <a:pt x="11671" y="1744"/>
                      </a:cubicBezTo>
                      <a:cubicBezTo>
                        <a:pt x="12128" y="1526"/>
                        <a:pt x="12322" y="982"/>
                        <a:pt x="12108" y="524"/>
                      </a:cubicBezTo>
                      <a:cubicBezTo>
                        <a:pt x="11951" y="194"/>
                        <a:pt x="11624" y="1"/>
                        <a:pt x="1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1"/>
              <p:cNvGrpSpPr/>
              <p:nvPr/>
            </p:nvGrpSpPr>
            <p:grpSpPr>
              <a:xfrm rot="1083920">
                <a:off x="3112503" y="3911950"/>
                <a:ext cx="925105" cy="1035741"/>
                <a:chOff x="7205359" y="2835379"/>
                <a:chExt cx="925108" cy="1035745"/>
              </a:xfrm>
            </p:grpSpPr>
            <p:grpSp>
              <p:nvGrpSpPr>
                <p:cNvPr id="593" name="Google Shape;593;p31"/>
                <p:cNvGrpSpPr/>
                <p:nvPr/>
              </p:nvGrpSpPr>
              <p:grpSpPr>
                <a:xfrm rot="-2700000">
                  <a:off x="7347884" y="3074449"/>
                  <a:ext cx="640058" cy="668242"/>
                  <a:chOff x="6338184" y="2169790"/>
                  <a:chExt cx="640064" cy="668249"/>
                </a:xfrm>
              </p:grpSpPr>
              <p:sp>
                <p:nvSpPr>
                  <p:cNvPr id="594" name="Google Shape;594;p31"/>
                  <p:cNvSpPr/>
                  <p:nvPr/>
                </p:nvSpPr>
                <p:spPr>
                  <a:xfrm>
                    <a:off x="6338184" y="2169790"/>
                    <a:ext cx="640064" cy="668249"/>
                  </a:xfrm>
                  <a:custGeom>
                    <a:avLst/>
                    <a:gdLst/>
                    <a:ahLst/>
                    <a:cxnLst/>
                    <a:rect l="l" t="t" r="r" b="b"/>
                    <a:pathLst>
                      <a:path w="48804" h="50953" extrusionOk="0">
                        <a:moveTo>
                          <a:pt x="18355" y="1"/>
                        </a:moveTo>
                        <a:lnTo>
                          <a:pt x="1" y="33086"/>
                        </a:lnTo>
                        <a:lnTo>
                          <a:pt x="31935" y="50953"/>
                        </a:lnTo>
                        <a:lnTo>
                          <a:pt x="48804" y="15880"/>
                        </a:lnTo>
                        <a:lnTo>
                          <a:pt x="183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6402955" y="2320462"/>
                    <a:ext cx="329003" cy="457517"/>
                  </a:xfrm>
                  <a:custGeom>
                    <a:avLst/>
                    <a:gdLst/>
                    <a:ahLst/>
                    <a:cxnLst/>
                    <a:rect l="l" t="t" r="r" b="b"/>
                    <a:pathLst>
                      <a:path w="25086" h="34885" extrusionOk="0">
                        <a:moveTo>
                          <a:pt x="11114" y="1"/>
                        </a:moveTo>
                        <a:lnTo>
                          <a:pt x="0" y="19381"/>
                        </a:lnTo>
                        <a:lnTo>
                          <a:pt x="25086" y="34885"/>
                        </a:lnTo>
                        <a:cubicBezTo>
                          <a:pt x="25086" y="34885"/>
                          <a:pt x="19265" y="27591"/>
                          <a:pt x="17351" y="22174"/>
                        </a:cubicBezTo>
                        <a:cubicBezTo>
                          <a:pt x="15433" y="16758"/>
                          <a:pt x="11114" y="1"/>
                          <a:pt x="111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31"/>
                <p:cNvSpPr/>
                <p:nvPr/>
              </p:nvSpPr>
              <p:spPr>
                <a:xfrm>
                  <a:off x="7562160" y="2848414"/>
                  <a:ext cx="208306" cy="351023"/>
                </a:xfrm>
                <a:custGeom>
                  <a:avLst/>
                  <a:gdLst/>
                  <a:ahLst/>
                  <a:cxnLst/>
                  <a:rect l="l" t="t" r="r" b="b"/>
                  <a:pathLst>
                    <a:path w="15883" h="26765" extrusionOk="0">
                      <a:moveTo>
                        <a:pt x="959" y="0"/>
                      </a:moveTo>
                      <a:cubicBezTo>
                        <a:pt x="512" y="0"/>
                        <a:pt x="112" y="348"/>
                        <a:pt x="58" y="809"/>
                      </a:cubicBezTo>
                      <a:cubicBezTo>
                        <a:pt x="0" y="1312"/>
                        <a:pt x="359" y="1765"/>
                        <a:pt x="863" y="1827"/>
                      </a:cubicBezTo>
                      <a:cubicBezTo>
                        <a:pt x="920" y="1831"/>
                        <a:pt x="7108" y="3176"/>
                        <a:pt x="13985" y="26109"/>
                      </a:cubicBezTo>
                      <a:cubicBezTo>
                        <a:pt x="14105" y="26509"/>
                        <a:pt x="14467" y="26764"/>
                        <a:pt x="14863" y="26764"/>
                      </a:cubicBezTo>
                      <a:cubicBezTo>
                        <a:pt x="14950" y="26764"/>
                        <a:pt x="15036" y="26749"/>
                        <a:pt x="15124" y="26724"/>
                      </a:cubicBezTo>
                      <a:cubicBezTo>
                        <a:pt x="15611" y="26579"/>
                        <a:pt x="15883" y="26067"/>
                        <a:pt x="15738" y="25585"/>
                      </a:cubicBezTo>
                      <a:cubicBezTo>
                        <a:pt x="8532" y="1551"/>
                        <a:pt x="1815" y="95"/>
                        <a:pt x="1072" y="8"/>
                      </a:cubicBezTo>
                      <a:cubicBezTo>
                        <a:pt x="1034" y="3"/>
                        <a:pt x="996" y="0"/>
                        <a:pt x="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7366206" y="2835379"/>
                  <a:ext cx="161616" cy="440559"/>
                </a:xfrm>
                <a:custGeom>
                  <a:avLst/>
                  <a:gdLst/>
                  <a:ahLst/>
                  <a:cxnLst/>
                  <a:rect l="l" t="t" r="r" b="b"/>
                  <a:pathLst>
                    <a:path w="12323" h="33592" extrusionOk="0">
                      <a:moveTo>
                        <a:pt x="11282" y="1"/>
                      </a:moveTo>
                      <a:cubicBezTo>
                        <a:pt x="11149" y="1"/>
                        <a:pt x="11015" y="30"/>
                        <a:pt x="10887" y="91"/>
                      </a:cubicBezTo>
                      <a:cubicBezTo>
                        <a:pt x="7355" y="1765"/>
                        <a:pt x="4914" y="4455"/>
                        <a:pt x="3623" y="8090"/>
                      </a:cubicBezTo>
                      <a:cubicBezTo>
                        <a:pt x="0" y="18312"/>
                        <a:pt x="6679" y="32474"/>
                        <a:pt x="6964" y="33072"/>
                      </a:cubicBezTo>
                      <a:cubicBezTo>
                        <a:pt x="7125" y="33402"/>
                        <a:pt x="7450" y="33592"/>
                        <a:pt x="7793" y="33592"/>
                      </a:cubicBezTo>
                      <a:cubicBezTo>
                        <a:pt x="7925" y="33592"/>
                        <a:pt x="8061" y="33563"/>
                        <a:pt x="8185" y="33501"/>
                      </a:cubicBezTo>
                      <a:cubicBezTo>
                        <a:pt x="8642" y="33287"/>
                        <a:pt x="8836" y="32739"/>
                        <a:pt x="8618" y="32280"/>
                      </a:cubicBezTo>
                      <a:cubicBezTo>
                        <a:pt x="8552" y="32144"/>
                        <a:pt x="1976" y="18213"/>
                        <a:pt x="5350" y="8700"/>
                      </a:cubicBezTo>
                      <a:cubicBezTo>
                        <a:pt x="6469" y="5544"/>
                        <a:pt x="8598" y="3201"/>
                        <a:pt x="11671" y="1744"/>
                      </a:cubicBezTo>
                      <a:cubicBezTo>
                        <a:pt x="12128" y="1526"/>
                        <a:pt x="12322" y="982"/>
                        <a:pt x="12108" y="524"/>
                      </a:cubicBezTo>
                      <a:cubicBezTo>
                        <a:pt x="11951" y="194"/>
                        <a:pt x="11624" y="1"/>
                        <a:pt x="1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98" name="Google Shape;598;p31"/>
          <p:cNvSpPr txBox="1">
            <a:spLocks noGrp="1"/>
          </p:cNvSpPr>
          <p:nvPr>
            <p:ph type="title"/>
          </p:nvPr>
        </p:nvSpPr>
        <p:spPr>
          <a:xfrm>
            <a:off x="3150721" y="1796320"/>
            <a:ext cx="5381304" cy="13143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500" b="1" dirty="0">
                <a:latin typeface="Calibri Light" panose="020F0302020204030204" pitchFamily="34" charset="0"/>
                <a:cs typeface="Calibri Light" panose="020F0302020204030204" pitchFamily="34" charset="0"/>
              </a:rPr>
              <a:t>4. </a:t>
            </a:r>
            <a:r>
              <a:rPr lang="en-US" sz="7500" b="1" dirty="0" err="1">
                <a:latin typeface="Calibri Light" panose="020F0302020204030204" pitchFamily="34" charset="0"/>
                <a:cs typeface="Calibri Light" panose="020F0302020204030204" pitchFamily="34" charset="0"/>
              </a:rPr>
              <a:t>Đánh</a:t>
            </a:r>
            <a:r>
              <a:rPr lang="en-US" sz="7500" b="1" dirty="0">
                <a:latin typeface="Calibri Light" panose="020F0302020204030204" pitchFamily="34" charset="0"/>
                <a:cs typeface="Calibri Light" panose="020F0302020204030204" pitchFamily="34" charset="0"/>
              </a:rPr>
              <a:t> </a:t>
            </a:r>
            <a:r>
              <a:rPr lang="en-US" sz="7500" b="1" dirty="0" err="1">
                <a:latin typeface="Calibri Light" panose="020F0302020204030204" pitchFamily="34" charset="0"/>
                <a:cs typeface="Calibri Light" panose="020F0302020204030204" pitchFamily="34" charset="0"/>
              </a:rPr>
              <a:t>giá</a:t>
            </a:r>
            <a:endParaRPr lang="en-US" sz="7500" b="1" dirty="0">
              <a:latin typeface="Calibri Light" panose="020F0302020204030204" pitchFamily="34" charset="0"/>
              <a:cs typeface="Calibri Light" panose="020F0302020204030204" pitchFamily="34" charset="0"/>
            </a:endParaRPr>
          </a:p>
        </p:txBody>
      </p:sp>
      <p:sp>
        <p:nvSpPr>
          <p:cNvPr id="123" name="TextBox 122">
            <a:extLst>
              <a:ext uri="{FF2B5EF4-FFF2-40B4-BE49-F238E27FC236}">
                <a16:creationId xmlns:a16="http://schemas.microsoft.com/office/drawing/2014/main" id="{BEFFBCBF-2B52-4841-B177-0054F6B301F9}"/>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13</a:t>
            </a:r>
          </a:p>
        </p:txBody>
      </p:sp>
    </p:spTree>
    <p:extLst>
      <p:ext uri="{BB962C8B-B14F-4D97-AF65-F5344CB8AC3E}">
        <p14:creationId xmlns:p14="http://schemas.microsoft.com/office/powerpoint/2010/main" val="279160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8"/>
        <p:cNvGrpSpPr/>
        <p:nvPr/>
      </p:nvGrpSpPr>
      <p:grpSpPr>
        <a:xfrm>
          <a:off x="0" y="0"/>
          <a:ext cx="0" cy="0"/>
          <a:chOff x="0" y="0"/>
          <a:chExt cx="0" cy="0"/>
        </a:xfrm>
      </p:grpSpPr>
      <p:sp>
        <p:nvSpPr>
          <p:cNvPr id="58" name="Google Shape;290;p26"/>
          <p:cNvSpPr txBox="1">
            <a:spLocks noGrp="1"/>
          </p:cNvSpPr>
          <p:nvPr>
            <p:ph type="title"/>
          </p:nvPr>
        </p:nvSpPr>
        <p:spPr>
          <a:xfrm>
            <a:off x="524449" y="-56460"/>
            <a:ext cx="6939434" cy="1195678"/>
          </a:xfrm>
          <a:prstGeom prst="rect">
            <a:avLst/>
          </a:prstGeom>
          <a:ln>
            <a:noFill/>
          </a:ln>
        </p:spPr>
        <p:txBody>
          <a:bodyPr spcFirstLastPara="1" wrap="square" lIns="91425" tIns="91425" rIns="91425" bIns="91425" anchor="b" anchorCtr="0">
            <a:noAutofit/>
          </a:bodyPr>
          <a:lstStyle/>
          <a:p>
            <a:pPr algn="l"/>
            <a:r>
              <a:rPr lang="en"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Đánh giá mô hình</a:t>
            </a:r>
            <a:endParaRPr sz="4000" b="1" dirty="0">
              <a:solidFill>
                <a:schemeClr val="dk2"/>
              </a:solidFill>
              <a:latin typeface="Calibri Light" panose="020F0302020204030204" pitchFamily="34" charset="0"/>
              <a:ea typeface="Roboto Condensed" panose="020B0604020202020204" charset="0"/>
              <a:cs typeface="Calibri Light" panose="020F0302020204030204" pitchFamily="34" charset="0"/>
            </a:endParaRPr>
          </a:p>
        </p:txBody>
      </p:sp>
      <p:cxnSp>
        <p:nvCxnSpPr>
          <p:cNvPr id="66" name="Google Shape;341;p26"/>
          <p:cNvCxnSpPr/>
          <p:nvPr/>
        </p:nvCxnSpPr>
        <p:spPr>
          <a:xfrm>
            <a:off x="669292" y="1062759"/>
            <a:ext cx="842100" cy="0"/>
          </a:xfrm>
          <a:prstGeom prst="straightConnector1">
            <a:avLst/>
          </a:prstGeom>
          <a:noFill/>
          <a:ln w="19050" cap="flat" cmpd="sng">
            <a:solidFill>
              <a:schemeClr val="dk2"/>
            </a:solidFill>
            <a:prstDash val="dash"/>
            <a:round/>
            <a:headEnd type="none" w="med" len="med"/>
            <a:tailEnd type="none" w="med" len="med"/>
          </a:ln>
        </p:spPr>
      </p:cxnSp>
      <p:sp>
        <p:nvSpPr>
          <p:cNvPr id="59" name="TextBox 58">
            <a:extLst>
              <a:ext uri="{FF2B5EF4-FFF2-40B4-BE49-F238E27FC236}">
                <a16:creationId xmlns:a16="http://schemas.microsoft.com/office/drawing/2014/main" id="{A426D44F-BD40-4882-B5F1-9C3E21500EB7}"/>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14</a:t>
            </a:r>
          </a:p>
        </p:txBody>
      </p:sp>
      <p:pic>
        <p:nvPicPr>
          <p:cNvPr id="62" name="Picture 61">
            <a:extLst>
              <a:ext uri="{FF2B5EF4-FFF2-40B4-BE49-F238E27FC236}">
                <a16:creationId xmlns:a16="http://schemas.microsoft.com/office/drawing/2014/main" id="{2D16EA8A-66B9-4EA6-9211-9A72FF1FB85A}"/>
              </a:ext>
            </a:extLst>
          </p:cNvPr>
          <p:cNvPicPr>
            <a:picLocks noChangeAspect="1"/>
          </p:cNvPicPr>
          <p:nvPr/>
        </p:nvPicPr>
        <p:blipFill>
          <a:blip r:embed="rId3"/>
          <a:stretch>
            <a:fillRect/>
          </a:stretch>
        </p:blipFill>
        <p:spPr>
          <a:xfrm>
            <a:off x="4836866" y="1326118"/>
            <a:ext cx="3781151" cy="3362840"/>
          </a:xfrm>
          <a:prstGeom prst="rect">
            <a:avLst/>
          </a:prstGeom>
        </p:spPr>
      </p:pic>
      <p:pic>
        <p:nvPicPr>
          <p:cNvPr id="2" name="Picture 1">
            <a:extLst>
              <a:ext uri="{FF2B5EF4-FFF2-40B4-BE49-F238E27FC236}">
                <a16:creationId xmlns:a16="http://schemas.microsoft.com/office/drawing/2014/main" id="{93E6BF66-B7C0-4299-B46E-0A88BCD151C1}"/>
              </a:ext>
            </a:extLst>
          </p:cNvPr>
          <p:cNvPicPr>
            <a:picLocks noChangeAspect="1"/>
          </p:cNvPicPr>
          <p:nvPr/>
        </p:nvPicPr>
        <p:blipFill>
          <a:blip r:embed="rId4"/>
          <a:stretch>
            <a:fillRect/>
          </a:stretch>
        </p:blipFill>
        <p:spPr>
          <a:xfrm>
            <a:off x="669292" y="1326118"/>
            <a:ext cx="3781151" cy="3362840"/>
          </a:xfrm>
          <a:prstGeom prst="rect">
            <a:avLst/>
          </a:prstGeom>
        </p:spPr>
      </p:pic>
    </p:spTree>
    <p:extLst>
      <p:ext uri="{BB962C8B-B14F-4D97-AF65-F5344CB8AC3E}">
        <p14:creationId xmlns:p14="http://schemas.microsoft.com/office/powerpoint/2010/main" val="50690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8"/>
        <p:cNvGrpSpPr/>
        <p:nvPr/>
      </p:nvGrpSpPr>
      <p:grpSpPr>
        <a:xfrm>
          <a:off x="0" y="0"/>
          <a:ext cx="0" cy="0"/>
          <a:chOff x="0" y="0"/>
          <a:chExt cx="0" cy="0"/>
        </a:xfrm>
      </p:grpSpPr>
      <p:sp>
        <p:nvSpPr>
          <p:cNvPr id="58" name="Google Shape;290;p26"/>
          <p:cNvSpPr txBox="1">
            <a:spLocks noGrp="1"/>
          </p:cNvSpPr>
          <p:nvPr>
            <p:ph type="title"/>
          </p:nvPr>
        </p:nvSpPr>
        <p:spPr>
          <a:xfrm>
            <a:off x="524449" y="-56460"/>
            <a:ext cx="6939434" cy="1195678"/>
          </a:xfrm>
          <a:prstGeom prst="rect">
            <a:avLst/>
          </a:prstGeom>
          <a:ln>
            <a:noFill/>
          </a:ln>
        </p:spPr>
        <p:txBody>
          <a:bodyPr spcFirstLastPara="1" wrap="square" lIns="91425" tIns="91425" rIns="91425" bIns="91425" anchor="b" anchorCtr="0">
            <a:noAutofit/>
          </a:bodyPr>
          <a:lstStyle/>
          <a:p>
            <a:pPr algn="l"/>
            <a:r>
              <a:rPr lang="en"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Đánh giá mô hình</a:t>
            </a:r>
            <a:endParaRPr sz="4000" b="1" dirty="0">
              <a:solidFill>
                <a:schemeClr val="dk2"/>
              </a:solidFill>
              <a:latin typeface="Calibri Light" panose="020F0302020204030204" pitchFamily="34" charset="0"/>
              <a:ea typeface="Roboto Condensed" panose="020B0604020202020204" charset="0"/>
              <a:cs typeface="Calibri Light" panose="020F0302020204030204" pitchFamily="34" charset="0"/>
            </a:endParaRPr>
          </a:p>
        </p:txBody>
      </p:sp>
      <p:cxnSp>
        <p:nvCxnSpPr>
          <p:cNvPr id="66" name="Google Shape;341;p26"/>
          <p:cNvCxnSpPr/>
          <p:nvPr/>
        </p:nvCxnSpPr>
        <p:spPr>
          <a:xfrm>
            <a:off x="669292" y="1062759"/>
            <a:ext cx="842100" cy="0"/>
          </a:xfrm>
          <a:prstGeom prst="straightConnector1">
            <a:avLst/>
          </a:prstGeom>
          <a:noFill/>
          <a:ln w="19050" cap="flat" cmpd="sng">
            <a:solidFill>
              <a:schemeClr val="dk2"/>
            </a:solidFill>
            <a:prstDash val="dash"/>
            <a:round/>
            <a:headEnd type="none" w="med" len="med"/>
            <a:tailEnd type="none" w="med" len="med"/>
          </a:ln>
        </p:spPr>
      </p:cxnSp>
      <p:sp>
        <p:nvSpPr>
          <p:cNvPr id="59" name="TextBox 58">
            <a:extLst>
              <a:ext uri="{FF2B5EF4-FFF2-40B4-BE49-F238E27FC236}">
                <a16:creationId xmlns:a16="http://schemas.microsoft.com/office/drawing/2014/main" id="{A426D44F-BD40-4882-B5F1-9C3E21500EB7}"/>
              </a:ext>
            </a:extLst>
          </p:cNvPr>
          <p:cNvSpPr txBox="1"/>
          <p:nvPr/>
        </p:nvSpPr>
        <p:spPr>
          <a:xfrm>
            <a:off x="8618018" y="4774168"/>
            <a:ext cx="1051964" cy="369332"/>
          </a:xfrm>
          <a:prstGeom prst="rect">
            <a:avLst/>
          </a:prstGeom>
          <a:noFill/>
        </p:spPr>
        <p:txBody>
          <a:bodyPr wrap="square" rtlCol="0">
            <a:spAutoFit/>
          </a:bodyPr>
          <a:lstStyle/>
          <a:p>
            <a:r>
              <a:rPr lang="en-US" sz="1800" b="1">
                <a:latin typeface="Calibri Light" panose="020F0302020204030204" pitchFamily="34" charset="0"/>
                <a:cs typeface="Calibri Light" panose="020F0302020204030204" pitchFamily="34" charset="0"/>
              </a:rPr>
              <a:t>15</a:t>
            </a:r>
          </a:p>
        </p:txBody>
      </p:sp>
      <p:sp>
        <p:nvSpPr>
          <p:cNvPr id="8" name="TextBox 7">
            <a:extLst>
              <a:ext uri="{FF2B5EF4-FFF2-40B4-BE49-F238E27FC236}">
                <a16:creationId xmlns:a16="http://schemas.microsoft.com/office/drawing/2014/main" id="{89487C50-6E5E-42DD-82E4-97E3FBFBD363}"/>
              </a:ext>
            </a:extLst>
          </p:cNvPr>
          <p:cNvSpPr txBox="1"/>
          <p:nvPr/>
        </p:nvSpPr>
        <p:spPr>
          <a:xfrm>
            <a:off x="669291" y="1466771"/>
            <a:ext cx="8081303" cy="3046988"/>
          </a:xfrm>
          <a:prstGeom prst="rect">
            <a:avLst/>
          </a:prstGeom>
          <a:noFill/>
        </p:spPr>
        <p:txBody>
          <a:bodyPr wrap="square">
            <a:spAutoFit/>
          </a:bodyPr>
          <a:lstStyle/>
          <a:p>
            <a:r>
              <a:rPr lang="vi-VN" sz="1800" dirty="0">
                <a:solidFill>
                  <a:schemeClr val="bg1"/>
                </a:solidFill>
                <a:latin typeface="Calibri" panose="020F0502020204030204" pitchFamily="34" charset="0"/>
                <a:cs typeface="Calibri" panose="020F0502020204030204" pitchFamily="34" charset="0"/>
              </a:rPr>
              <a:t>TP (True Positive): Số lượng dự đoán chính xác. Là khi mô hình dự đoán đúng một </a:t>
            </a:r>
            <a:r>
              <a:rPr lang="en-US" sz="1800" dirty="0" err="1">
                <a:solidFill>
                  <a:schemeClr val="bg1"/>
                </a:solidFill>
                <a:latin typeface="Calibri" panose="020F0502020204030204" pitchFamily="34" charset="0"/>
                <a:cs typeface="Calibri" panose="020F0502020204030204" pitchFamily="34" charset="0"/>
              </a:rPr>
              <a:t>bình</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luận</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tiêu</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cực</a:t>
            </a:r>
            <a:r>
              <a:rPr lang="vi-VN" sz="1800" dirty="0">
                <a:solidFill>
                  <a:schemeClr val="bg1"/>
                </a:solidFill>
                <a:latin typeface="Calibri" panose="020F0502020204030204" pitchFamily="34" charset="0"/>
                <a:cs typeface="Calibri" panose="020F0502020204030204" pitchFamily="34" charset="0"/>
              </a:rPr>
              <a:t>.</a:t>
            </a:r>
          </a:p>
          <a:p>
            <a:r>
              <a:rPr lang="vi-VN" sz="1800" dirty="0">
                <a:solidFill>
                  <a:schemeClr val="bg1"/>
                </a:solidFill>
                <a:latin typeface="Calibri" panose="020F0502020204030204" pitchFamily="34" charset="0"/>
                <a:cs typeface="Calibri" panose="020F0502020204030204" pitchFamily="34" charset="0"/>
              </a:rPr>
              <a:t>TN (True Negative): Số lương dự đoán chính xác một cách gián tiếp. Là khi mô hình dự đoán đúng một </a:t>
            </a:r>
            <a:r>
              <a:rPr lang="en-US" sz="1800" dirty="0" err="1">
                <a:solidFill>
                  <a:schemeClr val="bg1"/>
                </a:solidFill>
                <a:latin typeface="Calibri" panose="020F0502020204030204" pitchFamily="34" charset="0"/>
                <a:cs typeface="Calibri" panose="020F0502020204030204" pitchFamily="34" charset="0"/>
              </a:rPr>
              <a:t>bình</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luận</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bình</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thường</a:t>
            </a:r>
            <a:r>
              <a:rPr lang="en-US" sz="1800" dirty="0">
                <a:solidFill>
                  <a:schemeClr val="bg1"/>
                </a:solidFill>
                <a:latin typeface="Calibri" panose="020F0502020204030204" pitchFamily="34" charset="0"/>
                <a:cs typeface="Calibri" panose="020F0502020204030204" pitchFamily="34" charset="0"/>
              </a:rPr>
              <a:t> </a:t>
            </a:r>
            <a:r>
              <a:rPr lang="vi-VN" sz="1800" b="0" i="0" dirty="0">
                <a:solidFill>
                  <a:schemeClr val="bg1"/>
                </a:solidFill>
                <a:effectLst/>
                <a:latin typeface="Calibri" panose="020F0502020204030204" pitchFamily="34" charset="0"/>
                <a:cs typeface="Calibri" panose="020F0502020204030204" pitchFamily="34" charset="0"/>
              </a:rPr>
              <a:t>, tức là việc không chọn trường hợp </a:t>
            </a:r>
            <a:r>
              <a:rPr lang="en-US" sz="1800" b="0" i="0" dirty="0" err="1">
                <a:solidFill>
                  <a:schemeClr val="bg1"/>
                </a:solidFill>
                <a:effectLst/>
                <a:latin typeface="Calibri" panose="020F0502020204030204" pitchFamily="34" charset="0"/>
                <a:cs typeface="Calibri" panose="020F0502020204030204" pitchFamily="34" charset="0"/>
              </a:rPr>
              <a:t>bình</a:t>
            </a:r>
            <a:r>
              <a:rPr lang="en-US" sz="1800" b="0" i="0" dirty="0">
                <a:solidFill>
                  <a:schemeClr val="bg1"/>
                </a:solidFill>
                <a:effectLst/>
                <a:latin typeface="Calibri" panose="020F0502020204030204" pitchFamily="34" charset="0"/>
                <a:cs typeface="Calibri" panose="020F0502020204030204" pitchFamily="34" charset="0"/>
              </a:rPr>
              <a:t> </a:t>
            </a:r>
            <a:r>
              <a:rPr lang="en-US" sz="1800" b="0" i="0" dirty="0" err="1">
                <a:solidFill>
                  <a:schemeClr val="bg1"/>
                </a:solidFill>
                <a:effectLst/>
                <a:latin typeface="Calibri" panose="020F0502020204030204" pitchFamily="34" charset="0"/>
                <a:cs typeface="Calibri" panose="020F0502020204030204" pitchFamily="34" charset="0"/>
              </a:rPr>
              <a:t>luận</a:t>
            </a:r>
            <a:r>
              <a:rPr lang="en-US" sz="1800" b="0" i="0" dirty="0">
                <a:solidFill>
                  <a:schemeClr val="bg1"/>
                </a:solidFill>
                <a:effectLst/>
                <a:latin typeface="Calibri" panose="020F0502020204030204" pitchFamily="34" charset="0"/>
                <a:cs typeface="Calibri" panose="020F0502020204030204" pitchFamily="34" charset="0"/>
              </a:rPr>
              <a:t> </a:t>
            </a:r>
            <a:r>
              <a:rPr lang="en-US" sz="1800" b="0" i="0" dirty="0" err="1">
                <a:solidFill>
                  <a:schemeClr val="bg1"/>
                </a:solidFill>
                <a:effectLst/>
                <a:latin typeface="Calibri" panose="020F0502020204030204" pitchFamily="34" charset="0"/>
                <a:cs typeface="Calibri" panose="020F0502020204030204" pitchFamily="34" charset="0"/>
              </a:rPr>
              <a:t>tiêu</a:t>
            </a:r>
            <a:r>
              <a:rPr lang="en-US" sz="1800" b="0" i="0" dirty="0">
                <a:solidFill>
                  <a:schemeClr val="bg1"/>
                </a:solidFill>
                <a:effectLst/>
                <a:latin typeface="Calibri" panose="020F0502020204030204" pitchFamily="34" charset="0"/>
                <a:cs typeface="Calibri" panose="020F0502020204030204" pitchFamily="34" charset="0"/>
              </a:rPr>
              <a:t> </a:t>
            </a:r>
            <a:r>
              <a:rPr lang="en-US" sz="1800" b="0" i="0" dirty="0" err="1">
                <a:solidFill>
                  <a:schemeClr val="bg1"/>
                </a:solidFill>
                <a:effectLst/>
                <a:latin typeface="Calibri" panose="020F0502020204030204" pitchFamily="34" charset="0"/>
                <a:cs typeface="Calibri" panose="020F0502020204030204" pitchFamily="34" charset="0"/>
              </a:rPr>
              <a:t>cực</a:t>
            </a:r>
            <a:r>
              <a:rPr lang="en-US" sz="1800" b="0" i="0" dirty="0">
                <a:solidFill>
                  <a:schemeClr val="bg1"/>
                </a:solidFill>
                <a:effectLst/>
                <a:latin typeface="Calibri" panose="020F0502020204030204" pitchFamily="34" charset="0"/>
                <a:cs typeface="Calibri" panose="020F0502020204030204" pitchFamily="34" charset="0"/>
              </a:rPr>
              <a:t> </a:t>
            </a:r>
            <a:r>
              <a:rPr lang="vi-VN" sz="1800" b="0" i="0" dirty="0">
                <a:solidFill>
                  <a:schemeClr val="bg1"/>
                </a:solidFill>
                <a:effectLst/>
                <a:latin typeface="Calibri" panose="020F0502020204030204" pitchFamily="34" charset="0"/>
                <a:cs typeface="Calibri" panose="020F0502020204030204" pitchFamily="34" charset="0"/>
              </a:rPr>
              <a:t>là chính xác</a:t>
            </a:r>
            <a:r>
              <a:rPr lang="vi-VN" sz="2400" b="0" i="0" dirty="0">
                <a:solidFill>
                  <a:srgbClr val="5A5A5A"/>
                </a:solidFill>
                <a:effectLst/>
                <a:latin typeface="SFProText"/>
              </a:rPr>
              <a:t>.</a:t>
            </a:r>
            <a:endParaRPr lang="en-US" sz="1800" dirty="0">
              <a:solidFill>
                <a:schemeClr val="bg1"/>
              </a:solidFill>
              <a:latin typeface="Calibri" panose="020F0502020204030204" pitchFamily="34" charset="0"/>
              <a:cs typeface="Calibri" panose="020F0502020204030204" pitchFamily="34" charset="0"/>
            </a:endParaRPr>
          </a:p>
          <a:p>
            <a:r>
              <a:rPr lang="vi-VN" sz="1800" dirty="0">
                <a:solidFill>
                  <a:schemeClr val="bg1"/>
                </a:solidFill>
                <a:latin typeface="Calibri" panose="020F0502020204030204" pitchFamily="34" charset="0"/>
                <a:cs typeface="Calibri" panose="020F0502020204030204" pitchFamily="34" charset="0"/>
              </a:rPr>
              <a:t>FP (False Positive - Type 1 Error): Số lượng các dự đoán sai lệch. Là khi mô hình dự đoán </a:t>
            </a:r>
            <a:r>
              <a:rPr lang="en-US" sz="1800" dirty="0" err="1">
                <a:solidFill>
                  <a:schemeClr val="bg1"/>
                </a:solidFill>
                <a:latin typeface="Calibri" panose="020F0502020204030204" pitchFamily="34" charset="0"/>
                <a:cs typeface="Calibri" panose="020F0502020204030204" pitchFamily="34" charset="0"/>
              </a:rPr>
              <a:t>một</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bình</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luận</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tiêu</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cực</a:t>
            </a:r>
            <a:r>
              <a:rPr lang="en-US" sz="1800" dirty="0">
                <a:solidFill>
                  <a:schemeClr val="bg1"/>
                </a:solidFill>
                <a:latin typeface="Calibri" panose="020F0502020204030204" pitchFamily="34" charset="0"/>
                <a:cs typeface="Calibri" panose="020F0502020204030204" pitchFamily="34" charset="0"/>
              </a:rPr>
              <a:t> </a:t>
            </a:r>
            <a:r>
              <a:rPr lang="vi-VN" sz="1800" dirty="0">
                <a:solidFill>
                  <a:schemeClr val="bg1"/>
                </a:solidFill>
                <a:latin typeface="Calibri" panose="020F0502020204030204" pitchFamily="34" charset="0"/>
                <a:cs typeface="Calibri" panose="020F0502020204030204" pitchFamily="34" charset="0"/>
              </a:rPr>
              <a:t>và </a:t>
            </a:r>
            <a:r>
              <a:rPr lang="en-US" sz="1800" dirty="0" err="1">
                <a:solidFill>
                  <a:schemeClr val="bg1"/>
                </a:solidFill>
                <a:latin typeface="Calibri" panose="020F0502020204030204" pitchFamily="34" charset="0"/>
                <a:cs typeface="Calibri" panose="020F0502020204030204" pitchFamily="34" charset="0"/>
              </a:rPr>
              <a:t>bình</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luận</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đó</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bình</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thường</a:t>
            </a:r>
            <a:r>
              <a:rPr lang="vi-VN" sz="1800" dirty="0">
                <a:solidFill>
                  <a:schemeClr val="bg1"/>
                </a:solidFill>
                <a:latin typeface="Calibri" panose="020F0502020204030204" pitchFamily="34" charset="0"/>
                <a:cs typeface="Calibri" panose="020F0502020204030204" pitchFamily="34" charset="0"/>
              </a:rPr>
              <a:t>.</a:t>
            </a:r>
          </a:p>
          <a:p>
            <a:r>
              <a:rPr lang="vi-VN" sz="1800" dirty="0">
                <a:solidFill>
                  <a:schemeClr val="bg1"/>
                </a:solidFill>
                <a:latin typeface="Calibri" panose="020F0502020204030204" pitchFamily="34" charset="0"/>
                <a:cs typeface="Calibri" panose="020F0502020204030204" pitchFamily="34" charset="0"/>
              </a:rPr>
              <a:t>FN (False Negative - Type 2 Error): Số lượng các dự đoán sai lệch một cách gián tiếp. Là khi mô hình dự đoán một </a:t>
            </a:r>
            <a:r>
              <a:rPr lang="en-US" sz="1800" dirty="0" err="1">
                <a:solidFill>
                  <a:schemeClr val="bg1"/>
                </a:solidFill>
                <a:latin typeface="Calibri" panose="020F0502020204030204" pitchFamily="34" charset="0"/>
                <a:cs typeface="Calibri" panose="020F0502020204030204" pitchFamily="34" charset="0"/>
              </a:rPr>
              <a:t>bình</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luận</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tiêu</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cực</a:t>
            </a:r>
            <a:r>
              <a:rPr lang="en-US" sz="1800" dirty="0">
                <a:solidFill>
                  <a:schemeClr val="bg1"/>
                </a:solidFill>
                <a:latin typeface="Calibri" panose="020F0502020204030204" pitchFamily="34" charset="0"/>
                <a:cs typeface="Calibri" panose="020F0502020204030204" pitchFamily="34" charset="0"/>
              </a:rPr>
              <a:t> </a:t>
            </a:r>
            <a:r>
              <a:rPr lang="vi-VN" sz="1800" dirty="0">
                <a:solidFill>
                  <a:schemeClr val="bg1"/>
                </a:solidFill>
                <a:latin typeface="Calibri" panose="020F0502020204030204" pitchFamily="34" charset="0"/>
                <a:cs typeface="Calibri" panose="020F0502020204030204" pitchFamily="34" charset="0"/>
              </a:rPr>
              <a:t>nhưng </a:t>
            </a:r>
            <a:r>
              <a:rPr lang="en-US" sz="1800" dirty="0" err="1">
                <a:solidFill>
                  <a:schemeClr val="bg1"/>
                </a:solidFill>
                <a:latin typeface="Calibri" panose="020F0502020204030204" pitchFamily="34" charset="0"/>
                <a:cs typeface="Calibri" panose="020F0502020204030204" pitchFamily="34" charset="0"/>
              </a:rPr>
              <a:t>bình</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luận</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đó</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bình</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thường</a:t>
            </a:r>
            <a:r>
              <a:rPr lang="en-US" sz="1800" dirty="0">
                <a:solidFill>
                  <a:schemeClr val="bg1"/>
                </a:solidFill>
                <a:latin typeface="Calibri" panose="020F0502020204030204" pitchFamily="34" charset="0"/>
                <a:cs typeface="Calibri" panose="020F0502020204030204" pitchFamily="34" charset="0"/>
              </a:rPr>
              <a:t> </a:t>
            </a:r>
            <a:r>
              <a:rPr lang="vi-VN" sz="1800" dirty="0">
                <a:solidFill>
                  <a:schemeClr val="bg1"/>
                </a:solidFill>
                <a:latin typeface="Calibri" panose="020F0502020204030204" pitchFamily="34" charset="0"/>
                <a:cs typeface="Calibri" panose="020F0502020204030204" pitchFamily="34" charset="0"/>
              </a:rPr>
              <a:t>, tức là việc không chọn trường hợp </a:t>
            </a:r>
            <a:r>
              <a:rPr lang="en-US" sz="1800" dirty="0" err="1">
                <a:solidFill>
                  <a:schemeClr val="bg1"/>
                </a:solidFill>
                <a:latin typeface="Calibri" panose="020F0502020204030204" pitchFamily="34" charset="0"/>
                <a:cs typeface="Calibri" panose="020F0502020204030204" pitchFamily="34" charset="0"/>
              </a:rPr>
              <a:t>bình</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luận</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tiêu</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cực</a:t>
            </a:r>
            <a:r>
              <a:rPr lang="en-US" sz="1800" dirty="0">
                <a:solidFill>
                  <a:schemeClr val="bg1"/>
                </a:solidFill>
                <a:latin typeface="Calibri" panose="020F0502020204030204" pitchFamily="34" charset="0"/>
                <a:cs typeface="Calibri" panose="020F0502020204030204" pitchFamily="34" charset="0"/>
              </a:rPr>
              <a:t> </a:t>
            </a:r>
            <a:r>
              <a:rPr lang="vi-VN" sz="1800" dirty="0">
                <a:solidFill>
                  <a:schemeClr val="bg1"/>
                </a:solidFill>
                <a:latin typeface="Calibri" panose="020F0502020204030204" pitchFamily="34" charset="0"/>
                <a:cs typeface="Calibri" panose="020F0502020204030204" pitchFamily="34" charset="0"/>
              </a:rPr>
              <a:t>là sai.</a:t>
            </a:r>
            <a:endParaRPr lang="en-US" sz="1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544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8"/>
        <p:cNvGrpSpPr/>
        <p:nvPr/>
      </p:nvGrpSpPr>
      <p:grpSpPr>
        <a:xfrm>
          <a:off x="0" y="0"/>
          <a:ext cx="0" cy="0"/>
          <a:chOff x="0" y="0"/>
          <a:chExt cx="0" cy="0"/>
        </a:xfrm>
      </p:grpSpPr>
      <p:sp>
        <p:nvSpPr>
          <p:cNvPr id="58" name="Google Shape;290;p26"/>
          <p:cNvSpPr txBox="1">
            <a:spLocks noGrp="1"/>
          </p:cNvSpPr>
          <p:nvPr>
            <p:ph type="title"/>
          </p:nvPr>
        </p:nvSpPr>
        <p:spPr>
          <a:xfrm>
            <a:off x="524449" y="-56460"/>
            <a:ext cx="6939434" cy="1195678"/>
          </a:xfrm>
          <a:prstGeom prst="rect">
            <a:avLst/>
          </a:prstGeom>
          <a:ln>
            <a:noFill/>
          </a:ln>
        </p:spPr>
        <p:txBody>
          <a:bodyPr spcFirstLastPara="1" wrap="square" lIns="91425" tIns="91425" rIns="91425" bIns="91425" anchor="b" anchorCtr="0">
            <a:noAutofit/>
          </a:bodyPr>
          <a:lstStyle/>
          <a:p>
            <a:pPr algn="l"/>
            <a:r>
              <a:rPr lang="en"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Đánh giá mô hình</a:t>
            </a:r>
            <a:endParaRPr sz="4000" b="1" dirty="0">
              <a:solidFill>
                <a:schemeClr val="dk2"/>
              </a:solidFill>
              <a:latin typeface="Calibri Light" panose="020F0302020204030204" pitchFamily="34" charset="0"/>
              <a:ea typeface="Roboto Condensed" panose="020B0604020202020204" charset="0"/>
              <a:cs typeface="Calibri Light" panose="020F0302020204030204" pitchFamily="34" charset="0"/>
            </a:endParaRPr>
          </a:p>
        </p:txBody>
      </p:sp>
      <p:cxnSp>
        <p:nvCxnSpPr>
          <p:cNvPr id="66" name="Google Shape;341;p26"/>
          <p:cNvCxnSpPr/>
          <p:nvPr/>
        </p:nvCxnSpPr>
        <p:spPr>
          <a:xfrm>
            <a:off x="669292" y="1062759"/>
            <a:ext cx="842100" cy="0"/>
          </a:xfrm>
          <a:prstGeom prst="straightConnector1">
            <a:avLst/>
          </a:prstGeom>
          <a:noFill/>
          <a:ln w="19050" cap="flat" cmpd="sng">
            <a:solidFill>
              <a:schemeClr val="dk2"/>
            </a:solidFill>
            <a:prstDash val="dash"/>
            <a:round/>
            <a:headEnd type="none" w="med" len="med"/>
            <a:tailEnd type="none" w="med" len="med"/>
          </a:ln>
        </p:spPr>
      </p:cxnSp>
      <p:sp>
        <p:nvSpPr>
          <p:cNvPr id="59" name="TextBox 58">
            <a:extLst>
              <a:ext uri="{FF2B5EF4-FFF2-40B4-BE49-F238E27FC236}">
                <a16:creationId xmlns:a16="http://schemas.microsoft.com/office/drawing/2014/main" id="{A426D44F-BD40-4882-B5F1-9C3E21500EB7}"/>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16</a:t>
            </a:r>
          </a:p>
        </p:txBody>
      </p:sp>
      <p:sp>
        <p:nvSpPr>
          <p:cNvPr id="13" name="TextBox 12">
            <a:extLst>
              <a:ext uri="{FF2B5EF4-FFF2-40B4-BE49-F238E27FC236}">
                <a16:creationId xmlns:a16="http://schemas.microsoft.com/office/drawing/2014/main" id="{C0EC76DD-2BE6-4440-81F7-6AA8B9014829}"/>
              </a:ext>
            </a:extLst>
          </p:cNvPr>
          <p:cNvSpPr txBox="1"/>
          <p:nvPr/>
        </p:nvSpPr>
        <p:spPr>
          <a:xfrm>
            <a:off x="669292" y="1519773"/>
            <a:ext cx="4832496" cy="923330"/>
          </a:xfrm>
          <a:prstGeom prst="rect">
            <a:avLst/>
          </a:prstGeom>
          <a:noFill/>
        </p:spPr>
        <p:txBody>
          <a:bodyPr wrap="square">
            <a:spAutoFit/>
          </a:bodyPr>
          <a:lstStyle/>
          <a:p>
            <a:pPr algn="l">
              <a:buFont typeface="Arial" panose="020B0604020202020204" pitchFamily="34" charset="0"/>
              <a:buChar char="•"/>
            </a:pPr>
            <a:r>
              <a:rPr lang="vi-VN" sz="1800" b="0" i="0" dirty="0">
                <a:solidFill>
                  <a:schemeClr val="bg1"/>
                </a:solidFill>
                <a:effectLst/>
                <a:latin typeface="Calibri" panose="020F0502020204030204" pitchFamily="34" charset="0"/>
                <a:cs typeface="Calibri" panose="020F0502020204030204" pitchFamily="34" charset="0"/>
              </a:rPr>
              <a:t>Precision: Trong tất cả các dự đoán Positive được đưa ra, bao nhiêu dự đoán là chính xác? Chỉ số này được tính theo công thức</a:t>
            </a:r>
          </a:p>
        </p:txBody>
      </p:sp>
      <p:sp>
        <p:nvSpPr>
          <p:cNvPr id="15" name="TextBox 14">
            <a:extLst>
              <a:ext uri="{FF2B5EF4-FFF2-40B4-BE49-F238E27FC236}">
                <a16:creationId xmlns:a16="http://schemas.microsoft.com/office/drawing/2014/main" id="{8374E4D5-99AC-4FD5-83C9-53B8BCAAE606}"/>
              </a:ext>
            </a:extLst>
          </p:cNvPr>
          <p:cNvSpPr txBox="1"/>
          <p:nvPr/>
        </p:nvSpPr>
        <p:spPr>
          <a:xfrm>
            <a:off x="669292" y="3192575"/>
            <a:ext cx="4832496" cy="923330"/>
          </a:xfrm>
          <a:prstGeom prst="rect">
            <a:avLst/>
          </a:prstGeom>
          <a:noFill/>
        </p:spPr>
        <p:txBody>
          <a:bodyPr wrap="square">
            <a:spAutoFit/>
          </a:bodyPr>
          <a:lstStyle/>
          <a:p>
            <a:pPr algn="l">
              <a:buFont typeface="Arial" panose="020B0604020202020204" pitchFamily="34" charset="0"/>
              <a:buChar char="•"/>
            </a:pPr>
            <a:r>
              <a:rPr lang="vi-VN" sz="1800" b="0" i="0" dirty="0">
                <a:solidFill>
                  <a:schemeClr val="bg1"/>
                </a:solidFill>
                <a:effectLst/>
                <a:latin typeface="Calibri" panose="020F0502020204030204" pitchFamily="34" charset="0"/>
                <a:cs typeface="Calibri" panose="020F0502020204030204" pitchFamily="34" charset="0"/>
              </a:rPr>
              <a:t>Recall: Trong tất cả các trường hợp Positive, bao nhiêu trường hợp đã được dự đoán chính xác? Chỉ số này được tính theo công thức:</a:t>
            </a:r>
          </a:p>
        </p:txBody>
      </p:sp>
      <p:pic>
        <p:nvPicPr>
          <p:cNvPr id="12" name="Picture 11">
            <a:extLst>
              <a:ext uri="{FF2B5EF4-FFF2-40B4-BE49-F238E27FC236}">
                <a16:creationId xmlns:a16="http://schemas.microsoft.com/office/drawing/2014/main" id="{8850E853-9009-4167-B48F-36F11D373FB2}"/>
              </a:ext>
            </a:extLst>
          </p:cNvPr>
          <p:cNvPicPr>
            <a:picLocks noChangeAspect="1"/>
          </p:cNvPicPr>
          <p:nvPr/>
        </p:nvPicPr>
        <p:blipFill>
          <a:blip r:embed="rId3"/>
          <a:stretch>
            <a:fillRect/>
          </a:stretch>
        </p:blipFill>
        <p:spPr>
          <a:xfrm>
            <a:off x="5501788" y="1551399"/>
            <a:ext cx="3408296" cy="1086002"/>
          </a:xfrm>
          <a:prstGeom prst="rect">
            <a:avLst/>
          </a:prstGeom>
        </p:spPr>
      </p:pic>
      <p:pic>
        <p:nvPicPr>
          <p:cNvPr id="16" name="Picture 15">
            <a:extLst>
              <a:ext uri="{FF2B5EF4-FFF2-40B4-BE49-F238E27FC236}">
                <a16:creationId xmlns:a16="http://schemas.microsoft.com/office/drawing/2014/main" id="{7CE15660-B0EB-4C05-A410-30C1D19C4CBC}"/>
              </a:ext>
            </a:extLst>
          </p:cNvPr>
          <p:cNvPicPr>
            <a:picLocks noChangeAspect="1"/>
          </p:cNvPicPr>
          <p:nvPr/>
        </p:nvPicPr>
        <p:blipFill>
          <a:blip r:embed="rId4"/>
          <a:stretch>
            <a:fillRect/>
          </a:stretch>
        </p:blipFill>
        <p:spPr>
          <a:xfrm>
            <a:off x="5501788" y="2996923"/>
            <a:ext cx="3408296" cy="1314633"/>
          </a:xfrm>
          <a:prstGeom prst="rect">
            <a:avLst/>
          </a:prstGeom>
        </p:spPr>
      </p:pic>
    </p:spTree>
    <p:extLst>
      <p:ext uri="{BB962C8B-B14F-4D97-AF65-F5344CB8AC3E}">
        <p14:creationId xmlns:p14="http://schemas.microsoft.com/office/powerpoint/2010/main" val="611108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65"/>
        <p:cNvGrpSpPr/>
        <p:nvPr/>
      </p:nvGrpSpPr>
      <p:grpSpPr>
        <a:xfrm>
          <a:off x="0" y="0"/>
          <a:ext cx="0" cy="0"/>
          <a:chOff x="0" y="0"/>
          <a:chExt cx="0" cy="0"/>
        </a:xfrm>
      </p:grpSpPr>
      <p:sp>
        <p:nvSpPr>
          <p:cNvPr id="149" name="Google Shape;1066;p44">
            <a:extLst>
              <a:ext uri="{FF2B5EF4-FFF2-40B4-BE49-F238E27FC236}">
                <a16:creationId xmlns:a16="http://schemas.microsoft.com/office/drawing/2014/main" id="{ACA0A51B-8588-4530-B3AD-0B0A564BA76A}"/>
              </a:ext>
            </a:extLst>
          </p:cNvPr>
          <p:cNvSpPr/>
          <p:nvPr/>
        </p:nvSpPr>
        <p:spPr>
          <a:xfrm>
            <a:off x="6238096" y="2870074"/>
            <a:ext cx="2445458" cy="2139649"/>
          </a:xfrm>
          <a:custGeom>
            <a:avLst/>
            <a:gdLst/>
            <a:ahLst/>
            <a:cxnLst/>
            <a:rect l="l" t="t" r="r" b="b"/>
            <a:pathLst>
              <a:path w="89824" h="78613" extrusionOk="0">
                <a:moveTo>
                  <a:pt x="33875" y="0"/>
                </a:moveTo>
                <a:cubicBezTo>
                  <a:pt x="26186" y="0"/>
                  <a:pt x="16641" y="8485"/>
                  <a:pt x="16641" y="8485"/>
                </a:cubicBezTo>
                <a:cubicBezTo>
                  <a:pt x="16641" y="8485"/>
                  <a:pt x="7406" y="15780"/>
                  <a:pt x="5783" y="21000"/>
                </a:cubicBezTo>
                <a:cubicBezTo>
                  <a:pt x="3505" y="28309"/>
                  <a:pt x="7909" y="28816"/>
                  <a:pt x="11220" y="28816"/>
                </a:cubicBezTo>
                <a:cubicBezTo>
                  <a:pt x="11754" y="28816"/>
                  <a:pt x="12260" y="28803"/>
                  <a:pt x="12705" y="28803"/>
                </a:cubicBezTo>
                <a:cubicBezTo>
                  <a:pt x="13288" y="28803"/>
                  <a:pt x="13766" y="28826"/>
                  <a:pt x="14065" y="28931"/>
                </a:cubicBezTo>
                <a:cubicBezTo>
                  <a:pt x="16005" y="29617"/>
                  <a:pt x="0" y="49658"/>
                  <a:pt x="5391" y="59998"/>
                </a:cubicBezTo>
                <a:cubicBezTo>
                  <a:pt x="7832" y="64678"/>
                  <a:pt x="12158" y="66184"/>
                  <a:pt x="16614" y="66184"/>
                </a:cubicBezTo>
                <a:cubicBezTo>
                  <a:pt x="22001" y="66184"/>
                  <a:pt x="27578" y="63983"/>
                  <a:pt x="30244" y="62529"/>
                </a:cubicBezTo>
                <a:cubicBezTo>
                  <a:pt x="30625" y="62321"/>
                  <a:pt x="30930" y="62225"/>
                  <a:pt x="31174" y="62225"/>
                </a:cubicBezTo>
                <a:cubicBezTo>
                  <a:pt x="34046" y="62225"/>
                  <a:pt x="28323" y="75623"/>
                  <a:pt x="36338" y="78135"/>
                </a:cubicBezTo>
                <a:cubicBezTo>
                  <a:pt x="37390" y="78465"/>
                  <a:pt x="38463" y="78613"/>
                  <a:pt x="39541" y="78613"/>
                </a:cubicBezTo>
                <a:cubicBezTo>
                  <a:pt x="47372" y="78613"/>
                  <a:pt x="55453" y="70810"/>
                  <a:pt x="57655" y="68324"/>
                </a:cubicBezTo>
                <a:cubicBezTo>
                  <a:pt x="59027" y="66774"/>
                  <a:pt x="59953" y="66027"/>
                  <a:pt x="60717" y="66027"/>
                </a:cubicBezTo>
                <a:cubicBezTo>
                  <a:pt x="61857" y="66027"/>
                  <a:pt x="62635" y="67694"/>
                  <a:pt x="63998" y="70840"/>
                </a:cubicBezTo>
                <a:cubicBezTo>
                  <a:pt x="64575" y="72174"/>
                  <a:pt x="65617" y="72745"/>
                  <a:pt x="66946" y="72745"/>
                </a:cubicBezTo>
                <a:cubicBezTo>
                  <a:pt x="72967" y="72745"/>
                  <a:pt x="84897" y="61048"/>
                  <a:pt x="86399" y="55550"/>
                </a:cubicBezTo>
                <a:cubicBezTo>
                  <a:pt x="88236" y="48841"/>
                  <a:pt x="81751" y="49743"/>
                  <a:pt x="80582" y="49584"/>
                </a:cubicBezTo>
                <a:cubicBezTo>
                  <a:pt x="79409" y="49423"/>
                  <a:pt x="89369" y="41709"/>
                  <a:pt x="89685" y="30115"/>
                </a:cubicBezTo>
                <a:cubicBezTo>
                  <a:pt x="89823" y="25060"/>
                  <a:pt x="87261" y="23666"/>
                  <a:pt x="84010" y="23666"/>
                </a:cubicBezTo>
                <a:cubicBezTo>
                  <a:pt x="80008" y="23666"/>
                  <a:pt x="74965" y="25778"/>
                  <a:pt x="72632" y="25778"/>
                </a:cubicBezTo>
                <a:cubicBezTo>
                  <a:pt x="72513" y="25778"/>
                  <a:pt x="72402" y="25772"/>
                  <a:pt x="72298" y="25761"/>
                </a:cubicBezTo>
                <a:cubicBezTo>
                  <a:pt x="68478" y="25342"/>
                  <a:pt x="79604" y="16661"/>
                  <a:pt x="73872" y="7216"/>
                </a:cubicBezTo>
                <a:cubicBezTo>
                  <a:pt x="70807" y="2163"/>
                  <a:pt x="65705" y="58"/>
                  <a:pt x="60299" y="58"/>
                </a:cubicBezTo>
                <a:cubicBezTo>
                  <a:pt x="56154" y="58"/>
                  <a:pt x="51831" y="1295"/>
                  <a:pt x="48107" y="3389"/>
                </a:cubicBezTo>
                <a:cubicBezTo>
                  <a:pt x="44977" y="5150"/>
                  <a:pt x="43022" y="5807"/>
                  <a:pt x="41737" y="5807"/>
                </a:cubicBezTo>
                <a:cubicBezTo>
                  <a:pt x="38368" y="5807"/>
                  <a:pt x="39611" y="1288"/>
                  <a:pt x="36338" y="333"/>
                </a:cubicBezTo>
                <a:cubicBezTo>
                  <a:pt x="35550" y="104"/>
                  <a:pt x="34724" y="0"/>
                  <a:pt x="338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66;p44">
            <a:extLst>
              <a:ext uri="{FF2B5EF4-FFF2-40B4-BE49-F238E27FC236}">
                <a16:creationId xmlns:a16="http://schemas.microsoft.com/office/drawing/2014/main" id="{E05895BA-492B-4B61-BBC1-0C2141C152FF}"/>
              </a:ext>
            </a:extLst>
          </p:cNvPr>
          <p:cNvSpPr/>
          <p:nvPr/>
        </p:nvSpPr>
        <p:spPr>
          <a:xfrm>
            <a:off x="4642391" y="2850712"/>
            <a:ext cx="2445458" cy="2139649"/>
          </a:xfrm>
          <a:custGeom>
            <a:avLst/>
            <a:gdLst/>
            <a:ahLst/>
            <a:cxnLst/>
            <a:rect l="l" t="t" r="r" b="b"/>
            <a:pathLst>
              <a:path w="89824" h="78613" extrusionOk="0">
                <a:moveTo>
                  <a:pt x="33875" y="0"/>
                </a:moveTo>
                <a:cubicBezTo>
                  <a:pt x="26186" y="0"/>
                  <a:pt x="16641" y="8485"/>
                  <a:pt x="16641" y="8485"/>
                </a:cubicBezTo>
                <a:cubicBezTo>
                  <a:pt x="16641" y="8485"/>
                  <a:pt x="7406" y="15780"/>
                  <a:pt x="5783" y="21000"/>
                </a:cubicBezTo>
                <a:cubicBezTo>
                  <a:pt x="3505" y="28309"/>
                  <a:pt x="7909" y="28816"/>
                  <a:pt x="11220" y="28816"/>
                </a:cubicBezTo>
                <a:cubicBezTo>
                  <a:pt x="11754" y="28816"/>
                  <a:pt x="12260" y="28803"/>
                  <a:pt x="12705" y="28803"/>
                </a:cubicBezTo>
                <a:cubicBezTo>
                  <a:pt x="13288" y="28803"/>
                  <a:pt x="13766" y="28826"/>
                  <a:pt x="14065" y="28931"/>
                </a:cubicBezTo>
                <a:cubicBezTo>
                  <a:pt x="16005" y="29617"/>
                  <a:pt x="0" y="49658"/>
                  <a:pt x="5391" y="59998"/>
                </a:cubicBezTo>
                <a:cubicBezTo>
                  <a:pt x="7832" y="64678"/>
                  <a:pt x="12158" y="66184"/>
                  <a:pt x="16614" y="66184"/>
                </a:cubicBezTo>
                <a:cubicBezTo>
                  <a:pt x="22001" y="66184"/>
                  <a:pt x="27578" y="63983"/>
                  <a:pt x="30244" y="62529"/>
                </a:cubicBezTo>
                <a:cubicBezTo>
                  <a:pt x="30625" y="62321"/>
                  <a:pt x="30930" y="62225"/>
                  <a:pt x="31174" y="62225"/>
                </a:cubicBezTo>
                <a:cubicBezTo>
                  <a:pt x="34046" y="62225"/>
                  <a:pt x="28323" y="75623"/>
                  <a:pt x="36338" y="78135"/>
                </a:cubicBezTo>
                <a:cubicBezTo>
                  <a:pt x="37390" y="78465"/>
                  <a:pt x="38463" y="78613"/>
                  <a:pt x="39541" y="78613"/>
                </a:cubicBezTo>
                <a:cubicBezTo>
                  <a:pt x="47372" y="78613"/>
                  <a:pt x="55453" y="70810"/>
                  <a:pt x="57655" y="68324"/>
                </a:cubicBezTo>
                <a:cubicBezTo>
                  <a:pt x="59027" y="66774"/>
                  <a:pt x="59953" y="66027"/>
                  <a:pt x="60717" y="66027"/>
                </a:cubicBezTo>
                <a:cubicBezTo>
                  <a:pt x="61857" y="66027"/>
                  <a:pt x="62635" y="67694"/>
                  <a:pt x="63998" y="70840"/>
                </a:cubicBezTo>
                <a:cubicBezTo>
                  <a:pt x="64575" y="72174"/>
                  <a:pt x="65617" y="72745"/>
                  <a:pt x="66946" y="72745"/>
                </a:cubicBezTo>
                <a:cubicBezTo>
                  <a:pt x="72967" y="72745"/>
                  <a:pt x="84897" y="61048"/>
                  <a:pt x="86399" y="55550"/>
                </a:cubicBezTo>
                <a:cubicBezTo>
                  <a:pt x="88236" y="48841"/>
                  <a:pt x="81751" y="49743"/>
                  <a:pt x="80582" y="49584"/>
                </a:cubicBezTo>
                <a:cubicBezTo>
                  <a:pt x="79409" y="49423"/>
                  <a:pt x="89369" y="41709"/>
                  <a:pt x="89685" y="30115"/>
                </a:cubicBezTo>
                <a:cubicBezTo>
                  <a:pt x="89823" y="25060"/>
                  <a:pt x="87261" y="23666"/>
                  <a:pt x="84010" y="23666"/>
                </a:cubicBezTo>
                <a:cubicBezTo>
                  <a:pt x="80008" y="23666"/>
                  <a:pt x="74965" y="25778"/>
                  <a:pt x="72632" y="25778"/>
                </a:cubicBezTo>
                <a:cubicBezTo>
                  <a:pt x="72513" y="25778"/>
                  <a:pt x="72402" y="25772"/>
                  <a:pt x="72298" y="25761"/>
                </a:cubicBezTo>
                <a:cubicBezTo>
                  <a:pt x="68478" y="25342"/>
                  <a:pt x="79604" y="16661"/>
                  <a:pt x="73872" y="7216"/>
                </a:cubicBezTo>
                <a:cubicBezTo>
                  <a:pt x="70807" y="2163"/>
                  <a:pt x="65705" y="58"/>
                  <a:pt x="60299" y="58"/>
                </a:cubicBezTo>
                <a:cubicBezTo>
                  <a:pt x="56154" y="58"/>
                  <a:pt x="51831" y="1295"/>
                  <a:pt x="48107" y="3389"/>
                </a:cubicBezTo>
                <a:cubicBezTo>
                  <a:pt x="44977" y="5150"/>
                  <a:pt x="43022" y="5807"/>
                  <a:pt x="41737" y="5807"/>
                </a:cubicBezTo>
                <a:cubicBezTo>
                  <a:pt x="38368" y="5807"/>
                  <a:pt x="39611" y="1288"/>
                  <a:pt x="36338" y="333"/>
                </a:cubicBezTo>
                <a:cubicBezTo>
                  <a:pt x="35550" y="104"/>
                  <a:pt x="34724" y="0"/>
                  <a:pt x="338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a:off x="274074" y="2870074"/>
            <a:ext cx="2445458" cy="2139649"/>
          </a:xfrm>
          <a:custGeom>
            <a:avLst/>
            <a:gdLst/>
            <a:ahLst/>
            <a:cxnLst/>
            <a:rect l="l" t="t" r="r" b="b"/>
            <a:pathLst>
              <a:path w="89824" h="78613" extrusionOk="0">
                <a:moveTo>
                  <a:pt x="33875" y="0"/>
                </a:moveTo>
                <a:cubicBezTo>
                  <a:pt x="26186" y="0"/>
                  <a:pt x="16641" y="8485"/>
                  <a:pt x="16641" y="8485"/>
                </a:cubicBezTo>
                <a:cubicBezTo>
                  <a:pt x="16641" y="8485"/>
                  <a:pt x="7406" y="15780"/>
                  <a:pt x="5783" y="21000"/>
                </a:cubicBezTo>
                <a:cubicBezTo>
                  <a:pt x="3505" y="28309"/>
                  <a:pt x="7909" y="28816"/>
                  <a:pt x="11220" y="28816"/>
                </a:cubicBezTo>
                <a:cubicBezTo>
                  <a:pt x="11754" y="28816"/>
                  <a:pt x="12260" y="28803"/>
                  <a:pt x="12705" y="28803"/>
                </a:cubicBezTo>
                <a:cubicBezTo>
                  <a:pt x="13288" y="28803"/>
                  <a:pt x="13766" y="28826"/>
                  <a:pt x="14065" y="28931"/>
                </a:cubicBezTo>
                <a:cubicBezTo>
                  <a:pt x="16005" y="29617"/>
                  <a:pt x="0" y="49658"/>
                  <a:pt x="5391" y="59998"/>
                </a:cubicBezTo>
                <a:cubicBezTo>
                  <a:pt x="7832" y="64678"/>
                  <a:pt x="12158" y="66184"/>
                  <a:pt x="16614" y="66184"/>
                </a:cubicBezTo>
                <a:cubicBezTo>
                  <a:pt x="22001" y="66184"/>
                  <a:pt x="27578" y="63983"/>
                  <a:pt x="30244" y="62529"/>
                </a:cubicBezTo>
                <a:cubicBezTo>
                  <a:pt x="30625" y="62321"/>
                  <a:pt x="30930" y="62225"/>
                  <a:pt x="31174" y="62225"/>
                </a:cubicBezTo>
                <a:cubicBezTo>
                  <a:pt x="34046" y="62225"/>
                  <a:pt x="28323" y="75623"/>
                  <a:pt x="36338" y="78135"/>
                </a:cubicBezTo>
                <a:cubicBezTo>
                  <a:pt x="37390" y="78465"/>
                  <a:pt x="38463" y="78613"/>
                  <a:pt x="39541" y="78613"/>
                </a:cubicBezTo>
                <a:cubicBezTo>
                  <a:pt x="47372" y="78613"/>
                  <a:pt x="55453" y="70810"/>
                  <a:pt x="57655" y="68324"/>
                </a:cubicBezTo>
                <a:cubicBezTo>
                  <a:pt x="59027" y="66774"/>
                  <a:pt x="59953" y="66027"/>
                  <a:pt x="60717" y="66027"/>
                </a:cubicBezTo>
                <a:cubicBezTo>
                  <a:pt x="61857" y="66027"/>
                  <a:pt x="62635" y="67694"/>
                  <a:pt x="63998" y="70840"/>
                </a:cubicBezTo>
                <a:cubicBezTo>
                  <a:pt x="64575" y="72174"/>
                  <a:pt x="65617" y="72745"/>
                  <a:pt x="66946" y="72745"/>
                </a:cubicBezTo>
                <a:cubicBezTo>
                  <a:pt x="72967" y="72745"/>
                  <a:pt x="84897" y="61048"/>
                  <a:pt x="86399" y="55550"/>
                </a:cubicBezTo>
                <a:cubicBezTo>
                  <a:pt x="88236" y="48841"/>
                  <a:pt x="81751" y="49743"/>
                  <a:pt x="80582" y="49584"/>
                </a:cubicBezTo>
                <a:cubicBezTo>
                  <a:pt x="79409" y="49423"/>
                  <a:pt x="89369" y="41709"/>
                  <a:pt x="89685" y="30115"/>
                </a:cubicBezTo>
                <a:cubicBezTo>
                  <a:pt x="89823" y="25060"/>
                  <a:pt x="87261" y="23666"/>
                  <a:pt x="84010" y="23666"/>
                </a:cubicBezTo>
                <a:cubicBezTo>
                  <a:pt x="80008" y="23666"/>
                  <a:pt x="74965" y="25778"/>
                  <a:pt x="72632" y="25778"/>
                </a:cubicBezTo>
                <a:cubicBezTo>
                  <a:pt x="72513" y="25778"/>
                  <a:pt x="72402" y="25772"/>
                  <a:pt x="72298" y="25761"/>
                </a:cubicBezTo>
                <a:cubicBezTo>
                  <a:pt x="68478" y="25342"/>
                  <a:pt x="79604" y="16661"/>
                  <a:pt x="73872" y="7216"/>
                </a:cubicBezTo>
                <a:cubicBezTo>
                  <a:pt x="70807" y="2163"/>
                  <a:pt x="65705" y="58"/>
                  <a:pt x="60299" y="58"/>
                </a:cubicBezTo>
                <a:cubicBezTo>
                  <a:pt x="56154" y="58"/>
                  <a:pt x="51831" y="1295"/>
                  <a:pt x="48107" y="3389"/>
                </a:cubicBezTo>
                <a:cubicBezTo>
                  <a:pt x="44977" y="5150"/>
                  <a:pt x="43022" y="5807"/>
                  <a:pt x="41737" y="5807"/>
                </a:cubicBezTo>
                <a:cubicBezTo>
                  <a:pt x="38368" y="5807"/>
                  <a:pt x="39611" y="1288"/>
                  <a:pt x="36338" y="333"/>
                </a:cubicBezTo>
                <a:cubicBezTo>
                  <a:pt x="35550" y="104"/>
                  <a:pt x="34724" y="0"/>
                  <a:pt x="338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a:off x="1820940" y="2979984"/>
            <a:ext cx="2445458" cy="2139649"/>
          </a:xfrm>
          <a:custGeom>
            <a:avLst/>
            <a:gdLst/>
            <a:ahLst/>
            <a:cxnLst/>
            <a:rect l="l" t="t" r="r" b="b"/>
            <a:pathLst>
              <a:path w="89824" h="78613" extrusionOk="0">
                <a:moveTo>
                  <a:pt x="33875" y="0"/>
                </a:moveTo>
                <a:cubicBezTo>
                  <a:pt x="26186" y="0"/>
                  <a:pt x="16641" y="8485"/>
                  <a:pt x="16641" y="8485"/>
                </a:cubicBezTo>
                <a:cubicBezTo>
                  <a:pt x="16641" y="8485"/>
                  <a:pt x="7406" y="15780"/>
                  <a:pt x="5783" y="21000"/>
                </a:cubicBezTo>
                <a:cubicBezTo>
                  <a:pt x="3505" y="28309"/>
                  <a:pt x="7909" y="28816"/>
                  <a:pt x="11220" y="28816"/>
                </a:cubicBezTo>
                <a:cubicBezTo>
                  <a:pt x="11754" y="28816"/>
                  <a:pt x="12260" y="28803"/>
                  <a:pt x="12705" y="28803"/>
                </a:cubicBezTo>
                <a:cubicBezTo>
                  <a:pt x="13288" y="28803"/>
                  <a:pt x="13766" y="28826"/>
                  <a:pt x="14065" y="28931"/>
                </a:cubicBezTo>
                <a:cubicBezTo>
                  <a:pt x="16005" y="29617"/>
                  <a:pt x="0" y="49658"/>
                  <a:pt x="5391" y="59998"/>
                </a:cubicBezTo>
                <a:cubicBezTo>
                  <a:pt x="7832" y="64678"/>
                  <a:pt x="12158" y="66184"/>
                  <a:pt x="16614" y="66184"/>
                </a:cubicBezTo>
                <a:cubicBezTo>
                  <a:pt x="22001" y="66184"/>
                  <a:pt x="27578" y="63983"/>
                  <a:pt x="30244" y="62529"/>
                </a:cubicBezTo>
                <a:cubicBezTo>
                  <a:pt x="30625" y="62321"/>
                  <a:pt x="30930" y="62225"/>
                  <a:pt x="31174" y="62225"/>
                </a:cubicBezTo>
                <a:cubicBezTo>
                  <a:pt x="34046" y="62225"/>
                  <a:pt x="28323" y="75623"/>
                  <a:pt x="36338" y="78135"/>
                </a:cubicBezTo>
                <a:cubicBezTo>
                  <a:pt x="37390" y="78465"/>
                  <a:pt x="38463" y="78613"/>
                  <a:pt x="39541" y="78613"/>
                </a:cubicBezTo>
                <a:cubicBezTo>
                  <a:pt x="47372" y="78613"/>
                  <a:pt x="55453" y="70810"/>
                  <a:pt x="57655" y="68324"/>
                </a:cubicBezTo>
                <a:cubicBezTo>
                  <a:pt x="59027" y="66774"/>
                  <a:pt x="59953" y="66027"/>
                  <a:pt x="60717" y="66027"/>
                </a:cubicBezTo>
                <a:cubicBezTo>
                  <a:pt x="61857" y="66027"/>
                  <a:pt x="62635" y="67694"/>
                  <a:pt x="63998" y="70840"/>
                </a:cubicBezTo>
                <a:cubicBezTo>
                  <a:pt x="64575" y="72174"/>
                  <a:pt x="65617" y="72745"/>
                  <a:pt x="66946" y="72745"/>
                </a:cubicBezTo>
                <a:cubicBezTo>
                  <a:pt x="72967" y="72745"/>
                  <a:pt x="84897" y="61048"/>
                  <a:pt x="86399" y="55550"/>
                </a:cubicBezTo>
                <a:cubicBezTo>
                  <a:pt x="88236" y="48841"/>
                  <a:pt x="81751" y="49743"/>
                  <a:pt x="80582" y="49584"/>
                </a:cubicBezTo>
                <a:cubicBezTo>
                  <a:pt x="79409" y="49423"/>
                  <a:pt x="89369" y="41709"/>
                  <a:pt x="89685" y="30115"/>
                </a:cubicBezTo>
                <a:cubicBezTo>
                  <a:pt x="89823" y="25060"/>
                  <a:pt x="87261" y="23666"/>
                  <a:pt x="84010" y="23666"/>
                </a:cubicBezTo>
                <a:cubicBezTo>
                  <a:pt x="80008" y="23666"/>
                  <a:pt x="74965" y="25778"/>
                  <a:pt x="72632" y="25778"/>
                </a:cubicBezTo>
                <a:cubicBezTo>
                  <a:pt x="72513" y="25778"/>
                  <a:pt x="72402" y="25772"/>
                  <a:pt x="72298" y="25761"/>
                </a:cubicBezTo>
                <a:cubicBezTo>
                  <a:pt x="68478" y="25342"/>
                  <a:pt x="79604" y="16661"/>
                  <a:pt x="73872" y="7216"/>
                </a:cubicBezTo>
                <a:cubicBezTo>
                  <a:pt x="70807" y="2163"/>
                  <a:pt x="65705" y="58"/>
                  <a:pt x="60299" y="58"/>
                </a:cubicBezTo>
                <a:cubicBezTo>
                  <a:pt x="56154" y="58"/>
                  <a:pt x="51831" y="1295"/>
                  <a:pt x="48107" y="3389"/>
                </a:cubicBezTo>
                <a:cubicBezTo>
                  <a:pt x="44977" y="5150"/>
                  <a:pt x="43022" y="5807"/>
                  <a:pt x="41737" y="5807"/>
                </a:cubicBezTo>
                <a:cubicBezTo>
                  <a:pt x="38368" y="5807"/>
                  <a:pt x="39611" y="1288"/>
                  <a:pt x="36338" y="333"/>
                </a:cubicBezTo>
                <a:cubicBezTo>
                  <a:pt x="35550" y="104"/>
                  <a:pt x="34724" y="0"/>
                  <a:pt x="338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3" name="Google Shape;1073;p44"/>
          <p:cNvGrpSpPr/>
          <p:nvPr/>
        </p:nvGrpSpPr>
        <p:grpSpPr>
          <a:xfrm flipH="1">
            <a:off x="2208412" y="2911970"/>
            <a:ext cx="2132846" cy="2231530"/>
            <a:chOff x="2647555" y="1293501"/>
            <a:chExt cx="1562598" cy="1634897"/>
          </a:xfrm>
        </p:grpSpPr>
        <p:grpSp>
          <p:nvGrpSpPr>
            <p:cNvPr id="1074" name="Google Shape;1074;p44"/>
            <p:cNvGrpSpPr/>
            <p:nvPr/>
          </p:nvGrpSpPr>
          <p:grpSpPr>
            <a:xfrm>
              <a:off x="2647555" y="1293501"/>
              <a:ext cx="1562598" cy="1634897"/>
              <a:chOff x="2374502" y="1486850"/>
              <a:chExt cx="2566264" cy="2685001"/>
            </a:xfrm>
          </p:grpSpPr>
          <p:sp>
            <p:nvSpPr>
              <p:cNvPr id="1075" name="Google Shape;1075;p44"/>
              <p:cNvSpPr/>
              <p:nvPr/>
            </p:nvSpPr>
            <p:spPr>
              <a:xfrm>
                <a:off x="3306860" y="1486850"/>
                <a:ext cx="591369" cy="573811"/>
              </a:xfrm>
              <a:custGeom>
                <a:avLst/>
                <a:gdLst/>
                <a:ahLst/>
                <a:cxnLst/>
                <a:rect l="l" t="t" r="r" b="b"/>
                <a:pathLst>
                  <a:path w="6231" h="6046" extrusionOk="0">
                    <a:moveTo>
                      <a:pt x="4021" y="1"/>
                    </a:moveTo>
                    <a:cubicBezTo>
                      <a:pt x="3297" y="1"/>
                      <a:pt x="3087" y="321"/>
                      <a:pt x="3087" y="321"/>
                    </a:cubicBezTo>
                    <a:cubicBezTo>
                      <a:pt x="3087" y="321"/>
                      <a:pt x="2955" y="156"/>
                      <a:pt x="2607" y="156"/>
                    </a:cubicBezTo>
                    <a:cubicBezTo>
                      <a:pt x="2397" y="156"/>
                      <a:pt x="2107" y="217"/>
                      <a:pt x="1721" y="411"/>
                    </a:cubicBezTo>
                    <a:cubicBezTo>
                      <a:pt x="697" y="923"/>
                      <a:pt x="1" y="2850"/>
                      <a:pt x="942" y="4036"/>
                    </a:cubicBezTo>
                    <a:cubicBezTo>
                      <a:pt x="1882" y="5221"/>
                      <a:pt x="897" y="5579"/>
                      <a:pt x="987" y="5669"/>
                    </a:cubicBezTo>
                    <a:cubicBezTo>
                      <a:pt x="1037" y="5717"/>
                      <a:pt x="1515" y="6046"/>
                      <a:pt x="2020" y="6046"/>
                    </a:cubicBezTo>
                    <a:cubicBezTo>
                      <a:pt x="2430" y="6046"/>
                      <a:pt x="2858" y="5829"/>
                      <a:pt x="3087" y="5068"/>
                    </a:cubicBezTo>
                    <a:cubicBezTo>
                      <a:pt x="3595" y="3369"/>
                      <a:pt x="6230" y="4258"/>
                      <a:pt x="5432" y="1472"/>
                    </a:cubicBezTo>
                    <a:cubicBezTo>
                      <a:pt x="5432" y="1472"/>
                      <a:pt x="5116" y="77"/>
                      <a:pt x="4227" y="9"/>
                    </a:cubicBezTo>
                    <a:cubicBezTo>
                      <a:pt x="4154" y="3"/>
                      <a:pt x="4085" y="1"/>
                      <a:pt x="4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a:off x="3219356" y="2218768"/>
                <a:ext cx="795704" cy="347646"/>
              </a:xfrm>
              <a:custGeom>
                <a:avLst/>
                <a:gdLst/>
                <a:ahLst/>
                <a:cxnLst/>
                <a:rect l="l" t="t" r="r" b="b"/>
                <a:pathLst>
                  <a:path w="8384" h="3663" extrusionOk="0">
                    <a:moveTo>
                      <a:pt x="4432" y="1"/>
                    </a:moveTo>
                    <a:cubicBezTo>
                      <a:pt x="3669" y="1"/>
                      <a:pt x="2899" y="73"/>
                      <a:pt x="2240" y="197"/>
                    </a:cubicBezTo>
                    <a:cubicBezTo>
                      <a:pt x="0" y="615"/>
                      <a:pt x="302" y="1951"/>
                      <a:pt x="302" y="1951"/>
                    </a:cubicBezTo>
                    <a:cubicBezTo>
                      <a:pt x="1344" y="3203"/>
                      <a:pt x="2811" y="3662"/>
                      <a:pt x="4200" y="3662"/>
                    </a:cubicBezTo>
                    <a:cubicBezTo>
                      <a:pt x="6387" y="3662"/>
                      <a:pt x="8384" y="2524"/>
                      <a:pt x="8236" y="1548"/>
                    </a:cubicBezTo>
                    <a:cubicBezTo>
                      <a:pt x="8068" y="419"/>
                      <a:pt x="6267" y="1"/>
                      <a:pt x="4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4"/>
              <p:cNvSpPr/>
              <p:nvPr/>
            </p:nvSpPr>
            <p:spPr>
              <a:xfrm>
                <a:off x="4690116" y="3938284"/>
                <a:ext cx="250651" cy="233567"/>
              </a:xfrm>
              <a:custGeom>
                <a:avLst/>
                <a:gdLst/>
                <a:ahLst/>
                <a:cxnLst/>
                <a:rect l="l" t="t" r="r" b="b"/>
                <a:pathLst>
                  <a:path w="2641" h="2461" extrusionOk="0">
                    <a:moveTo>
                      <a:pt x="569" y="0"/>
                    </a:moveTo>
                    <a:cubicBezTo>
                      <a:pt x="261" y="0"/>
                      <a:pt x="0" y="146"/>
                      <a:pt x="94" y="575"/>
                    </a:cubicBezTo>
                    <a:cubicBezTo>
                      <a:pt x="263" y="1337"/>
                      <a:pt x="1789" y="2461"/>
                      <a:pt x="2061" y="2461"/>
                    </a:cubicBezTo>
                    <a:cubicBezTo>
                      <a:pt x="2073" y="2461"/>
                      <a:pt x="2082" y="2459"/>
                      <a:pt x="2089" y="2454"/>
                    </a:cubicBezTo>
                    <a:cubicBezTo>
                      <a:pt x="2217" y="2375"/>
                      <a:pt x="1360" y="1307"/>
                      <a:pt x="1359" y="1306"/>
                    </a:cubicBezTo>
                    <a:lnTo>
                      <a:pt x="1359" y="1306"/>
                    </a:lnTo>
                    <a:cubicBezTo>
                      <a:pt x="1360" y="1307"/>
                      <a:pt x="2274" y="2420"/>
                      <a:pt x="2454" y="2420"/>
                    </a:cubicBezTo>
                    <a:cubicBezTo>
                      <a:pt x="2471" y="2420"/>
                      <a:pt x="2481" y="2411"/>
                      <a:pt x="2484" y="2390"/>
                    </a:cubicBezTo>
                    <a:cubicBezTo>
                      <a:pt x="2518" y="2149"/>
                      <a:pt x="1788" y="1027"/>
                      <a:pt x="1788" y="1027"/>
                    </a:cubicBezTo>
                    <a:lnTo>
                      <a:pt x="1788" y="1027"/>
                    </a:lnTo>
                    <a:cubicBezTo>
                      <a:pt x="1788" y="1027"/>
                      <a:pt x="2322" y="1716"/>
                      <a:pt x="2443" y="1900"/>
                    </a:cubicBezTo>
                    <a:cubicBezTo>
                      <a:pt x="2488" y="1972"/>
                      <a:pt x="2542" y="2021"/>
                      <a:pt x="2577" y="2021"/>
                    </a:cubicBezTo>
                    <a:cubicBezTo>
                      <a:pt x="2633" y="2021"/>
                      <a:pt x="2641" y="1896"/>
                      <a:pt x="2488" y="1536"/>
                    </a:cubicBezTo>
                    <a:cubicBezTo>
                      <a:pt x="2186" y="828"/>
                      <a:pt x="1261" y="229"/>
                      <a:pt x="1261" y="229"/>
                    </a:cubicBezTo>
                    <a:cubicBezTo>
                      <a:pt x="1122" y="105"/>
                      <a:pt x="829" y="0"/>
                      <a:pt x="569" y="0"/>
                    </a:cubicBezTo>
                    <a:close/>
                  </a:path>
                </a:pathLst>
              </a:custGeom>
              <a:solidFill>
                <a:srgbClr val="F6C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4"/>
              <p:cNvSpPr/>
              <p:nvPr/>
            </p:nvSpPr>
            <p:spPr>
              <a:xfrm>
                <a:off x="2989968" y="1880617"/>
                <a:ext cx="1248698" cy="1951203"/>
              </a:xfrm>
              <a:custGeom>
                <a:avLst/>
                <a:gdLst/>
                <a:ahLst/>
                <a:cxnLst/>
                <a:rect l="l" t="t" r="r" b="b"/>
                <a:pathLst>
                  <a:path w="13157" h="20559" extrusionOk="0">
                    <a:moveTo>
                      <a:pt x="5597" y="0"/>
                    </a:moveTo>
                    <a:cubicBezTo>
                      <a:pt x="5418" y="0"/>
                      <a:pt x="5289" y="37"/>
                      <a:pt x="5263" y="136"/>
                    </a:cubicBezTo>
                    <a:cubicBezTo>
                      <a:pt x="5263" y="136"/>
                      <a:pt x="6023" y="4076"/>
                      <a:pt x="5617" y="4965"/>
                    </a:cubicBezTo>
                    <a:cubicBezTo>
                      <a:pt x="5210" y="5853"/>
                      <a:pt x="1597" y="5443"/>
                      <a:pt x="799" y="7170"/>
                    </a:cubicBezTo>
                    <a:cubicBezTo>
                      <a:pt x="1" y="8898"/>
                      <a:pt x="1220" y="20559"/>
                      <a:pt x="1220" y="20559"/>
                    </a:cubicBezTo>
                    <a:lnTo>
                      <a:pt x="12099" y="20559"/>
                    </a:lnTo>
                    <a:cubicBezTo>
                      <a:pt x="12099" y="20559"/>
                      <a:pt x="13156" y="5853"/>
                      <a:pt x="10672" y="5499"/>
                    </a:cubicBezTo>
                    <a:cubicBezTo>
                      <a:pt x="8188" y="5142"/>
                      <a:pt x="8030" y="5589"/>
                      <a:pt x="7804" y="4385"/>
                    </a:cubicBezTo>
                    <a:cubicBezTo>
                      <a:pt x="7578" y="3177"/>
                      <a:pt x="7198" y="358"/>
                      <a:pt x="7198" y="358"/>
                    </a:cubicBezTo>
                    <a:cubicBezTo>
                      <a:pt x="7198" y="358"/>
                      <a:pt x="6154" y="0"/>
                      <a:pt x="5597" y="0"/>
                    </a:cubicBezTo>
                    <a:close/>
                  </a:path>
                </a:pathLst>
              </a:custGeom>
              <a:solidFill>
                <a:srgbClr val="F6C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a:off x="3018630" y="2376028"/>
                <a:ext cx="1181124" cy="1728360"/>
              </a:xfrm>
              <a:custGeom>
                <a:avLst/>
                <a:gdLst/>
                <a:ahLst/>
                <a:cxnLst/>
                <a:rect l="l" t="t" r="r" b="b"/>
                <a:pathLst>
                  <a:path w="12445" h="18211" extrusionOk="0">
                    <a:moveTo>
                      <a:pt x="8558" y="0"/>
                    </a:moveTo>
                    <a:cubicBezTo>
                      <a:pt x="8199" y="0"/>
                      <a:pt x="7957" y="30"/>
                      <a:pt x="7957" y="30"/>
                    </a:cubicBezTo>
                    <a:cubicBezTo>
                      <a:pt x="7957" y="30"/>
                      <a:pt x="8781" y="2677"/>
                      <a:pt x="7742" y="2808"/>
                    </a:cubicBezTo>
                    <a:cubicBezTo>
                      <a:pt x="7615" y="2824"/>
                      <a:pt x="7493" y="2832"/>
                      <a:pt x="7376" y="2832"/>
                    </a:cubicBezTo>
                    <a:cubicBezTo>
                      <a:pt x="5186" y="2832"/>
                      <a:pt x="4766" y="162"/>
                      <a:pt x="4766" y="162"/>
                    </a:cubicBezTo>
                    <a:cubicBezTo>
                      <a:pt x="4766" y="162"/>
                      <a:pt x="4274" y="76"/>
                      <a:pt x="3627" y="76"/>
                    </a:cubicBezTo>
                    <a:cubicBezTo>
                      <a:pt x="2718" y="76"/>
                      <a:pt x="1504" y="246"/>
                      <a:pt x="918" y="1062"/>
                    </a:cubicBezTo>
                    <a:cubicBezTo>
                      <a:pt x="0" y="2346"/>
                      <a:pt x="289" y="18211"/>
                      <a:pt x="289" y="18211"/>
                    </a:cubicBezTo>
                    <a:lnTo>
                      <a:pt x="12444" y="18211"/>
                    </a:lnTo>
                    <a:cubicBezTo>
                      <a:pt x="12444" y="18211"/>
                      <a:pt x="12101" y="2655"/>
                      <a:pt x="11326" y="1179"/>
                    </a:cubicBezTo>
                    <a:cubicBezTo>
                      <a:pt x="10790" y="156"/>
                      <a:pt x="9373" y="0"/>
                      <a:pt x="85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a:off x="3366840" y="2365589"/>
                <a:ext cx="634267" cy="1738800"/>
              </a:xfrm>
              <a:custGeom>
                <a:avLst/>
                <a:gdLst/>
                <a:ahLst/>
                <a:cxnLst/>
                <a:rect l="l" t="t" r="r" b="b"/>
                <a:pathLst>
                  <a:path w="6683" h="18321" extrusionOk="0">
                    <a:moveTo>
                      <a:pt x="1358" y="1"/>
                    </a:moveTo>
                    <a:cubicBezTo>
                      <a:pt x="947" y="1"/>
                      <a:pt x="1" y="186"/>
                      <a:pt x="1" y="186"/>
                    </a:cubicBezTo>
                    <a:cubicBezTo>
                      <a:pt x="1" y="186"/>
                      <a:pt x="298" y="7244"/>
                      <a:pt x="656" y="9163"/>
                    </a:cubicBezTo>
                    <a:cubicBezTo>
                      <a:pt x="1017" y="11086"/>
                      <a:pt x="656" y="18321"/>
                      <a:pt x="656" y="18321"/>
                    </a:cubicBezTo>
                    <a:lnTo>
                      <a:pt x="6682" y="18321"/>
                    </a:lnTo>
                    <a:cubicBezTo>
                      <a:pt x="6682" y="18321"/>
                      <a:pt x="6219" y="5331"/>
                      <a:pt x="6272" y="3637"/>
                    </a:cubicBezTo>
                    <a:cubicBezTo>
                      <a:pt x="6328" y="1944"/>
                      <a:pt x="6088" y="239"/>
                      <a:pt x="6088" y="239"/>
                    </a:cubicBezTo>
                    <a:lnTo>
                      <a:pt x="4288" y="140"/>
                    </a:lnTo>
                    <a:lnTo>
                      <a:pt x="4288" y="140"/>
                    </a:lnTo>
                    <a:cubicBezTo>
                      <a:pt x="4288" y="140"/>
                      <a:pt x="4476" y="2075"/>
                      <a:pt x="3343" y="2196"/>
                    </a:cubicBezTo>
                    <a:cubicBezTo>
                      <a:pt x="3315" y="2198"/>
                      <a:pt x="3287" y="2200"/>
                      <a:pt x="3260" y="2200"/>
                    </a:cubicBezTo>
                    <a:cubicBezTo>
                      <a:pt x="2189" y="2200"/>
                      <a:pt x="1775" y="16"/>
                      <a:pt x="1401" y="1"/>
                    </a:cubicBezTo>
                    <a:cubicBezTo>
                      <a:pt x="1388" y="1"/>
                      <a:pt x="1373" y="1"/>
                      <a:pt x="1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a:off x="3366840" y="2630852"/>
                <a:ext cx="634931" cy="82000"/>
              </a:xfrm>
              <a:custGeom>
                <a:avLst/>
                <a:gdLst/>
                <a:ahLst/>
                <a:cxnLst/>
                <a:rect l="l" t="t" r="r" b="b"/>
                <a:pathLst>
                  <a:path w="6690" h="864" extrusionOk="0">
                    <a:moveTo>
                      <a:pt x="5587" y="1"/>
                    </a:moveTo>
                    <a:cubicBezTo>
                      <a:pt x="4920" y="1"/>
                      <a:pt x="4061" y="28"/>
                      <a:pt x="3343" y="142"/>
                    </a:cubicBezTo>
                    <a:cubicBezTo>
                      <a:pt x="2997" y="197"/>
                      <a:pt x="2617" y="218"/>
                      <a:pt x="2243" y="218"/>
                    </a:cubicBezTo>
                    <a:cubicBezTo>
                      <a:pt x="1100" y="218"/>
                      <a:pt x="1" y="26"/>
                      <a:pt x="1" y="26"/>
                    </a:cubicBezTo>
                    <a:lnTo>
                      <a:pt x="1" y="805"/>
                    </a:lnTo>
                    <a:cubicBezTo>
                      <a:pt x="1" y="805"/>
                      <a:pt x="698" y="864"/>
                      <a:pt x="1405" y="864"/>
                    </a:cubicBezTo>
                    <a:cubicBezTo>
                      <a:pt x="1630" y="864"/>
                      <a:pt x="1855" y="858"/>
                      <a:pt x="2060" y="842"/>
                    </a:cubicBezTo>
                    <a:cubicBezTo>
                      <a:pt x="2544" y="808"/>
                      <a:pt x="3976" y="801"/>
                      <a:pt x="5120" y="801"/>
                    </a:cubicBezTo>
                    <a:cubicBezTo>
                      <a:pt x="5987" y="801"/>
                      <a:pt x="6689" y="805"/>
                      <a:pt x="6689" y="805"/>
                    </a:cubicBezTo>
                    <a:lnTo>
                      <a:pt x="6682" y="26"/>
                    </a:lnTo>
                    <a:cubicBezTo>
                      <a:pt x="6682" y="26"/>
                      <a:pt x="6221" y="1"/>
                      <a:pt x="55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a:off x="3366840" y="2799975"/>
                <a:ext cx="634931" cy="82000"/>
              </a:xfrm>
              <a:custGeom>
                <a:avLst/>
                <a:gdLst/>
                <a:ahLst/>
                <a:cxnLst/>
                <a:rect l="l" t="t" r="r" b="b"/>
                <a:pathLst>
                  <a:path w="6690" h="864" extrusionOk="0">
                    <a:moveTo>
                      <a:pt x="5605" y="0"/>
                    </a:moveTo>
                    <a:cubicBezTo>
                      <a:pt x="4935" y="0"/>
                      <a:pt x="4067" y="28"/>
                      <a:pt x="3343" y="141"/>
                    </a:cubicBezTo>
                    <a:cubicBezTo>
                      <a:pt x="2997" y="196"/>
                      <a:pt x="2617" y="216"/>
                      <a:pt x="2243" y="216"/>
                    </a:cubicBezTo>
                    <a:cubicBezTo>
                      <a:pt x="1100" y="216"/>
                      <a:pt x="1" y="24"/>
                      <a:pt x="1" y="24"/>
                    </a:cubicBezTo>
                    <a:lnTo>
                      <a:pt x="1" y="803"/>
                    </a:lnTo>
                    <a:cubicBezTo>
                      <a:pt x="1" y="803"/>
                      <a:pt x="720" y="864"/>
                      <a:pt x="1439" y="864"/>
                    </a:cubicBezTo>
                    <a:cubicBezTo>
                      <a:pt x="1652" y="864"/>
                      <a:pt x="1865" y="858"/>
                      <a:pt x="2060" y="844"/>
                    </a:cubicBezTo>
                    <a:cubicBezTo>
                      <a:pt x="2559" y="807"/>
                      <a:pt x="4066" y="799"/>
                      <a:pt x="5227" y="799"/>
                    </a:cubicBezTo>
                    <a:cubicBezTo>
                      <a:pt x="6044" y="799"/>
                      <a:pt x="6689" y="803"/>
                      <a:pt x="6689" y="803"/>
                    </a:cubicBezTo>
                    <a:lnTo>
                      <a:pt x="6682" y="24"/>
                    </a:lnTo>
                    <a:cubicBezTo>
                      <a:pt x="6682" y="24"/>
                      <a:pt x="6230" y="0"/>
                      <a:pt x="5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a:off x="3366840" y="2960178"/>
                <a:ext cx="634931" cy="81905"/>
              </a:xfrm>
              <a:custGeom>
                <a:avLst/>
                <a:gdLst/>
                <a:ahLst/>
                <a:cxnLst/>
                <a:rect l="l" t="t" r="r" b="b"/>
                <a:pathLst>
                  <a:path w="6690" h="863" extrusionOk="0">
                    <a:moveTo>
                      <a:pt x="5571" y="1"/>
                    </a:moveTo>
                    <a:cubicBezTo>
                      <a:pt x="4906" y="1"/>
                      <a:pt x="4055" y="28"/>
                      <a:pt x="3343" y="139"/>
                    </a:cubicBezTo>
                    <a:cubicBezTo>
                      <a:pt x="2994" y="195"/>
                      <a:pt x="2611" y="215"/>
                      <a:pt x="2233" y="215"/>
                    </a:cubicBezTo>
                    <a:cubicBezTo>
                      <a:pt x="1094" y="215"/>
                      <a:pt x="1" y="26"/>
                      <a:pt x="1" y="26"/>
                    </a:cubicBezTo>
                    <a:lnTo>
                      <a:pt x="1" y="802"/>
                    </a:lnTo>
                    <a:cubicBezTo>
                      <a:pt x="1" y="802"/>
                      <a:pt x="720" y="862"/>
                      <a:pt x="1439" y="862"/>
                    </a:cubicBezTo>
                    <a:cubicBezTo>
                      <a:pt x="1652" y="862"/>
                      <a:pt x="1865" y="857"/>
                      <a:pt x="2060" y="843"/>
                    </a:cubicBezTo>
                    <a:cubicBezTo>
                      <a:pt x="2559" y="805"/>
                      <a:pt x="4066" y="798"/>
                      <a:pt x="5227" y="798"/>
                    </a:cubicBezTo>
                    <a:cubicBezTo>
                      <a:pt x="6044" y="798"/>
                      <a:pt x="6689" y="802"/>
                      <a:pt x="6689" y="802"/>
                    </a:cubicBezTo>
                    <a:lnTo>
                      <a:pt x="6682" y="26"/>
                    </a:lnTo>
                    <a:cubicBezTo>
                      <a:pt x="6682" y="26"/>
                      <a:pt x="6214" y="1"/>
                      <a:pt x="55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a:off x="3366840" y="3129206"/>
                <a:ext cx="634931" cy="81810"/>
              </a:xfrm>
              <a:custGeom>
                <a:avLst/>
                <a:gdLst/>
                <a:ahLst/>
                <a:cxnLst/>
                <a:rect l="l" t="t" r="r" b="b"/>
                <a:pathLst>
                  <a:path w="6690" h="862" extrusionOk="0">
                    <a:moveTo>
                      <a:pt x="5571" y="0"/>
                    </a:moveTo>
                    <a:cubicBezTo>
                      <a:pt x="4906" y="0"/>
                      <a:pt x="4055" y="28"/>
                      <a:pt x="3343" y="139"/>
                    </a:cubicBezTo>
                    <a:cubicBezTo>
                      <a:pt x="2994" y="194"/>
                      <a:pt x="2612" y="215"/>
                      <a:pt x="2235" y="215"/>
                    </a:cubicBezTo>
                    <a:cubicBezTo>
                      <a:pt x="1095" y="215"/>
                      <a:pt x="1" y="26"/>
                      <a:pt x="1" y="26"/>
                    </a:cubicBezTo>
                    <a:lnTo>
                      <a:pt x="1" y="801"/>
                    </a:lnTo>
                    <a:cubicBezTo>
                      <a:pt x="1" y="801"/>
                      <a:pt x="722" y="861"/>
                      <a:pt x="1442" y="861"/>
                    </a:cubicBezTo>
                    <a:cubicBezTo>
                      <a:pt x="1654" y="861"/>
                      <a:pt x="1866" y="856"/>
                      <a:pt x="2060" y="843"/>
                    </a:cubicBezTo>
                    <a:cubicBezTo>
                      <a:pt x="2559" y="805"/>
                      <a:pt x="4066" y="797"/>
                      <a:pt x="5227" y="797"/>
                    </a:cubicBezTo>
                    <a:cubicBezTo>
                      <a:pt x="6044" y="797"/>
                      <a:pt x="6689" y="801"/>
                      <a:pt x="6689" y="801"/>
                    </a:cubicBezTo>
                    <a:lnTo>
                      <a:pt x="6682" y="26"/>
                    </a:lnTo>
                    <a:cubicBezTo>
                      <a:pt x="6682" y="26"/>
                      <a:pt x="6214" y="0"/>
                      <a:pt x="5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a:off x="3366840" y="3279728"/>
                <a:ext cx="657804" cy="82000"/>
              </a:xfrm>
              <a:custGeom>
                <a:avLst/>
                <a:gdLst/>
                <a:ahLst/>
                <a:cxnLst/>
                <a:rect l="l" t="t" r="r" b="b"/>
                <a:pathLst>
                  <a:path w="6931" h="864" extrusionOk="0">
                    <a:moveTo>
                      <a:pt x="5806" y="1"/>
                    </a:moveTo>
                    <a:cubicBezTo>
                      <a:pt x="5112" y="1"/>
                      <a:pt x="4211" y="28"/>
                      <a:pt x="3460" y="141"/>
                    </a:cubicBezTo>
                    <a:cubicBezTo>
                      <a:pt x="3102" y="196"/>
                      <a:pt x="2710" y="217"/>
                      <a:pt x="2322" y="217"/>
                    </a:cubicBezTo>
                    <a:cubicBezTo>
                      <a:pt x="1141" y="217"/>
                      <a:pt x="1" y="24"/>
                      <a:pt x="1" y="24"/>
                    </a:cubicBezTo>
                    <a:lnTo>
                      <a:pt x="1" y="803"/>
                    </a:lnTo>
                    <a:cubicBezTo>
                      <a:pt x="1" y="803"/>
                      <a:pt x="744" y="864"/>
                      <a:pt x="1488" y="864"/>
                    </a:cubicBezTo>
                    <a:cubicBezTo>
                      <a:pt x="1709" y="864"/>
                      <a:pt x="1930" y="859"/>
                      <a:pt x="2131" y="845"/>
                    </a:cubicBezTo>
                    <a:cubicBezTo>
                      <a:pt x="2648" y="807"/>
                      <a:pt x="4211" y="799"/>
                      <a:pt x="5414" y="799"/>
                    </a:cubicBezTo>
                    <a:cubicBezTo>
                      <a:pt x="6261" y="799"/>
                      <a:pt x="6931" y="803"/>
                      <a:pt x="6931" y="803"/>
                    </a:cubicBezTo>
                    <a:lnTo>
                      <a:pt x="6923" y="24"/>
                    </a:lnTo>
                    <a:cubicBezTo>
                      <a:pt x="6923" y="24"/>
                      <a:pt x="6455" y="1"/>
                      <a:pt x="58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4"/>
              <p:cNvSpPr/>
              <p:nvPr/>
            </p:nvSpPr>
            <p:spPr>
              <a:xfrm>
                <a:off x="3366840" y="3939707"/>
                <a:ext cx="657804" cy="81905"/>
              </a:xfrm>
              <a:custGeom>
                <a:avLst/>
                <a:gdLst/>
                <a:ahLst/>
                <a:cxnLst/>
                <a:rect l="l" t="t" r="r" b="b"/>
                <a:pathLst>
                  <a:path w="6931" h="863" extrusionOk="0">
                    <a:moveTo>
                      <a:pt x="5771" y="1"/>
                    </a:moveTo>
                    <a:cubicBezTo>
                      <a:pt x="5082" y="1"/>
                      <a:pt x="4199" y="28"/>
                      <a:pt x="3460" y="139"/>
                    </a:cubicBezTo>
                    <a:cubicBezTo>
                      <a:pt x="3099" y="195"/>
                      <a:pt x="2703" y="215"/>
                      <a:pt x="2313" y="215"/>
                    </a:cubicBezTo>
                    <a:cubicBezTo>
                      <a:pt x="1135" y="215"/>
                      <a:pt x="1" y="26"/>
                      <a:pt x="1" y="26"/>
                    </a:cubicBezTo>
                    <a:lnTo>
                      <a:pt x="1" y="801"/>
                    </a:lnTo>
                    <a:cubicBezTo>
                      <a:pt x="1" y="801"/>
                      <a:pt x="744" y="862"/>
                      <a:pt x="1488" y="862"/>
                    </a:cubicBezTo>
                    <a:cubicBezTo>
                      <a:pt x="1709" y="862"/>
                      <a:pt x="1930" y="857"/>
                      <a:pt x="2131" y="843"/>
                    </a:cubicBezTo>
                    <a:cubicBezTo>
                      <a:pt x="2648" y="805"/>
                      <a:pt x="4211" y="798"/>
                      <a:pt x="5414" y="798"/>
                    </a:cubicBezTo>
                    <a:cubicBezTo>
                      <a:pt x="6261" y="798"/>
                      <a:pt x="6931" y="801"/>
                      <a:pt x="6931" y="801"/>
                    </a:cubicBezTo>
                    <a:lnTo>
                      <a:pt x="6923" y="26"/>
                    </a:lnTo>
                    <a:cubicBezTo>
                      <a:pt x="6923" y="26"/>
                      <a:pt x="6438" y="1"/>
                      <a:pt x="5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4"/>
              <p:cNvSpPr/>
              <p:nvPr/>
            </p:nvSpPr>
            <p:spPr>
              <a:xfrm>
                <a:off x="3366840" y="3448946"/>
                <a:ext cx="657804" cy="81810"/>
              </a:xfrm>
              <a:custGeom>
                <a:avLst/>
                <a:gdLst/>
                <a:ahLst/>
                <a:cxnLst/>
                <a:rect l="l" t="t" r="r" b="b"/>
                <a:pathLst>
                  <a:path w="6931" h="862" extrusionOk="0">
                    <a:moveTo>
                      <a:pt x="5771" y="0"/>
                    </a:moveTo>
                    <a:cubicBezTo>
                      <a:pt x="5082" y="0"/>
                      <a:pt x="4199" y="27"/>
                      <a:pt x="3460" y="139"/>
                    </a:cubicBezTo>
                    <a:cubicBezTo>
                      <a:pt x="3099" y="194"/>
                      <a:pt x="2703" y="215"/>
                      <a:pt x="2313" y="215"/>
                    </a:cubicBezTo>
                    <a:cubicBezTo>
                      <a:pt x="1135" y="215"/>
                      <a:pt x="1" y="26"/>
                      <a:pt x="1" y="26"/>
                    </a:cubicBezTo>
                    <a:lnTo>
                      <a:pt x="1" y="801"/>
                    </a:lnTo>
                    <a:cubicBezTo>
                      <a:pt x="1" y="801"/>
                      <a:pt x="744" y="861"/>
                      <a:pt x="1488" y="861"/>
                    </a:cubicBezTo>
                    <a:cubicBezTo>
                      <a:pt x="1709" y="861"/>
                      <a:pt x="1930" y="856"/>
                      <a:pt x="2131" y="842"/>
                    </a:cubicBezTo>
                    <a:cubicBezTo>
                      <a:pt x="2648" y="805"/>
                      <a:pt x="4211" y="797"/>
                      <a:pt x="5414" y="797"/>
                    </a:cubicBezTo>
                    <a:cubicBezTo>
                      <a:pt x="6261" y="797"/>
                      <a:pt x="6931" y="801"/>
                      <a:pt x="6931" y="801"/>
                    </a:cubicBezTo>
                    <a:lnTo>
                      <a:pt x="6923" y="26"/>
                    </a:lnTo>
                    <a:cubicBezTo>
                      <a:pt x="6923" y="26"/>
                      <a:pt x="6438" y="0"/>
                      <a:pt x="5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a:off x="3366840" y="3608958"/>
                <a:ext cx="657804" cy="81810"/>
              </a:xfrm>
              <a:custGeom>
                <a:avLst/>
                <a:gdLst/>
                <a:ahLst/>
                <a:cxnLst/>
                <a:rect l="l" t="t" r="r" b="b"/>
                <a:pathLst>
                  <a:path w="6931" h="862" extrusionOk="0">
                    <a:moveTo>
                      <a:pt x="5775" y="0"/>
                    </a:moveTo>
                    <a:cubicBezTo>
                      <a:pt x="5085" y="0"/>
                      <a:pt x="4200" y="27"/>
                      <a:pt x="3460" y="138"/>
                    </a:cubicBezTo>
                    <a:cubicBezTo>
                      <a:pt x="3099" y="194"/>
                      <a:pt x="2703" y="214"/>
                      <a:pt x="2313" y="214"/>
                    </a:cubicBezTo>
                    <a:cubicBezTo>
                      <a:pt x="1135" y="214"/>
                      <a:pt x="1" y="25"/>
                      <a:pt x="1" y="25"/>
                    </a:cubicBezTo>
                    <a:lnTo>
                      <a:pt x="1" y="801"/>
                    </a:lnTo>
                    <a:cubicBezTo>
                      <a:pt x="1" y="801"/>
                      <a:pt x="746" y="862"/>
                      <a:pt x="1491" y="862"/>
                    </a:cubicBezTo>
                    <a:cubicBezTo>
                      <a:pt x="1711" y="862"/>
                      <a:pt x="1931" y="856"/>
                      <a:pt x="2131" y="843"/>
                    </a:cubicBezTo>
                    <a:cubicBezTo>
                      <a:pt x="2648" y="805"/>
                      <a:pt x="4211" y="797"/>
                      <a:pt x="5414" y="797"/>
                    </a:cubicBezTo>
                    <a:cubicBezTo>
                      <a:pt x="6261" y="797"/>
                      <a:pt x="6931" y="801"/>
                      <a:pt x="6931" y="801"/>
                    </a:cubicBezTo>
                    <a:lnTo>
                      <a:pt x="6923" y="25"/>
                    </a:lnTo>
                    <a:cubicBezTo>
                      <a:pt x="6923" y="25"/>
                      <a:pt x="6440" y="0"/>
                      <a:pt x="57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a:off x="3366840" y="3777987"/>
                <a:ext cx="657804" cy="81905"/>
              </a:xfrm>
              <a:custGeom>
                <a:avLst/>
                <a:gdLst/>
                <a:ahLst/>
                <a:cxnLst/>
                <a:rect l="l" t="t" r="r" b="b"/>
                <a:pathLst>
                  <a:path w="6931" h="863" extrusionOk="0">
                    <a:moveTo>
                      <a:pt x="5792" y="0"/>
                    </a:moveTo>
                    <a:cubicBezTo>
                      <a:pt x="5100" y="0"/>
                      <a:pt x="4206" y="28"/>
                      <a:pt x="3460" y="141"/>
                    </a:cubicBezTo>
                    <a:cubicBezTo>
                      <a:pt x="3103" y="195"/>
                      <a:pt x="2713" y="215"/>
                      <a:pt x="2327" y="215"/>
                    </a:cubicBezTo>
                    <a:cubicBezTo>
                      <a:pt x="1144" y="215"/>
                      <a:pt x="1" y="25"/>
                      <a:pt x="1" y="25"/>
                    </a:cubicBezTo>
                    <a:lnTo>
                      <a:pt x="1" y="804"/>
                    </a:lnTo>
                    <a:cubicBezTo>
                      <a:pt x="1" y="804"/>
                      <a:pt x="721" y="863"/>
                      <a:pt x="1454" y="863"/>
                    </a:cubicBezTo>
                    <a:cubicBezTo>
                      <a:pt x="1686" y="863"/>
                      <a:pt x="1919" y="857"/>
                      <a:pt x="2131" y="841"/>
                    </a:cubicBezTo>
                    <a:cubicBezTo>
                      <a:pt x="2613" y="807"/>
                      <a:pt x="4003" y="799"/>
                      <a:pt x="5164" y="799"/>
                    </a:cubicBezTo>
                    <a:cubicBezTo>
                      <a:pt x="6126" y="799"/>
                      <a:pt x="6931" y="804"/>
                      <a:pt x="6931" y="804"/>
                    </a:cubicBezTo>
                    <a:lnTo>
                      <a:pt x="6923" y="25"/>
                    </a:lnTo>
                    <a:cubicBezTo>
                      <a:pt x="6923" y="25"/>
                      <a:pt x="6448" y="0"/>
                      <a:pt x="5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a:off x="4536843" y="3816708"/>
                <a:ext cx="272954" cy="245905"/>
              </a:xfrm>
              <a:custGeom>
                <a:avLst/>
                <a:gdLst/>
                <a:ahLst/>
                <a:cxnLst/>
                <a:rect l="l" t="t" r="r" b="b"/>
                <a:pathLst>
                  <a:path w="2876" h="2591" extrusionOk="0">
                    <a:moveTo>
                      <a:pt x="1321" y="1"/>
                    </a:moveTo>
                    <a:cubicBezTo>
                      <a:pt x="1107" y="181"/>
                      <a:pt x="0" y="844"/>
                      <a:pt x="0" y="844"/>
                    </a:cubicBezTo>
                    <a:cubicBezTo>
                      <a:pt x="497" y="1326"/>
                      <a:pt x="2187" y="2591"/>
                      <a:pt x="2187" y="2591"/>
                    </a:cubicBezTo>
                    <a:lnTo>
                      <a:pt x="2876" y="1510"/>
                    </a:lnTo>
                    <a:cubicBezTo>
                      <a:pt x="2323" y="1078"/>
                      <a:pt x="1321" y="1"/>
                      <a:pt x="1321" y="1"/>
                    </a:cubicBezTo>
                    <a:close/>
                  </a:path>
                </a:pathLst>
              </a:custGeom>
              <a:solidFill>
                <a:srgbClr val="F6C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a:off x="4811880" y="4035658"/>
                <a:ext cx="48023" cy="54192"/>
              </a:xfrm>
              <a:custGeom>
                <a:avLst/>
                <a:gdLst/>
                <a:ahLst/>
                <a:cxnLst/>
                <a:rect l="l" t="t" r="r" b="b"/>
                <a:pathLst>
                  <a:path w="506" h="571" extrusionOk="0">
                    <a:moveTo>
                      <a:pt x="505" y="1"/>
                    </a:moveTo>
                    <a:lnTo>
                      <a:pt x="0" y="570"/>
                    </a:lnTo>
                    <a:cubicBezTo>
                      <a:pt x="0" y="570"/>
                      <a:pt x="399" y="291"/>
                      <a:pt x="505" y="1"/>
                    </a:cubicBezTo>
                    <a:close/>
                  </a:path>
                </a:pathLst>
              </a:custGeom>
              <a:solidFill>
                <a:srgbClr val="F6C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a:off x="3485853" y="1880617"/>
                <a:ext cx="231195" cy="325533"/>
              </a:xfrm>
              <a:custGeom>
                <a:avLst/>
                <a:gdLst/>
                <a:ahLst/>
                <a:cxnLst/>
                <a:rect l="l" t="t" r="r" b="b"/>
                <a:pathLst>
                  <a:path w="2436" h="3430" extrusionOk="0">
                    <a:moveTo>
                      <a:pt x="1" y="0"/>
                    </a:moveTo>
                    <a:cubicBezTo>
                      <a:pt x="1" y="0"/>
                      <a:pt x="309" y="1656"/>
                      <a:pt x="317" y="1890"/>
                    </a:cubicBezTo>
                    <a:cubicBezTo>
                      <a:pt x="317" y="1890"/>
                      <a:pt x="1433" y="3430"/>
                      <a:pt x="1921" y="3430"/>
                    </a:cubicBezTo>
                    <a:cubicBezTo>
                      <a:pt x="1957" y="3430"/>
                      <a:pt x="1989" y="3421"/>
                      <a:pt x="2018" y="3403"/>
                    </a:cubicBezTo>
                    <a:cubicBezTo>
                      <a:pt x="2435" y="3136"/>
                      <a:pt x="2206" y="2266"/>
                      <a:pt x="2206" y="2266"/>
                    </a:cubicBezTo>
                    <a:cubicBezTo>
                      <a:pt x="2206" y="2266"/>
                      <a:pt x="2157" y="1871"/>
                      <a:pt x="2105" y="1498"/>
                    </a:cubicBezTo>
                    <a:cubicBezTo>
                      <a:pt x="2105" y="1498"/>
                      <a:pt x="685" y="1235"/>
                      <a:pt x="1" y="0"/>
                    </a:cubicBezTo>
                    <a:close/>
                  </a:path>
                </a:pathLst>
              </a:custGeom>
              <a:solidFill>
                <a:srgbClr val="E54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4"/>
              <p:cNvSpPr/>
              <p:nvPr/>
            </p:nvSpPr>
            <p:spPr>
              <a:xfrm>
                <a:off x="2665294" y="1908045"/>
                <a:ext cx="301996" cy="429172"/>
              </a:xfrm>
              <a:custGeom>
                <a:avLst/>
                <a:gdLst/>
                <a:ahLst/>
                <a:cxnLst/>
                <a:rect l="l" t="t" r="r" b="b"/>
                <a:pathLst>
                  <a:path w="3182" h="4522" extrusionOk="0">
                    <a:moveTo>
                      <a:pt x="510" y="0"/>
                    </a:moveTo>
                    <a:cubicBezTo>
                      <a:pt x="494" y="0"/>
                      <a:pt x="477" y="5"/>
                      <a:pt x="460" y="15"/>
                    </a:cubicBezTo>
                    <a:cubicBezTo>
                      <a:pt x="192" y="178"/>
                      <a:pt x="539" y="818"/>
                      <a:pt x="539" y="818"/>
                    </a:cubicBezTo>
                    <a:cubicBezTo>
                      <a:pt x="408" y="818"/>
                      <a:pt x="297" y="184"/>
                      <a:pt x="199" y="184"/>
                    </a:cubicBezTo>
                    <a:cubicBezTo>
                      <a:pt x="171" y="184"/>
                      <a:pt x="143" y="238"/>
                      <a:pt x="117" y="377"/>
                    </a:cubicBezTo>
                    <a:cubicBezTo>
                      <a:pt x="1" y="995"/>
                      <a:pt x="1311" y="1985"/>
                      <a:pt x="1547" y="2564"/>
                    </a:cubicBezTo>
                    <a:cubicBezTo>
                      <a:pt x="1785" y="3144"/>
                      <a:pt x="1679" y="4021"/>
                      <a:pt x="1367" y="4521"/>
                    </a:cubicBezTo>
                    <a:lnTo>
                      <a:pt x="2760" y="4108"/>
                    </a:lnTo>
                    <a:cubicBezTo>
                      <a:pt x="3181" y="2293"/>
                      <a:pt x="2315" y="1751"/>
                      <a:pt x="1796" y="1398"/>
                    </a:cubicBezTo>
                    <a:cubicBezTo>
                      <a:pt x="1336" y="1087"/>
                      <a:pt x="1144" y="343"/>
                      <a:pt x="1035" y="343"/>
                    </a:cubicBezTo>
                    <a:cubicBezTo>
                      <a:pt x="1020" y="343"/>
                      <a:pt x="1007" y="357"/>
                      <a:pt x="994" y="389"/>
                    </a:cubicBezTo>
                    <a:cubicBezTo>
                      <a:pt x="896" y="652"/>
                      <a:pt x="1224" y="1198"/>
                      <a:pt x="1224" y="1198"/>
                    </a:cubicBezTo>
                    <a:cubicBezTo>
                      <a:pt x="816" y="997"/>
                      <a:pt x="740" y="0"/>
                      <a:pt x="510" y="0"/>
                    </a:cubicBezTo>
                    <a:close/>
                  </a:path>
                </a:pathLst>
              </a:custGeom>
              <a:solidFill>
                <a:srgbClr val="F6C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4"/>
              <p:cNvSpPr/>
              <p:nvPr/>
            </p:nvSpPr>
            <p:spPr>
              <a:xfrm>
                <a:off x="2374502" y="2237465"/>
                <a:ext cx="865556" cy="1083844"/>
              </a:xfrm>
              <a:custGeom>
                <a:avLst/>
                <a:gdLst/>
                <a:ahLst/>
                <a:cxnLst/>
                <a:rect l="l" t="t" r="r" b="b"/>
                <a:pathLst>
                  <a:path w="9120" h="11420" extrusionOk="0">
                    <a:moveTo>
                      <a:pt x="4452" y="0"/>
                    </a:moveTo>
                    <a:cubicBezTo>
                      <a:pt x="4064" y="0"/>
                      <a:pt x="3739" y="76"/>
                      <a:pt x="3640" y="302"/>
                    </a:cubicBezTo>
                    <a:cubicBezTo>
                      <a:pt x="3346" y="975"/>
                      <a:pt x="0" y="8454"/>
                      <a:pt x="1156" y="10645"/>
                    </a:cubicBezTo>
                    <a:cubicBezTo>
                      <a:pt x="1446" y="11195"/>
                      <a:pt x="2024" y="11419"/>
                      <a:pt x="2735" y="11419"/>
                    </a:cubicBezTo>
                    <a:cubicBezTo>
                      <a:pt x="4857" y="11419"/>
                      <a:pt x="8167" y="9427"/>
                      <a:pt x="8575" y="8153"/>
                    </a:cubicBezTo>
                    <a:cubicBezTo>
                      <a:pt x="9119" y="6452"/>
                      <a:pt x="9091" y="1950"/>
                      <a:pt x="8384" y="1950"/>
                    </a:cubicBezTo>
                    <a:cubicBezTo>
                      <a:pt x="8383" y="1950"/>
                      <a:pt x="8381" y="1950"/>
                      <a:pt x="8379" y="1950"/>
                    </a:cubicBezTo>
                    <a:cubicBezTo>
                      <a:pt x="7740" y="1971"/>
                      <a:pt x="5113" y="6493"/>
                      <a:pt x="4458" y="6493"/>
                    </a:cubicBezTo>
                    <a:cubicBezTo>
                      <a:pt x="4385" y="6493"/>
                      <a:pt x="4336" y="6436"/>
                      <a:pt x="4318" y="6309"/>
                    </a:cubicBezTo>
                    <a:cubicBezTo>
                      <a:pt x="4137" y="5051"/>
                      <a:pt x="6591" y="844"/>
                      <a:pt x="6263" y="302"/>
                    </a:cubicBezTo>
                    <a:cubicBezTo>
                      <a:pt x="6263" y="302"/>
                      <a:pt x="5230" y="0"/>
                      <a:pt x="4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4"/>
              <p:cNvSpPr/>
              <p:nvPr/>
            </p:nvSpPr>
            <p:spPr>
              <a:xfrm>
                <a:off x="3876011" y="2402412"/>
                <a:ext cx="965304" cy="1665816"/>
              </a:xfrm>
              <a:custGeom>
                <a:avLst/>
                <a:gdLst/>
                <a:ahLst/>
                <a:cxnLst/>
                <a:rect l="l" t="t" r="r" b="b"/>
                <a:pathLst>
                  <a:path w="10171" h="17552" extrusionOk="0">
                    <a:moveTo>
                      <a:pt x="1336" y="1"/>
                    </a:moveTo>
                    <a:cubicBezTo>
                      <a:pt x="1336" y="1"/>
                      <a:pt x="0" y="3958"/>
                      <a:pt x="1268" y="7868"/>
                    </a:cubicBezTo>
                    <a:cubicBezTo>
                      <a:pt x="2540" y="11775"/>
                      <a:pt x="6263" y="17116"/>
                      <a:pt x="7611" y="17458"/>
                    </a:cubicBezTo>
                    <a:cubicBezTo>
                      <a:pt x="7856" y="17521"/>
                      <a:pt x="8085" y="17551"/>
                      <a:pt x="8297" y="17551"/>
                    </a:cubicBezTo>
                    <a:cubicBezTo>
                      <a:pt x="9251" y="17551"/>
                      <a:pt x="9858" y="16937"/>
                      <a:pt x="9997" y="15877"/>
                    </a:cubicBezTo>
                    <a:cubicBezTo>
                      <a:pt x="10170" y="14583"/>
                      <a:pt x="8958" y="14583"/>
                      <a:pt x="7611" y="12298"/>
                    </a:cubicBezTo>
                    <a:cubicBezTo>
                      <a:pt x="6263" y="10017"/>
                      <a:pt x="5548" y="7627"/>
                      <a:pt x="4295" y="3972"/>
                    </a:cubicBezTo>
                    <a:cubicBezTo>
                      <a:pt x="3041" y="313"/>
                      <a:pt x="1336" y="1"/>
                      <a:pt x="1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a:off x="3466966" y="2359894"/>
                <a:ext cx="346982" cy="247234"/>
              </a:xfrm>
              <a:custGeom>
                <a:avLst/>
                <a:gdLst/>
                <a:ahLst/>
                <a:cxnLst/>
                <a:rect l="l" t="t" r="r" b="b"/>
                <a:pathLst>
                  <a:path w="3656" h="2605" extrusionOk="0">
                    <a:moveTo>
                      <a:pt x="308" y="1"/>
                    </a:moveTo>
                    <a:cubicBezTo>
                      <a:pt x="159" y="1"/>
                      <a:pt x="0" y="80"/>
                      <a:pt x="0" y="80"/>
                    </a:cubicBezTo>
                    <a:cubicBezTo>
                      <a:pt x="0" y="80"/>
                      <a:pt x="436" y="2019"/>
                      <a:pt x="1727" y="2500"/>
                    </a:cubicBezTo>
                    <a:cubicBezTo>
                      <a:pt x="1923" y="2573"/>
                      <a:pt x="2099" y="2605"/>
                      <a:pt x="2257" y="2605"/>
                    </a:cubicBezTo>
                    <a:cubicBezTo>
                      <a:pt x="3142" y="2605"/>
                      <a:pt x="3467" y="1607"/>
                      <a:pt x="3553" y="1157"/>
                    </a:cubicBezTo>
                    <a:cubicBezTo>
                      <a:pt x="3655" y="622"/>
                      <a:pt x="3553" y="219"/>
                      <a:pt x="3553" y="219"/>
                    </a:cubicBezTo>
                    <a:lnTo>
                      <a:pt x="3072" y="80"/>
                    </a:lnTo>
                    <a:lnTo>
                      <a:pt x="3072" y="80"/>
                    </a:lnTo>
                    <a:cubicBezTo>
                      <a:pt x="3072" y="80"/>
                      <a:pt x="3146" y="1958"/>
                      <a:pt x="2292" y="1985"/>
                    </a:cubicBezTo>
                    <a:cubicBezTo>
                      <a:pt x="2286" y="1985"/>
                      <a:pt x="2279" y="1985"/>
                      <a:pt x="2273" y="1985"/>
                    </a:cubicBezTo>
                    <a:cubicBezTo>
                      <a:pt x="1422" y="1985"/>
                      <a:pt x="635" y="207"/>
                      <a:pt x="485" y="61"/>
                    </a:cubicBezTo>
                    <a:cubicBezTo>
                      <a:pt x="438" y="16"/>
                      <a:pt x="374" y="1"/>
                      <a:pt x="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a:off x="3206354" y="2315478"/>
                <a:ext cx="230341" cy="465806"/>
              </a:xfrm>
              <a:custGeom>
                <a:avLst/>
                <a:gdLst/>
                <a:ahLst/>
                <a:cxnLst/>
                <a:rect l="l" t="t" r="r" b="b"/>
                <a:pathLst>
                  <a:path w="2427" h="4908" extrusionOk="0">
                    <a:moveTo>
                      <a:pt x="1589" y="0"/>
                    </a:moveTo>
                    <a:cubicBezTo>
                      <a:pt x="960" y="0"/>
                      <a:pt x="159" y="349"/>
                      <a:pt x="96" y="1361"/>
                    </a:cubicBezTo>
                    <a:cubicBezTo>
                      <a:pt x="1" y="2935"/>
                      <a:pt x="1226" y="4908"/>
                      <a:pt x="1805" y="4908"/>
                    </a:cubicBezTo>
                    <a:cubicBezTo>
                      <a:pt x="1843" y="4908"/>
                      <a:pt x="1878" y="4899"/>
                      <a:pt x="1910" y="4881"/>
                    </a:cubicBezTo>
                    <a:cubicBezTo>
                      <a:pt x="2426" y="4594"/>
                      <a:pt x="2347" y="368"/>
                      <a:pt x="2347" y="368"/>
                    </a:cubicBezTo>
                    <a:cubicBezTo>
                      <a:pt x="2345" y="153"/>
                      <a:pt x="2005"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p:nvPr/>
            </p:nvSpPr>
            <p:spPr>
              <a:xfrm>
                <a:off x="3882370" y="2322121"/>
                <a:ext cx="245810" cy="521042"/>
              </a:xfrm>
              <a:custGeom>
                <a:avLst/>
                <a:gdLst/>
                <a:ahLst/>
                <a:cxnLst/>
                <a:rect l="l" t="t" r="r" b="b"/>
                <a:pathLst>
                  <a:path w="2590" h="5490" extrusionOk="0">
                    <a:moveTo>
                      <a:pt x="606" y="1"/>
                    </a:moveTo>
                    <a:cubicBezTo>
                      <a:pt x="243" y="1"/>
                      <a:pt x="1" y="87"/>
                      <a:pt x="1" y="87"/>
                    </a:cubicBezTo>
                    <a:cubicBezTo>
                      <a:pt x="1" y="87"/>
                      <a:pt x="430" y="5059"/>
                      <a:pt x="840" y="5466"/>
                    </a:cubicBezTo>
                    <a:cubicBezTo>
                      <a:pt x="856" y="5482"/>
                      <a:pt x="873" y="5489"/>
                      <a:pt x="892" y="5489"/>
                    </a:cubicBezTo>
                    <a:cubicBezTo>
                      <a:pt x="1353" y="5489"/>
                      <a:pt x="2589" y="786"/>
                      <a:pt x="1728" y="298"/>
                    </a:cubicBezTo>
                    <a:cubicBezTo>
                      <a:pt x="1315" y="64"/>
                      <a:pt x="916" y="1"/>
                      <a:pt x="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4"/>
              <p:cNvSpPr/>
              <p:nvPr/>
            </p:nvSpPr>
            <p:spPr>
              <a:xfrm>
                <a:off x="4128462" y="2710763"/>
                <a:ext cx="97660" cy="687035"/>
              </a:xfrm>
              <a:custGeom>
                <a:avLst/>
                <a:gdLst/>
                <a:ahLst/>
                <a:cxnLst/>
                <a:rect l="l" t="t" r="r" b="b"/>
                <a:pathLst>
                  <a:path w="1029" h="7239" extrusionOk="0">
                    <a:moveTo>
                      <a:pt x="91" y="0"/>
                    </a:moveTo>
                    <a:lnTo>
                      <a:pt x="0" y="4"/>
                    </a:lnTo>
                    <a:cubicBezTo>
                      <a:pt x="5" y="57"/>
                      <a:pt x="358" y="5056"/>
                      <a:pt x="441" y="6779"/>
                    </a:cubicBezTo>
                    <a:cubicBezTo>
                      <a:pt x="464" y="7239"/>
                      <a:pt x="471" y="7239"/>
                      <a:pt x="520" y="7239"/>
                    </a:cubicBezTo>
                    <a:lnTo>
                      <a:pt x="524" y="7239"/>
                    </a:lnTo>
                    <a:cubicBezTo>
                      <a:pt x="580" y="7239"/>
                      <a:pt x="584" y="7220"/>
                      <a:pt x="629" y="6433"/>
                    </a:cubicBezTo>
                    <a:cubicBezTo>
                      <a:pt x="690" y="5413"/>
                      <a:pt x="791" y="3708"/>
                      <a:pt x="1028" y="2903"/>
                    </a:cubicBezTo>
                    <a:lnTo>
                      <a:pt x="942" y="2880"/>
                    </a:lnTo>
                    <a:cubicBezTo>
                      <a:pt x="701" y="3690"/>
                      <a:pt x="599" y="5402"/>
                      <a:pt x="539" y="6426"/>
                    </a:cubicBezTo>
                    <a:cubicBezTo>
                      <a:pt x="535" y="6516"/>
                      <a:pt x="532" y="6603"/>
                      <a:pt x="524" y="6685"/>
                    </a:cubicBezTo>
                    <a:cubicBezTo>
                      <a:pt x="434" y="4882"/>
                      <a:pt x="95" y="49"/>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4"/>
              <p:cNvSpPr/>
              <p:nvPr/>
            </p:nvSpPr>
            <p:spPr>
              <a:xfrm>
                <a:off x="2971841" y="2635408"/>
                <a:ext cx="104019" cy="514494"/>
              </a:xfrm>
              <a:custGeom>
                <a:avLst/>
                <a:gdLst/>
                <a:ahLst/>
                <a:cxnLst/>
                <a:rect l="l" t="t" r="r" b="b"/>
                <a:pathLst>
                  <a:path w="1096" h="5421" extrusionOk="0">
                    <a:moveTo>
                      <a:pt x="1005" y="0"/>
                    </a:moveTo>
                    <a:lnTo>
                      <a:pt x="689" y="5029"/>
                    </a:lnTo>
                    <a:cubicBezTo>
                      <a:pt x="516" y="4574"/>
                      <a:pt x="90" y="3343"/>
                      <a:pt x="90" y="2165"/>
                    </a:cubicBezTo>
                    <a:lnTo>
                      <a:pt x="0" y="2165"/>
                    </a:lnTo>
                    <a:cubicBezTo>
                      <a:pt x="0" y="3659"/>
                      <a:pt x="674" y="5233"/>
                      <a:pt x="678" y="5247"/>
                    </a:cubicBezTo>
                    <a:lnTo>
                      <a:pt x="753" y="5420"/>
                    </a:lnTo>
                    <a:lnTo>
                      <a:pt x="1095" y="4"/>
                    </a:lnTo>
                    <a:lnTo>
                      <a:pt x="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4"/>
              <p:cNvSpPr/>
              <p:nvPr/>
            </p:nvSpPr>
            <p:spPr>
              <a:xfrm>
                <a:off x="2557766" y="2877324"/>
                <a:ext cx="255491" cy="262989"/>
              </a:xfrm>
              <a:custGeom>
                <a:avLst/>
                <a:gdLst/>
                <a:ahLst/>
                <a:cxnLst/>
                <a:rect l="l" t="t" r="r" b="b"/>
                <a:pathLst>
                  <a:path w="2692" h="2771" extrusionOk="0">
                    <a:moveTo>
                      <a:pt x="2631" y="1"/>
                    </a:moveTo>
                    <a:cubicBezTo>
                      <a:pt x="2530" y="1"/>
                      <a:pt x="2118" y="156"/>
                      <a:pt x="125" y="1291"/>
                    </a:cubicBezTo>
                    <a:lnTo>
                      <a:pt x="170" y="1370"/>
                    </a:lnTo>
                    <a:cubicBezTo>
                      <a:pt x="941" y="929"/>
                      <a:pt x="2157" y="259"/>
                      <a:pt x="2522" y="113"/>
                    </a:cubicBezTo>
                    <a:lnTo>
                      <a:pt x="2522" y="113"/>
                    </a:lnTo>
                    <a:cubicBezTo>
                      <a:pt x="2428" y="203"/>
                      <a:pt x="2259" y="349"/>
                      <a:pt x="2060" y="523"/>
                    </a:cubicBezTo>
                    <a:cubicBezTo>
                      <a:pt x="1013" y="1419"/>
                      <a:pt x="1" y="2333"/>
                      <a:pt x="106" y="2770"/>
                    </a:cubicBezTo>
                    <a:lnTo>
                      <a:pt x="192" y="2748"/>
                    </a:lnTo>
                    <a:cubicBezTo>
                      <a:pt x="91" y="2329"/>
                      <a:pt x="1408" y="1197"/>
                      <a:pt x="2116" y="590"/>
                    </a:cubicBezTo>
                    <a:cubicBezTo>
                      <a:pt x="2402" y="342"/>
                      <a:pt x="2609" y="165"/>
                      <a:pt x="2661" y="94"/>
                    </a:cubicBezTo>
                    <a:cubicBezTo>
                      <a:pt x="2692" y="52"/>
                      <a:pt x="2673" y="22"/>
                      <a:pt x="2666" y="15"/>
                    </a:cubicBezTo>
                    <a:cubicBezTo>
                      <a:pt x="2660" y="9"/>
                      <a:pt x="2653" y="1"/>
                      <a:pt x="2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4"/>
              <p:cNvSpPr/>
              <p:nvPr/>
            </p:nvSpPr>
            <p:spPr>
              <a:xfrm>
                <a:off x="3242513" y="3683175"/>
                <a:ext cx="151283" cy="379820"/>
              </a:xfrm>
              <a:custGeom>
                <a:avLst/>
                <a:gdLst/>
                <a:ahLst/>
                <a:cxnLst/>
                <a:rect l="l" t="t" r="r" b="b"/>
                <a:pathLst>
                  <a:path w="1594" h="4002" extrusionOk="0">
                    <a:moveTo>
                      <a:pt x="1544" y="0"/>
                    </a:moveTo>
                    <a:cubicBezTo>
                      <a:pt x="1507" y="23"/>
                      <a:pt x="614" y="598"/>
                      <a:pt x="314" y="1551"/>
                    </a:cubicBezTo>
                    <a:cubicBezTo>
                      <a:pt x="16" y="2495"/>
                      <a:pt x="1" y="3982"/>
                      <a:pt x="1" y="3998"/>
                    </a:cubicBezTo>
                    <a:lnTo>
                      <a:pt x="88" y="4001"/>
                    </a:lnTo>
                    <a:cubicBezTo>
                      <a:pt x="88" y="3986"/>
                      <a:pt x="107" y="2507"/>
                      <a:pt x="400" y="1578"/>
                    </a:cubicBezTo>
                    <a:cubicBezTo>
                      <a:pt x="690" y="655"/>
                      <a:pt x="1582" y="83"/>
                      <a:pt x="1594" y="75"/>
                    </a:cubicBezTo>
                    <a:lnTo>
                      <a:pt x="1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4"/>
              <p:cNvSpPr/>
              <p:nvPr/>
            </p:nvSpPr>
            <p:spPr>
              <a:xfrm>
                <a:off x="4028526" y="3600227"/>
                <a:ext cx="108574" cy="436005"/>
              </a:xfrm>
              <a:custGeom>
                <a:avLst/>
                <a:gdLst/>
                <a:ahLst/>
                <a:cxnLst/>
                <a:rect l="l" t="t" r="r" b="b"/>
                <a:pathLst>
                  <a:path w="1144" h="4594" extrusionOk="0">
                    <a:moveTo>
                      <a:pt x="23" y="1"/>
                    </a:moveTo>
                    <a:lnTo>
                      <a:pt x="0" y="87"/>
                    </a:lnTo>
                    <a:cubicBezTo>
                      <a:pt x="7" y="91"/>
                      <a:pt x="688" y="272"/>
                      <a:pt x="801" y="919"/>
                    </a:cubicBezTo>
                    <a:cubicBezTo>
                      <a:pt x="918" y="1593"/>
                      <a:pt x="1053" y="4563"/>
                      <a:pt x="1053" y="4593"/>
                    </a:cubicBezTo>
                    <a:lnTo>
                      <a:pt x="1144" y="4589"/>
                    </a:lnTo>
                    <a:cubicBezTo>
                      <a:pt x="1140" y="4465"/>
                      <a:pt x="1008" y="1582"/>
                      <a:pt x="888" y="904"/>
                    </a:cubicBezTo>
                    <a:cubicBezTo>
                      <a:pt x="768" y="200"/>
                      <a:pt x="30" y="4"/>
                      <a:pt x="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4"/>
              <p:cNvSpPr/>
              <p:nvPr/>
            </p:nvSpPr>
            <p:spPr>
              <a:xfrm>
                <a:off x="4602138" y="3815000"/>
                <a:ext cx="188391" cy="195889"/>
              </a:xfrm>
              <a:custGeom>
                <a:avLst/>
                <a:gdLst/>
                <a:ahLst/>
                <a:cxnLst/>
                <a:rect l="l" t="t" r="r" b="b"/>
                <a:pathLst>
                  <a:path w="1985" h="2064" extrusionOk="0">
                    <a:moveTo>
                      <a:pt x="1863" y="0"/>
                    </a:moveTo>
                    <a:cubicBezTo>
                      <a:pt x="1807" y="0"/>
                      <a:pt x="1748" y="50"/>
                      <a:pt x="1683" y="151"/>
                    </a:cubicBezTo>
                    <a:cubicBezTo>
                      <a:pt x="1281" y="795"/>
                      <a:pt x="12" y="1419"/>
                      <a:pt x="1" y="1423"/>
                    </a:cubicBezTo>
                    <a:lnTo>
                      <a:pt x="38" y="1506"/>
                    </a:lnTo>
                    <a:cubicBezTo>
                      <a:pt x="91" y="1479"/>
                      <a:pt x="1341" y="866"/>
                      <a:pt x="1758" y="199"/>
                    </a:cubicBezTo>
                    <a:cubicBezTo>
                      <a:pt x="1826" y="95"/>
                      <a:pt x="1861" y="90"/>
                      <a:pt x="1864" y="90"/>
                    </a:cubicBezTo>
                    <a:cubicBezTo>
                      <a:pt x="1868" y="95"/>
                      <a:pt x="1898" y="135"/>
                      <a:pt x="1890" y="271"/>
                    </a:cubicBezTo>
                    <a:cubicBezTo>
                      <a:pt x="1868" y="621"/>
                      <a:pt x="1522" y="1686"/>
                      <a:pt x="280" y="1976"/>
                    </a:cubicBezTo>
                    <a:lnTo>
                      <a:pt x="302" y="2063"/>
                    </a:lnTo>
                    <a:cubicBezTo>
                      <a:pt x="1533" y="1773"/>
                      <a:pt x="1965" y="715"/>
                      <a:pt x="1981" y="248"/>
                    </a:cubicBezTo>
                    <a:cubicBezTo>
                      <a:pt x="1984" y="109"/>
                      <a:pt x="1954" y="27"/>
                      <a:pt x="1890" y="4"/>
                    </a:cubicBezTo>
                    <a:cubicBezTo>
                      <a:pt x="1881" y="2"/>
                      <a:pt x="1872" y="0"/>
                      <a:pt x="1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4"/>
              <p:cNvSpPr/>
              <p:nvPr/>
            </p:nvSpPr>
            <p:spPr>
              <a:xfrm>
                <a:off x="2718537" y="2286342"/>
                <a:ext cx="225880" cy="53338"/>
              </a:xfrm>
              <a:custGeom>
                <a:avLst/>
                <a:gdLst/>
                <a:ahLst/>
                <a:cxnLst/>
                <a:rect l="l" t="t" r="r" b="b"/>
                <a:pathLst>
                  <a:path w="2380" h="562" extrusionOk="0">
                    <a:moveTo>
                      <a:pt x="628" y="1"/>
                    </a:moveTo>
                    <a:lnTo>
                      <a:pt x="625" y="91"/>
                    </a:lnTo>
                    <a:cubicBezTo>
                      <a:pt x="1393" y="117"/>
                      <a:pt x="2221" y="216"/>
                      <a:pt x="2282" y="336"/>
                    </a:cubicBezTo>
                    <a:cubicBezTo>
                      <a:pt x="2282" y="336"/>
                      <a:pt x="2282" y="339"/>
                      <a:pt x="2277" y="351"/>
                    </a:cubicBezTo>
                    <a:cubicBezTo>
                      <a:pt x="2245" y="393"/>
                      <a:pt x="2155" y="408"/>
                      <a:pt x="2034" y="408"/>
                    </a:cubicBezTo>
                    <a:cubicBezTo>
                      <a:pt x="1883" y="408"/>
                      <a:pt x="1685" y="385"/>
                      <a:pt x="1491" y="362"/>
                    </a:cubicBezTo>
                    <a:cubicBezTo>
                      <a:pt x="1240" y="335"/>
                      <a:pt x="973" y="305"/>
                      <a:pt x="728" y="305"/>
                    </a:cubicBezTo>
                    <a:cubicBezTo>
                      <a:pt x="433" y="305"/>
                      <a:pt x="169" y="348"/>
                      <a:pt x="1" y="490"/>
                    </a:cubicBezTo>
                    <a:lnTo>
                      <a:pt x="60" y="562"/>
                    </a:lnTo>
                    <a:cubicBezTo>
                      <a:pt x="209" y="435"/>
                      <a:pt x="459" y="397"/>
                      <a:pt x="736" y="397"/>
                    </a:cubicBezTo>
                    <a:cubicBezTo>
                      <a:pt x="979" y="397"/>
                      <a:pt x="1243" y="426"/>
                      <a:pt x="1479" y="452"/>
                    </a:cubicBezTo>
                    <a:cubicBezTo>
                      <a:pt x="1688" y="476"/>
                      <a:pt x="1874" y="497"/>
                      <a:pt x="2023" y="497"/>
                    </a:cubicBezTo>
                    <a:cubicBezTo>
                      <a:pt x="2181" y="497"/>
                      <a:pt x="2297" y="473"/>
                      <a:pt x="2349" y="404"/>
                    </a:cubicBezTo>
                    <a:cubicBezTo>
                      <a:pt x="2372" y="370"/>
                      <a:pt x="2379" y="332"/>
                      <a:pt x="2360" y="294"/>
                    </a:cubicBezTo>
                    <a:cubicBezTo>
                      <a:pt x="2247" y="68"/>
                      <a:pt x="896" y="12"/>
                      <a:pt x="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4"/>
              <p:cNvSpPr/>
              <p:nvPr/>
            </p:nvSpPr>
            <p:spPr>
              <a:xfrm>
                <a:off x="3353364" y="1601117"/>
                <a:ext cx="514494" cy="476531"/>
              </a:xfrm>
              <a:custGeom>
                <a:avLst/>
                <a:gdLst/>
                <a:ahLst/>
                <a:cxnLst/>
                <a:rect l="l" t="t" r="r" b="b"/>
                <a:pathLst>
                  <a:path w="5421" h="5021" extrusionOk="0">
                    <a:moveTo>
                      <a:pt x="3384" y="0"/>
                    </a:moveTo>
                    <a:cubicBezTo>
                      <a:pt x="3003" y="0"/>
                      <a:pt x="2594" y="111"/>
                      <a:pt x="2228" y="291"/>
                    </a:cubicBezTo>
                    <a:cubicBezTo>
                      <a:pt x="0" y="1394"/>
                      <a:pt x="2013" y="5020"/>
                      <a:pt x="3316" y="5020"/>
                    </a:cubicBezTo>
                    <a:cubicBezTo>
                      <a:pt x="3343" y="5020"/>
                      <a:pt x="3369" y="5019"/>
                      <a:pt x="3395" y="5016"/>
                    </a:cubicBezTo>
                    <a:cubicBezTo>
                      <a:pt x="5420" y="4778"/>
                      <a:pt x="4765" y="1620"/>
                      <a:pt x="4765" y="1620"/>
                    </a:cubicBezTo>
                    <a:cubicBezTo>
                      <a:pt x="4783" y="434"/>
                      <a:pt x="4139" y="0"/>
                      <a:pt x="3384" y="0"/>
                    </a:cubicBezTo>
                    <a:close/>
                  </a:path>
                </a:pathLst>
              </a:custGeom>
              <a:solidFill>
                <a:srgbClr val="F6C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4"/>
              <p:cNvSpPr/>
              <p:nvPr/>
            </p:nvSpPr>
            <p:spPr>
              <a:xfrm>
                <a:off x="3417330" y="1781060"/>
                <a:ext cx="85322" cy="109333"/>
              </a:xfrm>
              <a:custGeom>
                <a:avLst/>
                <a:gdLst/>
                <a:ahLst/>
                <a:cxnLst/>
                <a:rect l="l" t="t" r="r" b="b"/>
                <a:pathLst>
                  <a:path w="899" h="1152" extrusionOk="0">
                    <a:moveTo>
                      <a:pt x="473" y="1"/>
                    </a:moveTo>
                    <a:cubicBezTo>
                      <a:pt x="422" y="1"/>
                      <a:pt x="366" y="22"/>
                      <a:pt x="308" y="74"/>
                    </a:cubicBezTo>
                    <a:cubicBezTo>
                      <a:pt x="0" y="349"/>
                      <a:pt x="98" y="827"/>
                      <a:pt x="485" y="1098"/>
                    </a:cubicBezTo>
                    <a:cubicBezTo>
                      <a:pt x="538" y="1135"/>
                      <a:pt x="585" y="1152"/>
                      <a:pt x="625" y="1152"/>
                    </a:cubicBezTo>
                    <a:cubicBezTo>
                      <a:pt x="880" y="1152"/>
                      <a:pt x="898" y="499"/>
                      <a:pt x="843" y="382"/>
                    </a:cubicBezTo>
                    <a:cubicBezTo>
                      <a:pt x="843" y="382"/>
                      <a:pt x="693" y="1"/>
                      <a:pt x="473" y="1"/>
                    </a:cubicBezTo>
                    <a:close/>
                  </a:path>
                </a:pathLst>
              </a:custGeom>
              <a:solidFill>
                <a:srgbClr val="F6C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4"/>
              <p:cNvSpPr/>
              <p:nvPr/>
            </p:nvSpPr>
            <p:spPr>
              <a:xfrm>
                <a:off x="3418374" y="1569418"/>
                <a:ext cx="269063" cy="242868"/>
              </a:xfrm>
              <a:custGeom>
                <a:avLst/>
                <a:gdLst/>
                <a:ahLst/>
                <a:cxnLst/>
                <a:rect l="l" t="t" r="r" b="b"/>
                <a:pathLst>
                  <a:path w="2835" h="2559" extrusionOk="0">
                    <a:moveTo>
                      <a:pt x="2040" y="0"/>
                    </a:moveTo>
                    <a:cubicBezTo>
                      <a:pt x="1888" y="0"/>
                      <a:pt x="1700" y="19"/>
                      <a:pt x="1468" y="65"/>
                    </a:cubicBezTo>
                    <a:cubicBezTo>
                      <a:pt x="700" y="213"/>
                      <a:pt x="0" y="2170"/>
                      <a:pt x="259" y="2170"/>
                    </a:cubicBezTo>
                    <a:cubicBezTo>
                      <a:pt x="263" y="2170"/>
                      <a:pt x="267" y="2170"/>
                      <a:pt x="271" y="2169"/>
                    </a:cubicBezTo>
                    <a:cubicBezTo>
                      <a:pt x="285" y="2166"/>
                      <a:pt x="298" y="2165"/>
                      <a:pt x="312" y="2165"/>
                    </a:cubicBezTo>
                    <a:cubicBezTo>
                      <a:pt x="538" y="2165"/>
                      <a:pt x="695" y="2559"/>
                      <a:pt x="953" y="2559"/>
                    </a:cubicBezTo>
                    <a:cubicBezTo>
                      <a:pt x="999" y="2559"/>
                      <a:pt x="1047" y="2547"/>
                      <a:pt x="1099" y="2518"/>
                    </a:cubicBezTo>
                    <a:cubicBezTo>
                      <a:pt x="1468" y="2315"/>
                      <a:pt x="1464" y="1980"/>
                      <a:pt x="1581" y="1499"/>
                    </a:cubicBezTo>
                    <a:cubicBezTo>
                      <a:pt x="1694" y="1017"/>
                      <a:pt x="1351" y="498"/>
                      <a:pt x="1912" y="475"/>
                    </a:cubicBezTo>
                    <a:cubicBezTo>
                      <a:pt x="1939" y="474"/>
                      <a:pt x="1964" y="473"/>
                      <a:pt x="1989" y="473"/>
                    </a:cubicBezTo>
                    <a:cubicBezTo>
                      <a:pt x="2487" y="473"/>
                      <a:pt x="2661" y="678"/>
                      <a:pt x="2661" y="678"/>
                    </a:cubicBezTo>
                    <a:cubicBezTo>
                      <a:pt x="2648" y="533"/>
                      <a:pt x="2835" y="0"/>
                      <a:pt x="2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4"/>
              <p:cNvSpPr/>
              <p:nvPr/>
            </p:nvSpPr>
            <p:spPr>
              <a:xfrm>
                <a:off x="3661049" y="1544078"/>
                <a:ext cx="198926" cy="247803"/>
              </a:xfrm>
              <a:custGeom>
                <a:avLst/>
                <a:gdLst/>
                <a:ahLst/>
                <a:cxnLst/>
                <a:rect l="l" t="t" r="r" b="b"/>
                <a:pathLst>
                  <a:path w="2096" h="2611" extrusionOk="0">
                    <a:moveTo>
                      <a:pt x="618" y="1"/>
                    </a:moveTo>
                    <a:cubicBezTo>
                      <a:pt x="267" y="1"/>
                      <a:pt x="0" y="279"/>
                      <a:pt x="104" y="945"/>
                    </a:cubicBezTo>
                    <a:cubicBezTo>
                      <a:pt x="104" y="945"/>
                      <a:pt x="365" y="621"/>
                      <a:pt x="613" y="621"/>
                    </a:cubicBezTo>
                    <a:cubicBezTo>
                      <a:pt x="662" y="621"/>
                      <a:pt x="710" y="633"/>
                      <a:pt x="756" y="663"/>
                    </a:cubicBezTo>
                    <a:cubicBezTo>
                      <a:pt x="1468" y="1128"/>
                      <a:pt x="1388" y="2610"/>
                      <a:pt x="1622" y="2610"/>
                    </a:cubicBezTo>
                    <a:cubicBezTo>
                      <a:pt x="1627" y="2610"/>
                      <a:pt x="1631" y="2610"/>
                      <a:pt x="1636" y="2608"/>
                    </a:cubicBezTo>
                    <a:cubicBezTo>
                      <a:pt x="1888" y="2549"/>
                      <a:pt x="2095" y="1882"/>
                      <a:pt x="1700" y="869"/>
                    </a:cubicBezTo>
                    <a:cubicBezTo>
                      <a:pt x="1493" y="339"/>
                      <a:pt x="1004"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4"/>
              <p:cNvSpPr/>
              <p:nvPr/>
            </p:nvSpPr>
            <p:spPr>
              <a:xfrm>
                <a:off x="3632388" y="1907380"/>
                <a:ext cx="151093" cy="169884"/>
              </a:xfrm>
              <a:custGeom>
                <a:avLst/>
                <a:gdLst/>
                <a:ahLst/>
                <a:cxnLst/>
                <a:rect l="l" t="t" r="r" b="b"/>
                <a:pathLst>
                  <a:path w="1592" h="1790" extrusionOk="0">
                    <a:moveTo>
                      <a:pt x="806" y="1"/>
                    </a:moveTo>
                    <a:cubicBezTo>
                      <a:pt x="608" y="1"/>
                      <a:pt x="398" y="28"/>
                      <a:pt x="282" y="76"/>
                    </a:cubicBezTo>
                    <a:cubicBezTo>
                      <a:pt x="60" y="170"/>
                      <a:pt x="7" y="1596"/>
                      <a:pt x="7" y="1596"/>
                    </a:cubicBezTo>
                    <a:cubicBezTo>
                      <a:pt x="0" y="1735"/>
                      <a:pt x="182" y="1789"/>
                      <a:pt x="414" y="1789"/>
                    </a:cubicBezTo>
                    <a:cubicBezTo>
                      <a:pt x="701" y="1789"/>
                      <a:pt x="1066" y="1706"/>
                      <a:pt x="1253" y="1596"/>
                    </a:cubicBezTo>
                    <a:cubicBezTo>
                      <a:pt x="1591" y="1393"/>
                      <a:pt x="1400" y="185"/>
                      <a:pt x="1235" y="76"/>
                    </a:cubicBezTo>
                    <a:cubicBezTo>
                      <a:pt x="1155" y="24"/>
                      <a:pt x="986" y="1"/>
                      <a:pt x="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4"/>
              <p:cNvSpPr/>
              <p:nvPr/>
            </p:nvSpPr>
            <p:spPr>
              <a:xfrm>
                <a:off x="3463360" y="1555657"/>
                <a:ext cx="197218" cy="199590"/>
              </a:xfrm>
              <a:custGeom>
                <a:avLst/>
                <a:gdLst/>
                <a:ahLst/>
                <a:cxnLst/>
                <a:rect l="l" t="t" r="r" b="b"/>
                <a:pathLst>
                  <a:path w="2078" h="2103" extrusionOk="0">
                    <a:moveTo>
                      <a:pt x="1316" y="1"/>
                    </a:moveTo>
                    <a:cubicBezTo>
                      <a:pt x="1257" y="1"/>
                      <a:pt x="1193" y="6"/>
                      <a:pt x="1126" y="17"/>
                    </a:cubicBezTo>
                    <a:cubicBezTo>
                      <a:pt x="775" y="74"/>
                      <a:pt x="697" y="495"/>
                      <a:pt x="614" y="936"/>
                    </a:cubicBezTo>
                    <a:cubicBezTo>
                      <a:pt x="523" y="1418"/>
                      <a:pt x="433" y="1915"/>
                      <a:pt x="0" y="2017"/>
                    </a:cubicBezTo>
                    <a:lnTo>
                      <a:pt x="23" y="2102"/>
                    </a:lnTo>
                    <a:cubicBezTo>
                      <a:pt x="509" y="1990"/>
                      <a:pt x="614" y="1440"/>
                      <a:pt x="704" y="955"/>
                    </a:cubicBezTo>
                    <a:cubicBezTo>
                      <a:pt x="780" y="541"/>
                      <a:pt x="855" y="153"/>
                      <a:pt x="1141" y="104"/>
                    </a:cubicBezTo>
                    <a:cubicBezTo>
                      <a:pt x="1203" y="94"/>
                      <a:pt x="1262" y="89"/>
                      <a:pt x="1316" y="89"/>
                    </a:cubicBezTo>
                    <a:cubicBezTo>
                      <a:pt x="1810" y="89"/>
                      <a:pt x="1988" y="479"/>
                      <a:pt x="1995" y="499"/>
                    </a:cubicBezTo>
                    <a:lnTo>
                      <a:pt x="2078" y="462"/>
                    </a:lnTo>
                    <a:cubicBezTo>
                      <a:pt x="2075" y="459"/>
                      <a:pt x="1872" y="1"/>
                      <a:pt x="1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4"/>
              <p:cNvSpPr/>
              <p:nvPr/>
            </p:nvSpPr>
            <p:spPr>
              <a:xfrm>
                <a:off x="3382595" y="1535727"/>
                <a:ext cx="196269" cy="204526"/>
              </a:xfrm>
              <a:custGeom>
                <a:avLst/>
                <a:gdLst/>
                <a:ahLst/>
                <a:cxnLst/>
                <a:rect l="l" t="t" r="r" b="b"/>
                <a:pathLst>
                  <a:path w="2068" h="2155" extrusionOk="0">
                    <a:moveTo>
                      <a:pt x="1703" y="1"/>
                    </a:moveTo>
                    <a:cubicBezTo>
                      <a:pt x="1014" y="1"/>
                      <a:pt x="846" y="600"/>
                      <a:pt x="670" y="1228"/>
                    </a:cubicBezTo>
                    <a:lnTo>
                      <a:pt x="667" y="1247"/>
                    </a:lnTo>
                    <a:cubicBezTo>
                      <a:pt x="474" y="1944"/>
                      <a:pt x="19" y="2064"/>
                      <a:pt x="0" y="2069"/>
                    </a:cubicBezTo>
                    <a:lnTo>
                      <a:pt x="19" y="2154"/>
                    </a:lnTo>
                    <a:cubicBezTo>
                      <a:pt x="42" y="2151"/>
                      <a:pt x="547" y="2023"/>
                      <a:pt x="754" y="1270"/>
                    </a:cubicBezTo>
                    <a:lnTo>
                      <a:pt x="757" y="1255"/>
                    </a:lnTo>
                    <a:cubicBezTo>
                      <a:pt x="929" y="635"/>
                      <a:pt x="1081" y="90"/>
                      <a:pt x="1710" y="90"/>
                    </a:cubicBezTo>
                    <a:cubicBezTo>
                      <a:pt x="1810" y="90"/>
                      <a:pt x="1922" y="104"/>
                      <a:pt x="2048" y="134"/>
                    </a:cubicBezTo>
                    <a:lnTo>
                      <a:pt x="2067" y="47"/>
                    </a:lnTo>
                    <a:cubicBezTo>
                      <a:pt x="1932" y="15"/>
                      <a:pt x="1811" y="1"/>
                      <a:pt x="1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4"/>
              <p:cNvSpPr/>
              <p:nvPr/>
            </p:nvSpPr>
            <p:spPr>
              <a:xfrm>
                <a:off x="3676993" y="1549773"/>
                <a:ext cx="142551" cy="161912"/>
              </a:xfrm>
              <a:custGeom>
                <a:avLst/>
                <a:gdLst/>
                <a:ahLst/>
                <a:cxnLst/>
                <a:rect l="l" t="t" r="r" b="b"/>
                <a:pathLst>
                  <a:path w="1502" h="1706" extrusionOk="0">
                    <a:moveTo>
                      <a:pt x="427" y="1"/>
                    </a:moveTo>
                    <a:cubicBezTo>
                      <a:pt x="392" y="1"/>
                      <a:pt x="358" y="5"/>
                      <a:pt x="324" y="15"/>
                    </a:cubicBezTo>
                    <a:cubicBezTo>
                      <a:pt x="113" y="83"/>
                      <a:pt x="4" y="324"/>
                      <a:pt x="0" y="331"/>
                    </a:cubicBezTo>
                    <a:lnTo>
                      <a:pt x="79" y="369"/>
                    </a:lnTo>
                    <a:cubicBezTo>
                      <a:pt x="83" y="369"/>
                      <a:pt x="181" y="159"/>
                      <a:pt x="350" y="102"/>
                    </a:cubicBezTo>
                    <a:cubicBezTo>
                      <a:pt x="376" y="94"/>
                      <a:pt x="402" y="89"/>
                      <a:pt x="429" y="89"/>
                    </a:cubicBezTo>
                    <a:cubicBezTo>
                      <a:pt x="484" y="89"/>
                      <a:pt x="541" y="107"/>
                      <a:pt x="602" y="140"/>
                    </a:cubicBezTo>
                    <a:cubicBezTo>
                      <a:pt x="975" y="354"/>
                      <a:pt x="1389" y="1035"/>
                      <a:pt x="1411" y="1706"/>
                    </a:cubicBezTo>
                    <a:lnTo>
                      <a:pt x="1502" y="1706"/>
                    </a:lnTo>
                    <a:cubicBezTo>
                      <a:pt x="1479" y="1002"/>
                      <a:pt x="1039" y="286"/>
                      <a:pt x="644" y="60"/>
                    </a:cubicBezTo>
                    <a:cubicBezTo>
                      <a:pt x="570" y="21"/>
                      <a:pt x="498" y="1"/>
                      <a:pt x="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4"/>
              <p:cNvSpPr/>
              <p:nvPr/>
            </p:nvSpPr>
            <p:spPr>
              <a:xfrm>
                <a:off x="3658392" y="1501750"/>
                <a:ext cx="97660" cy="43468"/>
              </a:xfrm>
              <a:custGeom>
                <a:avLst/>
                <a:gdLst/>
                <a:ahLst/>
                <a:cxnLst/>
                <a:rect l="l" t="t" r="r" b="b"/>
                <a:pathLst>
                  <a:path w="1029" h="458" extrusionOk="0">
                    <a:moveTo>
                      <a:pt x="488" y="1"/>
                    </a:moveTo>
                    <a:cubicBezTo>
                      <a:pt x="428" y="1"/>
                      <a:pt x="370" y="11"/>
                      <a:pt x="316" y="33"/>
                    </a:cubicBezTo>
                    <a:cubicBezTo>
                      <a:pt x="68" y="134"/>
                      <a:pt x="4" y="424"/>
                      <a:pt x="0" y="439"/>
                    </a:cubicBezTo>
                    <a:lnTo>
                      <a:pt x="87" y="457"/>
                    </a:lnTo>
                    <a:cubicBezTo>
                      <a:pt x="91" y="454"/>
                      <a:pt x="143" y="198"/>
                      <a:pt x="351" y="115"/>
                    </a:cubicBezTo>
                    <a:cubicBezTo>
                      <a:pt x="394" y="98"/>
                      <a:pt x="440" y="89"/>
                      <a:pt x="490" y="89"/>
                    </a:cubicBezTo>
                    <a:cubicBezTo>
                      <a:pt x="627" y="89"/>
                      <a:pt x="791" y="155"/>
                      <a:pt x="979" y="285"/>
                    </a:cubicBezTo>
                    <a:lnTo>
                      <a:pt x="1028" y="209"/>
                    </a:lnTo>
                    <a:cubicBezTo>
                      <a:pt x="825" y="71"/>
                      <a:pt x="645" y="1"/>
                      <a:pt x="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5" name="Google Shape;1115;p44"/>
            <p:cNvCxnSpPr/>
            <p:nvPr/>
          </p:nvCxnSpPr>
          <p:spPr>
            <a:xfrm>
              <a:off x="2776891" y="2884875"/>
              <a:ext cx="1236600" cy="0"/>
            </a:xfrm>
            <a:prstGeom prst="straightConnector1">
              <a:avLst/>
            </a:prstGeom>
            <a:noFill/>
            <a:ln w="19050" cap="flat" cmpd="sng">
              <a:solidFill>
                <a:schemeClr val="dk2"/>
              </a:solidFill>
              <a:prstDash val="dash"/>
              <a:round/>
              <a:headEnd type="none" w="med" len="med"/>
              <a:tailEnd type="none" w="med" len="med"/>
            </a:ln>
          </p:spPr>
        </p:cxnSp>
      </p:grpSp>
      <p:grpSp>
        <p:nvGrpSpPr>
          <p:cNvPr id="1116" name="Google Shape;1116;p44"/>
          <p:cNvGrpSpPr/>
          <p:nvPr/>
        </p:nvGrpSpPr>
        <p:grpSpPr>
          <a:xfrm flipH="1">
            <a:off x="1001576" y="3045138"/>
            <a:ext cx="2050963" cy="2374035"/>
            <a:chOff x="6781643" y="2979447"/>
            <a:chExt cx="1502607" cy="1739301"/>
          </a:xfrm>
        </p:grpSpPr>
        <p:sp>
          <p:nvSpPr>
            <p:cNvPr id="1117" name="Google Shape;1117;p44"/>
            <p:cNvSpPr/>
            <p:nvPr/>
          </p:nvSpPr>
          <p:spPr>
            <a:xfrm>
              <a:off x="7517063" y="3055709"/>
              <a:ext cx="405116" cy="315817"/>
            </a:xfrm>
            <a:custGeom>
              <a:avLst/>
              <a:gdLst/>
              <a:ahLst/>
              <a:cxnLst/>
              <a:rect l="l" t="t" r="r" b="b"/>
              <a:pathLst>
                <a:path w="6847" h="5338" extrusionOk="0">
                  <a:moveTo>
                    <a:pt x="3715" y="1"/>
                  </a:moveTo>
                  <a:cubicBezTo>
                    <a:pt x="2827" y="1"/>
                    <a:pt x="1897" y="470"/>
                    <a:pt x="1242" y="1475"/>
                  </a:cubicBezTo>
                  <a:cubicBezTo>
                    <a:pt x="0" y="3384"/>
                    <a:pt x="2146" y="5126"/>
                    <a:pt x="2146" y="5126"/>
                  </a:cubicBezTo>
                  <a:cubicBezTo>
                    <a:pt x="2146" y="5126"/>
                    <a:pt x="2527" y="5337"/>
                    <a:pt x="3588" y="5337"/>
                  </a:cubicBezTo>
                  <a:cubicBezTo>
                    <a:pt x="3804" y="5337"/>
                    <a:pt x="4049" y="5328"/>
                    <a:pt x="4325" y="5307"/>
                  </a:cubicBezTo>
                  <a:cubicBezTo>
                    <a:pt x="6387" y="5153"/>
                    <a:pt x="6847" y="2609"/>
                    <a:pt x="5785" y="1099"/>
                  </a:cubicBezTo>
                  <a:cubicBezTo>
                    <a:pt x="5284" y="383"/>
                    <a:pt x="4516" y="1"/>
                    <a:pt x="3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6781643" y="3625458"/>
              <a:ext cx="911584" cy="376460"/>
            </a:xfrm>
            <a:custGeom>
              <a:avLst/>
              <a:gdLst/>
              <a:ahLst/>
              <a:cxnLst/>
              <a:rect l="l" t="t" r="r" b="b"/>
              <a:pathLst>
                <a:path w="15407" h="6363" extrusionOk="0">
                  <a:moveTo>
                    <a:pt x="8801" y="0"/>
                  </a:moveTo>
                  <a:cubicBezTo>
                    <a:pt x="2099" y="0"/>
                    <a:pt x="0" y="3542"/>
                    <a:pt x="2678" y="5524"/>
                  </a:cubicBezTo>
                  <a:cubicBezTo>
                    <a:pt x="3491" y="6127"/>
                    <a:pt x="4573" y="6363"/>
                    <a:pt x="5722" y="6363"/>
                  </a:cubicBezTo>
                  <a:cubicBezTo>
                    <a:pt x="8725" y="6363"/>
                    <a:pt x="12183" y="4751"/>
                    <a:pt x="12483" y="3872"/>
                  </a:cubicBezTo>
                  <a:cubicBezTo>
                    <a:pt x="12900" y="2656"/>
                    <a:pt x="15407" y="1184"/>
                    <a:pt x="13337" y="668"/>
                  </a:cubicBezTo>
                  <a:cubicBezTo>
                    <a:pt x="13197" y="634"/>
                    <a:pt x="13042" y="618"/>
                    <a:pt x="12873" y="618"/>
                  </a:cubicBezTo>
                  <a:cubicBezTo>
                    <a:pt x="10826" y="618"/>
                    <a:pt x="6849" y="2975"/>
                    <a:pt x="5298" y="2975"/>
                  </a:cubicBezTo>
                  <a:cubicBezTo>
                    <a:pt x="5087" y="2975"/>
                    <a:pt x="4921" y="2932"/>
                    <a:pt x="4811" y="2833"/>
                  </a:cubicBezTo>
                  <a:cubicBezTo>
                    <a:pt x="4285" y="2358"/>
                    <a:pt x="8353" y="1488"/>
                    <a:pt x="8353" y="1488"/>
                  </a:cubicBezTo>
                  <a:lnTo>
                    <a:pt x="10940" y="111"/>
                  </a:lnTo>
                  <a:cubicBezTo>
                    <a:pt x="10181" y="36"/>
                    <a:pt x="9468" y="0"/>
                    <a:pt x="8801" y="0"/>
                  </a:cubicBezTo>
                  <a:close/>
                </a:path>
              </a:pathLst>
            </a:custGeom>
            <a:solidFill>
              <a:srgbClr val="C24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7943702" y="3756270"/>
              <a:ext cx="90229" cy="267953"/>
            </a:xfrm>
            <a:custGeom>
              <a:avLst/>
              <a:gdLst/>
              <a:ahLst/>
              <a:cxnLst/>
              <a:rect l="l" t="t" r="r" b="b"/>
              <a:pathLst>
                <a:path w="1525" h="4529" extrusionOk="0">
                  <a:moveTo>
                    <a:pt x="750" y="0"/>
                  </a:moveTo>
                  <a:cubicBezTo>
                    <a:pt x="720" y="155"/>
                    <a:pt x="1" y="3764"/>
                    <a:pt x="31" y="4400"/>
                  </a:cubicBezTo>
                  <a:cubicBezTo>
                    <a:pt x="34" y="4442"/>
                    <a:pt x="34" y="4522"/>
                    <a:pt x="95" y="4529"/>
                  </a:cubicBezTo>
                  <a:lnTo>
                    <a:pt x="102" y="4529"/>
                  </a:lnTo>
                  <a:cubicBezTo>
                    <a:pt x="178" y="4529"/>
                    <a:pt x="234" y="4393"/>
                    <a:pt x="505" y="3614"/>
                  </a:cubicBezTo>
                  <a:cubicBezTo>
                    <a:pt x="795" y="2783"/>
                    <a:pt x="1191" y="1649"/>
                    <a:pt x="1525" y="1378"/>
                  </a:cubicBezTo>
                  <a:lnTo>
                    <a:pt x="1469" y="1306"/>
                  </a:lnTo>
                  <a:cubicBezTo>
                    <a:pt x="1115" y="1593"/>
                    <a:pt x="716" y="2745"/>
                    <a:pt x="423" y="3584"/>
                  </a:cubicBezTo>
                  <a:cubicBezTo>
                    <a:pt x="305" y="3919"/>
                    <a:pt x="185" y="4261"/>
                    <a:pt x="121" y="4390"/>
                  </a:cubicBezTo>
                  <a:cubicBezTo>
                    <a:pt x="95" y="3746"/>
                    <a:pt x="829" y="57"/>
                    <a:pt x="836" y="19"/>
                  </a:cubicBez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7350692" y="3331354"/>
              <a:ext cx="689531" cy="1207535"/>
            </a:xfrm>
            <a:custGeom>
              <a:avLst/>
              <a:gdLst/>
              <a:ahLst/>
              <a:cxnLst/>
              <a:rect l="l" t="t" r="r" b="b"/>
              <a:pathLst>
                <a:path w="11654" h="20410" extrusionOk="0">
                  <a:moveTo>
                    <a:pt x="7044" y="1"/>
                  </a:moveTo>
                  <a:cubicBezTo>
                    <a:pt x="6518" y="1"/>
                    <a:pt x="5390" y="494"/>
                    <a:pt x="5390" y="494"/>
                  </a:cubicBezTo>
                  <a:cubicBezTo>
                    <a:pt x="5390" y="494"/>
                    <a:pt x="5243" y="3336"/>
                    <a:pt x="5119" y="4555"/>
                  </a:cubicBezTo>
                  <a:cubicBezTo>
                    <a:pt x="4995" y="5775"/>
                    <a:pt x="4727" y="4898"/>
                    <a:pt x="2338" y="5832"/>
                  </a:cubicBezTo>
                  <a:cubicBezTo>
                    <a:pt x="0" y="6746"/>
                    <a:pt x="1690" y="20312"/>
                    <a:pt x="1690" y="20312"/>
                  </a:cubicBezTo>
                  <a:lnTo>
                    <a:pt x="9655" y="20409"/>
                  </a:lnTo>
                  <a:cubicBezTo>
                    <a:pt x="9655" y="20409"/>
                    <a:pt x="8424" y="15757"/>
                    <a:pt x="9222" y="12128"/>
                  </a:cubicBezTo>
                  <a:cubicBezTo>
                    <a:pt x="9859" y="9260"/>
                    <a:pt x="11653" y="7439"/>
                    <a:pt x="11240" y="6704"/>
                  </a:cubicBezTo>
                  <a:cubicBezTo>
                    <a:pt x="10302" y="5048"/>
                    <a:pt x="7826" y="5805"/>
                    <a:pt x="7347" y="4954"/>
                  </a:cubicBezTo>
                  <a:cubicBezTo>
                    <a:pt x="6869" y="4103"/>
                    <a:pt x="7298" y="110"/>
                    <a:pt x="7298" y="110"/>
                  </a:cubicBezTo>
                  <a:cubicBezTo>
                    <a:pt x="7270" y="32"/>
                    <a:pt x="7176" y="1"/>
                    <a:pt x="7044" y="1"/>
                  </a:cubicBezTo>
                  <a:close/>
                </a:path>
              </a:pathLst>
            </a:custGeom>
            <a:solidFill>
              <a:srgbClr val="C24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7656042" y="3329816"/>
              <a:ext cx="128037" cy="211688"/>
            </a:xfrm>
            <a:custGeom>
              <a:avLst/>
              <a:gdLst/>
              <a:ahLst/>
              <a:cxnLst/>
              <a:rect l="l" t="t" r="r" b="b"/>
              <a:pathLst>
                <a:path w="2164" h="3578" extrusionOk="0">
                  <a:moveTo>
                    <a:pt x="2164" y="0"/>
                  </a:moveTo>
                  <a:lnTo>
                    <a:pt x="2164" y="0"/>
                  </a:lnTo>
                  <a:cubicBezTo>
                    <a:pt x="1585" y="1288"/>
                    <a:pt x="143" y="1585"/>
                    <a:pt x="143" y="1585"/>
                  </a:cubicBezTo>
                  <a:cubicBezTo>
                    <a:pt x="124" y="1961"/>
                    <a:pt x="113" y="2538"/>
                    <a:pt x="113" y="2538"/>
                  </a:cubicBezTo>
                  <a:cubicBezTo>
                    <a:pt x="113" y="2538"/>
                    <a:pt x="0" y="3324"/>
                    <a:pt x="433" y="3558"/>
                  </a:cubicBezTo>
                  <a:cubicBezTo>
                    <a:pt x="458" y="3571"/>
                    <a:pt x="485" y="3577"/>
                    <a:pt x="515" y="3577"/>
                  </a:cubicBezTo>
                  <a:cubicBezTo>
                    <a:pt x="996" y="3577"/>
                    <a:pt x="2005" y="1905"/>
                    <a:pt x="2005" y="1905"/>
                  </a:cubicBezTo>
                  <a:cubicBezTo>
                    <a:pt x="1995" y="1675"/>
                    <a:pt x="2164" y="1"/>
                    <a:pt x="2164" y="0"/>
                  </a:cubicBezTo>
                  <a:close/>
                </a:path>
              </a:pathLst>
            </a:custGeom>
            <a:solidFill>
              <a:srgbClr val="9F3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7583032" y="3144159"/>
              <a:ext cx="291515" cy="295760"/>
            </a:xfrm>
            <a:custGeom>
              <a:avLst/>
              <a:gdLst/>
              <a:ahLst/>
              <a:cxnLst/>
              <a:rect l="l" t="t" r="r" b="b"/>
              <a:pathLst>
                <a:path w="4927" h="4999" extrusionOk="0">
                  <a:moveTo>
                    <a:pt x="1602" y="0"/>
                  </a:moveTo>
                  <a:cubicBezTo>
                    <a:pt x="741" y="0"/>
                    <a:pt x="0" y="480"/>
                    <a:pt x="173" y="1783"/>
                  </a:cubicBezTo>
                  <a:cubicBezTo>
                    <a:pt x="173" y="1783"/>
                    <a:pt x="142" y="4999"/>
                    <a:pt x="1884" y="4999"/>
                  </a:cubicBezTo>
                  <a:cubicBezTo>
                    <a:pt x="1899" y="4999"/>
                    <a:pt x="1914" y="4999"/>
                    <a:pt x="1930" y="4998"/>
                  </a:cubicBezTo>
                  <a:cubicBezTo>
                    <a:pt x="3236" y="4953"/>
                    <a:pt x="4926" y="1019"/>
                    <a:pt x="2536" y="169"/>
                  </a:cubicBezTo>
                  <a:cubicBezTo>
                    <a:pt x="2233" y="62"/>
                    <a:pt x="1910" y="0"/>
                    <a:pt x="1602" y="0"/>
                  </a:cubicBezTo>
                  <a:close/>
                </a:path>
              </a:pathLst>
            </a:custGeom>
            <a:solidFill>
              <a:srgbClr val="C24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7786086" y="3240833"/>
              <a:ext cx="51949" cy="68926"/>
            </a:xfrm>
            <a:custGeom>
              <a:avLst/>
              <a:gdLst/>
              <a:ahLst/>
              <a:cxnLst/>
              <a:rect l="l" t="t" r="r" b="b"/>
              <a:pathLst>
                <a:path w="878" h="1165" extrusionOk="0">
                  <a:moveTo>
                    <a:pt x="388" y="0"/>
                  </a:moveTo>
                  <a:cubicBezTo>
                    <a:pt x="156" y="0"/>
                    <a:pt x="45" y="424"/>
                    <a:pt x="45" y="424"/>
                  </a:cubicBezTo>
                  <a:cubicBezTo>
                    <a:pt x="1" y="545"/>
                    <a:pt x="91" y="1164"/>
                    <a:pt x="332" y="1164"/>
                  </a:cubicBezTo>
                  <a:cubicBezTo>
                    <a:pt x="377" y="1164"/>
                    <a:pt x="426" y="1143"/>
                    <a:pt x="481" y="1094"/>
                  </a:cubicBezTo>
                  <a:cubicBezTo>
                    <a:pt x="836" y="778"/>
                    <a:pt x="877" y="293"/>
                    <a:pt x="538" y="55"/>
                  </a:cubicBezTo>
                  <a:cubicBezTo>
                    <a:pt x="483" y="17"/>
                    <a:pt x="433" y="0"/>
                    <a:pt x="388" y="0"/>
                  </a:cubicBezTo>
                  <a:close/>
                </a:path>
              </a:pathLst>
            </a:custGeom>
            <a:solidFill>
              <a:srgbClr val="C24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7565579" y="3257695"/>
              <a:ext cx="54434" cy="67861"/>
            </a:xfrm>
            <a:custGeom>
              <a:avLst/>
              <a:gdLst/>
              <a:ahLst/>
              <a:cxnLst/>
              <a:rect l="l" t="t" r="r" b="b"/>
              <a:pathLst>
                <a:path w="920" h="1147" extrusionOk="0">
                  <a:moveTo>
                    <a:pt x="464" y="1"/>
                  </a:moveTo>
                  <a:cubicBezTo>
                    <a:pt x="410" y="1"/>
                    <a:pt x="353" y="24"/>
                    <a:pt x="294" y="83"/>
                  </a:cubicBezTo>
                  <a:cubicBezTo>
                    <a:pt x="1" y="373"/>
                    <a:pt x="117" y="847"/>
                    <a:pt x="520" y="1099"/>
                  </a:cubicBezTo>
                  <a:cubicBezTo>
                    <a:pt x="572" y="1132"/>
                    <a:pt x="617" y="1147"/>
                    <a:pt x="656" y="1147"/>
                  </a:cubicBezTo>
                  <a:cubicBezTo>
                    <a:pt x="920" y="1147"/>
                    <a:pt x="905" y="483"/>
                    <a:pt x="840" y="365"/>
                  </a:cubicBezTo>
                  <a:cubicBezTo>
                    <a:pt x="840" y="365"/>
                    <a:pt x="677" y="1"/>
                    <a:pt x="464" y="1"/>
                  </a:cubicBezTo>
                  <a:close/>
                </a:path>
              </a:pathLst>
            </a:custGeom>
            <a:solidFill>
              <a:srgbClr val="C24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4"/>
            <p:cNvSpPr/>
            <p:nvPr/>
          </p:nvSpPr>
          <p:spPr>
            <a:xfrm>
              <a:off x="7647285" y="3096592"/>
              <a:ext cx="171525" cy="178675"/>
            </a:xfrm>
            <a:custGeom>
              <a:avLst/>
              <a:gdLst/>
              <a:ahLst/>
              <a:cxnLst/>
              <a:rect l="l" t="t" r="r" b="b"/>
              <a:pathLst>
                <a:path w="2899" h="3020" extrusionOk="0">
                  <a:moveTo>
                    <a:pt x="582" y="0"/>
                  </a:moveTo>
                  <a:cubicBezTo>
                    <a:pt x="430" y="0"/>
                    <a:pt x="291" y="37"/>
                    <a:pt x="174" y="118"/>
                  </a:cubicBezTo>
                  <a:cubicBezTo>
                    <a:pt x="174" y="118"/>
                    <a:pt x="1" y="1150"/>
                    <a:pt x="595" y="1583"/>
                  </a:cubicBezTo>
                  <a:cubicBezTo>
                    <a:pt x="1194" y="2019"/>
                    <a:pt x="2436" y="1612"/>
                    <a:pt x="2500" y="3020"/>
                  </a:cubicBezTo>
                  <a:cubicBezTo>
                    <a:pt x="2500" y="3020"/>
                    <a:pt x="2899" y="2832"/>
                    <a:pt x="2549" y="1715"/>
                  </a:cubicBezTo>
                  <a:cubicBezTo>
                    <a:pt x="2261" y="795"/>
                    <a:pt x="1286"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7521678" y="3085469"/>
              <a:ext cx="207617" cy="193407"/>
            </a:xfrm>
            <a:custGeom>
              <a:avLst/>
              <a:gdLst/>
              <a:ahLst/>
              <a:cxnLst/>
              <a:rect l="l" t="t" r="r" b="b"/>
              <a:pathLst>
                <a:path w="3509" h="3269" extrusionOk="0">
                  <a:moveTo>
                    <a:pt x="2221" y="1"/>
                  </a:moveTo>
                  <a:cubicBezTo>
                    <a:pt x="2221" y="1"/>
                    <a:pt x="1" y="1338"/>
                    <a:pt x="1228" y="3268"/>
                  </a:cubicBezTo>
                  <a:cubicBezTo>
                    <a:pt x="1228" y="3268"/>
                    <a:pt x="1134" y="1842"/>
                    <a:pt x="2489" y="1168"/>
                  </a:cubicBezTo>
                  <a:cubicBezTo>
                    <a:pt x="3509" y="660"/>
                    <a:pt x="2221" y="1"/>
                    <a:pt x="2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7262891" y="3631197"/>
              <a:ext cx="809403" cy="923726"/>
            </a:xfrm>
            <a:custGeom>
              <a:avLst/>
              <a:gdLst/>
              <a:ahLst/>
              <a:cxnLst/>
              <a:rect l="l" t="t" r="r" b="b"/>
              <a:pathLst>
                <a:path w="13680" h="15613" extrusionOk="0">
                  <a:moveTo>
                    <a:pt x="4307" y="0"/>
                  </a:moveTo>
                  <a:cubicBezTo>
                    <a:pt x="3896" y="0"/>
                    <a:pt x="3346" y="98"/>
                    <a:pt x="2594" y="432"/>
                  </a:cubicBezTo>
                  <a:cubicBezTo>
                    <a:pt x="1078" y="1102"/>
                    <a:pt x="1" y="2013"/>
                    <a:pt x="1" y="2013"/>
                  </a:cubicBezTo>
                  <a:lnTo>
                    <a:pt x="1721" y="5009"/>
                  </a:lnTo>
                  <a:lnTo>
                    <a:pt x="1721" y="5009"/>
                  </a:lnTo>
                  <a:cubicBezTo>
                    <a:pt x="1721" y="5009"/>
                    <a:pt x="1721" y="5009"/>
                    <a:pt x="1721" y="5009"/>
                  </a:cubicBezTo>
                  <a:cubicBezTo>
                    <a:pt x="1695" y="5009"/>
                    <a:pt x="872" y="6355"/>
                    <a:pt x="1616" y="8882"/>
                  </a:cubicBezTo>
                  <a:cubicBezTo>
                    <a:pt x="2135" y="10644"/>
                    <a:pt x="1808" y="15612"/>
                    <a:pt x="1808" y="15612"/>
                  </a:cubicBezTo>
                  <a:lnTo>
                    <a:pt x="12418" y="15590"/>
                  </a:lnTo>
                  <a:cubicBezTo>
                    <a:pt x="12418" y="15590"/>
                    <a:pt x="11053" y="8585"/>
                    <a:pt x="11286" y="7305"/>
                  </a:cubicBezTo>
                  <a:cubicBezTo>
                    <a:pt x="11519" y="6029"/>
                    <a:pt x="13680" y="3120"/>
                    <a:pt x="13179" y="1926"/>
                  </a:cubicBezTo>
                  <a:cubicBezTo>
                    <a:pt x="13179" y="1926"/>
                    <a:pt x="12317" y="410"/>
                    <a:pt x="9870" y="353"/>
                  </a:cubicBezTo>
                  <a:cubicBezTo>
                    <a:pt x="9870" y="353"/>
                    <a:pt x="8168" y="4985"/>
                    <a:pt x="6237" y="4985"/>
                  </a:cubicBezTo>
                  <a:cubicBezTo>
                    <a:pt x="6071" y="4985"/>
                    <a:pt x="5905" y="4951"/>
                    <a:pt x="5737" y="4878"/>
                  </a:cubicBezTo>
                  <a:cubicBezTo>
                    <a:pt x="3654" y="3963"/>
                    <a:pt x="5760" y="163"/>
                    <a:pt x="5529" y="163"/>
                  </a:cubicBezTo>
                  <a:cubicBezTo>
                    <a:pt x="5524" y="163"/>
                    <a:pt x="5518" y="165"/>
                    <a:pt x="5511" y="168"/>
                  </a:cubicBezTo>
                  <a:cubicBezTo>
                    <a:pt x="5477" y="185"/>
                    <a:pt x="5440" y="192"/>
                    <a:pt x="5400" y="192"/>
                  </a:cubicBezTo>
                  <a:cubicBezTo>
                    <a:pt x="5190" y="192"/>
                    <a:pt x="4884" y="0"/>
                    <a:pt x="43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7669827" y="4037299"/>
              <a:ext cx="206256" cy="121700"/>
            </a:xfrm>
            <a:custGeom>
              <a:avLst/>
              <a:gdLst/>
              <a:ahLst/>
              <a:cxnLst/>
              <a:rect l="l" t="t" r="r" b="b"/>
              <a:pathLst>
                <a:path w="3486" h="2057" extrusionOk="0">
                  <a:moveTo>
                    <a:pt x="3395" y="1"/>
                  </a:moveTo>
                  <a:cubicBezTo>
                    <a:pt x="3395" y="8"/>
                    <a:pt x="3308" y="1014"/>
                    <a:pt x="2514" y="1578"/>
                  </a:cubicBezTo>
                  <a:cubicBezTo>
                    <a:pt x="2151" y="1836"/>
                    <a:pt x="1698" y="1966"/>
                    <a:pt x="1162" y="1966"/>
                  </a:cubicBezTo>
                  <a:cubicBezTo>
                    <a:pt x="816" y="1966"/>
                    <a:pt x="436" y="1912"/>
                    <a:pt x="23" y="1804"/>
                  </a:cubicBezTo>
                  <a:lnTo>
                    <a:pt x="0" y="1890"/>
                  </a:lnTo>
                  <a:cubicBezTo>
                    <a:pt x="422" y="1999"/>
                    <a:pt x="810" y="2056"/>
                    <a:pt x="1163" y="2056"/>
                  </a:cubicBezTo>
                  <a:cubicBezTo>
                    <a:pt x="1716" y="2056"/>
                    <a:pt x="2187" y="1921"/>
                    <a:pt x="2563" y="1650"/>
                  </a:cubicBezTo>
                  <a:cubicBezTo>
                    <a:pt x="3395" y="1062"/>
                    <a:pt x="3485" y="15"/>
                    <a:pt x="3485" y="5"/>
                  </a:cubicBezTo>
                  <a:lnTo>
                    <a:pt x="3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7345781" y="4080962"/>
              <a:ext cx="188210" cy="72653"/>
            </a:xfrm>
            <a:custGeom>
              <a:avLst/>
              <a:gdLst/>
              <a:ahLst/>
              <a:cxnLst/>
              <a:rect l="l" t="t" r="r" b="b"/>
              <a:pathLst>
                <a:path w="3181" h="1228" extrusionOk="0">
                  <a:moveTo>
                    <a:pt x="87" y="0"/>
                  </a:moveTo>
                  <a:lnTo>
                    <a:pt x="0" y="15"/>
                  </a:lnTo>
                  <a:cubicBezTo>
                    <a:pt x="76" y="501"/>
                    <a:pt x="298" y="844"/>
                    <a:pt x="659" y="1039"/>
                  </a:cubicBezTo>
                  <a:cubicBezTo>
                    <a:pt x="911" y="1179"/>
                    <a:pt x="1212" y="1228"/>
                    <a:pt x="1513" y="1228"/>
                  </a:cubicBezTo>
                  <a:cubicBezTo>
                    <a:pt x="2315" y="1228"/>
                    <a:pt x="3132" y="870"/>
                    <a:pt x="3181" y="847"/>
                  </a:cubicBezTo>
                  <a:lnTo>
                    <a:pt x="3144" y="768"/>
                  </a:lnTo>
                  <a:cubicBezTo>
                    <a:pt x="3132" y="774"/>
                    <a:pt x="2301" y="1137"/>
                    <a:pt x="1507" y="1137"/>
                  </a:cubicBezTo>
                  <a:cubicBezTo>
                    <a:pt x="1219" y="1137"/>
                    <a:pt x="937" y="1089"/>
                    <a:pt x="700" y="960"/>
                  </a:cubicBezTo>
                  <a:cubicBezTo>
                    <a:pt x="366" y="780"/>
                    <a:pt x="163" y="456"/>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7317855" y="3632025"/>
              <a:ext cx="217557" cy="81173"/>
            </a:xfrm>
            <a:custGeom>
              <a:avLst/>
              <a:gdLst/>
              <a:ahLst/>
              <a:cxnLst/>
              <a:rect l="l" t="t" r="r" b="b"/>
              <a:pathLst>
                <a:path w="3677" h="1372" extrusionOk="0">
                  <a:moveTo>
                    <a:pt x="1896" y="1"/>
                  </a:moveTo>
                  <a:cubicBezTo>
                    <a:pt x="1555" y="1"/>
                    <a:pt x="1300" y="38"/>
                    <a:pt x="1300" y="38"/>
                  </a:cubicBezTo>
                  <a:cubicBezTo>
                    <a:pt x="1296" y="38"/>
                    <a:pt x="1292" y="38"/>
                    <a:pt x="1288" y="38"/>
                  </a:cubicBezTo>
                  <a:cubicBezTo>
                    <a:pt x="880" y="38"/>
                    <a:pt x="0" y="581"/>
                    <a:pt x="649" y="1061"/>
                  </a:cubicBezTo>
                  <a:cubicBezTo>
                    <a:pt x="958" y="1292"/>
                    <a:pt x="1577" y="1372"/>
                    <a:pt x="2148" y="1372"/>
                  </a:cubicBezTo>
                  <a:cubicBezTo>
                    <a:pt x="2781" y="1372"/>
                    <a:pt x="3356" y="1273"/>
                    <a:pt x="3385" y="1174"/>
                  </a:cubicBezTo>
                  <a:cubicBezTo>
                    <a:pt x="3431" y="1028"/>
                    <a:pt x="2084" y="783"/>
                    <a:pt x="2084" y="783"/>
                  </a:cubicBezTo>
                  <a:lnTo>
                    <a:pt x="2084" y="783"/>
                  </a:lnTo>
                  <a:cubicBezTo>
                    <a:pt x="2084" y="783"/>
                    <a:pt x="3002" y="941"/>
                    <a:pt x="3432" y="941"/>
                  </a:cubicBezTo>
                  <a:cubicBezTo>
                    <a:pt x="3585" y="941"/>
                    <a:pt x="3677" y="921"/>
                    <a:pt x="3642" y="866"/>
                  </a:cubicBezTo>
                  <a:cubicBezTo>
                    <a:pt x="3510" y="659"/>
                    <a:pt x="2223" y="294"/>
                    <a:pt x="2223" y="293"/>
                  </a:cubicBezTo>
                  <a:lnTo>
                    <a:pt x="2223" y="293"/>
                  </a:lnTo>
                  <a:cubicBezTo>
                    <a:pt x="2223" y="293"/>
                    <a:pt x="3077" y="463"/>
                    <a:pt x="3288" y="524"/>
                  </a:cubicBezTo>
                  <a:cubicBezTo>
                    <a:pt x="3330" y="537"/>
                    <a:pt x="3370" y="543"/>
                    <a:pt x="3403" y="543"/>
                  </a:cubicBezTo>
                  <a:cubicBezTo>
                    <a:pt x="3532" y="543"/>
                    <a:pt x="3541" y="441"/>
                    <a:pt x="3085" y="218"/>
                  </a:cubicBezTo>
                  <a:cubicBezTo>
                    <a:pt x="2726" y="43"/>
                    <a:pt x="2261" y="1"/>
                    <a:pt x="1896" y="1"/>
                  </a:cubicBezTo>
                  <a:close/>
                </a:path>
              </a:pathLst>
            </a:custGeom>
            <a:solidFill>
              <a:srgbClr val="C24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7240467" y="3626937"/>
              <a:ext cx="165726" cy="89219"/>
            </a:xfrm>
            <a:custGeom>
              <a:avLst/>
              <a:gdLst/>
              <a:ahLst/>
              <a:cxnLst/>
              <a:rect l="l" t="t" r="r" b="b"/>
              <a:pathLst>
                <a:path w="2801" h="1508" extrusionOk="0">
                  <a:moveTo>
                    <a:pt x="444" y="0"/>
                  </a:moveTo>
                  <a:cubicBezTo>
                    <a:pt x="402" y="278"/>
                    <a:pt x="0" y="1501"/>
                    <a:pt x="0" y="1501"/>
                  </a:cubicBezTo>
                  <a:cubicBezTo>
                    <a:pt x="78" y="1506"/>
                    <a:pt x="173" y="1508"/>
                    <a:pt x="280" y="1508"/>
                  </a:cubicBezTo>
                  <a:cubicBezTo>
                    <a:pt x="1137" y="1508"/>
                    <a:pt x="2801" y="1388"/>
                    <a:pt x="2801" y="1388"/>
                  </a:cubicBezTo>
                  <a:lnTo>
                    <a:pt x="2608" y="124"/>
                  </a:lnTo>
                  <a:cubicBezTo>
                    <a:pt x="2546" y="126"/>
                    <a:pt x="2479" y="128"/>
                    <a:pt x="2406" y="128"/>
                  </a:cubicBezTo>
                  <a:cubicBezTo>
                    <a:pt x="1661" y="128"/>
                    <a:pt x="444" y="0"/>
                    <a:pt x="444" y="0"/>
                  </a:cubicBezTo>
                  <a:close/>
                </a:path>
              </a:pathLst>
            </a:custGeom>
            <a:solidFill>
              <a:srgbClr val="C24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7446243" y="3648296"/>
              <a:ext cx="12307" cy="46562"/>
            </a:xfrm>
            <a:custGeom>
              <a:avLst/>
              <a:gdLst/>
              <a:ahLst/>
              <a:cxnLst/>
              <a:rect l="l" t="t" r="r" b="b"/>
              <a:pathLst>
                <a:path w="208" h="787" extrusionOk="0">
                  <a:moveTo>
                    <a:pt x="94" y="0"/>
                  </a:moveTo>
                  <a:lnTo>
                    <a:pt x="11" y="34"/>
                  </a:lnTo>
                  <a:cubicBezTo>
                    <a:pt x="117" y="305"/>
                    <a:pt x="4" y="760"/>
                    <a:pt x="0" y="768"/>
                  </a:cubicBezTo>
                  <a:lnTo>
                    <a:pt x="86" y="786"/>
                  </a:lnTo>
                  <a:cubicBezTo>
                    <a:pt x="94" y="768"/>
                    <a:pt x="207" y="298"/>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7782655" y="2979447"/>
              <a:ext cx="177146" cy="170096"/>
            </a:xfrm>
            <a:custGeom>
              <a:avLst/>
              <a:gdLst/>
              <a:ahLst/>
              <a:cxnLst/>
              <a:rect l="l" t="t" r="r" b="b"/>
              <a:pathLst>
                <a:path w="2994" h="2875" extrusionOk="0">
                  <a:moveTo>
                    <a:pt x="1497" y="0"/>
                  </a:moveTo>
                  <a:cubicBezTo>
                    <a:pt x="1458" y="0"/>
                    <a:pt x="1418" y="2"/>
                    <a:pt x="1379" y="5"/>
                  </a:cubicBezTo>
                  <a:cubicBezTo>
                    <a:pt x="588" y="73"/>
                    <a:pt x="1" y="766"/>
                    <a:pt x="65" y="1556"/>
                  </a:cubicBezTo>
                  <a:cubicBezTo>
                    <a:pt x="129" y="2307"/>
                    <a:pt x="758" y="2875"/>
                    <a:pt x="1498" y="2875"/>
                  </a:cubicBezTo>
                  <a:cubicBezTo>
                    <a:pt x="1537" y="2875"/>
                    <a:pt x="1577" y="2873"/>
                    <a:pt x="1616" y="2870"/>
                  </a:cubicBezTo>
                  <a:cubicBezTo>
                    <a:pt x="2407" y="2802"/>
                    <a:pt x="2994" y="2109"/>
                    <a:pt x="2930" y="1319"/>
                  </a:cubicBezTo>
                  <a:cubicBezTo>
                    <a:pt x="2865" y="568"/>
                    <a:pt x="2237" y="0"/>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7517478" y="3641373"/>
              <a:ext cx="355060" cy="307889"/>
            </a:xfrm>
            <a:custGeom>
              <a:avLst/>
              <a:gdLst/>
              <a:ahLst/>
              <a:cxnLst/>
              <a:rect l="l" t="t" r="r" b="b"/>
              <a:pathLst>
                <a:path w="6001" h="5204" extrusionOk="0">
                  <a:moveTo>
                    <a:pt x="1219" y="1"/>
                  </a:moveTo>
                  <a:cubicBezTo>
                    <a:pt x="1139" y="1"/>
                    <a:pt x="1053" y="2"/>
                    <a:pt x="975" y="4"/>
                  </a:cubicBezTo>
                  <a:cubicBezTo>
                    <a:pt x="742" y="12"/>
                    <a:pt x="237" y="2737"/>
                    <a:pt x="249" y="3429"/>
                  </a:cubicBezTo>
                  <a:cubicBezTo>
                    <a:pt x="259" y="4053"/>
                    <a:pt x="679" y="5204"/>
                    <a:pt x="2055" y="5204"/>
                  </a:cubicBezTo>
                  <a:cubicBezTo>
                    <a:pt x="2216" y="5204"/>
                    <a:pt x="2390" y="5188"/>
                    <a:pt x="2579" y="5154"/>
                  </a:cubicBezTo>
                  <a:cubicBezTo>
                    <a:pt x="4370" y="4822"/>
                    <a:pt x="6001" y="121"/>
                    <a:pt x="6001" y="121"/>
                  </a:cubicBezTo>
                  <a:cubicBezTo>
                    <a:pt x="6001" y="121"/>
                    <a:pt x="5809" y="66"/>
                    <a:pt x="5633" y="66"/>
                  </a:cubicBezTo>
                  <a:cubicBezTo>
                    <a:pt x="5529" y="66"/>
                    <a:pt x="5430" y="86"/>
                    <a:pt x="5379" y="147"/>
                  </a:cubicBezTo>
                  <a:cubicBezTo>
                    <a:pt x="5126" y="460"/>
                    <a:pt x="3784" y="4548"/>
                    <a:pt x="1928" y="4548"/>
                  </a:cubicBezTo>
                  <a:cubicBezTo>
                    <a:pt x="1796" y="4548"/>
                    <a:pt x="1662" y="4528"/>
                    <a:pt x="1524" y="4483"/>
                  </a:cubicBezTo>
                  <a:cubicBezTo>
                    <a:pt x="1" y="3994"/>
                    <a:pt x="1517" y="4"/>
                    <a:pt x="1517" y="4"/>
                  </a:cubicBezTo>
                  <a:cubicBezTo>
                    <a:pt x="1517" y="4"/>
                    <a:pt x="1380" y="1"/>
                    <a:pt x="1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7320872" y="3753371"/>
              <a:ext cx="130522" cy="127912"/>
            </a:xfrm>
            <a:custGeom>
              <a:avLst/>
              <a:gdLst/>
              <a:ahLst/>
              <a:cxnLst/>
              <a:rect l="l" t="t" r="r" b="b"/>
              <a:pathLst>
                <a:path w="2206" h="2162" extrusionOk="0">
                  <a:moveTo>
                    <a:pt x="2127" y="0"/>
                  </a:moveTo>
                  <a:lnTo>
                    <a:pt x="1133" y="1969"/>
                  </a:lnTo>
                  <a:cubicBezTo>
                    <a:pt x="1088" y="1871"/>
                    <a:pt x="997" y="1720"/>
                    <a:pt x="850" y="1472"/>
                  </a:cubicBezTo>
                  <a:cubicBezTo>
                    <a:pt x="598" y="1058"/>
                    <a:pt x="259" y="490"/>
                    <a:pt x="82" y="9"/>
                  </a:cubicBezTo>
                  <a:lnTo>
                    <a:pt x="0" y="42"/>
                  </a:lnTo>
                  <a:cubicBezTo>
                    <a:pt x="177" y="528"/>
                    <a:pt x="523" y="1100"/>
                    <a:pt x="772" y="1517"/>
                  </a:cubicBezTo>
                  <a:cubicBezTo>
                    <a:pt x="911" y="1751"/>
                    <a:pt x="1053" y="1988"/>
                    <a:pt x="1080" y="2071"/>
                  </a:cubicBezTo>
                  <a:lnTo>
                    <a:pt x="1039" y="2158"/>
                  </a:lnTo>
                  <a:lnTo>
                    <a:pt x="1107" y="2161"/>
                  </a:lnTo>
                  <a:lnTo>
                    <a:pt x="1110" y="2161"/>
                  </a:lnTo>
                  <a:cubicBezTo>
                    <a:pt x="1133" y="2161"/>
                    <a:pt x="1152" y="2154"/>
                    <a:pt x="1163" y="2135"/>
                  </a:cubicBezTo>
                  <a:cubicBezTo>
                    <a:pt x="1171" y="2120"/>
                    <a:pt x="1174" y="2104"/>
                    <a:pt x="1174" y="2086"/>
                  </a:cubicBezTo>
                  <a:lnTo>
                    <a:pt x="2205" y="42"/>
                  </a:lnTo>
                  <a:lnTo>
                    <a:pt x="2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7948613" y="3903470"/>
              <a:ext cx="170874" cy="81587"/>
            </a:xfrm>
            <a:custGeom>
              <a:avLst/>
              <a:gdLst/>
              <a:ahLst/>
              <a:cxnLst/>
              <a:rect l="l" t="t" r="r" b="b"/>
              <a:pathLst>
                <a:path w="2888" h="1379" extrusionOk="0">
                  <a:moveTo>
                    <a:pt x="2835" y="1"/>
                  </a:moveTo>
                  <a:cubicBezTo>
                    <a:pt x="2435" y="290"/>
                    <a:pt x="27" y="1284"/>
                    <a:pt x="1" y="1295"/>
                  </a:cubicBezTo>
                  <a:lnTo>
                    <a:pt x="34" y="1379"/>
                  </a:lnTo>
                  <a:cubicBezTo>
                    <a:pt x="136" y="1337"/>
                    <a:pt x="2481" y="370"/>
                    <a:pt x="2887" y="72"/>
                  </a:cubicBezTo>
                  <a:lnTo>
                    <a:pt x="2835" y="1"/>
                  </a:lnTo>
                  <a:close/>
                </a:path>
              </a:pathLst>
            </a:custGeom>
            <a:solidFill>
              <a:srgbClr val="B9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4"/>
            <p:cNvSpPr/>
            <p:nvPr/>
          </p:nvSpPr>
          <p:spPr>
            <a:xfrm>
              <a:off x="7407490" y="4453990"/>
              <a:ext cx="416476" cy="54372"/>
            </a:xfrm>
            <a:custGeom>
              <a:avLst/>
              <a:gdLst/>
              <a:ahLst/>
              <a:cxnLst/>
              <a:rect l="l" t="t" r="r" b="b"/>
              <a:pathLst>
                <a:path w="7039" h="919" extrusionOk="0">
                  <a:moveTo>
                    <a:pt x="6970" y="1"/>
                  </a:moveTo>
                  <a:cubicBezTo>
                    <a:pt x="6934" y="1"/>
                    <a:pt x="6874" y="14"/>
                    <a:pt x="6764" y="53"/>
                  </a:cubicBezTo>
                  <a:cubicBezTo>
                    <a:pt x="6445" y="168"/>
                    <a:pt x="5557" y="206"/>
                    <a:pt x="4525" y="206"/>
                  </a:cubicBezTo>
                  <a:cubicBezTo>
                    <a:pt x="2548" y="206"/>
                    <a:pt x="44" y="67"/>
                    <a:pt x="8" y="64"/>
                  </a:cubicBezTo>
                  <a:lnTo>
                    <a:pt x="0" y="154"/>
                  </a:lnTo>
                  <a:cubicBezTo>
                    <a:pt x="156" y="164"/>
                    <a:pt x="2569" y="297"/>
                    <a:pt x="4504" y="297"/>
                  </a:cubicBezTo>
                  <a:cubicBezTo>
                    <a:pt x="5519" y="297"/>
                    <a:pt x="6403" y="261"/>
                    <a:pt x="6760" y="151"/>
                  </a:cubicBezTo>
                  <a:lnTo>
                    <a:pt x="6760" y="151"/>
                  </a:lnTo>
                  <a:cubicBezTo>
                    <a:pt x="6280" y="372"/>
                    <a:pt x="4915" y="831"/>
                    <a:pt x="2772" y="831"/>
                  </a:cubicBezTo>
                  <a:cubicBezTo>
                    <a:pt x="2210" y="831"/>
                    <a:pt x="1594" y="799"/>
                    <a:pt x="926" y="723"/>
                  </a:cubicBezTo>
                  <a:lnTo>
                    <a:pt x="918" y="814"/>
                  </a:lnTo>
                  <a:cubicBezTo>
                    <a:pt x="1588" y="889"/>
                    <a:pt x="2209" y="918"/>
                    <a:pt x="2778" y="918"/>
                  </a:cubicBezTo>
                  <a:cubicBezTo>
                    <a:pt x="5424" y="918"/>
                    <a:pt x="6948" y="234"/>
                    <a:pt x="7028" y="83"/>
                  </a:cubicBezTo>
                  <a:cubicBezTo>
                    <a:pt x="7038" y="60"/>
                    <a:pt x="7038" y="38"/>
                    <a:pt x="7024" y="23"/>
                  </a:cubicBezTo>
                  <a:cubicBezTo>
                    <a:pt x="7014" y="11"/>
                    <a:pt x="7001" y="1"/>
                    <a:pt x="6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7700120" y="3095113"/>
              <a:ext cx="111825" cy="47272"/>
            </a:xfrm>
            <a:custGeom>
              <a:avLst/>
              <a:gdLst/>
              <a:ahLst/>
              <a:cxnLst/>
              <a:rect l="l" t="t" r="r" b="b"/>
              <a:pathLst>
                <a:path w="1890" h="799" extrusionOk="0">
                  <a:moveTo>
                    <a:pt x="1807" y="1"/>
                  </a:moveTo>
                  <a:cubicBezTo>
                    <a:pt x="1549" y="579"/>
                    <a:pt x="1054" y="713"/>
                    <a:pt x="652" y="713"/>
                  </a:cubicBezTo>
                  <a:cubicBezTo>
                    <a:pt x="322" y="713"/>
                    <a:pt x="54" y="622"/>
                    <a:pt x="30" y="614"/>
                  </a:cubicBezTo>
                  <a:lnTo>
                    <a:pt x="0" y="696"/>
                  </a:lnTo>
                  <a:cubicBezTo>
                    <a:pt x="8" y="701"/>
                    <a:pt x="294" y="798"/>
                    <a:pt x="647" y="798"/>
                  </a:cubicBezTo>
                  <a:cubicBezTo>
                    <a:pt x="1076" y="798"/>
                    <a:pt x="1615" y="655"/>
                    <a:pt x="1889" y="38"/>
                  </a:cubicBezTo>
                  <a:lnTo>
                    <a:pt x="18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4"/>
            <p:cNvSpPr/>
            <p:nvPr/>
          </p:nvSpPr>
          <p:spPr>
            <a:xfrm>
              <a:off x="7677400" y="3077304"/>
              <a:ext cx="106974" cy="38102"/>
            </a:xfrm>
            <a:custGeom>
              <a:avLst/>
              <a:gdLst/>
              <a:ahLst/>
              <a:cxnLst/>
              <a:rect l="l" t="t" r="r" b="b"/>
              <a:pathLst>
                <a:path w="1808" h="644" extrusionOk="0">
                  <a:moveTo>
                    <a:pt x="1580" y="0"/>
                  </a:moveTo>
                  <a:cubicBezTo>
                    <a:pt x="925" y="0"/>
                    <a:pt x="44" y="541"/>
                    <a:pt x="0" y="568"/>
                  </a:cubicBezTo>
                  <a:lnTo>
                    <a:pt x="49" y="644"/>
                  </a:lnTo>
                  <a:cubicBezTo>
                    <a:pt x="59" y="637"/>
                    <a:pt x="952" y="90"/>
                    <a:pt x="1581" y="90"/>
                  </a:cubicBezTo>
                  <a:cubicBezTo>
                    <a:pt x="1653" y="90"/>
                    <a:pt x="1721" y="97"/>
                    <a:pt x="1785" y="113"/>
                  </a:cubicBezTo>
                  <a:lnTo>
                    <a:pt x="1807" y="26"/>
                  </a:lnTo>
                  <a:cubicBezTo>
                    <a:pt x="1736" y="8"/>
                    <a:pt x="1660" y="0"/>
                    <a:pt x="1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4"/>
            <p:cNvSpPr/>
            <p:nvPr/>
          </p:nvSpPr>
          <p:spPr>
            <a:xfrm>
              <a:off x="7580725" y="3137888"/>
              <a:ext cx="58812" cy="92651"/>
            </a:xfrm>
            <a:custGeom>
              <a:avLst/>
              <a:gdLst/>
              <a:ahLst/>
              <a:cxnLst/>
              <a:rect l="l" t="t" r="r" b="b"/>
              <a:pathLst>
                <a:path w="994" h="1566" extrusionOk="0">
                  <a:moveTo>
                    <a:pt x="949" y="0"/>
                  </a:moveTo>
                  <a:cubicBezTo>
                    <a:pt x="915" y="18"/>
                    <a:pt x="158" y="470"/>
                    <a:pt x="0" y="1550"/>
                  </a:cubicBezTo>
                  <a:lnTo>
                    <a:pt x="91" y="1566"/>
                  </a:lnTo>
                  <a:cubicBezTo>
                    <a:pt x="241" y="527"/>
                    <a:pt x="987" y="79"/>
                    <a:pt x="994" y="75"/>
                  </a:cubicBezTo>
                  <a:lnTo>
                    <a:pt x="9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a:off x="7682015" y="3142740"/>
              <a:ext cx="120345" cy="83362"/>
            </a:xfrm>
            <a:custGeom>
              <a:avLst/>
              <a:gdLst/>
              <a:ahLst/>
              <a:cxnLst/>
              <a:rect l="l" t="t" r="r" b="b"/>
              <a:pathLst>
                <a:path w="2034" h="1409" extrusionOk="0">
                  <a:moveTo>
                    <a:pt x="76" y="0"/>
                  </a:moveTo>
                  <a:lnTo>
                    <a:pt x="1" y="49"/>
                  </a:lnTo>
                  <a:cubicBezTo>
                    <a:pt x="13" y="68"/>
                    <a:pt x="306" y="523"/>
                    <a:pt x="987" y="704"/>
                  </a:cubicBezTo>
                  <a:cubicBezTo>
                    <a:pt x="1585" y="867"/>
                    <a:pt x="1924" y="1115"/>
                    <a:pt x="1943" y="1409"/>
                  </a:cubicBezTo>
                  <a:lnTo>
                    <a:pt x="2034" y="1401"/>
                  </a:lnTo>
                  <a:cubicBezTo>
                    <a:pt x="2018" y="1164"/>
                    <a:pt x="1830" y="836"/>
                    <a:pt x="1010" y="618"/>
                  </a:cubicBezTo>
                  <a:cubicBezTo>
                    <a:pt x="366" y="449"/>
                    <a:pt x="80" y="4"/>
                    <a:pt x="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2" name="Google Shape;1142;p44"/>
            <p:cNvCxnSpPr/>
            <p:nvPr/>
          </p:nvCxnSpPr>
          <p:spPr>
            <a:xfrm>
              <a:off x="7047650" y="4559375"/>
              <a:ext cx="1236600" cy="0"/>
            </a:xfrm>
            <a:prstGeom prst="straightConnector1">
              <a:avLst/>
            </a:prstGeom>
            <a:noFill/>
            <a:ln w="19050" cap="flat" cmpd="sng">
              <a:solidFill>
                <a:schemeClr val="dk2"/>
              </a:solidFill>
              <a:prstDash val="dash"/>
              <a:round/>
              <a:headEnd type="none" w="med" len="med"/>
              <a:tailEnd type="none" w="med" len="med"/>
            </a:ln>
          </p:spPr>
        </p:cxnSp>
        <p:sp>
          <p:nvSpPr>
            <p:cNvPr id="1143" name="Google Shape;1143;p44"/>
            <p:cNvSpPr/>
            <p:nvPr/>
          </p:nvSpPr>
          <p:spPr>
            <a:xfrm>
              <a:off x="7820106" y="3112033"/>
              <a:ext cx="24377" cy="102294"/>
            </a:xfrm>
            <a:custGeom>
              <a:avLst/>
              <a:gdLst/>
              <a:ahLst/>
              <a:cxnLst/>
              <a:rect l="l" t="t" r="r" b="b"/>
              <a:pathLst>
                <a:path w="412" h="1729" extrusionOk="0">
                  <a:moveTo>
                    <a:pt x="83" y="0"/>
                  </a:moveTo>
                  <a:lnTo>
                    <a:pt x="0" y="31"/>
                  </a:lnTo>
                  <a:cubicBezTo>
                    <a:pt x="5" y="38"/>
                    <a:pt x="313" y="874"/>
                    <a:pt x="5" y="1697"/>
                  </a:cubicBezTo>
                  <a:lnTo>
                    <a:pt x="87" y="1728"/>
                  </a:lnTo>
                  <a:cubicBezTo>
                    <a:pt x="411" y="874"/>
                    <a:pt x="95" y="34"/>
                    <a:pt x="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4"/>
            <p:cNvSpPr/>
            <p:nvPr/>
          </p:nvSpPr>
          <p:spPr>
            <a:xfrm>
              <a:off x="7627939" y="3843122"/>
              <a:ext cx="609419" cy="875626"/>
            </a:xfrm>
            <a:custGeom>
              <a:avLst/>
              <a:gdLst/>
              <a:ahLst/>
              <a:cxnLst/>
              <a:rect l="l" t="t" r="r" b="b"/>
              <a:pathLst>
                <a:path w="10300" h="14800" extrusionOk="0">
                  <a:moveTo>
                    <a:pt x="7216" y="0"/>
                  </a:moveTo>
                  <a:lnTo>
                    <a:pt x="5044" y="3302"/>
                  </a:lnTo>
                  <a:cubicBezTo>
                    <a:pt x="5044" y="3302"/>
                    <a:pt x="6847" y="6309"/>
                    <a:pt x="6519" y="7378"/>
                  </a:cubicBezTo>
                  <a:cubicBezTo>
                    <a:pt x="6189" y="8447"/>
                    <a:pt x="2624" y="11929"/>
                    <a:pt x="2116" y="12207"/>
                  </a:cubicBezTo>
                  <a:cubicBezTo>
                    <a:pt x="1611" y="12489"/>
                    <a:pt x="1" y="13543"/>
                    <a:pt x="177" y="13785"/>
                  </a:cubicBezTo>
                  <a:cubicBezTo>
                    <a:pt x="195" y="13810"/>
                    <a:pt x="225" y="13821"/>
                    <a:pt x="263" y="13821"/>
                  </a:cubicBezTo>
                  <a:cubicBezTo>
                    <a:pt x="585" y="13821"/>
                    <a:pt x="1524" y="13017"/>
                    <a:pt x="1525" y="13017"/>
                  </a:cubicBezTo>
                  <a:lnTo>
                    <a:pt x="1525" y="13017"/>
                  </a:lnTo>
                  <a:cubicBezTo>
                    <a:pt x="1524" y="13017"/>
                    <a:pt x="330" y="14380"/>
                    <a:pt x="536" y="14380"/>
                  </a:cubicBezTo>
                  <a:cubicBezTo>
                    <a:pt x="539" y="14380"/>
                    <a:pt x="543" y="14380"/>
                    <a:pt x="546" y="14379"/>
                  </a:cubicBezTo>
                  <a:cubicBezTo>
                    <a:pt x="787" y="14337"/>
                    <a:pt x="1950" y="13540"/>
                    <a:pt x="1950" y="13540"/>
                  </a:cubicBezTo>
                  <a:lnTo>
                    <a:pt x="1950" y="13540"/>
                  </a:lnTo>
                  <a:cubicBezTo>
                    <a:pt x="1950" y="13540"/>
                    <a:pt x="1314" y="14375"/>
                    <a:pt x="1130" y="14676"/>
                  </a:cubicBezTo>
                  <a:cubicBezTo>
                    <a:pt x="1078" y="14757"/>
                    <a:pt x="1088" y="14800"/>
                    <a:pt x="1150" y="14800"/>
                  </a:cubicBezTo>
                  <a:cubicBezTo>
                    <a:pt x="1315" y="14800"/>
                    <a:pt x="1851" y="14502"/>
                    <a:pt x="2598" y="13849"/>
                  </a:cubicBezTo>
                  <a:cubicBezTo>
                    <a:pt x="3392" y="13156"/>
                    <a:pt x="9538" y="9644"/>
                    <a:pt x="9919" y="6780"/>
                  </a:cubicBezTo>
                  <a:cubicBezTo>
                    <a:pt x="10299" y="3915"/>
                    <a:pt x="7216" y="0"/>
                    <a:pt x="7216" y="0"/>
                  </a:cubicBezTo>
                  <a:close/>
                </a:path>
              </a:pathLst>
            </a:custGeom>
            <a:solidFill>
              <a:srgbClr val="C24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4"/>
            <p:cNvSpPr/>
            <p:nvPr/>
          </p:nvSpPr>
          <p:spPr>
            <a:xfrm>
              <a:off x="7714083" y="4603143"/>
              <a:ext cx="44375" cy="49520"/>
            </a:xfrm>
            <a:custGeom>
              <a:avLst/>
              <a:gdLst/>
              <a:ahLst/>
              <a:cxnLst/>
              <a:rect l="l" t="t" r="r" b="b"/>
              <a:pathLst>
                <a:path w="750" h="837" extrusionOk="0">
                  <a:moveTo>
                    <a:pt x="80" y="1"/>
                  </a:moveTo>
                  <a:lnTo>
                    <a:pt x="1" y="42"/>
                  </a:lnTo>
                  <a:cubicBezTo>
                    <a:pt x="13" y="65"/>
                    <a:pt x="287" y="622"/>
                    <a:pt x="708" y="837"/>
                  </a:cubicBezTo>
                  <a:lnTo>
                    <a:pt x="750" y="754"/>
                  </a:lnTo>
                  <a:cubicBezTo>
                    <a:pt x="355" y="558"/>
                    <a:pt x="84" y="9"/>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4"/>
            <p:cNvSpPr/>
            <p:nvPr/>
          </p:nvSpPr>
          <p:spPr>
            <a:xfrm>
              <a:off x="7245792" y="3727575"/>
              <a:ext cx="134545" cy="218137"/>
            </a:xfrm>
            <a:custGeom>
              <a:avLst/>
              <a:gdLst/>
              <a:ahLst/>
              <a:cxnLst/>
              <a:rect l="l" t="t" r="r" b="b"/>
              <a:pathLst>
                <a:path w="2274" h="3687" extrusionOk="0">
                  <a:moveTo>
                    <a:pt x="791" y="0"/>
                  </a:moveTo>
                  <a:cubicBezTo>
                    <a:pt x="791" y="0"/>
                    <a:pt x="253" y="332"/>
                    <a:pt x="1" y="463"/>
                  </a:cubicBezTo>
                  <a:cubicBezTo>
                    <a:pt x="1" y="463"/>
                    <a:pt x="1689" y="3687"/>
                    <a:pt x="1850" y="3687"/>
                  </a:cubicBezTo>
                  <a:cubicBezTo>
                    <a:pt x="1853" y="3687"/>
                    <a:pt x="1855" y="3686"/>
                    <a:pt x="1856" y="3685"/>
                  </a:cubicBezTo>
                  <a:cubicBezTo>
                    <a:pt x="1980" y="3595"/>
                    <a:pt x="2274" y="2884"/>
                    <a:pt x="2274" y="2884"/>
                  </a:cubicBezTo>
                  <a:cubicBezTo>
                    <a:pt x="2274" y="2884"/>
                    <a:pt x="836" y="339"/>
                    <a:pt x="7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a:off x="7873118" y="3672553"/>
              <a:ext cx="261932" cy="390423"/>
            </a:xfrm>
            <a:custGeom>
              <a:avLst/>
              <a:gdLst/>
              <a:ahLst/>
              <a:cxnLst/>
              <a:rect l="l" t="t" r="r" b="b"/>
              <a:pathLst>
                <a:path w="4427" h="6599" extrusionOk="0">
                  <a:moveTo>
                    <a:pt x="346" y="0"/>
                  </a:moveTo>
                  <a:lnTo>
                    <a:pt x="0" y="4750"/>
                  </a:lnTo>
                  <a:lnTo>
                    <a:pt x="1133" y="6599"/>
                  </a:lnTo>
                  <a:cubicBezTo>
                    <a:pt x="1796" y="5850"/>
                    <a:pt x="4427" y="4758"/>
                    <a:pt x="4427" y="4758"/>
                  </a:cubicBezTo>
                  <a:cubicBezTo>
                    <a:pt x="3972" y="298"/>
                    <a:pt x="346" y="0"/>
                    <a:pt x="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a:off x="7887791" y="3733137"/>
              <a:ext cx="62244" cy="305818"/>
            </a:xfrm>
            <a:custGeom>
              <a:avLst/>
              <a:gdLst/>
              <a:ahLst/>
              <a:cxnLst/>
              <a:rect l="l" t="t" r="r" b="b"/>
              <a:pathLst>
                <a:path w="1052" h="5169" extrusionOk="0">
                  <a:moveTo>
                    <a:pt x="968" y="0"/>
                  </a:moveTo>
                  <a:cubicBezTo>
                    <a:pt x="957" y="26"/>
                    <a:pt x="1" y="2491"/>
                    <a:pt x="607" y="5168"/>
                  </a:cubicBezTo>
                  <a:lnTo>
                    <a:pt x="694" y="5149"/>
                  </a:lnTo>
                  <a:cubicBezTo>
                    <a:pt x="95" y="2503"/>
                    <a:pt x="1040" y="57"/>
                    <a:pt x="1052" y="34"/>
                  </a:cubicBezTo>
                  <a:lnTo>
                    <a:pt x="9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a:off x="7919681" y="3914178"/>
              <a:ext cx="225426" cy="177787"/>
            </a:xfrm>
            <a:custGeom>
              <a:avLst/>
              <a:gdLst/>
              <a:ahLst/>
              <a:cxnLst/>
              <a:rect l="l" t="t" r="r" b="b"/>
              <a:pathLst>
                <a:path w="3810" h="3005" extrusionOk="0">
                  <a:moveTo>
                    <a:pt x="3542" y="1"/>
                  </a:moveTo>
                  <a:cubicBezTo>
                    <a:pt x="3166" y="583"/>
                    <a:pt x="113" y="2315"/>
                    <a:pt x="113" y="2315"/>
                  </a:cubicBezTo>
                  <a:cubicBezTo>
                    <a:pt x="113" y="2315"/>
                    <a:pt x="1" y="3004"/>
                    <a:pt x="407" y="3004"/>
                  </a:cubicBezTo>
                  <a:cubicBezTo>
                    <a:pt x="408" y="3004"/>
                    <a:pt x="409" y="3004"/>
                    <a:pt x="410" y="3004"/>
                  </a:cubicBezTo>
                  <a:cubicBezTo>
                    <a:pt x="824" y="3004"/>
                    <a:pt x="3471" y="1175"/>
                    <a:pt x="3640" y="862"/>
                  </a:cubicBezTo>
                  <a:cubicBezTo>
                    <a:pt x="3810" y="550"/>
                    <a:pt x="3542" y="1"/>
                    <a:pt x="35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TextBox 83">
            <a:extLst>
              <a:ext uri="{FF2B5EF4-FFF2-40B4-BE49-F238E27FC236}">
                <a16:creationId xmlns:a16="http://schemas.microsoft.com/office/drawing/2014/main" id="{38A9BDCF-3756-4720-A4EF-EBCEC905C970}"/>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17</a:t>
            </a:r>
          </a:p>
        </p:txBody>
      </p:sp>
      <p:grpSp>
        <p:nvGrpSpPr>
          <p:cNvPr id="85" name="Google Shape;1753;p50">
            <a:extLst>
              <a:ext uri="{FF2B5EF4-FFF2-40B4-BE49-F238E27FC236}">
                <a16:creationId xmlns:a16="http://schemas.microsoft.com/office/drawing/2014/main" id="{3BAE011F-6FFF-4C98-8FB2-76B4836F9D0F}"/>
              </a:ext>
            </a:extLst>
          </p:cNvPr>
          <p:cNvGrpSpPr/>
          <p:nvPr/>
        </p:nvGrpSpPr>
        <p:grpSpPr>
          <a:xfrm>
            <a:off x="4351907" y="2817793"/>
            <a:ext cx="2153407" cy="2252843"/>
            <a:chOff x="5821590" y="3363404"/>
            <a:chExt cx="1296768" cy="1356648"/>
          </a:xfrm>
        </p:grpSpPr>
        <p:sp>
          <p:nvSpPr>
            <p:cNvPr id="86" name="Google Shape;1754;p50">
              <a:extLst>
                <a:ext uri="{FF2B5EF4-FFF2-40B4-BE49-F238E27FC236}">
                  <a16:creationId xmlns:a16="http://schemas.microsoft.com/office/drawing/2014/main" id="{11F9F253-BD5B-4211-8DCD-042263C43EA5}"/>
                </a:ext>
              </a:extLst>
            </p:cNvPr>
            <p:cNvSpPr/>
            <p:nvPr/>
          </p:nvSpPr>
          <p:spPr>
            <a:xfrm>
              <a:off x="6181940" y="3573930"/>
              <a:ext cx="643526" cy="1005643"/>
            </a:xfrm>
            <a:custGeom>
              <a:avLst/>
              <a:gdLst/>
              <a:ahLst/>
              <a:cxnLst/>
              <a:rect l="l" t="t" r="r" b="b"/>
              <a:pathLst>
                <a:path w="13156" h="20559" extrusionOk="0">
                  <a:moveTo>
                    <a:pt x="5599" y="0"/>
                  </a:moveTo>
                  <a:cubicBezTo>
                    <a:pt x="5419" y="0"/>
                    <a:pt x="5290" y="37"/>
                    <a:pt x="5263" y="136"/>
                  </a:cubicBezTo>
                  <a:cubicBezTo>
                    <a:pt x="5263" y="136"/>
                    <a:pt x="6022" y="4076"/>
                    <a:pt x="5616" y="4965"/>
                  </a:cubicBezTo>
                  <a:cubicBezTo>
                    <a:pt x="5209" y="5853"/>
                    <a:pt x="1600" y="5443"/>
                    <a:pt x="802" y="7170"/>
                  </a:cubicBezTo>
                  <a:cubicBezTo>
                    <a:pt x="1" y="8898"/>
                    <a:pt x="1220" y="20559"/>
                    <a:pt x="1220" y="20559"/>
                  </a:cubicBezTo>
                  <a:lnTo>
                    <a:pt x="12098" y="20559"/>
                  </a:lnTo>
                  <a:cubicBezTo>
                    <a:pt x="12098" y="20559"/>
                    <a:pt x="13155" y="5853"/>
                    <a:pt x="10671" y="5499"/>
                  </a:cubicBezTo>
                  <a:cubicBezTo>
                    <a:pt x="8187" y="5142"/>
                    <a:pt x="8029" y="5589"/>
                    <a:pt x="7803" y="4385"/>
                  </a:cubicBezTo>
                  <a:cubicBezTo>
                    <a:pt x="7577" y="3177"/>
                    <a:pt x="7197" y="358"/>
                    <a:pt x="7197" y="358"/>
                  </a:cubicBezTo>
                  <a:cubicBezTo>
                    <a:pt x="7197" y="358"/>
                    <a:pt x="6155" y="0"/>
                    <a:pt x="5599"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55;p50">
              <a:extLst>
                <a:ext uri="{FF2B5EF4-FFF2-40B4-BE49-F238E27FC236}">
                  <a16:creationId xmlns:a16="http://schemas.microsoft.com/office/drawing/2014/main" id="{1272A7C9-9E92-4431-9527-162B20C717A7}"/>
                </a:ext>
              </a:extLst>
            </p:cNvPr>
            <p:cNvSpPr/>
            <p:nvPr/>
          </p:nvSpPr>
          <p:spPr>
            <a:xfrm>
              <a:off x="6372069" y="3429878"/>
              <a:ext cx="251423" cy="246629"/>
            </a:xfrm>
            <a:custGeom>
              <a:avLst/>
              <a:gdLst/>
              <a:ahLst/>
              <a:cxnLst/>
              <a:rect l="l" t="t" r="r" b="b"/>
              <a:pathLst>
                <a:path w="5140" h="5042" extrusionOk="0">
                  <a:moveTo>
                    <a:pt x="3328" y="0"/>
                  </a:moveTo>
                  <a:cubicBezTo>
                    <a:pt x="2948" y="0"/>
                    <a:pt x="2539" y="111"/>
                    <a:pt x="2173" y="291"/>
                  </a:cubicBezTo>
                  <a:cubicBezTo>
                    <a:pt x="0" y="1365"/>
                    <a:pt x="1896" y="5042"/>
                    <a:pt x="3159" y="5042"/>
                  </a:cubicBezTo>
                  <a:cubicBezTo>
                    <a:pt x="3220" y="5042"/>
                    <a:pt x="3279" y="5033"/>
                    <a:pt x="3336" y="5016"/>
                  </a:cubicBezTo>
                  <a:cubicBezTo>
                    <a:pt x="5139" y="4458"/>
                    <a:pt x="4706" y="1620"/>
                    <a:pt x="4706" y="1620"/>
                  </a:cubicBezTo>
                  <a:cubicBezTo>
                    <a:pt x="4724" y="434"/>
                    <a:pt x="4081" y="0"/>
                    <a:pt x="3328"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56;p50">
              <a:extLst>
                <a:ext uri="{FF2B5EF4-FFF2-40B4-BE49-F238E27FC236}">
                  <a16:creationId xmlns:a16="http://schemas.microsoft.com/office/drawing/2014/main" id="{50B46A37-1764-4DF2-B7E7-96A7ABE4EA95}"/>
                </a:ext>
              </a:extLst>
            </p:cNvPr>
            <p:cNvSpPr/>
            <p:nvPr/>
          </p:nvSpPr>
          <p:spPr>
            <a:xfrm>
              <a:off x="6437662" y="3573930"/>
              <a:ext cx="119010" cy="167778"/>
            </a:xfrm>
            <a:custGeom>
              <a:avLst/>
              <a:gdLst/>
              <a:ahLst/>
              <a:cxnLst/>
              <a:rect l="l" t="t" r="r" b="b"/>
              <a:pathLst>
                <a:path w="2433" h="3430" extrusionOk="0">
                  <a:moveTo>
                    <a:pt x="0" y="0"/>
                  </a:moveTo>
                  <a:lnTo>
                    <a:pt x="0" y="0"/>
                  </a:lnTo>
                  <a:cubicBezTo>
                    <a:pt x="0" y="0"/>
                    <a:pt x="306" y="1656"/>
                    <a:pt x="313" y="1890"/>
                  </a:cubicBezTo>
                  <a:cubicBezTo>
                    <a:pt x="313" y="1890"/>
                    <a:pt x="1429" y="3430"/>
                    <a:pt x="1920" y="3430"/>
                  </a:cubicBezTo>
                  <a:cubicBezTo>
                    <a:pt x="1956" y="3430"/>
                    <a:pt x="1989" y="3421"/>
                    <a:pt x="2018" y="3403"/>
                  </a:cubicBezTo>
                  <a:cubicBezTo>
                    <a:pt x="2432" y="3136"/>
                    <a:pt x="2203" y="2266"/>
                    <a:pt x="2203" y="2266"/>
                  </a:cubicBezTo>
                  <a:cubicBezTo>
                    <a:pt x="2203" y="2266"/>
                    <a:pt x="2153" y="1871"/>
                    <a:pt x="2101" y="1498"/>
                  </a:cubicBezTo>
                  <a:cubicBezTo>
                    <a:pt x="2101" y="1498"/>
                    <a:pt x="682" y="1235"/>
                    <a:pt x="0" y="0"/>
                  </a:cubicBezTo>
                  <a:close/>
                </a:path>
              </a:pathLst>
            </a:custGeom>
            <a:solidFill>
              <a:srgbClr val="E56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57;p50">
              <a:extLst>
                <a:ext uri="{FF2B5EF4-FFF2-40B4-BE49-F238E27FC236}">
                  <a16:creationId xmlns:a16="http://schemas.microsoft.com/office/drawing/2014/main" id="{B3CC5EDD-FFA9-4F7C-B13D-C474E6FDAC6A}"/>
                </a:ext>
              </a:extLst>
            </p:cNvPr>
            <p:cNvSpPr/>
            <p:nvPr/>
          </p:nvSpPr>
          <p:spPr>
            <a:xfrm>
              <a:off x="6411640" y="3397056"/>
              <a:ext cx="190622" cy="301757"/>
            </a:xfrm>
            <a:custGeom>
              <a:avLst/>
              <a:gdLst/>
              <a:ahLst/>
              <a:cxnLst/>
              <a:rect l="l" t="t" r="r" b="b"/>
              <a:pathLst>
                <a:path w="3897" h="6169" extrusionOk="0">
                  <a:moveTo>
                    <a:pt x="1786" y="1"/>
                  </a:moveTo>
                  <a:cubicBezTo>
                    <a:pt x="860" y="1"/>
                    <a:pt x="0" y="1038"/>
                    <a:pt x="175" y="2303"/>
                  </a:cubicBezTo>
                  <a:cubicBezTo>
                    <a:pt x="378" y="3748"/>
                    <a:pt x="1048" y="5972"/>
                    <a:pt x="2719" y="6164"/>
                  </a:cubicBezTo>
                  <a:cubicBezTo>
                    <a:pt x="2741" y="6167"/>
                    <a:pt x="2762" y="6168"/>
                    <a:pt x="2783" y="6168"/>
                  </a:cubicBezTo>
                  <a:cubicBezTo>
                    <a:pt x="3639" y="6168"/>
                    <a:pt x="3897" y="4181"/>
                    <a:pt x="3868" y="3913"/>
                  </a:cubicBezTo>
                  <a:cubicBezTo>
                    <a:pt x="3860" y="3849"/>
                    <a:pt x="3854" y="3821"/>
                    <a:pt x="3845" y="3821"/>
                  </a:cubicBezTo>
                  <a:cubicBezTo>
                    <a:pt x="3816" y="3821"/>
                    <a:pt x="3759" y="4112"/>
                    <a:pt x="3551" y="4354"/>
                  </a:cubicBezTo>
                  <a:cubicBezTo>
                    <a:pt x="3516" y="4396"/>
                    <a:pt x="3491" y="4415"/>
                    <a:pt x="3472" y="4415"/>
                  </a:cubicBezTo>
                  <a:cubicBezTo>
                    <a:pt x="3358" y="4415"/>
                    <a:pt x="3513" y="3691"/>
                    <a:pt x="2921" y="3691"/>
                  </a:cubicBezTo>
                  <a:cubicBezTo>
                    <a:pt x="2896" y="3691"/>
                    <a:pt x="2870" y="3692"/>
                    <a:pt x="2843" y="3695"/>
                  </a:cubicBezTo>
                  <a:cubicBezTo>
                    <a:pt x="2138" y="3763"/>
                    <a:pt x="2298" y="4631"/>
                    <a:pt x="1832" y="4631"/>
                  </a:cubicBezTo>
                  <a:cubicBezTo>
                    <a:pt x="1779" y="4631"/>
                    <a:pt x="1718" y="4619"/>
                    <a:pt x="1646" y="4594"/>
                  </a:cubicBezTo>
                  <a:cubicBezTo>
                    <a:pt x="943" y="4350"/>
                    <a:pt x="446" y="1730"/>
                    <a:pt x="988" y="1365"/>
                  </a:cubicBezTo>
                  <a:cubicBezTo>
                    <a:pt x="1098" y="1291"/>
                    <a:pt x="1208" y="1262"/>
                    <a:pt x="1319" y="1262"/>
                  </a:cubicBezTo>
                  <a:cubicBezTo>
                    <a:pt x="1682" y="1262"/>
                    <a:pt x="2056" y="1569"/>
                    <a:pt x="2492" y="1569"/>
                  </a:cubicBezTo>
                  <a:cubicBezTo>
                    <a:pt x="2571" y="1569"/>
                    <a:pt x="2652" y="1559"/>
                    <a:pt x="2735" y="1535"/>
                  </a:cubicBezTo>
                  <a:cubicBezTo>
                    <a:pt x="3420" y="1339"/>
                    <a:pt x="3164" y="590"/>
                    <a:pt x="3164" y="590"/>
                  </a:cubicBezTo>
                  <a:cubicBezTo>
                    <a:pt x="3122" y="357"/>
                    <a:pt x="3243" y="424"/>
                    <a:pt x="2185" y="67"/>
                  </a:cubicBezTo>
                  <a:cubicBezTo>
                    <a:pt x="2052" y="22"/>
                    <a:pt x="1919" y="1"/>
                    <a:pt x="1786" y="1"/>
                  </a:cubicBezTo>
                  <a:close/>
                </a:path>
              </a:pathLst>
            </a:custGeom>
            <a:solidFill>
              <a:srgbClr val="FCD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58;p50">
              <a:extLst>
                <a:ext uri="{FF2B5EF4-FFF2-40B4-BE49-F238E27FC236}">
                  <a16:creationId xmlns:a16="http://schemas.microsoft.com/office/drawing/2014/main" id="{511578A2-85D6-41E1-8A40-94E2870DBA9D}"/>
                </a:ext>
              </a:extLst>
            </p:cNvPr>
            <p:cNvSpPr/>
            <p:nvPr/>
          </p:nvSpPr>
          <p:spPr>
            <a:xfrm>
              <a:off x="6347074" y="3363404"/>
              <a:ext cx="255581" cy="204269"/>
            </a:xfrm>
            <a:custGeom>
              <a:avLst/>
              <a:gdLst/>
              <a:ahLst/>
              <a:cxnLst/>
              <a:rect l="l" t="t" r="r" b="b"/>
              <a:pathLst>
                <a:path w="5225" h="4176" extrusionOk="0">
                  <a:moveTo>
                    <a:pt x="2770" y="0"/>
                  </a:moveTo>
                  <a:cubicBezTo>
                    <a:pt x="655" y="0"/>
                    <a:pt x="0" y="2302"/>
                    <a:pt x="148" y="2621"/>
                  </a:cubicBezTo>
                  <a:cubicBezTo>
                    <a:pt x="188" y="2709"/>
                    <a:pt x="214" y="2742"/>
                    <a:pt x="238" y="2742"/>
                  </a:cubicBezTo>
                  <a:cubicBezTo>
                    <a:pt x="305" y="2742"/>
                    <a:pt x="363" y="2485"/>
                    <a:pt x="723" y="2422"/>
                  </a:cubicBezTo>
                  <a:cubicBezTo>
                    <a:pt x="738" y="2420"/>
                    <a:pt x="751" y="2418"/>
                    <a:pt x="762" y="2418"/>
                  </a:cubicBezTo>
                  <a:cubicBezTo>
                    <a:pt x="1155" y="2418"/>
                    <a:pt x="236" y="3836"/>
                    <a:pt x="1811" y="4172"/>
                  </a:cubicBezTo>
                  <a:cubicBezTo>
                    <a:pt x="1820" y="4174"/>
                    <a:pt x="1829" y="4175"/>
                    <a:pt x="1837" y="4175"/>
                  </a:cubicBezTo>
                  <a:cubicBezTo>
                    <a:pt x="2220" y="4175"/>
                    <a:pt x="1330" y="2079"/>
                    <a:pt x="2564" y="1375"/>
                  </a:cubicBezTo>
                  <a:cubicBezTo>
                    <a:pt x="2747" y="1272"/>
                    <a:pt x="2940" y="1231"/>
                    <a:pt x="3130" y="1231"/>
                  </a:cubicBezTo>
                  <a:cubicBezTo>
                    <a:pt x="3836" y="1231"/>
                    <a:pt x="4507" y="1794"/>
                    <a:pt x="4507" y="1794"/>
                  </a:cubicBezTo>
                  <a:cubicBezTo>
                    <a:pt x="4573" y="1709"/>
                    <a:pt x="4638" y="1677"/>
                    <a:pt x="4697" y="1677"/>
                  </a:cubicBezTo>
                  <a:cubicBezTo>
                    <a:pt x="4899" y="1677"/>
                    <a:pt x="5044" y="2049"/>
                    <a:pt x="5044" y="2049"/>
                  </a:cubicBezTo>
                  <a:cubicBezTo>
                    <a:pt x="5225" y="1545"/>
                    <a:pt x="4894" y="197"/>
                    <a:pt x="3084" y="17"/>
                  </a:cubicBezTo>
                  <a:cubicBezTo>
                    <a:pt x="2976" y="6"/>
                    <a:pt x="2871" y="0"/>
                    <a:pt x="2770" y="0"/>
                  </a:cubicBezTo>
                  <a:close/>
                </a:path>
              </a:pathLst>
            </a:custGeom>
            <a:solidFill>
              <a:srgbClr val="FCD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59;p50">
              <a:extLst>
                <a:ext uri="{FF2B5EF4-FFF2-40B4-BE49-F238E27FC236}">
                  <a16:creationId xmlns:a16="http://schemas.microsoft.com/office/drawing/2014/main" id="{CB23B0F5-D690-490E-80BA-5ED3D49FB438}"/>
                </a:ext>
              </a:extLst>
            </p:cNvPr>
            <p:cNvSpPr/>
            <p:nvPr/>
          </p:nvSpPr>
          <p:spPr>
            <a:xfrm>
              <a:off x="6402151" y="3522619"/>
              <a:ext cx="44121" cy="56350"/>
            </a:xfrm>
            <a:custGeom>
              <a:avLst/>
              <a:gdLst/>
              <a:ahLst/>
              <a:cxnLst/>
              <a:rect l="l" t="t" r="r" b="b"/>
              <a:pathLst>
                <a:path w="902" h="1152" extrusionOk="0">
                  <a:moveTo>
                    <a:pt x="475" y="1"/>
                  </a:moveTo>
                  <a:cubicBezTo>
                    <a:pt x="424" y="1"/>
                    <a:pt x="368" y="22"/>
                    <a:pt x="309" y="74"/>
                  </a:cubicBezTo>
                  <a:cubicBezTo>
                    <a:pt x="0" y="349"/>
                    <a:pt x="98" y="827"/>
                    <a:pt x="485" y="1098"/>
                  </a:cubicBezTo>
                  <a:cubicBezTo>
                    <a:pt x="539" y="1135"/>
                    <a:pt x="586" y="1152"/>
                    <a:pt x="627" y="1152"/>
                  </a:cubicBezTo>
                  <a:cubicBezTo>
                    <a:pt x="885" y="1152"/>
                    <a:pt x="901" y="499"/>
                    <a:pt x="843" y="382"/>
                  </a:cubicBezTo>
                  <a:cubicBezTo>
                    <a:pt x="843" y="382"/>
                    <a:pt x="695" y="1"/>
                    <a:pt x="475" y="1"/>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60;p50">
              <a:extLst>
                <a:ext uri="{FF2B5EF4-FFF2-40B4-BE49-F238E27FC236}">
                  <a16:creationId xmlns:a16="http://schemas.microsoft.com/office/drawing/2014/main" id="{750AE8FD-5B6E-4878-A079-674DD5D976A8}"/>
                </a:ext>
              </a:extLst>
            </p:cNvPr>
            <p:cNvSpPr/>
            <p:nvPr/>
          </p:nvSpPr>
          <p:spPr>
            <a:xfrm>
              <a:off x="6196663" y="3829261"/>
              <a:ext cx="608894" cy="890791"/>
            </a:xfrm>
            <a:custGeom>
              <a:avLst/>
              <a:gdLst/>
              <a:ahLst/>
              <a:cxnLst/>
              <a:rect l="l" t="t" r="r" b="b"/>
              <a:pathLst>
                <a:path w="12448" h="18211" extrusionOk="0">
                  <a:moveTo>
                    <a:pt x="8561" y="0"/>
                  </a:moveTo>
                  <a:cubicBezTo>
                    <a:pt x="8203" y="0"/>
                    <a:pt x="7961" y="30"/>
                    <a:pt x="7961" y="30"/>
                  </a:cubicBezTo>
                  <a:cubicBezTo>
                    <a:pt x="7961" y="30"/>
                    <a:pt x="8782" y="2677"/>
                    <a:pt x="7743" y="2808"/>
                  </a:cubicBezTo>
                  <a:cubicBezTo>
                    <a:pt x="7616" y="2824"/>
                    <a:pt x="7494" y="2832"/>
                    <a:pt x="7377" y="2832"/>
                  </a:cubicBezTo>
                  <a:cubicBezTo>
                    <a:pt x="5187" y="2832"/>
                    <a:pt x="4769" y="162"/>
                    <a:pt x="4769" y="162"/>
                  </a:cubicBezTo>
                  <a:cubicBezTo>
                    <a:pt x="4769" y="162"/>
                    <a:pt x="4277" y="76"/>
                    <a:pt x="3630" y="76"/>
                  </a:cubicBezTo>
                  <a:cubicBezTo>
                    <a:pt x="2720" y="76"/>
                    <a:pt x="1504" y="246"/>
                    <a:pt x="919" y="1062"/>
                  </a:cubicBezTo>
                  <a:cubicBezTo>
                    <a:pt x="0" y="2346"/>
                    <a:pt x="294" y="18211"/>
                    <a:pt x="294" y="18211"/>
                  </a:cubicBezTo>
                  <a:lnTo>
                    <a:pt x="12448" y="18211"/>
                  </a:lnTo>
                  <a:cubicBezTo>
                    <a:pt x="12448" y="18211"/>
                    <a:pt x="12102" y="2655"/>
                    <a:pt x="11326" y="1179"/>
                  </a:cubicBezTo>
                  <a:cubicBezTo>
                    <a:pt x="10790" y="156"/>
                    <a:pt x="9375" y="0"/>
                    <a:pt x="8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61;p50">
              <a:extLst>
                <a:ext uri="{FF2B5EF4-FFF2-40B4-BE49-F238E27FC236}">
                  <a16:creationId xmlns:a16="http://schemas.microsoft.com/office/drawing/2014/main" id="{894CFF51-4FD6-4C5C-A8E5-7B8F5C59D6FA}"/>
                </a:ext>
              </a:extLst>
            </p:cNvPr>
            <p:cNvSpPr/>
            <p:nvPr/>
          </p:nvSpPr>
          <p:spPr>
            <a:xfrm>
              <a:off x="6820219" y="3588066"/>
              <a:ext cx="155648" cy="221194"/>
            </a:xfrm>
            <a:custGeom>
              <a:avLst/>
              <a:gdLst/>
              <a:ahLst/>
              <a:cxnLst/>
              <a:rect l="l" t="t" r="r" b="b"/>
              <a:pathLst>
                <a:path w="3182" h="4522" extrusionOk="0">
                  <a:moveTo>
                    <a:pt x="2673" y="0"/>
                  </a:moveTo>
                  <a:cubicBezTo>
                    <a:pt x="2446" y="0"/>
                    <a:pt x="2366" y="997"/>
                    <a:pt x="1958" y="1198"/>
                  </a:cubicBezTo>
                  <a:cubicBezTo>
                    <a:pt x="1958" y="1198"/>
                    <a:pt x="2286" y="652"/>
                    <a:pt x="2188" y="389"/>
                  </a:cubicBezTo>
                  <a:cubicBezTo>
                    <a:pt x="2175" y="357"/>
                    <a:pt x="2162" y="343"/>
                    <a:pt x="2147" y="343"/>
                  </a:cubicBezTo>
                  <a:cubicBezTo>
                    <a:pt x="2038" y="343"/>
                    <a:pt x="1846" y="1087"/>
                    <a:pt x="1390" y="1398"/>
                  </a:cubicBezTo>
                  <a:cubicBezTo>
                    <a:pt x="867" y="1751"/>
                    <a:pt x="1" y="2293"/>
                    <a:pt x="423" y="4108"/>
                  </a:cubicBezTo>
                  <a:lnTo>
                    <a:pt x="1816" y="4521"/>
                  </a:lnTo>
                  <a:cubicBezTo>
                    <a:pt x="1503" y="4021"/>
                    <a:pt x="1397" y="3144"/>
                    <a:pt x="1635" y="2564"/>
                  </a:cubicBezTo>
                  <a:cubicBezTo>
                    <a:pt x="1875" y="1985"/>
                    <a:pt x="3181" y="995"/>
                    <a:pt x="3065" y="377"/>
                  </a:cubicBezTo>
                  <a:cubicBezTo>
                    <a:pt x="3039" y="238"/>
                    <a:pt x="3011" y="184"/>
                    <a:pt x="2983" y="184"/>
                  </a:cubicBezTo>
                  <a:cubicBezTo>
                    <a:pt x="2885" y="184"/>
                    <a:pt x="2775" y="818"/>
                    <a:pt x="2643" y="818"/>
                  </a:cubicBezTo>
                  <a:cubicBezTo>
                    <a:pt x="2643" y="818"/>
                    <a:pt x="2990" y="178"/>
                    <a:pt x="2723" y="15"/>
                  </a:cubicBezTo>
                  <a:cubicBezTo>
                    <a:pt x="2705" y="5"/>
                    <a:pt x="2689" y="0"/>
                    <a:pt x="2673"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62;p50">
              <a:extLst>
                <a:ext uri="{FF2B5EF4-FFF2-40B4-BE49-F238E27FC236}">
                  <a16:creationId xmlns:a16="http://schemas.microsoft.com/office/drawing/2014/main" id="{2A02FC3B-931E-4EAF-912C-847667BC8F6E}"/>
                </a:ext>
              </a:extLst>
            </p:cNvPr>
            <p:cNvSpPr/>
            <p:nvPr/>
          </p:nvSpPr>
          <p:spPr>
            <a:xfrm>
              <a:off x="6407825" y="3409383"/>
              <a:ext cx="116222" cy="46176"/>
            </a:xfrm>
            <a:custGeom>
              <a:avLst/>
              <a:gdLst/>
              <a:ahLst/>
              <a:cxnLst/>
              <a:rect l="l" t="t" r="r" b="b"/>
              <a:pathLst>
                <a:path w="2376" h="944" extrusionOk="0">
                  <a:moveTo>
                    <a:pt x="1100" y="1"/>
                  </a:moveTo>
                  <a:cubicBezTo>
                    <a:pt x="1080" y="1"/>
                    <a:pt x="1060" y="1"/>
                    <a:pt x="1040" y="3"/>
                  </a:cubicBezTo>
                  <a:cubicBezTo>
                    <a:pt x="396" y="48"/>
                    <a:pt x="16" y="770"/>
                    <a:pt x="1" y="800"/>
                  </a:cubicBezTo>
                  <a:lnTo>
                    <a:pt x="80" y="842"/>
                  </a:lnTo>
                  <a:cubicBezTo>
                    <a:pt x="84" y="835"/>
                    <a:pt x="452" y="135"/>
                    <a:pt x="1047" y="93"/>
                  </a:cubicBezTo>
                  <a:cubicBezTo>
                    <a:pt x="1064" y="92"/>
                    <a:pt x="1081" y="91"/>
                    <a:pt x="1099" y="91"/>
                  </a:cubicBezTo>
                  <a:cubicBezTo>
                    <a:pt x="1489" y="91"/>
                    <a:pt x="1897" y="374"/>
                    <a:pt x="2304" y="944"/>
                  </a:cubicBezTo>
                  <a:lnTo>
                    <a:pt x="2376" y="891"/>
                  </a:lnTo>
                  <a:cubicBezTo>
                    <a:pt x="1952" y="298"/>
                    <a:pt x="1525" y="1"/>
                    <a:pt x="1100" y="1"/>
                  </a:cubicBezTo>
                  <a:close/>
                </a:path>
              </a:pathLst>
            </a:custGeom>
            <a:solidFill>
              <a:srgbClr val="F5B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63;p50">
              <a:extLst>
                <a:ext uri="{FF2B5EF4-FFF2-40B4-BE49-F238E27FC236}">
                  <a16:creationId xmlns:a16="http://schemas.microsoft.com/office/drawing/2014/main" id="{E93E31C4-B500-4974-AD75-6A6DB32A8BB1}"/>
                </a:ext>
              </a:extLst>
            </p:cNvPr>
            <p:cNvSpPr/>
            <p:nvPr/>
          </p:nvSpPr>
          <p:spPr>
            <a:xfrm>
              <a:off x="6474446" y="3384290"/>
              <a:ext cx="76112" cy="62464"/>
            </a:xfrm>
            <a:custGeom>
              <a:avLst/>
              <a:gdLst/>
              <a:ahLst/>
              <a:cxnLst/>
              <a:rect l="l" t="t" r="r" b="b"/>
              <a:pathLst>
                <a:path w="1556" h="1277" extrusionOk="0">
                  <a:moveTo>
                    <a:pt x="184" y="0"/>
                  </a:moveTo>
                  <a:cubicBezTo>
                    <a:pt x="125" y="0"/>
                    <a:pt x="64" y="3"/>
                    <a:pt x="1" y="8"/>
                  </a:cubicBezTo>
                  <a:lnTo>
                    <a:pt x="5" y="98"/>
                  </a:lnTo>
                  <a:cubicBezTo>
                    <a:pt x="66" y="94"/>
                    <a:pt x="124" y="91"/>
                    <a:pt x="181" y="91"/>
                  </a:cubicBezTo>
                  <a:cubicBezTo>
                    <a:pt x="550" y="91"/>
                    <a:pt x="848" y="188"/>
                    <a:pt x="1067" y="387"/>
                  </a:cubicBezTo>
                  <a:cubicBezTo>
                    <a:pt x="1451" y="734"/>
                    <a:pt x="1465" y="1273"/>
                    <a:pt x="1469" y="1276"/>
                  </a:cubicBezTo>
                  <a:lnTo>
                    <a:pt x="1556" y="1276"/>
                  </a:lnTo>
                  <a:cubicBezTo>
                    <a:pt x="1556" y="1250"/>
                    <a:pt x="1541" y="696"/>
                    <a:pt x="1127" y="320"/>
                  </a:cubicBezTo>
                  <a:cubicBezTo>
                    <a:pt x="891" y="108"/>
                    <a:pt x="574" y="0"/>
                    <a:pt x="184" y="0"/>
                  </a:cubicBezTo>
                  <a:close/>
                </a:path>
              </a:pathLst>
            </a:custGeom>
            <a:solidFill>
              <a:srgbClr val="F5B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64;p50">
              <a:extLst>
                <a:ext uri="{FF2B5EF4-FFF2-40B4-BE49-F238E27FC236}">
                  <a16:creationId xmlns:a16="http://schemas.microsoft.com/office/drawing/2014/main" id="{56109553-000E-44A5-8CFC-AE9615ECDC29}"/>
                </a:ext>
              </a:extLst>
            </p:cNvPr>
            <p:cNvSpPr/>
            <p:nvPr/>
          </p:nvSpPr>
          <p:spPr>
            <a:xfrm>
              <a:off x="6679640" y="3770760"/>
              <a:ext cx="438719" cy="550734"/>
            </a:xfrm>
            <a:custGeom>
              <a:avLst/>
              <a:gdLst/>
              <a:ahLst/>
              <a:cxnLst/>
              <a:rect l="l" t="t" r="r" b="b"/>
              <a:pathLst>
                <a:path w="8969" h="11259" extrusionOk="0">
                  <a:moveTo>
                    <a:pt x="4632" y="1"/>
                  </a:moveTo>
                  <a:cubicBezTo>
                    <a:pt x="3929" y="1"/>
                    <a:pt x="2875" y="448"/>
                    <a:pt x="2875" y="448"/>
                  </a:cubicBezTo>
                  <a:cubicBezTo>
                    <a:pt x="2548" y="990"/>
                    <a:pt x="4749" y="4836"/>
                    <a:pt x="4565" y="6094"/>
                  </a:cubicBezTo>
                  <a:cubicBezTo>
                    <a:pt x="4547" y="6221"/>
                    <a:pt x="4503" y="6278"/>
                    <a:pt x="4438" y="6278"/>
                  </a:cubicBezTo>
                  <a:cubicBezTo>
                    <a:pt x="3862" y="6278"/>
                    <a:pt x="1629" y="1744"/>
                    <a:pt x="993" y="1723"/>
                  </a:cubicBezTo>
                  <a:cubicBezTo>
                    <a:pt x="992" y="1723"/>
                    <a:pt x="990" y="1723"/>
                    <a:pt x="989" y="1723"/>
                  </a:cubicBezTo>
                  <a:cubicBezTo>
                    <a:pt x="281" y="1723"/>
                    <a:pt x="0" y="6188"/>
                    <a:pt x="545" y="7889"/>
                  </a:cubicBezTo>
                  <a:cubicBezTo>
                    <a:pt x="961" y="9174"/>
                    <a:pt x="4236" y="11258"/>
                    <a:pt x="6312" y="11258"/>
                  </a:cubicBezTo>
                  <a:cubicBezTo>
                    <a:pt x="6984" y="11258"/>
                    <a:pt x="7531" y="11040"/>
                    <a:pt x="7813" y="10505"/>
                  </a:cubicBezTo>
                  <a:cubicBezTo>
                    <a:pt x="8969" y="8314"/>
                    <a:pt x="5510" y="933"/>
                    <a:pt x="5213" y="260"/>
                  </a:cubicBezTo>
                  <a:cubicBezTo>
                    <a:pt x="5129" y="69"/>
                    <a:pt x="4907" y="1"/>
                    <a:pt x="4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65;p50">
              <a:extLst>
                <a:ext uri="{FF2B5EF4-FFF2-40B4-BE49-F238E27FC236}">
                  <a16:creationId xmlns:a16="http://schemas.microsoft.com/office/drawing/2014/main" id="{8AF4D720-CF8F-4BF0-BC7F-BA2F81E59EB6}"/>
                </a:ext>
              </a:extLst>
            </p:cNvPr>
            <p:cNvSpPr/>
            <p:nvPr/>
          </p:nvSpPr>
          <p:spPr>
            <a:xfrm>
              <a:off x="6198277" y="3826717"/>
              <a:ext cx="633303" cy="893335"/>
            </a:xfrm>
            <a:custGeom>
              <a:avLst/>
              <a:gdLst/>
              <a:ahLst/>
              <a:cxnLst/>
              <a:rect l="l" t="t" r="r" b="b"/>
              <a:pathLst>
                <a:path w="12947" h="18263" extrusionOk="0">
                  <a:moveTo>
                    <a:pt x="9345" y="52"/>
                  </a:moveTo>
                  <a:cubicBezTo>
                    <a:pt x="9345" y="52"/>
                    <a:pt x="9344" y="52"/>
                    <a:pt x="9343" y="53"/>
                  </a:cubicBezTo>
                  <a:cubicBezTo>
                    <a:pt x="9341" y="55"/>
                    <a:pt x="9344" y="59"/>
                    <a:pt x="9352" y="63"/>
                  </a:cubicBezTo>
                  <a:lnTo>
                    <a:pt x="9352" y="63"/>
                  </a:lnTo>
                  <a:cubicBezTo>
                    <a:pt x="9350" y="56"/>
                    <a:pt x="9347" y="52"/>
                    <a:pt x="9345" y="52"/>
                  </a:cubicBezTo>
                  <a:close/>
                  <a:moveTo>
                    <a:pt x="2785" y="1"/>
                  </a:moveTo>
                  <a:cubicBezTo>
                    <a:pt x="1837" y="1"/>
                    <a:pt x="364" y="698"/>
                    <a:pt x="197" y="1347"/>
                  </a:cubicBezTo>
                  <a:cubicBezTo>
                    <a:pt x="1" y="2092"/>
                    <a:pt x="261" y="18263"/>
                    <a:pt x="261" y="18263"/>
                  </a:cubicBezTo>
                  <a:lnTo>
                    <a:pt x="12679" y="18263"/>
                  </a:lnTo>
                  <a:cubicBezTo>
                    <a:pt x="12946" y="18263"/>
                    <a:pt x="11609" y="1633"/>
                    <a:pt x="11353" y="1001"/>
                  </a:cubicBezTo>
                  <a:cubicBezTo>
                    <a:pt x="11112" y="405"/>
                    <a:pt x="9491" y="133"/>
                    <a:pt x="9352" y="63"/>
                  </a:cubicBezTo>
                  <a:lnTo>
                    <a:pt x="9352" y="63"/>
                  </a:lnTo>
                  <a:cubicBezTo>
                    <a:pt x="9411" y="248"/>
                    <a:pt x="9516" y="2700"/>
                    <a:pt x="9343" y="3805"/>
                  </a:cubicBezTo>
                  <a:cubicBezTo>
                    <a:pt x="9166" y="4961"/>
                    <a:pt x="7792" y="7302"/>
                    <a:pt x="7549" y="7540"/>
                  </a:cubicBezTo>
                  <a:cubicBezTo>
                    <a:pt x="7537" y="7551"/>
                    <a:pt x="7522" y="7556"/>
                    <a:pt x="7503" y="7556"/>
                  </a:cubicBezTo>
                  <a:cubicBezTo>
                    <a:pt x="7105" y="7556"/>
                    <a:pt x="5072" y="5253"/>
                    <a:pt x="4296" y="3579"/>
                  </a:cubicBezTo>
                  <a:cubicBezTo>
                    <a:pt x="3483" y="1830"/>
                    <a:pt x="3178" y="53"/>
                    <a:pt x="3178" y="53"/>
                  </a:cubicBezTo>
                  <a:cubicBezTo>
                    <a:pt x="3064" y="17"/>
                    <a:pt x="2931" y="1"/>
                    <a:pt x="2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66;p50">
              <a:extLst>
                <a:ext uri="{FF2B5EF4-FFF2-40B4-BE49-F238E27FC236}">
                  <a16:creationId xmlns:a16="http://schemas.microsoft.com/office/drawing/2014/main" id="{62B8C54A-836D-4615-871E-28FC2422C884}"/>
                </a:ext>
              </a:extLst>
            </p:cNvPr>
            <p:cNvSpPr/>
            <p:nvPr/>
          </p:nvSpPr>
          <p:spPr>
            <a:xfrm>
              <a:off x="6094873" y="4509410"/>
              <a:ext cx="226917" cy="129038"/>
            </a:xfrm>
            <a:custGeom>
              <a:avLst/>
              <a:gdLst/>
              <a:ahLst/>
              <a:cxnLst/>
              <a:rect l="l" t="t" r="r" b="b"/>
              <a:pathLst>
                <a:path w="4639" h="2638" extrusionOk="0">
                  <a:moveTo>
                    <a:pt x="655" y="0"/>
                  </a:moveTo>
                  <a:lnTo>
                    <a:pt x="0" y="1298"/>
                  </a:lnTo>
                  <a:cubicBezTo>
                    <a:pt x="683" y="2328"/>
                    <a:pt x="1346" y="2562"/>
                    <a:pt x="1895" y="2562"/>
                  </a:cubicBezTo>
                  <a:cubicBezTo>
                    <a:pt x="2175" y="2562"/>
                    <a:pt x="2426" y="2501"/>
                    <a:pt x="2634" y="2454"/>
                  </a:cubicBezTo>
                  <a:cubicBezTo>
                    <a:pt x="2711" y="2437"/>
                    <a:pt x="2790" y="2430"/>
                    <a:pt x="2870" y="2430"/>
                  </a:cubicBezTo>
                  <a:cubicBezTo>
                    <a:pt x="3301" y="2430"/>
                    <a:pt x="3748" y="2637"/>
                    <a:pt x="3885" y="2637"/>
                  </a:cubicBezTo>
                  <a:cubicBezTo>
                    <a:pt x="3927" y="2637"/>
                    <a:pt x="3940" y="2618"/>
                    <a:pt x="3914" y="2567"/>
                  </a:cubicBezTo>
                  <a:cubicBezTo>
                    <a:pt x="3794" y="2315"/>
                    <a:pt x="3173" y="2175"/>
                    <a:pt x="3173" y="2175"/>
                  </a:cubicBezTo>
                  <a:cubicBezTo>
                    <a:pt x="3221" y="2158"/>
                    <a:pt x="3274" y="2150"/>
                    <a:pt x="3330" y="2150"/>
                  </a:cubicBezTo>
                  <a:cubicBezTo>
                    <a:pt x="3708" y="2150"/>
                    <a:pt x="4229" y="2507"/>
                    <a:pt x="4451" y="2507"/>
                  </a:cubicBezTo>
                  <a:cubicBezTo>
                    <a:pt x="4505" y="2507"/>
                    <a:pt x="4542" y="2485"/>
                    <a:pt x="4554" y="2431"/>
                  </a:cubicBezTo>
                  <a:cubicBezTo>
                    <a:pt x="4622" y="2127"/>
                    <a:pt x="3918" y="1939"/>
                    <a:pt x="3918" y="1939"/>
                  </a:cubicBezTo>
                  <a:cubicBezTo>
                    <a:pt x="3929" y="1927"/>
                    <a:pt x="3947" y="1922"/>
                    <a:pt x="3969" y="1922"/>
                  </a:cubicBezTo>
                  <a:cubicBezTo>
                    <a:pt x="4115" y="1922"/>
                    <a:pt x="4469" y="2134"/>
                    <a:pt x="4583" y="2134"/>
                  </a:cubicBezTo>
                  <a:cubicBezTo>
                    <a:pt x="4639" y="2134"/>
                    <a:pt x="4637" y="2084"/>
                    <a:pt x="4528" y="1934"/>
                  </a:cubicBezTo>
                  <a:cubicBezTo>
                    <a:pt x="4159" y="1427"/>
                    <a:pt x="2540" y="1698"/>
                    <a:pt x="1957" y="1475"/>
                  </a:cubicBezTo>
                  <a:cubicBezTo>
                    <a:pt x="1370" y="1250"/>
                    <a:pt x="805" y="572"/>
                    <a:pt x="655"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67;p50">
              <a:extLst>
                <a:ext uri="{FF2B5EF4-FFF2-40B4-BE49-F238E27FC236}">
                  <a16:creationId xmlns:a16="http://schemas.microsoft.com/office/drawing/2014/main" id="{91F0583C-B344-48F0-B1F9-A38FB56F66D3}"/>
                </a:ext>
              </a:extLst>
            </p:cNvPr>
            <p:cNvSpPr/>
            <p:nvPr/>
          </p:nvSpPr>
          <p:spPr>
            <a:xfrm>
              <a:off x="5821590" y="3829261"/>
              <a:ext cx="543984" cy="752557"/>
            </a:xfrm>
            <a:custGeom>
              <a:avLst/>
              <a:gdLst/>
              <a:ahLst/>
              <a:cxnLst/>
              <a:rect l="l" t="t" r="r" b="b"/>
              <a:pathLst>
                <a:path w="11121" h="15385" extrusionOk="0">
                  <a:moveTo>
                    <a:pt x="9991" y="1"/>
                  </a:moveTo>
                  <a:cubicBezTo>
                    <a:pt x="6784" y="181"/>
                    <a:pt x="1" y="4830"/>
                    <a:pt x="615" y="8360"/>
                  </a:cubicBezTo>
                  <a:cubicBezTo>
                    <a:pt x="1225" y="11873"/>
                    <a:pt x="3995" y="15384"/>
                    <a:pt x="5236" y="15384"/>
                  </a:cubicBezTo>
                  <a:cubicBezTo>
                    <a:pt x="5242" y="15384"/>
                    <a:pt x="5249" y="15384"/>
                    <a:pt x="5256" y="15384"/>
                  </a:cubicBezTo>
                  <a:cubicBezTo>
                    <a:pt x="6482" y="15342"/>
                    <a:pt x="6686" y="13728"/>
                    <a:pt x="6686" y="13728"/>
                  </a:cubicBezTo>
                  <a:cubicBezTo>
                    <a:pt x="6852" y="13122"/>
                    <a:pt x="5323" y="10269"/>
                    <a:pt x="5391" y="8861"/>
                  </a:cubicBezTo>
                  <a:cubicBezTo>
                    <a:pt x="5459" y="7453"/>
                    <a:pt x="11120" y="6385"/>
                    <a:pt x="10872" y="4886"/>
                  </a:cubicBezTo>
                  <a:cubicBezTo>
                    <a:pt x="10620" y="3392"/>
                    <a:pt x="9991" y="1"/>
                    <a:pt x="9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68;p50">
              <a:extLst>
                <a:ext uri="{FF2B5EF4-FFF2-40B4-BE49-F238E27FC236}">
                  <a16:creationId xmlns:a16="http://schemas.microsoft.com/office/drawing/2014/main" id="{C3EDDEBE-DA05-46B8-9304-3B0CD1A16477}"/>
                </a:ext>
              </a:extLst>
            </p:cNvPr>
            <p:cNvSpPr/>
            <p:nvPr/>
          </p:nvSpPr>
          <p:spPr>
            <a:xfrm>
              <a:off x="6740538" y="3960888"/>
              <a:ext cx="67258" cy="250836"/>
            </a:xfrm>
            <a:custGeom>
              <a:avLst/>
              <a:gdLst/>
              <a:ahLst/>
              <a:cxnLst/>
              <a:rect l="l" t="t" r="r" b="b"/>
              <a:pathLst>
                <a:path w="1375" h="5128" extrusionOk="0">
                  <a:moveTo>
                    <a:pt x="87" y="1"/>
                  </a:moveTo>
                  <a:lnTo>
                    <a:pt x="0" y="20"/>
                  </a:lnTo>
                  <a:cubicBezTo>
                    <a:pt x="8" y="61"/>
                    <a:pt x="836" y="3746"/>
                    <a:pt x="915" y="4800"/>
                  </a:cubicBezTo>
                  <a:cubicBezTo>
                    <a:pt x="893" y="5120"/>
                    <a:pt x="907" y="5124"/>
                    <a:pt x="941" y="5127"/>
                  </a:cubicBezTo>
                  <a:lnTo>
                    <a:pt x="949" y="5127"/>
                  </a:lnTo>
                  <a:cubicBezTo>
                    <a:pt x="987" y="5127"/>
                    <a:pt x="994" y="5086"/>
                    <a:pt x="1002" y="5041"/>
                  </a:cubicBezTo>
                  <a:cubicBezTo>
                    <a:pt x="1009" y="4988"/>
                    <a:pt x="1009" y="4910"/>
                    <a:pt x="1002" y="4804"/>
                  </a:cubicBezTo>
                  <a:cubicBezTo>
                    <a:pt x="1039" y="4330"/>
                    <a:pt x="1129" y="3324"/>
                    <a:pt x="1205" y="2474"/>
                  </a:cubicBezTo>
                  <a:cubicBezTo>
                    <a:pt x="1277" y="1680"/>
                    <a:pt x="1344" y="927"/>
                    <a:pt x="1374" y="554"/>
                  </a:cubicBezTo>
                  <a:lnTo>
                    <a:pt x="1284" y="551"/>
                  </a:lnTo>
                  <a:cubicBezTo>
                    <a:pt x="1254" y="919"/>
                    <a:pt x="1186" y="1672"/>
                    <a:pt x="1115" y="2466"/>
                  </a:cubicBezTo>
                  <a:cubicBezTo>
                    <a:pt x="1035" y="3355"/>
                    <a:pt x="983" y="3946"/>
                    <a:pt x="949" y="4340"/>
                  </a:cubicBezTo>
                  <a:cubicBezTo>
                    <a:pt x="749" y="2956"/>
                    <a:pt x="121" y="148"/>
                    <a:pt x="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69;p50">
              <a:extLst>
                <a:ext uri="{FF2B5EF4-FFF2-40B4-BE49-F238E27FC236}">
                  <a16:creationId xmlns:a16="http://schemas.microsoft.com/office/drawing/2014/main" id="{3FCC69F7-26D1-4DF4-A1D2-DFC6CBEDA1EC}"/>
                </a:ext>
              </a:extLst>
            </p:cNvPr>
            <p:cNvSpPr/>
            <p:nvPr/>
          </p:nvSpPr>
          <p:spPr>
            <a:xfrm>
              <a:off x="6300507" y="3827549"/>
              <a:ext cx="406386" cy="422675"/>
            </a:xfrm>
            <a:custGeom>
              <a:avLst/>
              <a:gdLst/>
              <a:ahLst/>
              <a:cxnLst/>
              <a:rect l="l" t="t" r="r" b="b"/>
              <a:pathLst>
                <a:path w="8308" h="8641" extrusionOk="0">
                  <a:moveTo>
                    <a:pt x="7545" y="0"/>
                  </a:moveTo>
                  <a:cubicBezTo>
                    <a:pt x="7382" y="0"/>
                    <a:pt x="7253" y="36"/>
                    <a:pt x="7253" y="36"/>
                  </a:cubicBezTo>
                  <a:cubicBezTo>
                    <a:pt x="7253" y="36"/>
                    <a:pt x="7487" y="2979"/>
                    <a:pt x="6972" y="4104"/>
                  </a:cubicBezTo>
                  <a:cubicBezTo>
                    <a:pt x="6464" y="5205"/>
                    <a:pt x="5783" y="7526"/>
                    <a:pt x="5478" y="7526"/>
                  </a:cubicBezTo>
                  <a:cubicBezTo>
                    <a:pt x="5472" y="7526"/>
                    <a:pt x="5465" y="7525"/>
                    <a:pt x="5459" y="7523"/>
                  </a:cubicBezTo>
                  <a:cubicBezTo>
                    <a:pt x="5165" y="7417"/>
                    <a:pt x="2541" y="4158"/>
                    <a:pt x="2229" y="3280"/>
                  </a:cubicBezTo>
                  <a:cubicBezTo>
                    <a:pt x="1920" y="2400"/>
                    <a:pt x="1220" y="36"/>
                    <a:pt x="1220" y="36"/>
                  </a:cubicBezTo>
                  <a:cubicBezTo>
                    <a:pt x="1220" y="36"/>
                    <a:pt x="1211" y="36"/>
                    <a:pt x="1194" y="36"/>
                  </a:cubicBezTo>
                  <a:cubicBezTo>
                    <a:pt x="1054" y="36"/>
                    <a:pt x="380" y="41"/>
                    <a:pt x="0" y="149"/>
                  </a:cubicBezTo>
                  <a:cubicBezTo>
                    <a:pt x="0" y="149"/>
                    <a:pt x="327" y="2738"/>
                    <a:pt x="1088" y="4319"/>
                  </a:cubicBezTo>
                  <a:cubicBezTo>
                    <a:pt x="1845" y="5895"/>
                    <a:pt x="4987" y="8640"/>
                    <a:pt x="5410" y="8640"/>
                  </a:cubicBezTo>
                  <a:cubicBezTo>
                    <a:pt x="5413" y="8640"/>
                    <a:pt x="5415" y="8640"/>
                    <a:pt x="5417" y="8640"/>
                  </a:cubicBezTo>
                  <a:cubicBezTo>
                    <a:pt x="5812" y="8610"/>
                    <a:pt x="7457" y="6479"/>
                    <a:pt x="7882" y="5094"/>
                  </a:cubicBezTo>
                  <a:cubicBezTo>
                    <a:pt x="8308" y="3710"/>
                    <a:pt x="8289" y="393"/>
                    <a:pt x="8011" y="149"/>
                  </a:cubicBezTo>
                  <a:cubicBezTo>
                    <a:pt x="7876" y="31"/>
                    <a:pt x="7696" y="0"/>
                    <a:pt x="75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70;p50">
              <a:extLst>
                <a:ext uri="{FF2B5EF4-FFF2-40B4-BE49-F238E27FC236}">
                  <a16:creationId xmlns:a16="http://schemas.microsoft.com/office/drawing/2014/main" id="{DB388F1F-E11C-4E98-B0F7-9D12BB71435E}"/>
                </a:ext>
              </a:extLst>
            </p:cNvPr>
            <p:cNvSpPr/>
            <p:nvPr/>
          </p:nvSpPr>
          <p:spPr>
            <a:xfrm>
              <a:off x="6546105" y="4205605"/>
              <a:ext cx="59676" cy="514439"/>
            </a:xfrm>
            <a:custGeom>
              <a:avLst/>
              <a:gdLst/>
              <a:ahLst/>
              <a:cxnLst/>
              <a:rect l="l" t="t" r="r" b="b"/>
              <a:pathLst>
                <a:path w="1220" h="10517" extrusionOk="0">
                  <a:moveTo>
                    <a:pt x="945" y="1"/>
                  </a:moveTo>
                  <a:lnTo>
                    <a:pt x="31" y="76"/>
                  </a:lnTo>
                  <a:cubicBezTo>
                    <a:pt x="31" y="76"/>
                    <a:pt x="0" y="10517"/>
                    <a:pt x="125" y="10517"/>
                  </a:cubicBezTo>
                  <a:lnTo>
                    <a:pt x="1220" y="10517"/>
                  </a:lnTo>
                  <a:cubicBezTo>
                    <a:pt x="1220" y="10517"/>
                    <a:pt x="1036" y="6234"/>
                    <a:pt x="1036" y="5657"/>
                  </a:cubicBezTo>
                  <a:cubicBezTo>
                    <a:pt x="1036" y="5078"/>
                    <a:pt x="945" y="1"/>
                    <a:pt x="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71;p50">
              <a:extLst>
                <a:ext uri="{FF2B5EF4-FFF2-40B4-BE49-F238E27FC236}">
                  <a16:creationId xmlns:a16="http://schemas.microsoft.com/office/drawing/2014/main" id="{55B9621A-67FE-44C1-A920-3C0ABC1829BB}"/>
                </a:ext>
              </a:extLst>
            </p:cNvPr>
            <p:cNvSpPr/>
            <p:nvPr/>
          </p:nvSpPr>
          <p:spPr>
            <a:xfrm>
              <a:off x="6203658" y="3897007"/>
              <a:ext cx="64128" cy="276810"/>
            </a:xfrm>
            <a:custGeom>
              <a:avLst/>
              <a:gdLst/>
              <a:ahLst/>
              <a:cxnLst/>
              <a:rect l="l" t="t" r="r" b="b"/>
              <a:pathLst>
                <a:path w="1311" h="5659" extrusionOk="0">
                  <a:moveTo>
                    <a:pt x="1228" y="0"/>
                  </a:moveTo>
                  <a:cubicBezTo>
                    <a:pt x="1220" y="16"/>
                    <a:pt x="497" y="1593"/>
                    <a:pt x="249" y="2854"/>
                  </a:cubicBezTo>
                  <a:cubicBezTo>
                    <a:pt x="0" y="4119"/>
                    <a:pt x="99" y="5643"/>
                    <a:pt x="99" y="5658"/>
                  </a:cubicBezTo>
                  <a:lnTo>
                    <a:pt x="189" y="5651"/>
                  </a:lnTo>
                  <a:cubicBezTo>
                    <a:pt x="185" y="5636"/>
                    <a:pt x="91" y="4126"/>
                    <a:pt x="335" y="2873"/>
                  </a:cubicBezTo>
                  <a:cubicBezTo>
                    <a:pt x="584" y="1623"/>
                    <a:pt x="1303" y="54"/>
                    <a:pt x="1310" y="38"/>
                  </a:cubicBezTo>
                  <a:lnTo>
                    <a:pt x="1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72;p50">
              <a:extLst>
                <a:ext uri="{FF2B5EF4-FFF2-40B4-BE49-F238E27FC236}">
                  <a16:creationId xmlns:a16="http://schemas.microsoft.com/office/drawing/2014/main" id="{39F64B8E-CC17-4826-B839-E34E40F27503}"/>
                </a:ext>
              </a:extLst>
            </p:cNvPr>
            <p:cNvSpPr/>
            <p:nvPr/>
          </p:nvSpPr>
          <p:spPr>
            <a:xfrm>
              <a:off x="5935364" y="4180708"/>
              <a:ext cx="126201" cy="55861"/>
            </a:xfrm>
            <a:custGeom>
              <a:avLst/>
              <a:gdLst/>
              <a:ahLst/>
              <a:cxnLst/>
              <a:rect l="l" t="t" r="r" b="b"/>
              <a:pathLst>
                <a:path w="2580" h="1142" extrusionOk="0">
                  <a:moveTo>
                    <a:pt x="600" y="1"/>
                  </a:moveTo>
                  <a:lnTo>
                    <a:pt x="555" y="77"/>
                  </a:lnTo>
                  <a:cubicBezTo>
                    <a:pt x="566" y="84"/>
                    <a:pt x="1526" y="652"/>
                    <a:pt x="2354" y="1003"/>
                  </a:cubicBezTo>
                  <a:cubicBezTo>
                    <a:pt x="2399" y="1021"/>
                    <a:pt x="2429" y="1036"/>
                    <a:pt x="2448" y="1048"/>
                  </a:cubicBezTo>
                  <a:cubicBezTo>
                    <a:pt x="2424" y="1051"/>
                    <a:pt x="2393" y="1052"/>
                    <a:pt x="2355" y="1052"/>
                  </a:cubicBezTo>
                  <a:cubicBezTo>
                    <a:pt x="2134" y="1052"/>
                    <a:pt x="1699" y="1011"/>
                    <a:pt x="1333" y="976"/>
                  </a:cubicBezTo>
                  <a:cubicBezTo>
                    <a:pt x="892" y="937"/>
                    <a:pt x="471" y="899"/>
                    <a:pt x="213" y="899"/>
                  </a:cubicBezTo>
                  <a:cubicBezTo>
                    <a:pt x="118" y="899"/>
                    <a:pt x="45" y="904"/>
                    <a:pt x="1" y="916"/>
                  </a:cubicBezTo>
                  <a:lnTo>
                    <a:pt x="23" y="1003"/>
                  </a:lnTo>
                  <a:cubicBezTo>
                    <a:pt x="60" y="993"/>
                    <a:pt x="125" y="988"/>
                    <a:pt x="209" y="988"/>
                  </a:cubicBezTo>
                  <a:cubicBezTo>
                    <a:pt x="469" y="988"/>
                    <a:pt x="916" y="1029"/>
                    <a:pt x="1323" y="1066"/>
                  </a:cubicBezTo>
                  <a:cubicBezTo>
                    <a:pt x="1849" y="1116"/>
                    <a:pt x="2158" y="1142"/>
                    <a:pt x="2335" y="1142"/>
                  </a:cubicBezTo>
                  <a:cubicBezTo>
                    <a:pt x="2504" y="1142"/>
                    <a:pt x="2553" y="1119"/>
                    <a:pt x="2565" y="1074"/>
                  </a:cubicBezTo>
                  <a:cubicBezTo>
                    <a:pt x="2580" y="1014"/>
                    <a:pt x="2512" y="972"/>
                    <a:pt x="2388" y="920"/>
                  </a:cubicBezTo>
                  <a:cubicBezTo>
                    <a:pt x="1567" y="569"/>
                    <a:pt x="611" y="5"/>
                    <a:pt x="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73;p50">
              <a:extLst>
                <a:ext uri="{FF2B5EF4-FFF2-40B4-BE49-F238E27FC236}">
                  <a16:creationId xmlns:a16="http://schemas.microsoft.com/office/drawing/2014/main" id="{300AE535-1891-4770-AD55-030C9C10FE71}"/>
                </a:ext>
              </a:extLst>
            </p:cNvPr>
            <p:cNvSpPr/>
            <p:nvPr/>
          </p:nvSpPr>
          <p:spPr>
            <a:xfrm>
              <a:off x="6187467" y="3906594"/>
              <a:ext cx="22697" cy="178833"/>
            </a:xfrm>
            <a:custGeom>
              <a:avLst/>
              <a:gdLst/>
              <a:ahLst/>
              <a:cxnLst/>
              <a:rect l="l" t="t" r="r" b="b"/>
              <a:pathLst>
                <a:path w="464" h="3656" extrusionOk="0">
                  <a:moveTo>
                    <a:pt x="86" y="0"/>
                  </a:moveTo>
                  <a:lnTo>
                    <a:pt x="1" y="12"/>
                  </a:lnTo>
                  <a:cubicBezTo>
                    <a:pt x="4" y="38"/>
                    <a:pt x="339" y="2443"/>
                    <a:pt x="376" y="3656"/>
                  </a:cubicBezTo>
                  <a:lnTo>
                    <a:pt x="463" y="3652"/>
                  </a:lnTo>
                  <a:cubicBezTo>
                    <a:pt x="430" y="2436"/>
                    <a:pt x="91" y="23"/>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74;p50">
              <a:extLst>
                <a:ext uri="{FF2B5EF4-FFF2-40B4-BE49-F238E27FC236}">
                  <a16:creationId xmlns:a16="http://schemas.microsoft.com/office/drawing/2014/main" id="{0739092B-EDD5-4645-B2BD-CBE99FAE7869}"/>
                </a:ext>
              </a:extLst>
            </p:cNvPr>
            <p:cNvSpPr/>
            <p:nvPr/>
          </p:nvSpPr>
          <p:spPr>
            <a:xfrm>
              <a:off x="6041263" y="4500068"/>
              <a:ext cx="136473" cy="113385"/>
            </a:xfrm>
            <a:custGeom>
              <a:avLst/>
              <a:gdLst/>
              <a:ahLst/>
              <a:cxnLst/>
              <a:rect l="l" t="t" r="r" b="b"/>
              <a:pathLst>
                <a:path w="2790" h="2318" extrusionOk="0">
                  <a:moveTo>
                    <a:pt x="2141" y="0"/>
                  </a:moveTo>
                  <a:cubicBezTo>
                    <a:pt x="1750" y="0"/>
                    <a:pt x="212" y="1512"/>
                    <a:pt x="212" y="1512"/>
                  </a:cubicBezTo>
                  <a:cubicBezTo>
                    <a:pt x="0" y="1712"/>
                    <a:pt x="723" y="2318"/>
                    <a:pt x="1096" y="2318"/>
                  </a:cubicBezTo>
                  <a:cubicBezTo>
                    <a:pt x="1468" y="2318"/>
                    <a:pt x="2523" y="1343"/>
                    <a:pt x="2654" y="1095"/>
                  </a:cubicBezTo>
                  <a:cubicBezTo>
                    <a:pt x="2790" y="846"/>
                    <a:pt x="2466" y="198"/>
                    <a:pt x="2195" y="14"/>
                  </a:cubicBezTo>
                  <a:cubicBezTo>
                    <a:pt x="2181" y="5"/>
                    <a:pt x="2163" y="0"/>
                    <a:pt x="2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75;p50">
              <a:extLst>
                <a:ext uri="{FF2B5EF4-FFF2-40B4-BE49-F238E27FC236}">
                  <a16:creationId xmlns:a16="http://schemas.microsoft.com/office/drawing/2014/main" id="{D9E08127-472A-41EC-B26C-0C558F48F30B}"/>
                </a:ext>
              </a:extLst>
            </p:cNvPr>
            <p:cNvSpPr/>
            <p:nvPr/>
          </p:nvSpPr>
          <p:spPr>
            <a:xfrm>
              <a:off x="6802757" y="3741558"/>
              <a:ext cx="141462" cy="83596"/>
            </a:xfrm>
            <a:custGeom>
              <a:avLst/>
              <a:gdLst/>
              <a:ahLst/>
              <a:cxnLst/>
              <a:rect l="l" t="t" r="r" b="b"/>
              <a:pathLst>
                <a:path w="2892" h="1709" extrusionOk="0">
                  <a:moveTo>
                    <a:pt x="1941" y="0"/>
                  </a:moveTo>
                  <a:cubicBezTo>
                    <a:pt x="1430" y="0"/>
                    <a:pt x="418" y="333"/>
                    <a:pt x="227" y="476"/>
                  </a:cubicBezTo>
                  <a:cubicBezTo>
                    <a:pt x="1" y="645"/>
                    <a:pt x="15" y="1364"/>
                    <a:pt x="182" y="1647"/>
                  </a:cubicBezTo>
                  <a:cubicBezTo>
                    <a:pt x="207" y="1690"/>
                    <a:pt x="280" y="1708"/>
                    <a:pt x="387" y="1708"/>
                  </a:cubicBezTo>
                  <a:cubicBezTo>
                    <a:pt x="983" y="1708"/>
                    <a:pt x="2613" y="1142"/>
                    <a:pt x="2613" y="1142"/>
                  </a:cubicBezTo>
                  <a:cubicBezTo>
                    <a:pt x="2892" y="1048"/>
                    <a:pt x="2496" y="194"/>
                    <a:pt x="2161" y="36"/>
                  </a:cubicBezTo>
                  <a:cubicBezTo>
                    <a:pt x="2109" y="11"/>
                    <a:pt x="2033" y="0"/>
                    <a:pt x="1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76;p50">
              <a:extLst>
                <a:ext uri="{FF2B5EF4-FFF2-40B4-BE49-F238E27FC236}">
                  <a16:creationId xmlns:a16="http://schemas.microsoft.com/office/drawing/2014/main" id="{D6881EA0-DC96-403B-9954-55D6736F0853}"/>
                </a:ext>
              </a:extLst>
            </p:cNvPr>
            <p:cNvSpPr/>
            <p:nvPr/>
          </p:nvSpPr>
          <p:spPr>
            <a:xfrm>
              <a:off x="6900682" y="4081657"/>
              <a:ext cx="94895" cy="126054"/>
            </a:xfrm>
            <a:custGeom>
              <a:avLst/>
              <a:gdLst/>
              <a:ahLst/>
              <a:cxnLst/>
              <a:rect l="l" t="t" r="r" b="b"/>
              <a:pathLst>
                <a:path w="1940" h="2577" extrusionOk="0">
                  <a:moveTo>
                    <a:pt x="59" y="0"/>
                  </a:moveTo>
                  <a:cubicBezTo>
                    <a:pt x="55" y="0"/>
                    <a:pt x="50" y="1"/>
                    <a:pt x="46" y="2"/>
                  </a:cubicBezTo>
                  <a:cubicBezTo>
                    <a:pt x="1" y="9"/>
                    <a:pt x="1" y="58"/>
                    <a:pt x="1" y="77"/>
                  </a:cubicBezTo>
                  <a:cubicBezTo>
                    <a:pt x="1" y="137"/>
                    <a:pt x="54" y="227"/>
                    <a:pt x="140" y="340"/>
                  </a:cubicBezTo>
                  <a:cubicBezTo>
                    <a:pt x="159" y="385"/>
                    <a:pt x="178" y="438"/>
                    <a:pt x="200" y="487"/>
                  </a:cubicBezTo>
                  <a:cubicBezTo>
                    <a:pt x="475" y="1206"/>
                    <a:pt x="938" y="2410"/>
                    <a:pt x="1416" y="2576"/>
                  </a:cubicBezTo>
                  <a:lnTo>
                    <a:pt x="1443" y="2489"/>
                  </a:lnTo>
                  <a:cubicBezTo>
                    <a:pt x="1025" y="2346"/>
                    <a:pt x="573" y="1209"/>
                    <a:pt x="313" y="535"/>
                  </a:cubicBezTo>
                  <a:lnTo>
                    <a:pt x="313" y="535"/>
                  </a:lnTo>
                  <a:cubicBezTo>
                    <a:pt x="810" y="1067"/>
                    <a:pt x="1743" y="1804"/>
                    <a:pt x="1887" y="1917"/>
                  </a:cubicBezTo>
                  <a:lnTo>
                    <a:pt x="1939" y="1845"/>
                  </a:lnTo>
                  <a:cubicBezTo>
                    <a:pt x="1375" y="1397"/>
                    <a:pt x="543" y="693"/>
                    <a:pt x="223" y="302"/>
                  </a:cubicBezTo>
                  <a:cubicBezTo>
                    <a:pt x="124" y="45"/>
                    <a:pt x="99" y="0"/>
                    <a:pt x="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77;p50">
              <a:extLst>
                <a:ext uri="{FF2B5EF4-FFF2-40B4-BE49-F238E27FC236}">
                  <a16:creationId xmlns:a16="http://schemas.microsoft.com/office/drawing/2014/main" id="{1976F8DB-D889-4462-BBCF-46A703EBB183}"/>
                </a:ext>
              </a:extLst>
            </p:cNvPr>
            <p:cNvSpPr/>
            <p:nvPr/>
          </p:nvSpPr>
          <p:spPr>
            <a:xfrm>
              <a:off x="6848589" y="3814733"/>
              <a:ext cx="88438" cy="31159"/>
            </a:xfrm>
            <a:custGeom>
              <a:avLst/>
              <a:gdLst/>
              <a:ahLst/>
              <a:cxnLst/>
              <a:rect l="l" t="t" r="r" b="b"/>
              <a:pathLst>
                <a:path w="1808" h="637" extrusionOk="0">
                  <a:moveTo>
                    <a:pt x="1736" y="0"/>
                  </a:moveTo>
                  <a:cubicBezTo>
                    <a:pt x="1616" y="169"/>
                    <a:pt x="629" y="422"/>
                    <a:pt x="1" y="550"/>
                  </a:cubicBezTo>
                  <a:lnTo>
                    <a:pt x="16" y="636"/>
                  </a:lnTo>
                  <a:cubicBezTo>
                    <a:pt x="181" y="603"/>
                    <a:pt x="1627" y="305"/>
                    <a:pt x="1807" y="49"/>
                  </a:cubicBezTo>
                  <a:lnTo>
                    <a:pt x="1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78;p50">
              <a:extLst>
                <a:ext uri="{FF2B5EF4-FFF2-40B4-BE49-F238E27FC236}">
                  <a16:creationId xmlns:a16="http://schemas.microsoft.com/office/drawing/2014/main" id="{0F581E16-A78A-416C-B531-ED80C3FF072A}"/>
                </a:ext>
              </a:extLst>
            </p:cNvPr>
            <p:cNvSpPr/>
            <p:nvPr/>
          </p:nvSpPr>
          <p:spPr>
            <a:xfrm>
              <a:off x="6274143" y="4633701"/>
              <a:ext cx="532538" cy="61339"/>
            </a:xfrm>
            <a:custGeom>
              <a:avLst/>
              <a:gdLst/>
              <a:ahLst/>
              <a:cxnLst/>
              <a:rect l="l" t="t" r="r" b="b"/>
              <a:pathLst>
                <a:path w="10887" h="1254" extrusionOk="0">
                  <a:moveTo>
                    <a:pt x="7658" y="0"/>
                  </a:moveTo>
                  <a:cubicBezTo>
                    <a:pt x="7362" y="0"/>
                    <a:pt x="7063" y="16"/>
                    <a:pt x="6773" y="53"/>
                  </a:cubicBezTo>
                  <a:cubicBezTo>
                    <a:pt x="6171" y="129"/>
                    <a:pt x="5485" y="154"/>
                    <a:pt x="4839" y="154"/>
                  </a:cubicBezTo>
                  <a:cubicBezTo>
                    <a:pt x="3562" y="154"/>
                    <a:pt x="2440" y="55"/>
                    <a:pt x="2425" y="53"/>
                  </a:cubicBezTo>
                  <a:lnTo>
                    <a:pt x="2417" y="143"/>
                  </a:lnTo>
                  <a:cubicBezTo>
                    <a:pt x="2433" y="143"/>
                    <a:pt x="3569" y="241"/>
                    <a:pt x="4857" y="241"/>
                  </a:cubicBezTo>
                  <a:cubicBezTo>
                    <a:pt x="5501" y="241"/>
                    <a:pt x="6184" y="217"/>
                    <a:pt x="6783" y="143"/>
                  </a:cubicBezTo>
                  <a:cubicBezTo>
                    <a:pt x="7079" y="105"/>
                    <a:pt x="7383" y="89"/>
                    <a:pt x="7683" y="89"/>
                  </a:cubicBezTo>
                  <a:cubicBezTo>
                    <a:pt x="9097" y="89"/>
                    <a:pt x="10456" y="446"/>
                    <a:pt x="10751" y="595"/>
                  </a:cubicBezTo>
                  <a:cubicBezTo>
                    <a:pt x="10473" y="673"/>
                    <a:pt x="9219" y="831"/>
                    <a:pt x="7551" y="971"/>
                  </a:cubicBezTo>
                  <a:cubicBezTo>
                    <a:pt x="6752" y="1036"/>
                    <a:pt x="4989" y="1166"/>
                    <a:pt x="3617" y="1166"/>
                  </a:cubicBezTo>
                  <a:cubicBezTo>
                    <a:pt x="3311" y="1166"/>
                    <a:pt x="3024" y="1159"/>
                    <a:pt x="2772" y="1144"/>
                  </a:cubicBezTo>
                  <a:cubicBezTo>
                    <a:pt x="2043" y="1100"/>
                    <a:pt x="1500" y="1085"/>
                    <a:pt x="1097" y="1085"/>
                  </a:cubicBezTo>
                  <a:cubicBezTo>
                    <a:pt x="224" y="1085"/>
                    <a:pt x="14" y="1156"/>
                    <a:pt x="1" y="1159"/>
                  </a:cubicBezTo>
                  <a:lnTo>
                    <a:pt x="31" y="1245"/>
                  </a:lnTo>
                  <a:cubicBezTo>
                    <a:pt x="34" y="1243"/>
                    <a:pt x="245" y="1174"/>
                    <a:pt x="1092" y="1174"/>
                  </a:cubicBezTo>
                  <a:cubicBezTo>
                    <a:pt x="1492" y="1174"/>
                    <a:pt x="2034" y="1190"/>
                    <a:pt x="2763" y="1234"/>
                  </a:cubicBezTo>
                  <a:cubicBezTo>
                    <a:pt x="2986" y="1245"/>
                    <a:pt x="3249" y="1253"/>
                    <a:pt x="3547" y="1253"/>
                  </a:cubicBezTo>
                  <a:cubicBezTo>
                    <a:pt x="6020" y="1253"/>
                    <a:pt x="10781" y="831"/>
                    <a:pt x="10876" y="625"/>
                  </a:cubicBezTo>
                  <a:lnTo>
                    <a:pt x="10887" y="587"/>
                  </a:lnTo>
                  <a:lnTo>
                    <a:pt x="10864" y="564"/>
                  </a:lnTo>
                  <a:cubicBezTo>
                    <a:pt x="10744" y="441"/>
                    <a:pt x="9226" y="0"/>
                    <a:pt x="76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79;p50">
              <a:extLst>
                <a:ext uri="{FF2B5EF4-FFF2-40B4-BE49-F238E27FC236}">
                  <a16:creationId xmlns:a16="http://schemas.microsoft.com/office/drawing/2014/main" id="{9559A9AE-7FA9-4829-A663-585AF9CFFF0A}"/>
                </a:ext>
              </a:extLst>
            </p:cNvPr>
            <p:cNvSpPr/>
            <p:nvPr/>
          </p:nvSpPr>
          <p:spPr>
            <a:xfrm>
              <a:off x="6424407" y="3853033"/>
              <a:ext cx="202019" cy="146745"/>
            </a:xfrm>
            <a:custGeom>
              <a:avLst/>
              <a:gdLst/>
              <a:ahLst/>
              <a:cxnLst/>
              <a:rect l="l" t="t" r="r" b="b"/>
              <a:pathLst>
                <a:path w="4130" h="3000" extrusionOk="0">
                  <a:moveTo>
                    <a:pt x="3749" y="1"/>
                  </a:moveTo>
                  <a:lnTo>
                    <a:pt x="3663" y="23"/>
                  </a:lnTo>
                  <a:cubicBezTo>
                    <a:pt x="3666" y="38"/>
                    <a:pt x="4032" y="1495"/>
                    <a:pt x="3516" y="2334"/>
                  </a:cubicBezTo>
                  <a:cubicBezTo>
                    <a:pt x="3339" y="2620"/>
                    <a:pt x="3075" y="2808"/>
                    <a:pt x="2729" y="2883"/>
                  </a:cubicBezTo>
                  <a:cubicBezTo>
                    <a:pt x="2635" y="2904"/>
                    <a:pt x="2543" y="2914"/>
                    <a:pt x="2452" y="2914"/>
                  </a:cubicBezTo>
                  <a:cubicBezTo>
                    <a:pt x="1035" y="2914"/>
                    <a:pt x="94" y="548"/>
                    <a:pt x="84" y="524"/>
                  </a:cubicBezTo>
                  <a:lnTo>
                    <a:pt x="0" y="557"/>
                  </a:lnTo>
                  <a:cubicBezTo>
                    <a:pt x="4" y="565"/>
                    <a:pt x="275" y="1254"/>
                    <a:pt x="746" y="1893"/>
                  </a:cubicBezTo>
                  <a:cubicBezTo>
                    <a:pt x="1280" y="2624"/>
                    <a:pt x="1868" y="3000"/>
                    <a:pt x="2451" y="3000"/>
                  </a:cubicBezTo>
                  <a:cubicBezTo>
                    <a:pt x="2552" y="3000"/>
                    <a:pt x="2650" y="2993"/>
                    <a:pt x="2748" y="2970"/>
                  </a:cubicBezTo>
                  <a:cubicBezTo>
                    <a:pt x="3117" y="2887"/>
                    <a:pt x="3403" y="2692"/>
                    <a:pt x="3595" y="2379"/>
                  </a:cubicBezTo>
                  <a:cubicBezTo>
                    <a:pt x="4130" y="1509"/>
                    <a:pt x="3765" y="64"/>
                    <a:pt x="37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780;p50">
            <a:extLst>
              <a:ext uri="{FF2B5EF4-FFF2-40B4-BE49-F238E27FC236}">
                <a16:creationId xmlns:a16="http://schemas.microsoft.com/office/drawing/2014/main" id="{7D5B25A9-8202-48A7-89DF-585CA5A21F15}"/>
              </a:ext>
            </a:extLst>
          </p:cNvPr>
          <p:cNvGrpSpPr/>
          <p:nvPr/>
        </p:nvGrpSpPr>
        <p:grpSpPr>
          <a:xfrm>
            <a:off x="6308318" y="3168972"/>
            <a:ext cx="1843933" cy="2032318"/>
            <a:chOff x="7057403" y="3506575"/>
            <a:chExt cx="1110405" cy="1223849"/>
          </a:xfrm>
        </p:grpSpPr>
        <p:sp>
          <p:nvSpPr>
            <p:cNvPr id="114" name="Google Shape;1781;p50">
              <a:extLst>
                <a:ext uri="{FF2B5EF4-FFF2-40B4-BE49-F238E27FC236}">
                  <a16:creationId xmlns:a16="http://schemas.microsoft.com/office/drawing/2014/main" id="{41F92B80-B5E8-4421-ACEF-7828F3C80957}"/>
                </a:ext>
              </a:extLst>
            </p:cNvPr>
            <p:cNvSpPr/>
            <p:nvPr/>
          </p:nvSpPr>
          <p:spPr>
            <a:xfrm>
              <a:off x="7849076" y="4071189"/>
              <a:ext cx="74791" cy="221585"/>
            </a:xfrm>
            <a:custGeom>
              <a:avLst/>
              <a:gdLst/>
              <a:ahLst/>
              <a:cxnLst/>
              <a:rect l="l" t="t" r="r" b="b"/>
              <a:pathLst>
                <a:path w="1529" h="4530" extrusionOk="0">
                  <a:moveTo>
                    <a:pt x="757" y="1"/>
                  </a:moveTo>
                  <a:cubicBezTo>
                    <a:pt x="727" y="155"/>
                    <a:pt x="1" y="3765"/>
                    <a:pt x="27" y="4401"/>
                  </a:cubicBezTo>
                  <a:cubicBezTo>
                    <a:pt x="30" y="4442"/>
                    <a:pt x="34" y="4517"/>
                    <a:pt x="91" y="4529"/>
                  </a:cubicBezTo>
                  <a:lnTo>
                    <a:pt x="102" y="4529"/>
                  </a:lnTo>
                  <a:cubicBezTo>
                    <a:pt x="173" y="4529"/>
                    <a:pt x="234" y="4394"/>
                    <a:pt x="505" y="3614"/>
                  </a:cubicBezTo>
                  <a:cubicBezTo>
                    <a:pt x="798" y="2786"/>
                    <a:pt x="1198" y="1649"/>
                    <a:pt x="1528" y="1378"/>
                  </a:cubicBezTo>
                  <a:lnTo>
                    <a:pt x="1472" y="1310"/>
                  </a:lnTo>
                  <a:cubicBezTo>
                    <a:pt x="1118" y="1597"/>
                    <a:pt x="715" y="2745"/>
                    <a:pt x="422" y="3584"/>
                  </a:cubicBezTo>
                  <a:cubicBezTo>
                    <a:pt x="305" y="3919"/>
                    <a:pt x="185" y="4262"/>
                    <a:pt x="117" y="4389"/>
                  </a:cubicBezTo>
                  <a:cubicBezTo>
                    <a:pt x="95" y="3746"/>
                    <a:pt x="836" y="57"/>
                    <a:pt x="843" y="19"/>
                  </a:cubicBezTo>
                  <a:lnTo>
                    <a:pt x="7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82;p50">
              <a:extLst>
                <a:ext uri="{FF2B5EF4-FFF2-40B4-BE49-F238E27FC236}">
                  <a16:creationId xmlns:a16="http://schemas.microsoft.com/office/drawing/2014/main" id="{7A5E9EAD-5863-4444-B730-B88DA86CD058}"/>
                </a:ext>
              </a:extLst>
            </p:cNvPr>
            <p:cNvSpPr/>
            <p:nvPr/>
          </p:nvSpPr>
          <p:spPr>
            <a:xfrm>
              <a:off x="7365953" y="3506575"/>
              <a:ext cx="722328" cy="715969"/>
            </a:xfrm>
            <a:custGeom>
              <a:avLst/>
              <a:gdLst/>
              <a:ahLst/>
              <a:cxnLst/>
              <a:rect l="l" t="t" r="r" b="b"/>
              <a:pathLst>
                <a:path w="14767" h="14637" extrusionOk="0">
                  <a:moveTo>
                    <a:pt x="6546" y="1"/>
                  </a:moveTo>
                  <a:cubicBezTo>
                    <a:pt x="3256" y="1"/>
                    <a:pt x="4566" y="4392"/>
                    <a:pt x="3407" y="5397"/>
                  </a:cubicBezTo>
                  <a:cubicBezTo>
                    <a:pt x="1175" y="7336"/>
                    <a:pt x="3787" y="8637"/>
                    <a:pt x="2255" y="8849"/>
                  </a:cubicBezTo>
                  <a:cubicBezTo>
                    <a:pt x="0" y="9157"/>
                    <a:pt x="1179" y="12138"/>
                    <a:pt x="1179" y="12138"/>
                  </a:cubicBezTo>
                  <a:cubicBezTo>
                    <a:pt x="1368" y="13125"/>
                    <a:pt x="2052" y="14637"/>
                    <a:pt x="5076" y="14637"/>
                  </a:cubicBezTo>
                  <a:cubicBezTo>
                    <a:pt x="6019" y="14637"/>
                    <a:pt x="7191" y="14490"/>
                    <a:pt x="8646" y="14133"/>
                  </a:cubicBezTo>
                  <a:cubicBezTo>
                    <a:pt x="14767" y="12639"/>
                    <a:pt x="13487" y="10395"/>
                    <a:pt x="12588" y="9850"/>
                  </a:cubicBezTo>
                  <a:cubicBezTo>
                    <a:pt x="11688" y="9300"/>
                    <a:pt x="11244" y="8886"/>
                    <a:pt x="11327" y="7663"/>
                  </a:cubicBezTo>
                  <a:cubicBezTo>
                    <a:pt x="11413" y="6440"/>
                    <a:pt x="10871" y="6150"/>
                    <a:pt x="9862" y="5608"/>
                  </a:cubicBezTo>
                  <a:cubicBezTo>
                    <a:pt x="8850" y="5065"/>
                    <a:pt x="10939" y="293"/>
                    <a:pt x="6817" y="10"/>
                  </a:cubicBezTo>
                  <a:cubicBezTo>
                    <a:pt x="6723" y="4"/>
                    <a:pt x="6633"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83;p50">
              <a:extLst>
                <a:ext uri="{FF2B5EF4-FFF2-40B4-BE49-F238E27FC236}">
                  <a16:creationId xmlns:a16="http://schemas.microsoft.com/office/drawing/2014/main" id="{75340859-3512-4DFE-B59D-BE9D1945B7EE}"/>
                </a:ext>
              </a:extLst>
            </p:cNvPr>
            <p:cNvSpPr/>
            <p:nvPr/>
          </p:nvSpPr>
          <p:spPr>
            <a:xfrm>
              <a:off x="7363018" y="3724878"/>
              <a:ext cx="565262" cy="1005546"/>
            </a:xfrm>
            <a:custGeom>
              <a:avLst/>
              <a:gdLst/>
              <a:ahLst/>
              <a:cxnLst/>
              <a:rect l="l" t="t" r="r" b="b"/>
              <a:pathLst>
                <a:path w="11556" h="20557" extrusionOk="0">
                  <a:moveTo>
                    <a:pt x="7487" y="1"/>
                  </a:moveTo>
                  <a:cubicBezTo>
                    <a:pt x="6930" y="1"/>
                    <a:pt x="5887" y="358"/>
                    <a:pt x="5887" y="358"/>
                  </a:cubicBezTo>
                  <a:cubicBezTo>
                    <a:pt x="5887" y="358"/>
                    <a:pt x="5508" y="3177"/>
                    <a:pt x="5282" y="4382"/>
                  </a:cubicBezTo>
                  <a:cubicBezTo>
                    <a:pt x="5056" y="5590"/>
                    <a:pt x="4863" y="4690"/>
                    <a:pt x="2405" y="5425"/>
                  </a:cubicBezTo>
                  <a:cubicBezTo>
                    <a:pt x="1" y="6144"/>
                    <a:pt x="588" y="20556"/>
                    <a:pt x="588" y="20556"/>
                  </a:cubicBezTo>
                  <a:lnTo>
                    <a:pt x="8489" y="20556"/>
                  </a:lnTo>
                  <a:cubicBezTo>
                    <a:pt x="8489" y="20556"/>
                    <a:pt x="7649" y="15821"/>
                    <a:pt x="8744" y="12271"/>
                  </a:cubicBezTo>
                  <a:cubicBezTo>
                    <a:pt x="9613" y="9464"/>
                    <a:pt x="11556" y="7796"/>
                    <a:pt x="11202" y="7032"/>
                  </a:cubicBezTo>
                  <a:cubicBezTo>
                    <a:pt x="10404" y="5304"/>
                    <a:pt x="7874" y="5854"/>
                    <a:pt x="7468" y="4965"/>
                  </a:cubicBezTo>
                  <a:cubicBezTo>
                    <a:pt x="7061" y="4077"/>
                    <a:pt x="7822" y="136"/>
                    <a:pt x="7822" y="136"/>
                  </a:cubicBezTo>
                  <a:cubicBezTo>
                    <a:pt x="7795" y="38"/>
                    <a:pt x="7666" y="1"/>
                    <a:pt x="7487" y="1"/>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84;p50">
              <a:extLst>
                <a:ext uri="{FF2B5EF4-FFF2-40B4-BE49-F238E27FC236}">
                  <a16:creationId xmlns:a16="http://schemas.microsoft.com/office/drawing/2014/main" id="{C4A72732-8267-46C3-93EE-B99C35F632A8}"/>
                </a:ext>
              </a:extLst>
            </p:cNvPr>
            <p:cNvSpPr/>
            <p:nvPr/>
          </p:nvSpPr>
          <p:spPr>
            <a:xfrm>
              <a:off x="7628327" y="3724878"/>
              <a:ext cx="119157" cy="167778"/>
            </a:xfrm>
            <a:custGeom>
              <a:avLst/>
              <a:gdLst/>
              <a:ahLst/>
              <a:cxnLst/>
              <a:rect l="l" t="t" r="r" b="b"/>
              <a:pathLst>
                <a:path w="2436" h="3430" extrusionOk="0">
                  <a:moveTo>
                    <a:pt x="2436" y="1"/>
                  </a:moveTo>
                  <a:cubicBezTo>
                    <a:pt x="1750" y="1235"/>
                    <a:pt x="290" y="1412"/>
                    <a:pt x="290" y="1412"/>
                  </a:cubicBezTo>
                  <a:cubicBezTo>
                    <a:pt x="237" y="1789"/>
                    <a:pt x="181" y="2360"/>
                    <a:pt x="181" y="2360"/>
                  </a:cubicBezTo>
                  <a:cubicBezTo>
                    <a:pt x="181" y="2360"/>
                    <a:pt x="0" y="3136"/>
                    <a:pt x="418" y="3403"/>
                  </a:cubicBezTo>
                  <a:cubicBezTo>
                    <a:pt x="446" y="3421"/>
                    <a:pt x="479" y="3430"/>
                    <a:pt x="516" y="3430"/>
                  </a:cubicBezTo>
                  <a:cubicBezTo>
                    <a:pt x="1004" y="3430"/>
                    <a:pt x="2120" y="1890"/>
                    <a:pt x="2120" y="1890"/>
                  </a:cubicBezTo>
                  <a:cubicBezTo>
                    <a:pt x="2127" y="1657"/>
                    <a:pt x="2436" y="1"/>
                    <a:pt x="2436" y="1"/>
                  </a:cubicBezTo>
                  <a:close/>
                </a:path>
              </a:pathLst>
            </a:custGeom>
            <a:solidFill>
              <a:srgbClr val="E56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85;p50">
              <a:extLst>
                <a:ext uri="{FF2B5EF4-FFF2-40B4-BE49-F238E27FC236}">
                  <a16:creationId xmlns:a16="http://schemas.microsoft.com/office/drawing/2014/main" id="{E0A0F9F7-ED5E-41BB-AB13-13358EEA349A}"/>
                </a:ext>
              </a:extLst>
            </p:cNvPr>
            <p:cNvSpPr/>
            <p:nvPr/>
          </p:nvSpPr>
          <p:spPr>
            <a:xfrm>
              <a:off x="7580832" y="3564294"/>
              <a:ext cx="248733" cy="245358"/>
            </a:xfrm>
            <a:custGeom>
              <a:avLst/>
              <a:gdLst/>
              <a:ahLst/>
              <a:cxnLst/>
              <a:rect l="l" t="t" r="r" b="b"/>
              <a:pathLst>
                <a:path w="5085" h="5016" extrusionOk="0">
                  <a:moveTo>
                    <a:pt x="1694" y="0"/>
                  </a:moveTo>
                  <a:cubicBezTo>
                    <a:pt x="911" y="0"/>
                    <a:pt x="243" y="447"/>
                    <a:pt x="305" y="1669"/>
                  </a:cubicBezTo>
                  <a:cubicBezTo>
                    <a:pt x="305" y="1669"/>
                    <a:pt x="0" y="4924"/>
                    <a:pt x="1788" y="5015"/>
                  </a:cubicBezTo>
                  <a:cubicBezTo>
                    <a:pt x="1799" y="5015"/>
                    <a:pt x="1810" y="5016"/>
                    <a:pt x="1821" y="5016"/>
                  </a:cubicBezTo>
                  <a:cubicBezTo>
                    <a:pt x="3128" y="5016"/>
                    <a:pt x="5085" y="1291"/>
                    <a:pt x="2789" y="253"/>
                  </a:cubicBezTo>
                  <a:cubicBezTo>
                    <a:pt x="2440" y="95"/>
                    <a:pt x="2055" y="0"/>
                    <a:pt x="1694"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86;p50">
              <a:extLst>
                <a:ext uri="{FF2B5EF4-FFF2-40B4-BE49-F238E27FC236}">
                  <a16:creationId xmlns:a16="http://schemas.microsoft.com/office/drawing/2014/main" id="{7768D1A7-5A38-4FD7-A963-BDA82492B124}"/>
                </a:ext>
              </a:extLst>
            </p:cNvPr>
            <p:cNvSpPr/>
            <p:nvPr/>
          </p:nvSpPr>
          <p:spPr>
            <a:xfrm>
              <a:off x="7753009" y="3653268"/>
              <a:ext cx="43632" cy="56644"/>
            </a:xfrm>
            <a:custGeom>
              <a:avLst/>
              <a:gdLst/>
              <a:ahLst/>
              <a:cxnLst/>
              <a:rect l="l" t="t" r="r" b="b"/>
              <a:pathLst>
                <a:path w="892" h="1158" extrusionOk="0">
                  <a:moveTo>
                    <a:pt x="414" y="0"/>
                  </a:moveTo>
                  <a:cubicBezTo>
                    <a:pt x="190" y="0"/>
                    <a:pt x="52" y="395"/>
                    <a:pt x="52" y="395"/>
                  </a:cubicBezTo>
                  <a:cubicBezTo>
                    <a:pt x="0" y="512"/>
                    <a:pt x="40" y="1157"/>
                    <a:pt x="291" y="1157"/>
                  </a:cubicBezTo>
                  <a:cubicBezTo>
                    <a:pt x="332" y="1157"/>
                    <a:pt x="379" y="1140"/>
                    <a:pt x="433" y="1099"/>
                  </a:cubicBezTo>
                  <a:cubicBezTo>
                    <a:pt x="813" y="814"/>
                    <a:pt x="891" y="331"/>
                    <a:pt x="575" y="68"/>
                  </a:cubicBezTo>
                  <a:cubicBezTo>
                    <a:pt x="518" y="20"/>
                    <a:pt x="463" y="0"/>
                    <a:pt x="414"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87;p50">
              <a:extLst>
                <a:ext uri="{FF2B5EF4-FFF2-40B4-BE49-F238E27FC236}">
                  <a16:creationId xmlns:a16="http://schemas.microsoft.com/office/drawing/2014/main" id="{31FFD1F1-D765-4C1B-995D-0850613300CF}"/>
                </a:ext>
              </a:extLst>
            </p:cNvPr>
            <p:cNvSpPr/>
            <p:nvPr/>
          </p:nvSpPr>
          <p:spPr>
            <a:xfrm>
              <a:off x="7570707" y="3652534"/>
              <a:ext cx="43779" cy="56644"/>
            </a:xfrm>
            <a:custGeom>
              <a:avLst/>
              <a:gdLst/>
              <a:ahLst/>
              <a:cxnLst/>
              <a:rect l="l" t="t" r="r" b="b"/>
              <a:pathLst>
                <a:path w="895" h="1158" extrusionOk="0">
                  <a:moveTo>
                    <a:pt x="478" y="0"/>
                  </a:moveTo>
                  <a:cubicBezTo>
                    <a:pt x="428" y="0"/>
                    <a:pt x="374" y="20"/>
                    <a:pt x="317" y="68"/>
                  </a:cubicBezTo>
                  <a:cubicBezTo>
                    <a:pt x="0" y="332"/>
                    <a:pt x="83" y="813"/>
                    <a:pt x="459" y="1100"/>
                  </a:cubicBezTo>
                  <a:cubicBezTo>
                    <a:pt x="513" y="1140"/>
                    <a:pt x="561" y="1158"/>
                    <a:pt x="602" y="1158"/>
                  </a:cubicBezTo>
                  <a:cubicBezTo>
                    <a:pt x="855" y="1158"/>
                    <a:pt x="895" y="512"/>
                    <a:pt x="840" y="396"/>
                  </a:cubicBezTo>
                  <a:cubicBezTo>
                    <a:pt x="840" y="396"/>
                    <a:pt x="701" y="0"/>
                    <a:pt x="478"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88;p50">
              <a:extLst>
                <a:ext uri="{FF2B5EF4-FFF2-40B4-BE49-F238E27FC236}">
                  <a16:creationId xmlns:a16="http://schemas.microsoft.com/office/drawing/2014/main" id="{37F5FA0F-027E-4246-ABA3-4CC4F622062A}"/>
                </a:ext>
              </a:extLst>
            </p:cNvPr>
            <p:cNvSpPr/>
            <p:nvPr/>
          </p:nvSpPr>
          <p:spPr>
            <a:xfrm>
              <a:off x="7645985" y="3525603"/>
              <a:ext cx="134467" cy="155354"/>
            </a:xfrm>
            <a:custGeom>
              <a:avLst/>
              <a:gdLst/>
              <a:ahLst/>
              <a:cxnLst/>
              <a:rect l="l" t="t" r="r" b="b"/>
              <a:pathLst>
                <a:path w="2749" h="3176" extrusionOk="0">
                  <a:moveTo>
                    <a:pt x="605" y="0"/>
                  </a:moveTo>
                  <a:cubicBezTo>
                    <a:pt x="480" y="0"/>
                    <a:pt x="364" y="28"/>
                    <a:pt x="260" y="88"/>
                  </a:cubicBezTo>
                  <a:cubicBezTo>
                    <a:pt x="260" y="88"/>
                    <a:pt x="1" y="1101"/>
                    <a:pt x="558" y="1582"/>
                  </a:cubicBezTo>
                  <a:cubicBezTo>
                    <a:pt x="1118" y="2068"/>
                    <a:pt x="2391" y="1763"/>
                    <a:pt x="2338" y="3175"/>
                  </a:cubicBezTo>
                  <a:cubicBezTo>
                    <a:pt x="2338" y="3175"/>
                    <a:pt x="2749" y="3017"/>
                    <a:pt x="2496" y="1872"/>
                  </a:cubicBezTo>
                  <a:cubicBezTo>
                    <a:pt x="2278" y="903"/>
                    <a:pt x="1314"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89;p50">
              <a:extLst>
                <a:ext uri="{FF2B5EF4-FFF2-40B4-BE49-F238E27FC236}">
                  <a16:creationId xmlns:a16="http://schemas.microsoft.com/office/drawing/2014/main" id="{C9160D5D-AB50-4773-BEFF-F2933D8686DC}"/>
                </a:ext>
              </a:extLst>
            </p:cNvPr>
            <p:cNvSpPr/>
            <p:nvPr/>
          </p:nvSpPr>
          <p:spPr>
            <a:xfrm>
              <a:off x="7542532" y="3514597"/>
              <a:ext cx="173844" cy="155452"/>
            </a:xfrm>
            <a:custGeom>
              <a:avLst/>
              <a:gdLst/>
              <a:ahLst/>
              <a:cxnLst/>
              <a:rect l="l" t="t" r="r" b="b"/>
              <a:pathLst>
                <a:path w="3554" h="3178" extrusionOk="0">
                  <a:moveTo>
                    <a:pt x="2323" y="1"/>
                  </a:moveTo>
                  <a:cubicBezTo>
                    <a:pt x="2323" y="1"/>
                    <a:pt x="0" y="1153"/>
                    <a:pt x="1062" y="3178"/>
                  </a:cubicBezTo>
                  <a:cubicBezTo>
                    <a:pt x="1062" y="3178"/>
                    <a:pt x="1084" y="1748"/>
                    <a:pt x="2492" y="1187"/>
                  </a:cubicBezTo>
                  <a:cubicBezTo>
                    <a:pt x="3554" y="765"/>
                    <a:pt x="2323" y="1"/>
                    <a:pt x="2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90;p50">
              <a:extLst>
                <a:ext uri="{FF2B5EF4-FFF2-40B4-BE49-F238E27FC236}">
                  <a16:creationId xmlns:a16="http://schemas.microsoft.com/office/drawing/2014/main" id="{721952E2-7582-4744-A601-2B44D2FAA7EF}"/>
                </a:ext>
              </a:extLst>
            </p:cNvPr>
            <p:cNvSpPr/>
            <p:nvPr/>
          </p:nvSpPr>
          <p:spPr>
            <a:xfrm>
              <a:off x="7302575" y="3974000"/>
              <a:ext cx="590015" cy="756422"/>
            </a:xfrm>
            <a:custGeom>
              <a:avLst/>
              <a:gdLst/>
              <a:ahLst/>
              <a:cxnLst/>
              <a:rect l="l" t="t" r="r" b="b"/>
              <a:pathLst>
                <a:path w="12234" h="15464" extrusionOk="0">
                  <a:moveTo>
                    <a:pt x="4349" y="1"/>
                  </a:moveTo>
                  <a:cubicBezTo>
                    <a:pt x="3701" y="1"/>
                    <a:pt x="2909" y="119"/>
                    <a:pt x="2278" y="757"/>
                  </a:cubicBezTo>
                  <a:cubicBezTo>
                    <a:pt x="1107" y="1935"/>
                    <a:pt x="0" y="3459"/>
                    <a:pt x="0" y="3459"/>
                  </a:cubicBezTo>
                  <a:lnTo>
                    <a:pt x="1563" y="4859"/>
                  </a:lnTo>
                  <a:lnTo>
                    <a:pt x="1563" y="4859"/>
                  </a:lnTo>
                  <a:cubicBezTo>
                    <a:pt x="1563" y="4859"/>
                    <a:pt x="1563" y="4859"/>
                    <a:pt x="1563" y="4859"/>
                  </a:cubicBezTo>
                  <a:cubicBezTo>
                    <a:pt x="1537" y="4859"/>
                    <a:pt x="705" y="6205"/>
                    <a:pt x="1446" y="8733"/>
                  </a:cubicBezTo>
                  <a:cubicBezTo>
                    <a:pt x="1962" y="10495"/>
                    <a:pt x="1623" y="15463"/>
                    <a:pt x="1623" y="15463"/>
                  </a:cubicBezTo>
                  <a:lnTo>
                    <a:pt x="12234" y="15463"/>
                  </a:lnTo>
                  <a:cubicBezTo>
                    <a:pt x="12234" y="15463"/>
                    <a:pt x="10882" y="8454"/>
                    <a:pt x="11120" y="7178"/>
                  </a:cubicBezTo>
                  <a:cubicBezTo>
                    <a:pt x="11356" y="5902"/>
                    <a:pt x="12004" y="2085"/>
                    <a:pt x="11507" y="888"/>
                  </a:cubicBezTo>
                  <a:cubicBezTo>
                    <a:pt x="11507" y="888"/>
                    <a:pt x="10461" y="467"/>
                    <a:pt x="9711" y="384"/>
                  </a:cubicBezTo>
                  <a:cubicBezTo>
                    <a:pt x="9711" y="384"/>
                    <a:pt x="8015" y="4850"/>
                    <a:pt x="6090" y="4850"/>
                  </a:cubicBezTo>
                  <a:cubicBezTo>
                    <a:pt x="5920" y="4850"/>
                    <a:pt x="5748" y="4815"/>
                    <a:pt x="5575" y="4739"/>
                  </a:cubicBezTo>
                  <a:cubicBezTo>
                    <a:pt x="3496" y="3817"/>
                    <a:pt x="5746" y="7"/>
                    <a:pt x="5518" y="7"/>
                  </a:cubicBezTo>
                  <a:cubicBezTo>
                    <a:pt x="5513" y="7"/>
                    <a:pt x="5507" y="8"/>
                    <a:pt x="5500" y="12"/>
                  </a:cubicBezTo>
                  <a:cubicBezTo>
                    <a:pt x="5453" y="34"/>
                    <a:pt x="5379" y="42"/>
                    <a:pt x="5284" y="42"/>
                  </a:cubicBezTo>
                  <a:cubicBezTo>
                    <a:pt x="5065" y="42"/>
                    <a:pt x="4732" y="1"/>
                    <a:pt x="4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91;p50">
              <a:extLst>
                <a:ext uri="{FF2B5EF4-FFF2-40B4-BE49-F238E27FC236}">
                  <a16:creationId xmlns:a16="http://schemas.microsoft.com/office/drawing/2014/main" id="{394F806F-C192-4E1A-94BA-C4B660FF5BBC}"/>
                </a:ext>
              </a:extLst>
            </p:cNvPr>
            <p:cNvSpPr/>
            <p:nvPr/>
          </p:nvSpPr>
          <p:spPr>
            <a:xfrm>
              <a:off x="7790722" y="4001780"/>
              <a:ext cx="216547" cy="361678"/>
            </a:xfrm>
            <a:custGeom>
              <a:avLst/>
              <a:gdLst/>
              <a:ahLst/>
              <a:cxnLst/>
              <a:rect l="l" t="t" r="r" b="b"/>
              <a:pathLst>
                <a:path w="4427" h="7394" extrusionOk="0">
                  <a:moveTo>
                    <a:pt x="358" y="0"/>
                  </a:moveTo>
                  <a:lnTo>
                    <a:pt x="0" y="4751"/>
                  </a:lnTo>
                  <a:lnTo>
                    <a:pt x="881" y="7393"/>
                  </a:lnTo>
                  <a:cubicBezTo>
                    <a:pt x="1543" y="6644"/>
                    <a:pt x="4427" y="4766"/>
                    <a:pt x="4427" y="4766"/>
                  </a:cubicBezTo>
                  <a:cubicBezTo>
                    <a:pt x="3982" y="309"/>
                    <a:pt x="358" y="0"/>
                    <a:pt x="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92;p50">
              <a:extLst>
                <a:ext uri="{FF2B5EF4-FFF2-40B4-BE49-F238E27FC236}">
                  <a16:creationId xmlns:a16="http://schemas.microsoft.com/office/drawing/2014/main" id="{002D2C62-9DDF-4E91-90A8-EC09DB187295}"/>
                </a:ext>
              </a:extLst>
            </p:cNvPr>
            <p:cNvSpPr/>
            <p:nvPr/>
          </p:nvSpPr>
          <p:spPr>
            <a:xfrm>
              <a:off x="7632730" y="4294922"/>
              <a:ext cx="170713" cy="90053"/>
            </a:xfrm>
            <a:custGeom>
              <a:avLst/>
              <a:gdLst/>
              <a:ahLst/>
              <a:cxnLst/>
              <a:rect l="l" t="t" r="r" b="b"/>
              <a:pathLst>
                <a:path w="3490" h="1841" extrusionOk="0">
                  <a:moveTo>
                    <a:pt x="3399" y="0"/>
                  </a:moveTo>
                  <a:cubicBezTo>
                    <a:pt x="3399" y="7"/>
                    <a:pt x="3321" y="831"/>
                    <a:pt x="2609" y="1340"/>
                  </a:cubicBezTo>
                  <a:cubicBezTo>
                    <a:pt x="2232" y="1613"/>
                    <a:pt x="1749" y="1749"/>
                    <a:pt x="1167" y="1749"/>
                  </a:cubicBezTo>
                  <a:cubicBezTo>
                    <a:pt x="819" y="1749"/>
                    <a:pt x="436" y="1701"/>
                    <a:pt x="20" y="1604"/>
                  </a:cubicBezTo>
                  <a:lnTo>
                    <a:pt x="1" y="1690"/>
                  </a:lnTo>
                  <a:cubicBezTo>
                    <a:pt x="426" y="1788"/>
                    <a:pt x="817" y="1840"/>
                    <a:pt x="1172" y="1840"/>
                  </a:cubicBezTo>
                  <a:cubicBezTo>
                    <a:pt x="1770" y="1840"/>
                    <a:pt x="2270" y="1698"/>
                    <a:pt x="2662" y="1415"/>
                  </a:cubicBezTo>
                  <a:cubicBezTo>
                    <a:pt x="3404" y="881"/>
                    <a:pt x="3486" y="41"/>
                    <a:pt x="3490" y="7"/>
                  </a:cubicBezTo>
                  <a:lnTo>
                    <a:pt x="33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93;p50">
              <a:extLst>
                <a:ext uri="{FF2B5EF4-FFF2-40B4-BE49-F238E27FC236}">
                  <a16:creationId xmlns:a16="http://schemas.microsoft.com/office/drawing/2014/main" id="{C17011D3-06FA-4F14-BD4E-6F6074F258DC}"/>
                </a:ext>
              </a:extLst>
            </p:cNvPr>
            <p:cNvSpPr/>
            <p:nvPr/>
          </p:nvSpPr>
          <p:spPr>
            <a:xfrm>
              <a:off x="7742297" y="3756281"/>
              <a:ext cx="107906" cy="141609"/>
            </a:xfrm>
            <a:custGeom>
              <a:avLst/>
              <a:gdLst/>
              <a:ahLst/>
              <a:cxnLst/>
              <a:rect l="l" t="t" r="r" b="b"/>
              <a:pathLst>
                <a:path w="2206" h="2895" extrusionOk="0">
                  <a:moveTo>
                    <a:pt x="738" y="0"/>
                  </a:moveTo>
                  <a:cubicBezTo>
                    <a:pt x="667" y="0"/>
                    <a:pt x="698" y="97"/>
                    <a:pt x="780" y="186"/>
                  </a:cubicBezTo>
                  <a:cubicBezTo>
                    <a:pt x="923" y="353"/>
                    <a:pt x="1435" y="1056"/>
                    <a:pt x="1435" y="1056"/>
                  </a:cubicBezTo>
                  <a:cubicBezTo>
                    <a:pt x="1435" y="1056"/>
                    <a:pt x="561" y="44"/>
                    <a:pt x="320" y="9"/>
                  </a:cubicBezTo>
                  <a:cubicBezTo>
                    <a:pt x="317" y="9"/>
                    <a:pt x="314" y="9"/>
                    <a:pt x="312" y="9"/>
                  </a:cubicBezTo>
                  <a:cubicBezTo>
                    <a:pt x="98" y="9"/>
                    <a:pt x="1051" y="1391"/>
                    <a:pt x="1051" y="1391"/>
                  </a:cubicBezTo>
                  <a:cubicBezTo>
                    <a:pt x="1051" y="1391"/>
                    <a:pt x="327" y="364"/>
                    <a:pt x="166" y="364"/>
                  </a:cubicBezTo>
                  <a:cubicBezTo>
                    <a:pt x="158" y="364"/>
                    <a:pt x="152" y="366"/>
                    <a:pt x="147" y="371"/>
                  </a:cubicBezTo>
                  <a:cubicBezTo>
                    <a:pt x="0" y="503"/>
                    <a:pt x="681" y="2422"/>
                    <a:pt x="1397" y="2810"/>
                  </a:cubicBezTo>
                  <a:cubicBezTo>
                    <a:pt x="1506" y="2869"/>
                    <a:pt x="1601" y="2895"/>
                    <a:pt x="1684" y="2895"/>
                  </a:cubicBezTo>
                  <a:cubicBezTo>
                    <a:pt x="2142" y="2895"/>
                    <a:pt x="2205" y="2096"/>
                    <a:pt x="2055" y="1786"/>
                  </a:cubicBezTo>
                  <a:cubicBezTo>
                    <a:pt x="2055" y="1786"/>
                    <a:pt x="1736" y="732"/>
                    <a:pt x="1141" y="243"/>
                  </a:cubicBezTo>
                  <a:cubicBezTo>
                    <a:pt x="921" y="63"/>
                    <a:pt x="796" y="0"/>
                    <a:pt x="738"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94;p50">
              <a:extLst>
                <a:ext uri="{FF2B5EF4-FFF2-40B4-BE49-F238E27FC236}">
                  <a16:creationId xmlns:a16="http://schemas.microsoft.com/office/drawing/2014/main" id="{DABEDB0A-4897-4ABA-AB09-62EAFD4A9EAF}"/>
                </a:ext>
              </a:extLst>
            </p:cNvPr>
            <p:cNvSpPr/>
            <p:nvPr/>
          </p:nvSpPr>
          <p:spPr>
            <a:xfrm>
              <a:off x="7782602" y="3843641"/>
              <a:ext cx="109961" cy="144201"/>
            </a:xfrm>
            <a:custGeom>
              <a:avLst/>
              <a:gdLst/>
              <a:ahLst/>
              <a:cxnLst/>
              <a:rect l="l" t="t" r="r" b="b"/>
              <a:pathLst>
                <a:path w="2248" h="2948" extrusionOk="0">
                  <a:moveTo>
                    <a:pt x="1231" y="0"/>
                  </a:moveTo>
                  <a:lnTo>
                    <a:pt x="1" y="358"/>
                  </a:lnTo>
                  <a:cubicBezTo>
                    <a:pt x="1" y="358"/>
                    <a:pt x="746" y="2338"/>
                    <a:pt x="1070" y="2948"/>
                  </a:cubicBezTo>
                  <a:cubicBezTo>
                    <a:pt x="1070" y="2948"/>
                    <a:pt x="2015" y="2071"/>
                    <a:pt x="2248" y="1916"/>
                  </a:cubicBezTo>
                  <a:cubicBezTo>
                    <a:pt x="2248" y="1916"/>
                    <a:pt x="1495" y="652"/>
                    <a:pt x="1231"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95;p50">
              <a:extLst>
                <a:ext uri="{FF2B5EF4-FFF2-40B4-BE49-F238E27FC236}">
                  <a16:creationId xmlns:a16="http://schemas.microsoft.com/office/drawing/2014/main" id="{F2293676-B553-4B5A-942C-68E3BF025BE6}"/>
                </a:ext>
              </a:extLst>
            </p:cNvPr>
            <p:cNvSpPr/>
            <p:nvPr/>
          </p:nvSpPr>
          <p:spPr>
            <a:xfrm>
              <a:off x="7777466" y="3805880"/>
              <a:ext cx="35219" cy="19762"/>
            </a:xfrm>
            <a:custGeom>
              <a:avLst/>
              <a:gdLst/>
              <a:ahLst/>
              <a:cxnLst/>
              <a:rect l="l" t="t" r="r" b="b"/>
              <a:pathLst>
                <a:path w="720" h="404" extrusionOk="0">
                  <a:moveTo>
                    <a:pt x="711" y="1"/>
                  </a:moveTo>
                  <a:cubicBezTo>
                    <a:pt x="395" y="20"/>
                    <a:pt x="16" y="321"/>
                    <a:pt x="0" y="336"/>
                  </a:cubicBezTo>
                  <a:lnTo>
                    <a:pt x="56" y="404"/>
                  </a:lnTo>
                  <a:cubicBezTo>
                    <a:pt x="61" y="400"/>
                    <a:pt x="429" y="106"/>
                    <a:pt x="719" y="87"/>
                  </a:cubicBezTo>
                  <a:lnTo>
                    <a:pt x="711" y="1"/>
                  </a:lnTo>
                  <a:close/>
                </a:path>
              </a:pathLst>
            </a:custGeom>
            <a:solidFill>
              <a:srgbClr val="43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96;p50">
              <a:extLst>
                <a:ext uri="{FF2B5EF4-FFF2-40B4-BE49-F238E27FC236}">
                  <a16:creationId xmlns:a16="http://schemas.microsoft.com/office/drawing/2014/main" id="{F2F8A459-AFCA-4962-9260-67D678A492ED}"/>
                </a:ext>
              </a:extLst>
            </p:cNvPr>
            <p:cNvSpPr/>
            <p:nvPr/>
          </p:nvSpPr>
          <p:spPr>
            <a:xfrm>
              <a:off x="7356561" y="4284063"/>
              <a:ext cx="162104" cy="100178"/>
            </a:xfrm>
            <a:custGeom>
              <a:avLst/>
              <a:gdLst/>
              <a:ahLst/>
              <a:cxnLst/>
              <a:rect l="l" t="t" r="r" b="b"/>
              <a:pathLst>
                <a:path w="3314" h="2048" extrusionOk="0">
                  <a:moveTo>
                    <a:pt x="147" y="0"/>
                  </a:moveTo>
                  <a:lnTo>
                    <a:pt x="147" y="0"/>
                  </a:lnTo>
                  <a:cubicBezTo>
                    <a:pt x="1" y="726"/>
                    <a:pt x="117" y="1268"/>
                    <a:pt x="490" y="1614"/>
                  </a:cubicBezTo>
                  <a:cubicBezTo>
                    <a:pt x="852" y="1949"/>
                    <a:pt x="1405" y="2047"/>
                    <a:pt x="1924" y="2047"/>
                  </a:cubicBezTo>
                  <a:cubicBezTo>
                    <a:pt x="2624" y="2047"/>
                    <a:pt x="3268" y="1871"/>
                    <a:pt x="3313" y="1856"/>
                  </a:cubicBezTo>
                  <a:lnTo>
                    <a:pt x="3286" y="1772"/>
                  </a:lnTo>
                  <a:cubicBezTo>
                    <a:pt x="3276" y="1775"/>
                    <a:pt x="2624" y="1956"/>
                    <a:pt x="1921" y="1956"/>
                  </a:cubicBezTo>
                  <a:cubicBezTo>
                    <a:pt x="1419" y="1956"/>
                    <a:pt x="890" y="1864"/>
                    <a:pt x="550" y="1547"/>
                  </a:cubicBezTo>
                  <a:cubicBezTo>
                    <a:pt x="200" y="1227"/>
                    <a:pt x="95" y="711"/>
                    <a:pt x="237" y="19"/>
                  </a:cubicBezTo>
                  <a:lnTo>
                    <a:pt x="1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97;p50">
              <a:extLst>
                <a:ext uri="{FF2B5EF4-FFF2-40B4-BE49-F238E27FC236}">
                  <a16:creationId xmlns:a16="http://schemas.microsoft.com/office/drawing/2014/main" id="{8C1A39B1-855B-472A-A61F-C37264DEDD19}"/>
                </a:ext>
              </a:extLst>
            </p:cNvPr>
            <p:cNvSpPr/>
            <p:nvPr/>
          </p:nvSpPr>
          <p:spPr>
            <a:xfrm>
              <a:off x="7749096" y="4001780"/>
              <a:ext cx="207889" cy="728638"/>
            </a:xfrm>
            <a:custGeom>
              <a:avLst/>
              <a:gdLst/>
              <a:ahLst/>
              <a:cxnLst/>
              <a:rect l="l" t="t" r="r" b="b"/>
              <a:pathLst>
                <a:path w="4250" h="14896" extrusionOk="0">
                  <a:moveTo>
                    <a:pt x="1209" y="0"/>
                  </a:moveTo>
                  <a:cubicBezTo>
                    <a:pt x="1209" y="0"/>
                    <a:pt x="0" y="2504"/>
                    <a:pt x="181" y="5078"/>
                  </a:cubicBezTo>
                  <a:cubicBezTo>
                    <a:pt x="358" y="7653"/>
                    <a:pt x="1065" y="14895"/>
                    <a:pt x="1065" y="14895"/>
                  </a:cubicBezTo>
                  <a:lnTo>
                    <a:pt x="4250" y="14895"/>
                  </a:lnTo>
                  <a:cubicBezTo>
                    <a:pt x="4250" y="14895"/>
                    <a:pt x="3843" y="9652"/>
                    <a:pt x="3400" y="7713"/>
                  </a:cubicBezTo>
                  <a:cubicBezTo>
                    <a:pt x="2955" y="5771"/>
                    <a:pt x="3309" y="1322"/>
                    <a:pt x="3065" y="704"/>
                  </a:cubicBezTo>
                  <a:cubicBezTo>
                    <a:pt x="2820" y="87"/>
                    <a:pt x="1209" y="0"/>
                    <a:pt x="1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98;p50">
              <a:extLst>
                <a:ext uri="{FF2B5EF4-FFF2-40B4-BE49-F238E27FC236}">
                  <a16:creationId xmlns:a16="http://schemas.microsoft.com/office/drawing/2014/main" id="{40CDC510-D43F-4E62-8D4C-1672512C3226}"/>
                </a:ext>
              </a:extLst>
            </p:cNvPr>
            <p:cNvSpPr/>
            <p:nvPr/>
          </p:nvSpPr>
          <p:spPr>
            <a:xfrm>
              <a:off x="7760982" y="3827060"/>
              <a:ext cx="406826" cy="592703"/>
            </a:xfrm>
            <a:custGeom>
              <a:avLst/>
              <a:gdLst/>
              <a:ahLst/>
              <a:cxnLst/>
              <a:rect l="l" t="t" r="r" b="b"/>
              <a:pathLst>
                <a:path w="8317" h="12117" extrusionOk="0">
                  <a:moveTo>
                    <a:pt x="1550" y="0"/>
                  </a:moveTo>
                  <a:lnTo>
                    <a:pt x="443" y="697"/>
                  </a:lnTo>
                  <a:cubicBezTo>
                    <a:pt x="3141" y="6017"/>
                    <a:pt x="0" y="12117"/>
                    <a:pt x="3373" y="12117"/>
                  </a:cubicBezTo>
                  <a:cubicBezTo>
                    <a:pt x="3575" y="12117"/>
                    <a:pt x="3800" y="12095"/>
                    <a:pt x="4052" y="12050"/>
                  </a:cubicBezTo>
                  <a:cubicBezTo>
                    <a:pt x="8317" y="11282"/>
                    <a:pt x="1550" y="0"/>
                    <a:pt x="1550"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99;p50">
              <a:extLst>
                <a:ext uri="{FF2B5EF4-FFF2-40B4-BE49-F238E27FC236}">
                  <a16:creationId xmlns:a16="http://schemas.microsoft.com/office/drawing/2014/main" id="{A106E79F-347C-41CC-8426-AB0197E553E0}"/>
                </a:ext>
              </a:extLst>
            </p:cNvPr>
            <p:cNvSpPr/>
            <p:nvPr/>
          </p:nvSpPr>
          <p:spPr>
            <a:xfrm>
              <a:off x="7280695" y="3972774"/>
              <a:ext cx="227259" cy="757644"/>
            </a:xfrm>
            <a:custGeom>
              <a:avLst/>
              <a:gdLst/>
              <a:ahLst/>
              <a:cxnLst/>
              <a:rect l="l" t="t" r="r" b="b"/>
              <a:pathLst>
                <a:path w="4646" h="15489" extrusionOk="0">
                  <a:moveTo>
                    <a:pt x="4126" y="1"/>
                  </a:moveTo>
                  <a:cubicBezTo>
                    <a:pt x="3726" y="1"/>
                    <a:pt x="3164" y="68"/>
                    <a:pt x="2696" y="379"/>
                  </a:cubicBezTo>
                  <a:cubicBezTo>
                    <a:pt x="1872" y="928"/>
                    <a:pt x="1" y="3515"/>
                    <a:pt x="1" y="3515"/>
                  </a:cubicBezTo>
                  <a:lnTo>
                    <a:pt x="1717" y="5107"/>
                  </a:lnTo>
                  <a:cubicBezTo>
                    <a:pt x="1717" y="5107"/>
                    <a:pt x="1198" y="6232"/>
                    <a:pt x="1435" y="7259"/>
                  </a:cubicBezTo>
                  <a:cubicBezTo>
                    <a:pt x="1672" y="8287"/>
                    <a:pt x="2323" y="12932"/>
                    <a:pt x="2022" y="13557"/>
                  </a:cubicBezTo>
                  <a:cubicBezTo>
                    <a:pt x="1721" y="14182"/>
                    <a:pt x="1898" y="15488"/>
                    <a:pt x="1898" y="15488"/>
                  </a:cubicBezTo>
                  <a:lnTo>
                    <a:pt x="4213" y="15476"/>
                  </a:lnTo>
                  <a:cubicBezTo>
                    <a:pt x="4213" y="15476"/>
                    <a:pt x="3426" y="10132"/>
                    <a:pt x="3532" y="9138"/>
                  </a:cubicBezTo>
                  <a:cubicBezTo>
                    <a:pt x="3637" y="8140"/>
                    <a:pt x="4646" y="40"/>
                    <a:pt x="4646" y="40"/>
                  </a:cubicBezTo>
                  <a:cubicBezTo>
                    <a:pt x="4646" y="40"/>
                    <a:pt x="4434" y="1"/>
                    <a:pt x="41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00;p50">
              <a:extLst>
                <a:ext uri="{FF2B5EF4-FFF2-40B4-BE49-F238E27FC236}">
                  <a16:creationId xmlns:a16="http://schemas.microsoft.com/office/drawing/2014/main" id="{D772CEF3-66FD-4E5A-8897-ED0BC29BA3EF}"/>
                </a:ext>
              </a:extLst>
            </p:cNvPr>
            <p:cNvSpPr/>
            <p:nvPr/>
          </p:nvSpPr>
          <p:spPr>
            <a:xfrm>
              <a:off x="7057403" y="4143191"/>
              <a:ext cx="388532" cy="369308"/>
            </a:xfrm>
            <a:custGeom>
              <a:avLst/>
              <a:gdLst/>
              <a:ahLst/>
              <a:cxnLst/>
              <a:rect l="l" t="t" r="r" b="b"/>
              <a:pathLst>
                <a:path w="7943" h="7550" extrusionOk="0">
                  <a:moveTo>
                    <a:pt x="4840" y="0"/>
                  </a:moveTo>
                  <a:cubicBezTo>
                    <a:pt x="4840" y="0"/>
                    <a:pt x="0" y="4393"/>
                    <a:pt x="1468" y="6892"/>
                  </a:cubicBezTo>
                  <a:cubicBezTo>
                    <a:pt x="1743" y="7361"/>
                    <a:pt x="2159" y="7550"/>
                    <a:pt x="2651" y="7550"/>
                  </a:cubicBezTo>
                  <a:cubicBezTo>
                    <a:pt x="4665" y="7550"/>
                    <a:pt x="7942" y="4378"/>
                    <a:pt x="7942" y="4378"/>
                  </a:cubicBezTo>
                  <a:lnTo>
                    <a:pt x="7024" y="3482"/>
                  </a:lnTo>
                  <a:cubicBezTo>
                    <a:pt x="7024" y="3482"/>
                    <a:pt x="5138" y="4923"/>
                    <a:pt x="4359" y="5078"/>
                  </a:cubicBezTo>
                  <a:cubicBezTo>
                    <a:pt x="4341" y="5082"/>
                    <a:pt x="4325" y="5083"/>
                    <a:pt x="4311" y="5083"/>
                  </a:cubicBezTo>
                  <a:cubicBezTo>
                    <a:pt x="3756" y="5083"/>
                    <a:pt x="7269" y="2036"/>
                    <a:pt x="7269" y="2036"/>
                  </a:cubicBezTo>
                  <a:lnTo>
                    <a:pt x="4840" y="0"/>
                  </a:ln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01;p50">
              <a:extLst>
                <a:ext uri="{FF2B5EF4-FFF2-40B4-BE49-F238E27FC236}">
                  <a16:creationId xmlns:a16="http://schemas.microsoft.com/office/drawing/2014/main" id="{501BF214-83FC-4F59-8B74-588DF4612BD9}"/>
                </a:ext>
              </a:extLst>
            </p:cNvPr>
            <p:cNvSpPr/>
            <p:nvPr/>
          </p:nvSpPr>
          <p:spPr>
            <a:xfrm>
              <a:off x="7366295" y="4265672"/>
              <a:ext cx="161713" cy="107173"/>
            </a:xfrm>
            <a:custGeom>
              <a:avLst/>
              <a:gdLst/>
              <a:ahLst/>
              <a:cxnLst/>
              <a:rect l="l" t="t" r="r" b="b"/>
              <a:pathLst>
                <a:path w="3306" h="2191" extrusionOk="0">
                  <a:moveTo>
                    <a:pt x="2591" y="1"/>
                  </a:moveTo>
                  <a:cubicBezTo>
                    <a:pt x="2513" y="1"/>
                    <a:pt x="2400" y="13"/>
                    <a:pt x="2241" y="44"/>
                  </a:cubicBezTo>
                  <a:cubicBezTo>
                    <a:pt x="1488" y="195"/>
                    <a:pt x="709" y="978"/>
                    <a:pt x="709" y="978"/>
                  </a:cubicBezTo>
                  <a:cubicBezTo>
                    <a:pt x="383" y="1214"/>
                    <a:pt x="1" y="2190"/>
                    <a:pt x="802" y="2190"/>
                  </a:cubicBezTo>
                  <a:cubicBezTo>
                    <a:pt x="805" y="2190"/>
                    <a:pt x="808" y="2190"/>
                    <a:pt x="811" y="2190"/>
                  </a:cubicBezTo>
                  <a:cubicBezTo>
                    <a:pt x="1624" y="2183"/>
                    <a:pt x="3129" y="809"/>
                    <a:pt x="3057" y="624"/>
                  </a:cubicBezTo>
                  <a:cubicBezTo>
                    <a:pt x="3052" y="610"/>
                    <a:pt x="3034" y="603"/>
                    <a:pt x="3006" y="603"/>
                  </a:cubicBezTo>
                  <a:cubicBezTo>
                    <a:pt x="2766" y="603"/>
                    <a:pt x="1786" y="1102"/>
                    <a:pt x="1786" y="1102"/>
                  </a:cubicBezTo>
                  <a:cubicBezTo>
                    <a:pt x="1786" y="1102"/>
                    <a:pt x="3306" y="308"/>
                    <a:pt x="3076" y="225"/>
                  </a:cubicBezTo>
                  <a:cubicBezTo>
                    <a:pt x="3058" y="218"/>
                    <a:pt x="3032" y="215"/>
                    <a:pt x="3001" y="215"/>
                  </a:cubicBezTo>
                  <a:cubicBezTo>
                    <a:pt x="2651" y="215"/>
                    <a:pt x="1601" y="624"/>
                    <a:pt x="1601" y="624"/>
                  </a:cubicBezTo>
                  <a:cubicBezTo>
                    <a:pt x="1601" y="624"/>
                    <a:pt x="2384" y="244"/>
                    <a:pt x="2587" y="165"/>
                  </a:cubicBezTo>
                  <a:cubicBezTo>
                    <a:pt x="2741" y="109"/>
                    <a:pt x="2821" y="1"/>
                    <a:pt x="2591" y="1"/>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802;p50">
              <a:extLst>
                <a:ext uri="{FF2B5EF4-FFF2-40B4-BE49-F238E27FC236}">
                  <a16:creationId xmlns:a16="http://schemas.microsoft.com/office/drawing/2014/main" id="{6DB695E8-76DC-4E65-A419-29644EEF46D3}"/>
                </a:ext>
              </a:extLst>
            </p:cNvPr>
            <p:cNvSpPr/>
            <p:nvPr/>
          </p:nvSpPr>
          <p:spPr>
            <a:xfrm>
              <a:off x="7436633" y="4304460"/>
              <a:ext cx="19077" cy="40208"/>
            </a:xfrm>
            <a:custGeom>
              <a:avLst/>
              <a:gdLst/>
              <a:ahLst/>
              <a:cxnLst/>
              <a:rect l="l" t="t" r="r" b="b"/>
              <a:pathLst>
                <a:path w="390" h="822" extrusionOk="0">
                  <a:moveTo>
                    <a:pt x="68" y="0"/>
                  </a:moveTo>
                  <a:lnTo>
                    <a:pt x="1" y="61"/>
                  </a:lnTo>
                  <a:cubicBezTo>
                    <a:pt x="219" y="302"/>
                    <a:pt x="299" y="817"/>
                    <a:pt x="299" y="822"/>
                  </a:cubicBezTo>
                  <a:lnTo>
                    <a:pt x="389" y="810"/>
                  </a:lnTo>
                  <a:cubicBezTo>
                    <a:pt x="385" y="787"/>
                    <a:pt x="302" y="264"/>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803;p50">
              <a:extLst>
                <a:ext uri="{FF2B5EF4-FFF2-40B4-BE49-F238E27FC236}">
                  <a16:creationId xmlns:a16="http://schemas.microsoft.com/office/drawing/2014/main" id="{904303AC-3A7D-4200-97CC-4B37E12F6AAB}"/>
                </a:ext>
              </a:extLst>
            </p:cNvPr>
            <p:cNvSpPr/>
            <p:nvPr/>
          </p:nvSpPr>
          <p:spPr>
            <a:xfrm>
              <a:off x="7313125" y="4313461"/>
              <a:ext cx="132804" cy="130994"/>
            </a:xfrm>
            <a:custGeom>
              <a:avLst/>
              <a:gdLst/>
              <a:ahLst/>
              <a:cxnLst/>
              <a:rect l="l" t="t" r="r" b="b"/>
              <a:pathLst>
                <a:path w="2715" h="2678" extrusionOk="0">
                  <a:moveTo>
                    <a:pt x="1796" y="1"/>
                  </a:moveTo>
                  <a:cubicBezTo>
                    <a:pt x="1257" y="452"/>
                    <a:pt x="1" y="1213"/>
                    <a:pt x="1" y="1213"/>
                  </a:cubicBezTo>
                  <a:cubicBezTo>
                    <a:pt x="136" y="1461"/>
                    <a:pt x="554" y="2677"/>
                    <a:pt x="554" y="2677"/>
                  </a:cubicBezTo>
                  <a:cubicBezTo>
                    <a:pt x="1130" y="2290"/>
                    <a:pt x="2714" y="897"/>
                    <a:pt x="2714" y="897"/>
                  </a:cubicBezTo>
                  <a:lnTo>
                    <a:pt x="1796" y="1"/>
                  </a:ln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804;p50">
              <a:extLst>
                <a:ext uri="{FF2B5EF4-FFF2-40B4-BE49-F238E27FC236}">
                  <a16:creationId xmlns:a16="http://schemas.microsoft.com/office/drawing/2014/main" id="{B2C562BF-9470-4D47-B4FD-EE69D61A907D}"/>
                </a:ext>
              </a:extLst>
            </p:cNvPr>
            <p:cNvSpPr/>
            <p:nvPr/>
          </p:nvSpPr>
          <p:spPr>
            <a:xfrm>
              <a:off x="7337778" y="4181148"/>
              <a:ext cx="172768" cy="146745"/>
            </a:xfrm>
            <a:custGeom>
              <a:avLst/>
              <a:gdLst/>
              <a:ahLst/>
              <a:cxnLst/>
              <a:rect l="l" t="t" r="r" b="b"/>
              <a:pathLst>
                <a:path w="3532" h="3000" extrusionOk="0">
                  <a:moveTo>
                    <a:pt x="731" y="0"/>
                  </a:moveTo>
                  <a:lnTo>
                    <a:pt x="731" y="0"/>
                  </a:lnTo>
                  <a:cubicBezTo>
                    <a:pt x="1" y="1147"/>
                    <a:pt x="268" y="2999"/>
                    <a:pt x="268" y="2999"/>
                  </a:cubicBezTo>
                  <a:cubicBezTo>
                    <a:pt x="3531" y="1204"/>
                    <a:pt x="731" y="0"/>
                    <a:pt x="7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805;p50">
              <a:extLst>
                <a:ext uri="{FF2B5EF4-FFF2-40B4-BE49-F238E27FC236}">
                  <a16:creationId xmlns:a16="http://schemas.microsoft.com/office/drawing/2014/main" id="{EE01D31B-35A5-4B8F-93D7-11A4BDD785A0}"/>
                </a:ext>
              </a:extLst>
            </p:cNvPr>
            <p:cNvSpPr/>
            <p:nvPr/>
          </p:nvSpPr>
          <p:spPr>
            <a:xfrm>
              <a:off x="7370159" y="4080385"/>
              <a:ext cx="77384" cy="128940"/>
            </a:xfrm>
            <a:custGeom>
              <a:avLst/>
              <a:gdLst/>
              <a:ahLst/>
              <a:cxnLst/>
              <a:rect l="l" t="t" r="r" b="b"/>
              <a:pathLst>
                <a:path w="1582" h="2636" extrusionOk="0">
                  <a:moveTo>
                    <a:pt x="871" y="0"/>
                  </a:moveTo>
                  <a:lnTo>
                    <a:pt x="781" y="5"/>
                  </a:lnTo>
                  <a:cubicBezTo>
                    <a:pt x="795" y="313"/>
                    <a:pt x="453" y="1299"/>
                    <a:pt x="227" y="1951"/>
                  </a:cubicBezTo>
                  <a:cubicBezTo>
                    <a:pt x="1" y="2606"/>
                    <a:pt x="1" y="2606"/>
                    <a:pt x="54" y="2628"/>
                  </a:cubicBezTo>
                  <a:cubicBezTo>
                    <a:pt x="62" y="2632"/>
                    <a:pt x="69" y="2636"/>
                    <a:pt x="72" y="2636"/>
                  </a:cubicBezTo>
                  <a:cubicBezTo>
                    <a:pt x="103" y="2636"/>
                    <a:pt x="126" y="2602"/>
                    <a:pt x="136" y="2580"/>
                  </a:cubicBezTo>
                  <a:cubicBezTo>
                    <a:pt x="348" y="2241"/>
                    <a:pt x="1571" y="682"/>
                    <a:pt x="1582" y="663"/>
                  </a:cubicBezTo>
                  <a:lnTo>
                    <a:pt x="1514" y="610"/>
                  </a:lnTo>
                  <a:cubicBezTo>
                    <a:pt x="1469" y="667"/>
                    <a:pt x="551" y="1830"/>
                    <a:pt x="182" y="2354"/>
                  </a:cubicBezTo>
                  <a:cubicBezTo>
                    <a:pt x="220" y="2248"/>
                    <a:pt x="265" y="2116"/>
                    <a:pt x="310" y="1981"/>
                  </a:cubicBezTo>
                  <a:cubicBezTo>
                    <a:pt x="539" y="1322"/>
                    <a:pt x="885" y="325"/>
                    <a:pt x="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806;p50">
              <a:extLst>
                <a:ext uri="{FF2B5EF4-FFF2-40B4-BE49-F238E27FC236}">
                  <a16:creationId xmlns:a16="http://schemas.microsoft.com/office/drawing/2014/main" id="{94D91DFE-C908-407A-A20F-2C2EE0D65C7F}"/>
                </a:ext>
              </a:extLst>
            </p:cNvPr>
            <p:cNvSpPr/>
            <p:nvPr/>
          </p:nvSpPr>
          <p:spPr>
            <a:xfrm>
              <a:off x="7507901" y="4682272"/>
              <a:ext cx="269032" cy="28566"/>
            </a:xfrm>
            <a:custGeom>
              <a:avLst/>
              <a:gdLst/>
              <a:ahLst/>
              <a:cxnLst/>
              <a:rect l="l" t="t" r="r" b="b"/>
              <a:pathLst>
                <a:path w="5500" h="584" extrusionOk="0">
                  <a:moveTo>
                    <a:pt x="3719" y="1"/>
                  </a:moveTo>
                  <a:cubicBezTo>
                    <a:pt x="2147" y="1"/>
                    <a:pt x="33" y="4"/>
                    <a:pt x="1" y="4"/>
                  </a:cubicBezTo>
                  <a:lnTo>
                    <a:pt x="1" y="94"/>
                  </a:lnTo>
                  <a:cubicBezTo>
                    <a:pt x="33" y="94"/>
                    <a:pt x="2147" y="89"/>
                    <a:pt x="3718" y="89"/>
                  </a:cubicBezTo>
                  <a:cubicBezTo>
                    <a:pt x="4503" y="89"/>
                    <a:pt x="5152" y="90"/>
                    <a:pt x="5338" y="94"/>
                  </a:cubicBezTo>
                  <a:cubicBezTo>
                    <a:pt x="5364" y="94"/>
                    <a:pt x="5383" y="99"/>
                    <a:pt x="5391" y="99"/>
                  </a:cubicBezTo>
                  <a:cubicBezTo>
                    <a:pt x="5271" y="218"/>
                    <a:pt x="4420" y="495"/>
                    <a:pt x="3050" y="495"/>
                  </a:cubicBezTo>
                  <a:cubicBezTo>
                    <a:pt x="2523" y="495"/>
                    <a:pt x="1919" y="454"/>
                    <a:pt x="1250" y="347"/>
                  </a:cubicBezTo>
                  <a:lnTo>
                    <a:pt x="1239" y="433"/>
                  </a:lnTo>
                  <a:cubicBezTo>
                    <a:pt x="1913" y="542"/>
                    <a:pt x="2523" y="584"/>
                    <a:pt x="3057" y="584"/>
                  </a:cubicBezTo>
                  <a:cubicBezTo>
                    <a:pt x="4483" y="584"/>
                    <a:pt x="5369" y="287"/>
                    <a:pt x="5477" y="139"/>
                  </a:cubicBezTo>
                  <a:cubicBezTo>
                    <a:pt x="5500" y="102"/>
                    <a:pt x="5492" y="72"/>
                    <a:pt x="5489" y="61"/>
                  </a:cubicBezTo>
                  <a:cubicBezTo>
                    <a:pt x="5470" y="23"/>
                    <a:pt x="5425" y="8"/>
                    <a:pt x="5341" y="4"/>
                  </a:cubicBezTo>
                  <a:cubicBezTo>
                    <a:pt x="5155" y="1"/>
                    <a:pt x="4505" y="1"/>
                    <a:pt x="3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07;p50">
              <a:extLst>
                <a:ext uri="{FF2B5EF4-FFF2-40B4-BE49-F238E27FC236}">
                  <a16:creationId xmlns:a16="http://schemas.microsoft.com/office/drawing/2014/main" id="{030089B6-C02F-4DE8-AD78-742C35FB238A}"/>
                </a:ext>
              </a:extLst>
            </p:cNvPr>
            <p:cNvSpPr/>
            <p:nvPr/>
          </p:nvSpPr>
          <p:spPr>
            <a:xfrm>
              <a:off x="7812440" y="4673223"/>
              <a:ext cx="141071" cy="25631"/>
            </a:xfrm>
            <a:custGeom>
              <a:avLst/>
              <a:gdLst/>
              <a:ahLst/>
              <a:cxnLst/>
              <a:rect l="l" t="t" r="r" b="b"/>
              <a:pathLst>
                <a:path w="2884" h="524" extrusionOk="0">
                  <a:moveTo>
                    <a:pt x="2842" y="1"/>
                  </a:moveTo>
                  <a:cubicBezTo>
                    <a:pt x="2093" y="378"/>
                    <a:pt x="19" y="434"/>
                    <a:pt x="1" y="434"/>
                  </a:cubicBezTo>
                  <a:lnTo>
                    <a:pt x="1" y="524"/>
                  </a:lnTo>
                  <a:cubicBezTo>
                    <a:pt x="87" y="520"/>
                    <a:pt x="2116" y="468"/>
                    <a:pt x="2883" y="80"/>
                  </a:cubicBezTo>
                  <a:lnTo>
                    <a:pt x="28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08;p50">
              <a:extLst>
                <a:ext uri="{FF2B5EF4-FFF2-40B4-BE49-F238E27FC236}">
                  <a16:creationId xmlns:a16="http://schemas.microsoft.com/office/drawing/2014/main" id="{EA96406F-3B8C-4E42-8AEA-88332F277F48}"/>
                </a:ext>
              </a:extLst>
            </p:cNvPr>
            <p:cNvSpPr/>
            <p:nvPr/>
          </p:nvSpPr>
          <p:spPr>
            <a:xfrm>
              <a:off x="7486183" y="3749188"/>
              <a:ext cx="102232" cy="209014"/>
            </a:xfrm>
            <a:custGeom>
              <a:avLst/>
              <a:gdLst/>
              <a:ahLst/>
              <a:cxnLst/>
              <a:rect l="l" t="t" r="r" b="b"/>
              <a:pathLst>
                <a:path w="2090" h="4273" extrusionOk="0">
                  <a:moveTo>
                    <a:pt x="2022" y="1"/>
                  </a:moveTo>
                  <a:cubicBezTo>
                    <a:pt x="1197" y="1058"/>
                    <a:pt x="1303" y="1521"/>
                    <a:pt x="1449" y="2161"/>
                  </a:cubicBezTo>
                  <a:cubicBezTo>
                    <a:pt x="1506" y="2409"/>
                    <a:pt x="1570" y="2688"/>
                    <a:pt x="1585" y="3041"/>
                  </a:cubicBezTo>
                  <a:cubicBezTo>
                    <a:pt x="1600" y="3339"/>
                    <a:pt x="1510" y="3580"/>
                    <a:pt x="1329" y="3764"/>
                  </a:cubicBezTo>
                  <a:cubicBezTo>
                    <a:pt x="937" y="4160"/>
                    <a:pt x="211" y="4183"/>
                    <a:pt x="40" y="4183"/>
                  </a:cubicBezTo>
                  <a:cubicBezTo>
                    <a:pt x="18" y="4183"/>
                    <a:pt x="5" y="4182"/>
                    <a:pt x="4" y="4182"/>
                  </a:cubicBezTo>
                  <a:lnTo>
                    <a:pt x="0" y="4273"/>
                  </a:lnTo>
                  <a:lnTo>
                    <a:pt x="54" y="4273"/>
                  </a:lnTo>
                  <a:cubicBezTo>
                    <a:pt x="257" y="4273"/>
                    <a:pt x="980" y="4242"/>
                    <a:pt x="1390" y="3828"/>
                  </a:cubicBezTo>
                  <a:cubicBezTo>
                    <a:pt x="1593" y="3625"/>
                    <a:pt x="1691" y="3358"/>
                    <a:pt x="1675" y="3038"/>
                  </a:cubicBezTo>
                  <a:cubicBezTo>
                    <a:pt x="1661" y="2676"/>
                    <a:pt x="1593" y="2395"/>
                    <a:pt x="1536" y="2142"/>
                  </a:cubicBezTo>
                  <a:cubicBezTo>
                    <a:pt x="1397" y="1525"/>
                    <a:pt x="1296" y="1077"/>
                    <a:pt x="2090" y="57"/>
                  </a:cubicBezTo>
                  <a:lnTo>
                    <a:pt x="20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09;p50">
              <a:extLst>
                <a:ext uri="{FF2B5EF4-FFF2-40B4-BE49-F238E27FC236}">
                  <a16:creationId xmlns:a16="http://schemas.microsoft.com/office/drawing/2014/main" id="{5D8BAAF6-FA3A-445D-8EBD-7259660C84A8}"/>
                </a:ext>
              </a:extLst>
            </p:cNvPr>
            <p:cNvSpPr/>
            <p:nvPr/>
          </p:nvSpPr>
          <p:spPr>
            <a:xfrm>
              <a:off x="7566109" y="3786559"/>
              <a:ext cx="53611" cy="162398"/>
            </a:xfrm>
            <a:custGeom>
              <a:avLst/>
              <a:gdLst/>
              <a:ahLst/>
              <a:cxnLst/>
              <a:rect l="l" t="t" r="r" b="b"/>
              <a:pathLst>
                <a:path w="1096" h="3320" extrusionOk="0">
                  <a:moveTo>
                    <a:pt x="1020" y="0"/>
                  </a:moveTo>
                  <a:cubicBezTo>
                    <a:pt x="1001" y="31"/>
                    <a:pt x="561" y="768"/>
                    <a:pt x="911" y="1829"/>
                  </a:cubicBezTo>
                  <a:cubicBezTo>
                    <a:pt x="1001" y="2093"/>
                    <a:pt x="986" y="2338"/>
                    <a:pt x="877" y="2560"/>
                  </a:cubicBezTo>
                  <a:cubicBezTo>
                    <a:pt x="633" y="3031"/>
                    <a:pt x="8" y="3234"/>
                    <a:pt x="0" y="3234"/>
                  </a:cubicBezTo>
                  <a:lnTo>
                    <a:pt x="27" y="3320"/>
                  </a:lnTo>
                  <a:cubicBezTo>
                    <a:pt x="57" y="3313"/>
                    <a:pt x="696" y="3106"/>
                    <a:pt x="956" y="2602"/>
                  </a:cubicBezTo>
                  <a:cubicBezTo>
                    <a:pt x="1076" y="2361"/>
                    <a:pt x="1092" y="2090"/>
                    <a:pt x="998" y="1803"/>
                  </a:cubicBezTo>
                  <a:cubicBezTo>
                    <a:pt x="659" y="783"/>
                    <a:pt x="1092" y="53"/>
                    <a:pt x="1095" y="45"/>
                  </a:cubicBezTo>
                  <a:lnTo>
                    <a:pt x="10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10;p50">
              <a:extLst>
                <a:ext uri="{FF2B5EF4-FFF2-40B4-BE49-F238E27FC236}">
                  <a16:creationId xmlns:a16="http://schemas.microsoft.com/office/drawing/2014/main" id="{55A24410-2DC9-4BE2-B08C-4FD308552637}"/>
                </a:ext>
              </a:extLst>
            </p:cNvPr>
            <p:cNvSpPr/>
            <p:nvPr/>
          </p:nvSpPr>
          <p:spPr>
            <a:xfrm>
              <a:off x="7689617" y="3551869"/>
              <a:ext cx="73862" cy="87460"/>
            </a:xfrm>
            <a:custGeom>
              <a:avLst/>
              <a:gdLst/>
              <a:ahLst/>
              <a:cxnLst/>
              <a:rect l="l" t="t" r="r" b="b"/>
              <a:pathLst>
                <a:path w="1510" h="1788" extrusionOk="0">
                  <a:moveTo>
                    <a:pt x="73" y="1"/>
                  </a:moveTo>
                  <a:cubicBezTo>
                    <a:pt x="31" y="1"/>
                    <a:pt x="5" y="3"/>
                    <a:pt x="0" y="3"/>
                  </a:cubicBezTo>
                  <a:lnTo>
                    <a:pt x="12" y="93"/>
                  </a:lnTo>
                  <a:cubicBezTo>
                    <a:pt x="13" y="93"/>
                    <a:pt x="35" y="91"/>
                    <a:pt x="73" y="91"/>
                  </a:cubicBezTo>
                  <a:cubicBezTo>
                    <a:pt x="207" y="91"/>
                    <a:pt x="541" y="119"/>
                    <a:pt x="841" y="368"/>
                  </a:cubicBezTo>
                  <a:cubicBezTo>
                    <a:pt x="1183" y="651"/>
                    <a:pt x="1378" y="1129"/>
                    <a:pt x="1423" y="1787"/>
                  </a:cubicBezTo>
                  <a:lnTo>
                    <a:pt x="1510" y="1780"/>
                  </a:lnTo>
                  <a:cubicBezTo>
                    <a:pt x="1465" y="1094"/>
                    <a:pt x="1258" y="597"/>
                    <a:pt x="897" y="297"/>
                  </a:cubicBezTo>
                  <a:cubicBezTo>
                    <a:pt x="575" y="30"/>
                    <a:pt x="222" y="1"/>
                    <a:pt x="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11;p50">
              <a:extLst>
                <a:ext uri="{FF2B5EF4-FFF2-40B4-BE49-F238E27FC236}">
                  <a16:creationId xmlns:a16="http://schemas.microsoft.com/office/drawing/2014/main" id="{7BF41CC8-3AC3-4C0B-B279-42B06F7E75D1}"/>
                </a:ext>
              </a:extLst>
            </p:cNvPr>
            <p:cNvSpPr/>
            <p:nvPr/>
          </p:nvSpPr>
          <p:spPr>
            <a:xfrm>
              <a:off x="7580832" y="3549815"/>
              <a:ext cx="83400" cy="89661"/>
            </a:xfrm>
            <a:custGeom>
              <a:avLst/>
              <a:gdLst/>
              <a:ahLst/>
              <a:cxnLst/>
              <a:rect l="l" t="t" r="r" b="b"/>
              <a:pathLst>
                <a:path w="1705" h="1833" extrusionOk="0">
                  <a:moveTo>
                    <a:pt x="1404" y="1"/>
                  </a:moveTo>
                  <a:cubicBezTo>
                    <a:pt x="1249" y="1"/>
                    <a:pt x="1050" y="33"/>
                    <a:pt x="847" y="154"/>
                  </a:cubicBezTo>
                  <a:cubicBezTo>
                    <a:pt x="414" y="414"/>
                    <a:pt x="129" y="975"/>
                    <a:pt x="0" y="1818"/>
                  </a:cubicBezTo>
                  <a:lnTo>
                    <a:pt x="91" y="1833"/>
                  </a:lnTo>
                  <a:cubicBezTo>
                    <a:pt x="214" y="1016"/>
                    <a:pt x="482" y="478"/>
                    <a:pt x="892" y="233"/>
                  </a:cubicBezTo>
                  <a:cubicBezTo>
                    <a:pt x="1077" y="121"/>
                    <a:pt x="1262" y="91"/>
                    <a:pt x="1405" y="91"/>
                  </a:cubicBezTo>
                  <a:cubicBezTo>
                    <a:pt x="1565" y="91"/>
                    <a:pt x="1673" y="128"/>
                    <a:pt x="1675" y="128"/>
                  </a:cubicBezTo>
                  <a:lnTo>
                    <a:pt x="1705" y="45"/>
                  </a:lnTo>
                  <a:cubicBezTo>
                    <a:pt x="1695" y="41"/>
                    <a:pt x="1577"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12;p50">
              <a:extLst>
                <a:ext uri="{FF2B5EF4-FFF2-40B4-BE49-F238E27FC236}">
                  <a16:creationId xmlns:a16="http://schemas.microsoft.com/office/drawing/2014/main" id="{ABCD8303-398B-4C64-8F7D-726FFD7E3784}"/>
                </a:ext>
              </a:extLst>
            </p:cNvPr>
            <p:cNvSpPr/>
            <p:nvPr/>
          </p:nvSpPr>
          <p:spPr>
            <a:xfrm>
              <a:off x="7693481" y="3531521"/>
              <a:ext cx="126739" cy="225987"/>
            </a:xfrm>
            <a:custGeom>
              <a:avLst/>
              <a:gdLst/>
              <a:ahLst/>
              <a:cxnLst/>
              <a:rect l="l" t="t" r="r" b="b"/>
              <a:pathLst>
                <a:path w="2591" h="4620" extrusionOk="0">
                  <a:moveTo>
                    <a:pt x="259" y="1"/>
                  </a:moveTo>
                  <a:cubicBezTo>
                    <a:pt x="108" y="1"/>
                    <a:pt x="10" y="12"/>
                    <a:pt x="1" y="12"/>
                  </a:cubicBezTo>
                  <a:lnTo>
                    <a:pt x="12" y="103"/>
                  </a:lnTo>
                  <a:cubicBezTo>
                    <a:pt x="16" y="102"/>
                    <a:pt x="107" y="91"/>
                    <a:pt x="248" y="91"/>
                  </a:cubicBezTo>
                  <a:cubicBezTo>
                    <a:pt x="736" y="91"/>
                    <a:pt x="1832" y="221"/>
                    <a:pt x="2082" y="1341"/>
                  </a:cubicBezTo>
                  <a:cubicBezTo>
                    <a:pt x="2233" y="2015"/>
                    <a:pt x="2237" y="2594"/>
                    <a:pt x="2237" y="3103"/>
                  </a:cubicBezTo>
                  <a:cubicBezTo>
                    <a:pt x="2240" y="3728"/>
                    <a:pt x="2244" y="4217"/>
                    <a:pt x="2515" y="4620"/>
                  </a:cubicBezTo>
                  <a:lnTo>
                    <a:pt x="2591" y="4571"/>
                  </a:lnTo>
                  <a:cubicBezTo>
                    <a:pt x="2334" y="4191"/>
                    <a:pt x="2331" y="3709"/>
                    <a:pt x="2327" y="3103"/>
                  </a:cubicBezTo>
                  <a:cubicBezTo>
                    <a:pt x="2323" y="2587"/>
                    <a:pt x="2323" y="2007"/>
                    <a:pt x="2169" y="1322"/>
                  </a:cubicBezTo>
                  <a:cubicBezTo>
                    <a:pt x="2026" y="690"/>
                    <a:pt x="1608" y="265"/>
                    <a:pt x="953" y="87"/>
                  </a:cubicBezTo>
                  <a:cubicBezTo>
                    <a:pt x="687" y="17"/>
                    <a:pt x="43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13;p50">
              <a:extLst>
                <a:ext uri="{FF2B5EF4-FFF2-40B4-BE49-F238E27FC236}">
                  <a16:creationId xmlns:a16="http://schemas.microsoft.com/office/drawing/2014/main" id="{299D554F-9120-49DB-84B2-F78A36E5BDC7}"/>
                </a:ext>
              </a:extLst>
            </p:cNvPr>
            <p:cNvSpPr/>
            <p:nvPr/>
          </p:nvSpPr>
          <p:spPr>
            <a:xfrm>
              <a:off x="7759955" y="3853229"/>
              <a:ext cx="32431" cy="122483"/>
            </a:xfrm>
            <a:custGeom>
              <a:avLst/>
              <a:gdLst/>
              <a:ahLst/>
              <a:cxnLst/>
              <a:rect l="l" t="t" r="r" b="b"/>
              <a:pathLst>
                <a:path w="663" h="2504" extrusionOk="0">
                  <a:moveTo>
                    <a:pt x="38" y="0"/>
                  </a:moveTo>
                  <a:cubicBezTo>
                    <a:pt x="38" y="79"/>
                    <a:pt x="1" y="1905"/>
                    <a:pt x="599" y="2503"/>
                  </a:cubicBezTo>
                  <a:lnTo>
                    <a:pt x="663" y="2439"/>
                  </a:lnTo>
                  <a:cubicBezTo>
                    <a:pt x="91" y="1871"/>
                    <a:pt x="129" y="23"/>
                    <a:pt x="129" y="4"/>
                  </a:cubicBez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14;p50">
              <a:extLst>
                <a:ext uri="{FF2B5EF4-FFF2-40B4-BE49-F238E27FC236}">
                  <a16:creationId xmlns:a16="http://schemas.microsoft.com/office/drawing/2014/main" id="{B7A4C754-868F-4A9A-9A89-39943265C9B0}"/>
                </a:ext>
              </a:extLst>
            </p:cNvPr>
            <p:cNvSpPr/>
            <p:nvPr/>
          </p:nvSpPr>
          <p:spPr>
            <a:xfrm>
              <a:off x="7845359" y="3814000"/>
              <a:ext cx="128940" cy="212878"/>
            </a:xfrm>
            <a:custGeom>
              <a:avLst/>
              <a:gdLst/>
              <a:ahLst/>
              <a:cxnLst/>
              <a:rect l="l" t="t" r="r" b="b"/>
              <a:pathLst>
                <a:path w="2636" h="4352" extrusionOk="0">
                  <a:moveTo>
                    <a:pt x="35" y="0"/>
                  </a:moveTo>
                  <a:lnTo>
                    <a:pt x="1" y="83"/>
                  </a:lnTo>
                  <a:cubicBezTo>
                    <a:pt x="5" y="83"/>
                    <a:pt x="400" y="252"/>
                    <a:pt x="739" y="1197"/>
                  </a:cubicBezTo>
                  <a:cubicBezTo>
                    <a:pt x="1236" y="2594"/>
                    <a:pt x="1902" y="4212"/>
                    <a:pt x="2621" y="4352"/>
                  </a:cubicBezTo>
                  <a:lnTo>
                    <a:pt x="2636" y="4265"/>
                  </a:lnTo>
                  <a:cubicBezTo>
                    <a:pt x="1880" y="4114"/>
                    <a:pt x="1112" y="1973"/>
                    <a:pt x="822" y="1167"/>
                  </a:cubicBezTo>
                  <a:cubicBezTo>
                    <a:pt x="468" y="177"/>
                    <a:pt x="54" y="4"/>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0" name="Google Shape;1142;p44">
            <a:extLst>
              <a:ext uri="{FF2B5EF4-FFF2-40B4-BE49-F238E27FC236}">
                <a16:creationId xmlns:a16="http://schemas.microsoft.com/office/drawing/2014/main" id="{7A7A99C6-64CA-41E6-BFD4-1C833A32517B}"/>
              </a:ext>
            </a:extLst>
          </p:cNvPr>
          <p:cNvCxnSpPr/>
          <p:nvPr/>
        </p:nvCxnSpPr>
        <p:spPr>
          <a:xfrm flipH="1">
            <a:off x="4572000" y="5084094"/>
            <a:ext cx="1687880" cy="0"/>
          </a:xfrm>
          <a:prstGeom prst="straightConnector1">
            <a:avLst/>
          </a:prstGeom>
          <a:noFill/>
          <a:ln w="19050" cap="flat" cmpd="sng">
            <a:solidFill>
              <a:schemeClr val="dk2"/>
            </a:solidFill>
            <a:prstDash val="dash"/>
            <a:round/>
            <a:headEnd type="none" w="med" len="med"/>
            <a:tailEnd type="none" w="med" len="med"/>
          </a:ln>
        </p:spPr>
      </p:cxnSp>
      <p:cxnSp>
        <p:nvCxnSpPr>
          <p:cNvPr id="151" name="Google Shape;1142;p44">
            <a:extLst>
              <a:ext uri="{FF2B5EF4-FFF2-40B4-BE49-F238E27FC236}">
                <a16:creationId xmlns:a16="http://schemas.microsoft.com/office/drawing/2014/main" id="{91270936-8B04-4A9D-94F6-FC7625121E58}"/>
              </a:ext>
            </a:extLst>
          </p:cNvPr>
          <p:cNvCxnSpPr/>
          <p:nvPr/>
        </p:nvCxnSpPr>
        <p:spPr>
          <a:xfrm flipH="1">
            <a:off x="6563501" y="5205538"/>
            <a:ext cx="1687880" cy="0"/>
          </a:xfrm>
          <a:prstGeom prst="straightConnector1">
            <a:avLst/>
          </a:prstGeom>
          <a:noFill/>
          <a:ln w="19050" cap="flat" cmpd="sng">
            <a:solidFill>
              <a:schemeClr val="dk2"/>
            </a:solidFill>
            <a:prstDash val="dash"/>
            <a:round/>
            <a:headEnd type="none" w="med" len="med"/>
            <a:tailEnd type="none" w="med" len="med"/>
          </a:ln>
        </p:spPr>
      </p:cxnSp>
      <p:sp>
        <p:nvSpPr>
          <p:cNvPr id="153" name="Google Shape;598;p31">
            <a:extLst>
              <a:ext uri="{FF2B5EF4-FFF2-40B4-BE49-F238E27FC236}">
                <a16:creationId xmlns:a16="http://schemas.microsoft.com/office/drawing/2014/main" id="{783F4844-EDBB-4E42-A3AF-AB7E6C93E731}"/>
              </a:ext>
            </a:extLst>
          </p:cNvPr>
          <p:cNvSpPr txBox="1">
            <a:spLocks noGrp="1"/>
          </p:cNvSpPr>
          <p:nvPr>
            <p:ph type="title"/>
          </p:nvPr>
        </p:nvSpPr>
        <p:spPr>
          <a:xfrm>
            <a:off x="1724281" y="400027"/>
            <a:ext cx="5381304" cy="24161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500" b="1" dirty="0">
                <a:latin typeface="Calibri Light" panose="020F0302020204030204" pitchFamily="34" charset="0"/>
                <a:cs typeface="Calibri Light" panose="020F0302020204030204" pitchFamily="34" charset="0"/>
              </a:rPr>
              <a:t>5. Demo</a:t>
            </a:r>
            <a:endParaRPr sz="7500" b="1" dirty="0">
              <a:latin typeface="Calibri Light" panose="020F0302020204030204" pitchFamily="34" charset="0"/>
              <a:cs typeface="Calibri Light" panose="020F03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81"/>
        <p:cNvGrpSpPr/>
        <p:nvPr/>
      </p:nvGrpSpPr>
      <p:grpSpPr>
        <a:xfrm>
          <a:off x="0" y="0"/>
          <a:ext cx="0" cy="0"/>
          <a:chOff x="0" y="0"/>
          <a:chExt cx="0" cy="0"/>
        </a:xfrm>
      </p:grpSpPr>
      <p:sp>
        <p:nvSpPr>
          <p:cNvPr id="382" name="Google Shape;382;p30"/>
          <p:cNvSpPr/>
          <p:nvPr/>
        </p:nvSpPr>
        <p:spPr>
          <a:xfrm>
            <a:off x="641820" y="4783626"/>
            <a:ext cx="1792800" cy="136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30"/>
          <p:cNvGrpSpPr/>
          <p:nvPr/>
        </p:nvGrpSpPr>
        <p:grpSpPr>
          <a:xfrm>
            <a:off x="935405" y="384232"/>
            <a:ext cx="9394084" cy="4016708"/>
            <a:chOff x="865275" y="434466"/>
            <a:chExt cx="9394084" cy="4016708"/>
          </a:xfrm>
        </p:grpSpPr>
        <p:grpSp>
          <p:nvGrpSpPr>
            <p:cNvPr id="384" name="Google Shape;384;p30"/>
            <p:cNvGrpSpPr/>
            <p:nvPr/>
          </p:nvGrpSpPr>
          <p:grpSpPr>
            <a:xfrm>
              <a:off x="5922585" y="441383"/>
              <a:ext cx="2132141" cy="1454449"/>
              <a:chOff x="5922585" y="441383"/>
              <a:chExt cx="2132141" cy="1454449"/>
            </a:xfrm>
          </p:grpSpPr>
          <p:grpSp>
            <p:nvGrpSpPr>
              <p:cNvPr id="385" name="Google Shape;385;p30"/>
              <p:cNvGrpSpPr/>
              <p:nvPr/>
            </p:nvGrpSpPr>
            <p:grpSpPr>
              <a:xfrm>
                <a:off x="6578931" y="441383"/>
                <a:ext cx="1475795" cy="1454449"/>
                <a:chOff x="6578931" y="441383"/>
                <a:chExt cx="1475795" cy="1454449"/>
              </a:xfrm>
            </p:grpSpPr>
            <p:sp>
              <p:nvSpPr>
                <p:cNvPr id="386" name="Google Shape;386;p30"/>
                <p:cNvSpPr/>
                <p:nvPr/>
              </p:nvSpPr>
              <p:spPr>
                <a:xfrm>
                  <a:off x="6727091" y="441383"/>
                  <a:ext cx="899466" cy="846264"/>
                </a:xfrm>
                <a:custGeom>
                  <a:avLst/>
                  <a:gdLst/>
                  <a:ahLst/>
                  <a:cxnLst/>
                  <a:rect l="l" t="t" r="r" b="b"/>
                  <a:pathLst>
                    <a:path w="10533" h="9910" extrusionOk="0">
                      <a:moveTo>
                        <a:pt x="9608" y="0"/>
                      </a:moveTo>
                      <a:lnTo>
                        <a:pt x="9608" y="0"/>
                      </a:lnTo>
                      <a:cubicBezTo>
                        <a:pt x="9602" y="0"/>
                        <a:pt x="9594" y="2"/>
                        <a:pt x="9584" y="6"/>
                      </a:cubicBezTo>
                      <a:cubicBezTo>
                        <a:pt x="7446" y="842"/>
                        <a:pt x="9053" y="3206"/>
                        <a:pt x="6584" y="4968"/>
                      </a:cubicBezTo>
                      <a:cubicBezTo>
                        <a:pt x="5399" y="5814"/>
                        <a:pt x="4068" y="6034"/>
                        <a:pt x="3004" y="6034"/>
                      </a:cubicBezTo>
                      <a:cubicBezTo>
                        <a:pt x="1854" y="6034"/>
                        <a:pt x="1017" y="5777"/>
                        <a:pt x="1017" y="5777"/>
                      </a:cubicBezTo>
                      <a:lnTo>
                        <a:pt x="1017" y="5777"/>
                      </a:lnTo>
                      <a:cubicBezTo>
                        <a:pt x="0" y="6036"/>
                        <a:pt x="1303" y="9481"/>
                        <a:pt x="1303" y="9481"/>
                      </a:cubicBezTo>
                      <a:cubicBezTo>
                        <a:pt x="1303" y="9481"/>
                        <a:pt x="2079" y="9909"/>
                        <a:pt x="3433" y="9909"/>
                      </a:cubicBezTo>
                      <a:cubicBezTo>
                        <a:pt x="4376" y="9909"/>
                        <a:pt x="5600" y="9701"/>
                        <a:pt x="7036" y="8995"/>
                      </a:cubicBezTo>
                      <a:cubicBezTo>
                        <a:pt x="10533" y="7275"/>
                        <a:pt x="9034" y="2291"/>
                        <a:pt x="8978" y="1527"/>
                      </a:cubicBezTo>
                      <a:cubicBezTo>
                        <a:pt x="8928" y="803"/>
                        <a:pt x="9720" y="0"/>
                        <a:pt x="9608"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6578931" y="912422"/>
                  <a:ext cx="389999" cy="407505"/>
                </a:xfrm>
                <a:custGeom>
                  <a:avLst/>
                  <a:gdLst/>
                  <a:ahLst/>
                  <a:cxnLst/>
                  <a:rect l="l" t="t" r="r" b="b"/>
                  <a:pathLst>
                    <a:path w="4567" h="4772" extrusionOk="0">
                      <a:moveTo>
                        <a:pt x="570" y="0"/>
                      </a:moveTo>
                      <a:cubicBezTo>
                        <a:pt x="483" y="0"/>
                        <a:pt x="394" y="1"/>
                        <a:pt x="302" y="1"/>
                      </a:cubicBezTo>
                      <a:cubicBezTo>
                        <a:pt x="1" y="4"/>
                        <a:pt x="1397" y="4213"/>
                        <a:pt x="1397" y="4213"/>
                      </a:cubicBezTo>
                      <a:cubicBezTo>
                        <a:pt x="1397" y="4213"/>
                        <a:pt x="3183" y="4772"/>
                        <a:pt x="3876" y="4772"/>
                      </a:cubicBezTo>
                      <a:cubicBezTo>
                        <a:pt x="3950" y="4772"/>
                        <a:pt x="4012" y="4765"/>
                        <a:pt x="4058" y="4751"/>
                      </a:cubicBezTo>
                      <a:cubicBezTo>
                        <a:pt x="4529" y="4601"/>
                        <a:pt x="4566" y="517"/>
                        <a:pt x="4566" y="517"/>
                      </a:cubicBezTo>
                      <a:cubicBezTo>
                        <a:pt x="2424" y="38"/>
                        <a:pt x="1696"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7348765" y="1182954"/>
                  <a:ext cx="87188" cy="95386"/>
                </a:xfrm>
                <a:custGeom>
                  <a:avLst/>
                  <a:gdLst/>
                  <a:ahLst/>
                  <a:cxnLst/>
                  <a:rect l="l" t="t" r="r" b="b"/>
                  <a:pathLst>
                    <a:path w="1021" h="1117" extrusionOk="0">
                      <a:moveTo>
                        <a:pt x="91" y="0"/>
                      </a:moveTo>
                      <a:cubicBezTo>
                        <a:pt x="74" y="0"/>
                        <a:pt x="57" y="6"/>
                        <a:pt x="42" y="17"/>
                      </a:cubicBezTo>
                      <a:cubicBezTo>
                        <a:pt x="8" y="43"/>
                        <a:pt x="1" y="92"/>
                        <a:pt x="27" y="127"/>
                      </a:cubicBezTo>
                      <a:cubicBezTo>
                        <a:pt x="30" y="130"/>
                        <a:pt x="317" y="495"/>
                        <a:pt x="878" y="1090"/>
                      </a:cubicBezTo>
                      <a:cubicBezTo>
                        <a:pt x="892" y="1108"/>
                        <a:pt x="915" y="1117"/>
                        <a:pt x="934" y="1117"/>
                      </a:cubicBezTo>
                      <a:cubicBezTo>
                        <a:pt x="953" y="1117"/>
                        <a:pt x="972" y="1108"/>
                        <a:pt x="986" y="1094"/>
                      </a:cubicBezTo>
                      <a:cubicBezTo>
                        <a:pt x="1020" y="1063"/>
                        <a:pt x="1020" y="1015"/>
                        <a:pt x="991" y="985"/>
                      </a:cubicBezTo>
                      <a:cubicBezTo>
                        <a:pt x="433" y="394"/>
                        <a:pt x="155" y="33"/>
                        <a:pt x="150" y="29"/>
                      </a:cubicBezTo>
                      <a:cubicBezTo>
                        <a:pt x="136" y="10"/>
                        <a:pt x="114"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7279339" y="997903"/>
                  <a:ext cx="775387" cy="757112"/>
                </a:xfrm>
                <a:custGeom>
                  <a:avLst/>
                  <a:gdLst/>
                  <a:ahLst/>
                  <a:cxnLst/>
                  <a:rect l="l" t="t" r="r" b="b"/>
                  <a:pathLst>
                    <a:path w="9080" h="8866" extrusionOk="0">
                      <a:moveTo>
                        <a:pt x="4577" y="1"/>
                      </a:moveTo>
                      <a:lnTo>
                        <a:pt x="0" y="4183"/>
                      </a:lnTo>
                      <a:lnTo>
                        <a:pt x="4085" y="8866"/>
                      </a:lnTo>
                      <a:lnTo>
                        <a:pt x="9079" y="4540"/>
                      </a:lnTo>
                      <a:lnTo>
                        <a:pt x="45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7120846" y="1165363"/>
                  <a:ext cx="716208" cy="730469"/>
                </a:xfrm>
                <a:custGeom>
                  <a:avLst/>
                  <a:gdLst/>
                  <a:ahLst/>
                  <a:cxnLst/>
                  <a:rect l="l" t="t" r="r" b="b"/>
                  <a:pathLst>
                    <a:path w="8387" h="8554" extrusionOk="0">
                      <a:moveTo>
                        <a:pt x="5854" y="1"/>
                      </a:moveTo>
                      <a:lnTo>
                        <a:pt x="1" y="2049"/>
                      </a:lnTo>
                      <a:lnTo>
                        <a:pt x="2090" y="8553"/>
                      </a:lnTo>
                      <a:lnTo>
                        <a:pt x="8387" y="6559"/>
                      </a:lnTo>
                      <a:lnTo>
                        <a:pt x="58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7196421" y="903200"/>
                  <a:ext cx="361306" cy="333980"/>
                </a:xfrm>
                <a:custGeom>
                  <a:avLst/>
                  <a:gdLst/>
                  <a:ahLst/>
                  <a:cxnLst/>
                  <a:rect l="l" t="t" r="r" b="b"/>
                  <a:pathLst>
                    <a:path w="4231" h="3911" extrusionOk="0">
                      <a:moveTo>
                        <a:pt x="450" y="0"/>
                      </a:moveTo>
                      <a:cubicBezTo>
                        <a:pt x="217" y="0"/>
                        <a:pt x="74" y="32"/>
                        <a:pt x="68" y="34"/>
                      </a:cubicBezTo>
                      <a:cubicBezTo>
                        <a:pt x="23" y="45"/>
                        <a:pt x="0" y="86"/>
                        <a:pt x="8" y="128"/>
                      </a:cubicBezTo>
                      <a:cubicBezTo>
                        <a:pt x="17" y="163"/>
                        <a:pt x="48" y="187"/>
                        <a:pt x="81" y="187"/>
                      </a:cubicBezTo>
                      <a:cubicBezTo>
                        <a:pt x="88" y="187"/>
                        <a:pt x="95" y="186"/>
                        <a:pt x="102" y="184"/>
                      </a:cubicBezTo>
                      <a:cubicBezTo>
                        <a:pt x="126" y="179"/>
                        <a:pt x="269" y="148"/>
                        <a:pt x="491" y="148"/>
                      </a:cubicBezTo>
                      <a:cubicBezTo>
                        <a:pt x="1278" y="148"/>
                        <a:pt x="3062" y="537"/>
                        <a:pt x="4069" y="3858"/>
                      </a:cubicBezTo>
                      <a:cubicBezTo>
                        <a:pt x="4076" y="3892"/>
                        <a:pt x="4111" y="3910"/>
                        <a:pt x="4144" y="3910"/>
                      </a:cubicBezTo>
                      <a:cubicBezTo>
                        <a:pt x="4152" y="3910"/>
                        <a:pt x="4159" y="3910"/>
                        <a:pt x="4167" y="3907"/>
                      </a:cubicBezTo>
                      <a:cubicBezTo>
                        <a:pt x="4208" y="3896"/>
                        <a:pt x="4231" y="3854"/>
                        <a:pt x="4220" y="3813"/>
                      </a:cubicBezTo>
                      <a:cubicBezTo>
                        <a:pt x="3181" y="390"/>
                        <a:pt x="1265"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7169692" y="1267837"/>
                  <a:ext cx="41502" cy="99827"/>
                </a:xfrm>
                <a:custGeom>
                  <a:avLst/>
                  <a:gdLst/>
                  <a:ahLst/>
                  <a:cxnLst/>
                  <a:rect l="l" t="t" r="r" b="b"/>
                  <a:pathLst>
                    <a:path w="486" h="1169" extrusionOk="0">
                      <a:moveTo>
                        <a:pt x="86" y="0"/>
                      </a:moveTo>
                      <a:cubicBezTo>
                        <a:pt x="81" y="0"/>
                        <a:pt x="77" y="1"/>
                        <a:pt x="72" y="2"/>
                      </a:cubicBezTo>
                      <a:cubicBezTo>
                        <a:pt x="31" y="13"/>
                        <a:pt x="1" y="55"/>
                        <a:pt x="12" y="96"/>
                      </a:cubicBezTo>
                      <a:cubicBezTo>
                        <a:pt x="12" y="104"/>
                        <a:pt x="61" y="337"/>
                        <a:pt x="324" y="1116"/>
                      </a:cubicBezTo>
                      <a:cubicBezTo>
                        <a:pt x="336" y="1146"/>
                        <a:pt x="366" y="1169"/>
                        <a:pt x="396" y="1169"/>
                      </a:cubicBezTo>
                      <a:cubicBezTo>
                        <a:pt x="407" y="1169"/>
                        <a:pt x="415" y="1165"/>
                        <a:pt x="423" y="1165"/>
                      </a:cubicBezTo>
                      <a:cubicBezTo>
                        <a:pt x="463" y="1150"/>
                        <a:pt x="486" y="1105"/>
                        <a:pt x="471" y="1063"/>
                      </a:cubicBezTo>
                      <a:cubicBezTo>
                        <a:pt x="215" y="300"/>
                        <a:pt x="166" y="66"/>
                        <a:pt x="163" y="62"/>
                      </a:cubicBezTo>
                      <a:cubicBezTo>
                        <a:pt x="156" y="25"/>
                        <a:pt x="123"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7196079" y="895685"/>
                  <a:ext cx="457205" cy="194615"/>
                </a:xfrm>
                <a:custGeom>
                  <a:avLst/>
                  <a:gdLst/>
                  <a:ahLst/>
                  <a:cxnLst/>
                  <a:rect l="l" t="t" r="r" b="b"/>
                  <a:pathLst>
                    <a:path w="5354" h="2279" extrusionOk="0">
                      <a:moveTo>
                        <a:pt x="1130" y="0"/>
                      </a:moveTo>
                      <a:cubicBezTo>
                        <a:pt x="495" y="0"/>
                        <a:pt x="78" y="119"/>
                        <a:pt x="69" y="122"/>
                      </a:cubicBezTo>
                      <a:cubicBezTo>
                        <a:pt x="27" y="136"/>
                        <a:pt x="1" y="178"/>
                        <a:pt x="15" y="219"/>
                      </a:cubicBezTo>
                      <a:cubicBezTo>
                        <a:pt x="25" y="254"/>
                        <a:pt x="55" y="275"/>
                        <a:pt x="88" y="275"/>
                      </a:cubicBezTo>
                      <a:cubicBezTo>
                        <a:pt x="95" y="275"/>
                        <a:pt x="102" y="274"/>
                        <a:pt x="109" y="272"/>
                      </a:cubicBezTo>
                      <a:cubicBezTo>
                        <a:pt x="115" y="272"/>
                        <a:pt x="527" y="153"/>
                        <a:pt x="1150" y="153"/>
                      </a:cubicBezTo>
                      <a:cubicBezTo>
                        <a:pt x="1356" y="153"/>
                        <a:pt x="1585" y="166"/>
                        <a:pt x="1830" y="200"/>
                      </a:cubicBezTo>
                      <a:cubicBezTo>
                        <a:pt x="2737" y="329"/>
                        <a:pt x="4058" y="788"/>
                        <a:pt x="5206" y="2248"/>
                      </a:cubicBezTo>
                      <a:cubicBezTo>
                        <a:pt x="5221" y="2271"/>
                        <a:pt x="5244" y="2278"/>
                        <a:pt x="5266" y="2278"/>
                      </a:cubicBezTo>
                      <a:cubicBezTo>
                        <a:pt x="5285" y="2278"/>
                        <a:pt x="5300" y="2275"/>
                        <a:pt x="5315" y="2264"/>
                      </a:cubicBezTo>
                      <a:cubicBezTo>
                        <a:pt x="5349" y="2237"/>
                        <a:pt x="5353" y="2188"/>
                        <a:pt x="5326" y="2154"/>
                      </a:cubicBezTo>
                      <a:cubicBezTo>
                        <a:pt x="3907" y="340"/>
                        <a:pt x="2205" y="0"/>
                        <a:pt x="1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7182587" y="1339996"/>
                  <a:ext cx="41844" cy="41844"/>
                </a:xfrm>
                <a:custGeom>
                  <a:avLst/>
                  <a:gdLst/>
                  <a:ahLst/>
                  <a:cxnLst/>
                  <a:rect l="l" t="t" r="r" b="b"/>
                  <a:pathLst>
                    <a:path w="490" h="490" extrusionOk="0">
                      <a:moveTo>
                        <a:pt x="245" y="0"/>
                      </a:moveTo>
                      <a:cubicBezTo>
                        <a:pt x="114" y="0"/>
                        <a:pt x="1" y="110"/>
                        <a:pt x="1" y="245"/>
                      </a:cubicBezTo>
                      <a:cubicBezTo>
                        <a:pt x="1" y="381"/>
                        <a:pt x="114" y="489"/>
                        <a:pt x="245" y="489"/>
                      </a:cubicBezTo>
                      <a:cubicBezTo>
                        <a:pt x="380" y="489"/>
                        <a:pt x="489" y="381"/>
                        <a:pt x="489" y="245"/>
                      </a:cubicBezTo>
                      <a:cubicBezTo>
                        <a:pt x="489" y="110"/>
                        <a:pt x="380" y="0"/>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7624847" y="1062889"/>
                  <a:ext cx="41929" cy="41587"/>
                </a:xfrm>
                <a:custGeom>
                  <a:avLst/>
                  <a:gdLst/>
                  <a:ahLst/>
                  <a:cxnLst/>
                  <a:rect l="l" t="t" r="r" b="b"/>
                  <a:pathLst>
                    <a:path w="491" h="487" extrusionOk="0">
                      <a:moveTo>
                        <a:pt x="245" y="0"/>
                      </a:moveTo>
                      <a:cubicBezTo>
                        <a:pt x="110" y="0"/>
                        <a:pt x="1" y="110"/>
                        <a:pt x="1" y="242"/>
                      </a:cubicBezTo>
                      <a:cubicBezTo>
                        <a:pt x="1" y="377"/>
                        <a:pt x="110" y="486"/>
                        <a:pt x="245" y="486"/>
                      </a:cubicBezTo>
                      <a:cubicBezTo>
                        <a:pt x="381" y="486"/>
                        <a:pt x="490" y="377"/>
                        <a:pt x="490" y="242"/>
                      </a:cubicBezTo>
                      <a:cubicBezTo>
                        <a:pt x="490" y="110"/>
                        <a:pt x="381" y="0"/>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7203423" y="1503186"/>
                  <a:ext cx="576075" cy="329881"/>
                </a:xfrm>
                <a:custGeom>
                  <a:avLst/>
                  <a:gdLst/>
                  <a:ahLst/>
                  <a:cxnLst/>
                  <a:rect l="l" t="t" r="r" b="b"/>
                  <a:pathLst>
                    <a:path w="6746" h="3863" extrusionOk="0">
                      <a:moveTo>
                        <a:pt x="1" y="1"/>
                      </a:moveTo>
                      <a:lnTo>
                        <a:pt x="1480" y="3863"/>
                      </a:lnTo>
                      <a:lnTo>
                        <a:pt x="6746" y="2169"/>
                      </a:lnTo>
                      <a:lnTo>
                        <a:pt x="2636" y="168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7752769" y="1376289"/>
                  <a:ext cx="233128" cy="154394"/>
                </a:xfrm>
                <a:custGeom>
                  <a:avLst/>
                  <a:gdLst/>
                  <a:ahLst/>
                  <a:cxnLst/>
                  <a:rect l="l" t="t" r="r" b="b"/>
                  <a:pathLst>
                    <a:path w="2730" h="1808" extrusionOk="0">
                      <a:moveTo>
                        <a:pt x="2729" y="1"/>
                      </a:moveTo>
                      <a:lnTo>
                        <a:pt x="1374" y="335"/>
                      </a:lnTo>
                      <a:lnTo>
                        <a:pt x="0" y="580"/>
                      </a:lnTo>
                      <a:lnTo>
                        <a:pt x="629" y="1808"/>
                      </a:lnTo>
                      <a:lnTo>
                        <a:pt x="27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6980116" y="1062291"/>
                  <a:ext cx="431416" cy="196494"/>
                </a:xfrm>
                <a:custGeom>
                  <a:avLst/>
                  <a:gdLst/>
                  <a:ahLst/>
                  <a:cxnLst/>
                  <a:rect l="l" t="t" r="r" b="b"/>
                  <a:pathLst>
                    <a:path w="5052" h="2301" extrusionOk="0">
                      <a:moveTo>
                        <a:pt x="5047" y="0"/>
                      </a:moveTo>
                      <a:cubicBezTo>
                        <a:pt x="5014" y="0"/>
                        <a:pt x="4547" y="391"/>
                        <a:pt x="3817" y="779"/>
                      </a:cubicBezTo>
                      <a:cubicBezTo>
                        <a:pt x="3083" y="1171"/>
                        <a:pt x="2085" y="1562"/>
                        <a:pt x="982" y="1562"/>
                      </a:cubicBezTo>
                      <a:cubicBezTo>
                        <a:pt x="678" y="1562"/>
                        <a:pt x="362" y="1532"/>
                        <a:pt x="41" y="1465"/>
                      </a:cubicBezTo>
                      <a:cubicBezTo>
                        <a:pt x="41" y="1465"/>
                        <a:pt x="0" y="2183"/>
                        <a:pt x="41" y="2273"/>
                      </a:cubicBezTo>
                      <a:cubicBezTo>
                        <a:pt x="49" y="2288"/>
                        <a:pt x="136" y="2300"/>
                        <a:pt x="282" y="2300"/>
                      </a:cubicBezTo>
                      <a:cubicBezTo>
                        <a:pt x="881" y="2300"/>
                        <a:pt x="2450" y="2130"/>
                        <a:pt x="3504" y="1607"/>
                      </a:cubicBezTo>
                      <a:cubicBezTo>
                        <a:pt x="4814" y="952"/>
                        <a:pt x="4969" y="155"/>
                        <a:pt x="5047" y="7"/>
                      </a:cubicBezTo>
                      <a:cubicBezTo>
                        <a:pt x="5051" y="0"/>
                        <a:pt x="5051" y="0"/>
                        <a:pt x="5047" y="0"/>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7529376" y="1221296"/>
                  <a:ext cx="41844" cy="41929"/>
                </a:xfrm>
                <a:custGeom>
                  <a:avLst/>
                  <a:gdLst/>
                  <a:ahLst/>
                  <a:cxnLst/>
                  <a:rect l="l" t="t" r="r" b="b"/>
                  <a:pathLst>
                    <a:path w="490" h="491" extrusionOk="0">
                      <a:moveTo>
                        <a:pt x="245" y="1"/>
                      </a:moveTo>
                      <a:cubicBezTo>
                        <a:pt x="110" y="1"/>
                        <a:pt x="0" y="110"/>
                        <a:pt x="0" y="246"/>
                      </a:cubicBezTo>
                      <a:cubicBezTo>
                        <a:pt x="0" y="381"/>
                        <a:pt x="110" y="491"/>
                        <a:pt x="245" y="491"/>
                      </a:cubicBezTo>
                      <a:cubicBezTo>
                        <a:pt x="377" y="491"/>
                        <a:pt x="490" y="381"/>
                        <a:pt x="490" y="246"/>
                      </a:cubicBezTo>
                      <a:cubicBezTo>
                        <a:pt x="490" y="110"/>
                        <a:pt x="377"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30"/>
              <p:cNvSpPr/>
              <p:nvPr/>
            </p:nvSpPr>
            <p:spPr>
              <a:xfrm>
                <a:off x="5922585" y="912508"/>
                <a:ext cx="1006465" cy="573854"/>
              </a:xfrm>
              <a:custGeom>
                <a:avLst/>
                <a:gdLst/>
                <a:ahLst/>
                <a:cxnLst/>
                <a:rect l="l" t="t" r="r" b="b"/>
                <a:pathLst>
                  <a:path w="11786" h="6720" extrusionOk="0">
                    <a:moveTo>
                      <a:pt x="7948" y="1"/>
                    </a:moveTo>
                    <a:cubicBezTo>
                      <a:pt x="6438" y="1"/>
                      <a:pt x="4611" y="267"/>
                      <a:pt x="3019" y="707"/>
                    </a:cubicBezTo>
                    <a:cubicBezTo>
                      <a:pt x="0" y="1547"/>
                      <a:pt x="3535" y="6719"/>
                      <a:pt x="3535" y="6719"/>
                    </a:cubicBezTo>
                    <a:lnTo>
                      <a:pt x="10062" y="6719"/>
                    </a:lnTo>
                    <a:cubicBezTo>
                      <a:pt x="10062" y="6719"/>
                      <a:pt x="11785" y="1751"/>
                      <a:pt x="10844" y="707"/>
                    </a:cubicBezTo>
                    <a:cubicBezTo>
                      <a:pt x="10400" y="214"/>
                      <a:pt x="9301" y="1"/>
                      <a:pt x="7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30"/>
            <p:cNvSpPr/>
            <p:nvPr/>
          </p:nvSpPr>
          <p:spPr>
            <a:xfrm>
              <a:off x="865275" y="1029300"/>
              <a:ext cx="9394084" cy="3421874"/>
            </a:xfrm>
            <a:custGeom>
              <a:avLst/>
              <a:gdLst/>
              <a:ahLst/>
              <a:cxnLst/>
              <a:rect l="l" t="t" r="r" b="b"/>
              <a:pathLst>
                <a:path w="93362" h="33294" extrusionOk="0">
                  <a:moveTo>
                    <a:pt x="42641" y="0"/>
                  </a:moveTo>
                  <a:cubicBezTo>
                    <a:pt x="41535" y="0"/>
                    <a:pt x="40275" y="132"/>
                    <a:pt x="38822" y="442"/>
                  </a:cubicBezTo>
                  <a:cubicBezTo>
                    <a:pt x="31894" y="1925"/>
                    <a:pt x="29010" y="5923"/>
                    <a:pt x="26865" y="5923"/>
                  </a:cubicBezTo>
                  <a:cubicBezTo>
                    <a:pt x="26310" y="5923"/>
                    <a:pt x="25804" y="5656"/>
                    <a:pt x="25291" y="5008"/>
                  </a:cubicBezTo>
                  <a:cubicBezTo>
                    <a:pt x="22377" y="1339"/>
                    <a:pt x="19407" y="180"/>
                    <a:pt x="16817" y="180"/>
                  </a:cubicBezTo>
                  <a:cubicBezTo>
                    <a:pt x="12371" y="180"/>
                    <a:pt x="9045" y="3594"/>
                    <a:pt x="9045" y="3594"/>
                  </a:cubicBezTo>
                  <a:cubicBezTo>
                    <a:pt x="640" y="9738"/>
                    <a:pt x="0" y="18912"/>
                    <a:pt x="3664" y="24598"/>
                  </a:cubicBezTo>
                  <a:cubicBezTo>
                    <a:pt x="5227" y="27025"/>
                    <a:pt x="6787" y="27753"/>
                    <a:pt x="8263" y="27753"/>
                  </a:cubicBezTo>
                  <a:cubicBezTo>
                    <a:pt x="10247" y="27753"/>
                    <a:pt x="12079" y="26437"/>
                    <a:pt x="13560" y="26161"/>
                  </a:cubicBezTo>
                  <a:cubicBezTo>
                    <a:pt x="13683" y="26139"/>
                    <a:pt x="13790" y="26128"/>
                    <a:pt x="13884" y="26128"/>
                  </a:cubicBezTo>
                  <a:cubicBezTo>
                    <a:pt x="15780" y="26128"/>
                    <a:pt x="12414" y="30553"/>
                    <a:pt x="19005" y="32818"/>
                  </a:cubicBezTo>
                  <a:cubicBezTo>
                    <a:pt x="19974" y="33151"/>
                    <a:pt x="20965" y="33294"/>
                    <a:pt x="21961" y="33294"/>
                  </a:cubicBezTo>
                  <a:cubicBezTo>
                    <a:pt x="28027" y="33294"/>
                    <a:pt x="34299" y="27994"/>
                    <a:pt x="37200" y="27994"/>
                  </a:cubicBezTo>
                  <a:cubicBezTo>
                    <a:pt x="37224" y="27994"/>
                    <a:pt x="37249" y="27994"/>
                    <a:pt x="37273" y="27995"/>
                  </a:cubicBezTo>
                  <a:cubicBezTo>
                    <a:pt x="40609" y="28102"/>
                    <a:pt x="39405" y="30753"/>
                    <a:pt x="47471" y="32285"/>
                  </a:cubicBezTo>
                  <a:cubicBezTo>
                    <a:pt x="49051" y="32585"/>
                    <a:pt x="50463" y="32724"/>
                    <a:pt x="51784" y="32724"/>
                  </a:cubicBezTo>
                  <a:cubicBezTo>
                    <a:pt x="56262" y="32724"/>
                    <a:pt x="59702" y="31129"/>
                    <a:pt x="65160" y="28816"/>
                  </a:cubicBezTo>
                  <a:cubicBezTo>
                    <a:pt x="68935" y="27216"/>
                    <a:pt x="70884" y="26634"/>
                    <a:pt x="72312" y="26634"/>
                  </a:cubicBezTo>
                  <a:cubicBezTo>
                    <a:pt x="74642" y="26634"/>
                    <a:pt x="75586" y="28182"/>
                    <a:pt x="80802" y="29385"/>
                  </a:cubicBezTo>
                  <a:cubicBezTo>
                    <a:pt x="81265" y="29492"/>
                    <a:pt x="81736" y="29543"/>
                    <a:pt x="82210" y="29543"/>
                  </a:cubicBezTo>
                  <a:cubicBezTo>
                    <a:pt x="87589" y="29543"/>
                    <a:pt x="93362" y="22944"/>
                    <a:pt x="92333" y="15896"/>
                  </a:cubicBezTo>
                  <a:cubicBezTo>
                    <a:pt x="91075" y="7265"/>
                    <a:pt x="88641" y="1697"/>
                    <a:pt x="83016" y="549"/>
                  </a:cubicBezTo>
                  <a:cubicBezTo>
                    <a:pt x="82001" y="341"/>
                    <a:pt x="81093" y="250"/>
                    <a:pt x="80276" y="250"/>
                  </a:cubicBezTo>
                  <a:cubicBezTo>
                    <a:pt x="74209" y="250"/>
                    <a:pt x="73152" y="5292"/>
                    <a:pt x="70454" y="5292"/>
                  </a:cubicBezTo>
                  <a:cubicBezTo>
                    <a:pt x="69706" y="5292"/>
                    <a:pt x="68832" y="4904"/>
                    <a:pt x="67690" y="3914"/>
                  </a:cubicBezTo>
                  <a:cubicBezTo>
                    <a:pt x="65485" y="2002"/>
                    <a:pt x="63540" y="1358"/>
                    <a:pt x="61794" y="1358"/>
                  </a:cubicBezTo>
                  <a:cubicBezTo>
                    <a:pt x="58186" y="1358"/>
                    <a:pt x="55424" y="4109"/>
                    <a:pt x="52954" y="4109"/>
                  </a:cubicBezTo>
                  <a:cubicBezTo>
                    <a:pt x="52598" y="4109"/>
                    <a:pt x="52248" y="4052"/>
                    <a:pt x="51902" y="3921"/>
                  </a:cubicBezTo>
                  <a:cubicBezTo>
                    <a:pt x="49699" y="3085"/>
                    <a:pt x="47992" y="0"/>
                    <a:pt x="42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0"/>
            <p:cNvGrpSpPr/>
            <p:nvPr/>
          </p:nvGrpSpPr>
          <p:grpSpPr>
            <a:xfrm>
              <a:off x="4812025" y="434466"/>
              <a:ext cx="1839321" cy="1505344"/>
              <a:chOff x="4812025" y="434466"/>
              <a:chExt cx="1839321" cy="1505344"/>
            </a:xfrm>
          </p:grpSpPr>
          <p:sp>
            <p:nvSpPr>
              <p:cNvPr id="403" name="Google Shape;403;p30"/>
              <p:cNvSpPr/>
              <p:nvPr/>
            </p:nvSpPr>
            <p:spPr>
              <a:xfrm>
                <a:off x="5274353" y="526607"/>
                <a:ext cx="998353" cy="790928"/>
              </a:xfrm>
              <a:custGeom>
                <a:avLst/>
                <a:gdLst/>
                <a:ahLst/>
                <a:cxnLst/>
                <a:rect l="l" t="t" r="r" b="b"/>
                <a:pathLst>
                  <a:path w="11691" h="9262" extrusionOk="0">
                    <a:moveTo>
                      <a:pt x="196" y="0"/>
                    </a:moveTo>
                    <a:cubicBezTo>
                      <a:pt x="1" y="0"/>
                      <a:pt x="235" y="460"/>
                      <a:pt x="496" y="849"/>
                    </a:cubicBezTo>
                    <a:cubicBezTo>
                      <a:pt x="1050" y="1677"/>
                      <a:pt x="538" y="7173"/>
                      <a:pt x="4241" y="8381"/>
                    </a:cubicBezTo>
                    <a:cubicBezTo>
                      <a:pt x="6373" y="9077"/>
                      <a:pt x="7941" y="9261"/>
                      <a:pt x="9005" y="9261"/>
                    </a:cubicBezTo>
                    <a:cubicBezTo>
                      <a:pt x="10209" y="9261"/>
                      <a:pt x="10768" y="9025"/>
                      <a:pt x="10768" y="9025"/>
                    </a:cubicBezTo>
                    <a:cubicBezTo>
                      <a:pt x="10768" y="9025"/>
                      <a:pt x="11691" y="5354"/>
                      <a:pt x="10648" y="5226"/>
                    </a:cubicBezTo>
                    <a:cubicBezTo>
                      <a:pt x="10648" y="5226"/>
                      <a:pt x="9272" y="5661"/>
                      <a:pt x="7591" y="5661"/>
                    </a:cubicBezTo>
                    <a:cubicBezTo>
                      <a:pt x="6543" y="5661"/>
                      <a:pt x="5377" y="5492"/>
                      <a:pt x="4351" y="4944"/>
                    </a:cubicBezTo>
                    <a:cubicBezTo>
                      <a:pt x="1674" y="3518"/>
                      <a:pt x="1964" y="1274"/>
                      <a:pt x="741" y="315"/>
                    </a:cubicBezTo>
                    <a:cubicBezTo>
                      <a:pt x="453" y="90"/>
                      <a:pt x="283" y="0"/>
                      <a:pt x="196"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6335299" y="657432"/>
                <a:ext cx="254819" cy="387096"/>
              </a:xfrm>
              <a:custGeom>
                <a:avLst/>
                <a:gdLst/>
                <a:ahLst/>
                <a:cxnLst/>
                <a:rect l="l" t="t" r="r" b="b"/>
                <a:pathLst>
                  <a:path w="2984" h="4533" extrusionOk="0">
                    <a:moveTo>
                      <a:pt x="1331" y="0"/>
                    </a:moveTo>
                    <a:cubicBezTo>
                      <a:pt x="1213" y="0"/>
                      <a:pt x="1108" y="39"/>
                      <a:pt x="1051" y="108"/>
                    </a:cubicBezTo>
                    <a:cubicBezTo>
                      <a:pt x="858" y="337"/>
                      <a:pt x="1454" y="3074"/>
                      <a:pt x="132" y="3235"/>
                    </a:cubicBezTo>
                    <a:cubicBezTo>
                      <a:pt x="0" y="3252"/>
                      <a:pt x="1280" y="4533"/>
                      <a:pt x="2154" y="4533"/>
                    </a:cubicBezTo>
                    <a:cubicBezTo>
                      <a:pt x="2629" y="4533"/>
                      <a:pt x="2983" y="4154"/>
                      <a:pt x="2925" y="2987"/>
                    </a:cubicBezTo>
                    <a:lnTo>
                      <a:pt x="2925" y="2987"/>
                    </a:lnTo>
                    <a:cubicBezTo>
                      <a:pt x="2925" y="2987"/>
                      <a:pt x="2916" y="2988"/>
                      <a:pt x="2898" y="2988"/>
                    </a:cubicBezTo>
                    <a:cubicBezTo>
                      <a:pt x="2720" y="2988"/>
                      <a:pt x="1727" y="2894"/>
                      <a:pt x="1913" y="789"/>
                    </a:cubicBezTo>
                    <a:cubicBezTo>
                      <a:pt x="1963" y="220"/>
                      <a:pt x="1611" y="0"/>
                      <a:pt x="1331"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6357929" y="599193"/>
                <a:ext cx="232274" cy="200678"/>
              </a:xfrm>
              <a:custGeom>
                <a:avLst/>
                <a:gdLst/>
                <a:ahLst/>
                <a:cxnLst/>
                <a:rect l="l" t="t" r="r" b="b"/>
                <a:pathLst>
                  <a:path w="2720" h="2350" extrusionOk="0">
                    <a:moveTo>
                      <a:pt x="1296" y="0"/>
                    </a:moveTo>
                    <a:cubicBezTo>
                      <a:pt x="925" y="0"/>
                      <a:pt x="390" y="284"/>
                      <a:pt x="293" y="846"/>
                    </a:cubicBezTo>
                    <a:cubicBezTo>
                      <a:pt x="293" y="846"/>
                      <a:pt x="0" y="2349"/>
                      <a:pt x="630" y="2349"/>
                    </a:cubicBezTo>
                    <a:cubicBezTo>
                      <a:pt x="667" y="2349"/>
                      <a:pt x="707" y="2344"/>
                      <a:pt x="751" y="2333"/>
                    </a:cubicBezTo>
                    <a:cubicBezTo>
                      <a:pt x="2720" y="1832"/>
                      <a:pt x="1757" y="59"/>
                      <a:pt x="1387" y="7"/>
                    </a:cubicBezTo>
                    <a:cubicBezTo>
                      <a:pt x="1358" y="3"/>
                      <a:pt x="1328" y="0"/>
                      <a:pt x="1296"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6331627" y="571952"/>
                <a:ext cx="256356" cy="222625"/>
              </a:xfrm>
              <a:custGeom>
                <a:avLst/>
                <a:gdLst/>
                <a:ahLst/>
                <a:cxnLst/>
                <a:rect l="l" t="t" r="r" b="b"/>
                <a:pathLst>
                  <a:path w="3002" h="2607" extrusionOk="0">
                    <a:moveTo>
                      <a:pt x="1364" y="0"/>
                    </a:moveTo>
                    <a:cubicBezTo>
                      <a:pt x="1154" y="0"/>
                      <a:pt x="968" y="47"/>
                      <a:pt x="849" y="141"/>
                    </a:cubicBezTo>
                    <a:cubicBezTo>
                      <a:pt x="471" y="438"/>
                      <a:pt x="1" y="1434"/>
                      <a:pt x="241" y="1434"/>
                    </a:cubicBezTo>
                    <a:cubicBezTo>
                      <a:pt x="247" y="1434"/>
                      <a:pt x="254" y="1434"/>
                      <a:pt x="262" y="1432"/>
                    </a:cubicBezTo>
                    <a:cubicBezTo>
                      <a:pt x="521" y="1377"/>
                      <a:pt x="1045" y="1039"/>
                      <a:pt x="1156" y="576"/>
                    </a:cubicBezTo>
                    <a:lnTo>
                      <a:pt x="1156" y="576"/>
                    </a:lnTo>
                    <a:cubicBezTo>
                      <a:pt x="1135" y="843"/>
                      <a:pt x="1162" y="1399"/>
                      <a:pt x="1700" y="1665"/>
                    </a:cubicBezTo>
                    <a:cubicBezTo>
                      <a:pt x="1742" y="1686"/>
                      <a:pt x="1778" y="1695"/>
                      <a:pt x="1810" y="1695"/>
                    </a:cubicBezTo>
                    <a:cubicBezTo>
                      <a:pt x="1970" y="1695"/>
                      <a:pt x="2004" y="1466"/>
                      <a:pt x="2073" y="1466"/>
                    </a:cubicBezTo>
                    <a:cubicBezTo>
                      <a:pt x="2091" y="1466"/>
                      <a:pt x="2113" y="1483"/>
                      <a:pt x="2140" y="1526"/>
                    </a:cubicBezTo>
                    <a:cubicBezTo>
                      <a:pt x="2385" y="1914"/>
                      <a:pt x="2008" y="1804"/>
                      <a:pt x="1944" y="2068"/>
                    </a:cubicBezTo>
                    <a:cubicBezTo>
                      <a:pt x="1858" y="2403"/>
                      <a:pt x="2037" y="2607"/>
                      <a:pt x="2274" y="2607"/>
                    </a:cubicBezTo>
                    <a:cubicBezTo>
                      <a:pt x="2511" y="2607"/>
                      <a:pt x="2806" y="2400"/>
                      <a:pt x="2946" y="1914"/>
                    </a:cubicBezTo>
                    <a:cubicBezTo>
                      <a:pt x="3002" y="1714"/>
                      <a:pt x="2983" y="1413"/>
                      <a:pt x="2656" y="720"/>
                    </a:cubicBezTo>
                    <a:cubicBezTo>
                      <a:pt x="2429" y="239"/>
                      <a:pt x="1836" y="0"/>
                      <a:pt x="1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6423341" y="769727"/>
                <a:ext cx="79759" cy="100681"/>
              </a:xfrm>
              <a:custGeom>
                <a:avLst/>
                <a:gdLst/>
                <a:ahLst/>
                <a:cxnLst/>
                <a:rect l="l" t="t" r="r" b="b"/>
                <a:pathLst>
                  <a:path w="934" h="1179" extrusionOk="0">
                    <a:moveTo>
                      <a:pt x="734" y="1"/>
                    </a:moveTo>
                    <a:lnTo>
                      <a:pt x="734" y="1"/>
                    </a:lnTo>
                    <a:cubicBezTo>
                      <a:pt x="689" y="35"/>
                      <a:pt x="637" y="72"/>
                      <a:pt x="581" y="103"/>
                    </a:cubicBezTo>
                    <a:cubicBezTo>
                      <a:pt x="471" y="197"/>
                      <a:pt x="310" y="306"/>
                      <a:pt x="84" y="339"/>
                    </a:cubicBezTo>
                    <a:cubicBezTo>
                      <a:pt x="84" y="339"/>
                      <a:pt x="140" y="897"/>
                      <a:pt x="4" y="1164"/>
                    </a:cubicBezTo>
                    <a:cubicBezTo>
                      <a:pt x="1" y="1175"/>
                      <a:pt x="8" y="1179"/>
                      <a:pt x="27" y="1179"/>
                    </a:cubicBezTo>
                    <a:cubicBezTo>
                      <a:pt x="170" y="1179"/>
                      <a:pt x="934" y="855"/>
                      <a:pt x="734" y="1"/>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6472870" y="764945"/>
                <a:ext cx="13236" cy="13578"/>
              </a:xfrm>
              <a:custGeom>
                <a:avLst/>
                <a:gdLst/>
                <a:ahLst/>
                <a:cxnLst/>
                <a:rect l="l" t="t" r="r" b="b"/>
                <a:pathLst>
                  <a:path w="155" h="159" extrusionOk="0">
                    <a:moveTo>
                      <a:pt x="143" y="1"/>
                    </a:moveTo>
                    <a:cubicBezTo>
                      <a:pt x="143" y="1"/>
                      <a:pt x="95" y="76"/>
                      <a:pt x="1" y="159"/>
                    </a:cubicBezTo>
                    <a:cubicBezTo>
                      <a:pt x="57" y="128"/>
                      <a:pt x="109" y="91"/>
                      <a:pt x="154" y="57"/>
                    </a:cubicBezTo>
                    <a:cubicBezTo>
                      <a:pt x="151" y="38"/>
                      <a:pt x="147" y="19"/>
                      <a:pt x="143" y="1"/>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6463562" y="434466"/>
                <a:ext cx="187784" cy="187869"/>
              </a:xfrm>
              <a:custGeom>
                <a:avLst/>
                <a:gdLst/>
                <a:ahLst/>
                <a:cxnLst/>
                <a:rect l="l" t="t" r="r" b="b"/>
                <a:pathLst>
                  <a:path w="2199" h="2200" extrusionOk="0">
                    <a:moveTo>
                      <a:pt x="1099" y="1"/>
                    </a:moveTo>
                    <a:cubicBezTo>
                      <a:pt x="489" y="1"/>
                      <a:pt x="0" y="494"/>
                      <a:pt x="0" y="1100"/>
                    </a:cubicBezTo>
                    <a:cubicBezTo>
                      <a:pt x="0" y="1706"/>
                      <a:pt x="489" y="2199"/>
                      <a:pt x="1099" y="2199"/>
                    </a:cubicBezTo>
                    <a:cubicBezTo>
                      <a:pt x="1705" y="2199"/>
                      <a:pt x="2198" y="1706"/>
                      <a:pt x="2198" y="1100"/>
                    </a:cubicBezTo>
                    <a:cubicBezTo>
                      <a:pt x="2198" y="494"/>
                      <a:pt x="1705"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5976555" y="953583"/>
                <a:ext cx="281633" cy="398795"/>
              </a:xfrm>
              <a:custGeom>
                <a:avLst/>
                <a:gdLst/>
                <a:ahLst/>
                <a:cxnLst/>
                <a:rect l="l" t="t" r="r" b="b"/>
                <a:pathLst>
                  <a:path w="3298" h="4670" extrusionOk="0">
                    <a:moveTo>
                      <a:pt x="3298" y="0"/>
                    </a:moveTo>
                    <a:lnTo>
                      <a:pt x="3298" y="0"/>
                    </a:lnTo>
                    <a:cubicBezTo>
                      <a:pt x="3297" y="0"/>
                      <a:pt x="588" y="313"/>
                      <a:pt x="0" y="565"/>
                    </a:cubicBezTo>
                    <a:cubicBezTo>
                      <a:pt x="0" y="565"/>
                      <a:pt x="242" y="4084"/>
                      <a:pt x="591" y="4525"/>
                    </a:cubicBezTo>
                    <a:cubicBezTo>
                      <a:pt x="676" y="4630"/>
                      <a:pt x="852" y="4670"/>
                      <a:pt x="1072" y="4670"/>
                    </a:cubicBezTo>
                    <a:cubicBezTo>
                      <a:pt x="1775" y="4670"/>
                      <a:pt x="2922" y="4262"/>
                      <a:pt x="2922" y="4262"/>
                    </a:cubicBezTo>
                    <a:lnTo>
                      <a:pt x="32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5449412" y="1202766"/>
                <a:ext cx="123567" cy="125018"/>
              </a:xfrm>
              <a:custGeom>
                <a:avLst/>
                <a:gdLst/>
                <a:ahLst/>
                <a:cxnLst/>
                <a:rect l="l" t="t" r="r" b="b"/>
                <a:pathLst>
                  <a:path w="1447" h="1464" extrusionOk="0">
                    <a:moveTo>
                      <a:pt x="1356" y="1"/>
                    </a:moveTo>
                    <a:cubicBezTo>
                      <a:pt x="1329" y="1"/>
                      <a:pt x="1303" y="16"/>
                      <a:pt x="1288" y="41"/>
                    </a:cubicBezTo>
                    <a:cubicBezTo>
                      <a:pt x="1284" y="53"/>
                      <a:pt x="802" y="926"/>
                      <a:pt x="53" y="1317"/>
                    </a:cubicBezTo>
                    <a:cubicBezTo>
                      <a:pt x="16" y="1340"/>
                      <a:pt x="1" y="1385"/>
                      <a:pt x="23" y="1423"/>
                    </a:cubicBezTo>
                    <a:cubicBezTo>
                      <a:pt x="34" y="1449"/>
                      <a:pt x="65" y="1464"/>
                      <a:pt x="91" y="1464"/>
                    </a:cubicBezTo>
                    <a:cubicBezTo>
                      <a:pt x="102" y="1464"/>
                      <a:pt x="117" y="1464"/>
                      <a:pt x="129" y="1456"/>
                    </a:cubicBezTo>
                    <a:cubicBezTo>
                      <a:pt x="915" y="1043"/>
                      <a:pt x="1405" y="154"/>
                      <a:pt x="1427" y="117"/>
                    </a:cubicBezTo>
                    <a:cubicBezTo>
                      <a:pt x="1446" y="79"/>
                      <a:pt x="1431" y="30"/>
                      <a:pt x="1394" y="11"/>
                    </a:cubicBezTo>
                    <a:cubicBezTo>
                      <a:pt x="1382" y="4"/>
                      <a:pt x="1369" y="1"/>
                      <a:pt x="1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4812025" y="1041967"/>
                <a:ext cx="775728" cy="757112"/>
              </a:xfrm>
              <a:custGeom>
                <a:avLst/>
                <a:gdLst/>
                <a:ahLst/>
                <a:cxnLst/>
                <a:rect l="l" t="t" r="r" b="b"/>
                <a:pathLst>
                  <a:path w="9084" h="8866" extrusionOk="0">
                    <a:moveTo>
                      <a:pt x="4503" y="1"/>
                    </a:moveTo>
                    <a:lnTo>
                      <a:pt x="0" y="4540"/>
                    </a:lnTo>
                    <a:lnTo>
                      <a:pt x="5000" y="8865"/>
                    </a:lnTo>
                    <a:lnTo>
                      <a:pt x="9084" y="4182"/>
                    </a:lnTo>
                    <a:lnTo>
                      <a:pt x="4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5029611" y="1209427"/>
                <a:ext cx="716293" cy="730383"/>
              </a:xfrm>
              <a:custGeom>
                <a:avLst/>
                <a:gdLst/>
                <a:ahLst/>
                <a:cxnLst/>
                <a:rect l="l" t="t" r="r" b="b"/>
                <a:pathLst>
                  <a:path w="8388" h="8553" extrusionOk="0">
                    <a:moveTo>
                      <a:pt x="2534" y="1"/>
                    </a:moveTo>
                    <a:lnTo>
                      <a:pt x="1" y="6557"/>
                    </a:lnTo>
                    <a:lnTo>
                      <a:pt x="6298" y="8553"/>
                    </a:lnTo>
                    <a:lnTo>
                      <a:pt x="8388" y="2049"/>
                    </a:lnTo>
                    <a:lnTo>
                      <a:pt x="2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5308938" y="946751"/>
                <a:ext cx="361733" cy="334492"/>
              </a:xfrm>
              <a:custGeom>
                <a:avLst/>
                <a:gdLst/>
                <a:ahLst/>
                <a:cxnLst/>
                <a:rect l="l" t="t" r="r" b="b"/>
                <a:pathLst>
                  <a:path w="4236" h="3917" extrusionOk="0">
                    <a:moveTo>
                      <a:pt x="3760" y="1"/>
                    </a:moveTo>
                    <a:cubicBezTo>
                      <a:pt x="3472" y="1"/>
                      <a:pt x="3055" y="51"/>
                      <a:pt x="2587" y="261"/>
                    </a:cubicBezTo>
                    <a:cubicBezTo>
                      <a:pt x="1797" y="619"/>
                      <a:pt x="713" y="1526"/>
                      <a:pt x="16" y="3818"/>
                    </a:cubicBezTo>
                    <a:cubicBezTo>
                      <a:pt x="1" y="3860"/>
                      <a:pt x="27" y="3902"/>
                      <a:pt x="69" y="3916"/>
                    </a:cubicBezTo>
                    <a:lnTo>
                      <a:pt x="91" y="3916"/>
                    </a:lnTo>
                    <a:cubicBezTo>
                      <a:pt x="125" y="3916"/>
                      <a:pt x="155" y="3897"/>
                      <a:pt x="166" y="3864"/>
                    </a:cubicBezTo>
                    <a:cubicBezTo>
                      <a:pt x="1174" y="543"/>
                      <a:pt x="2954" y="154"/>
                      <a:pt x="3741" y="154"/>
                    </a:cubicBezTo>
                    <a:cubicBezTo>
                      <a:pt x="3963" y="154"/>
                      <a:pt x="4106" y="185"/>
                      <a:pt x="4130" y="190"/>
                    </a:cubicBezTo>
                    <a:cubicBezTo>
                      <a:pt x="4137" y="192"/>
                      <a:pt x="4144" y="192"/>
                      <a:pt x="4150" y="192"/>
                    </a:cubicBezTo>
                    <a:cubicBezTo>
                      <a:pt x="4184" y="192"/>
                      <a:pt x="4215" y="168"/>
                      <a:pt x="4224" y="134"/>
                    </a:cubicBezTo>
                    <a:cubicBezTo>
                      <a:pt x="4236" y="92"/>
                      <a:pt x="4209" y="51"/>
                      <a:pt x="4168" y="40"/>
                    </a:cubicBezTo>
                    <a:cubicBezTo>
                      <a:pt x="4154" y="36"/>
                      <a:pt x="4003" y="1"/>
                      <a:pt x="3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5655812" y="1256479"/>
                <a:ext cx="56275" cy="155248"/>
              </a:xfrm>
              <a:custGeom>
                <a:avLst/>
                <a:gdLst/>
                <a:ahLst/>
                <a:cxnLst/>
                <a:rect l="l" t="t" r="r" b="b"/>
                <a:pathLst>
                  <a:path w="659" h="1818" extrusionOk="0">
                    <a:moveTo>
                      <a:pt x="572" y="0"/>
                    </a:moveTo>
                    <a:cubicBezTo>
                      <a:pt x="541" y="0"/>
                      <a:pt x="510" y="19"/>
                      <a:pt x="497" y="52"/>
                    </a:cubicBezTo>
                    <a:cubicBezTo>
                      <a:pt x="494" y="60"/>
                      <a:pt x="271" y="730"/>
                      <a:pt x="11" y="1720"/>
                    </a:cubicBezTo>
                    <a:cubicBezTo>
                      <a:pt x="0" y="1761"/>
                      <a:pt x="23" y="1802"/>
                      <a:pt x="68" y="1814"/>
                    </a:cubicBezTo>
                    <a:cubicBezTo>
                      <a:pt x="72" y="1818"/>
                      <a:pt x="79" y="1818"/>
                      <a:pt x="87" y="1818"/>
                    </a:cubicBezTo>
                    <a:cubicBezTo>
                      <a:pt x="120" y="1818"/>
                      <a:pt x="151" y="1795"/>
                      <a:pt x="162" y="1757"/>
                    </a:cubicBezTo>
                    <a:cubicBezTo>
                      <a:pt x="422" y="775"/>
                      <a:pt x="644" y="108"/>
                      <a:pt x="644" y="105"/>
                    </a:cubicBezTo>
                    <a:cubicBezTo>
                      <a:pt x="659" y="63"/>
                      <a:pt x="636" y="18"/>
                      <a:pt x="595" y="4"/>
                    </a:cubicBezTo>
                    <a:cubicBezTo>
                      <a:pt x="587" y="1"/>
                      <a:pt x="580"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5213552" y="939236"/>
                <a:ext cx="457119" cy="195128"/>
              </a:xfrm>
              <a:custGeom>
                <a:avLst/>
                <a:gdLst/>
                <a:ahLst/>
                <a:cxnLst/>
                <a:rect l="l" t="t" r="r" b="b"/>
                <a:pathLst>
                  <a:path w="5353" h="2285" extrusionOk="0">
                    <a:moveTo>
                      <a:pt x="4207" y="1"/>
                    </a:moveTo>
                    <a:cubicBezTo>
                      <a:pt x="3997" y="1"/>
                      <a:pt x="3763" y="14"/>
                      <a:pt x="3512" y="48"/>
                    </a:cubicBezTo>
                    <a:cubicBezTo>
                      <a:pt x="2570" y="180"/>
                      <a:pt x="1208" y="651"/>
                      <a:pt x="27" y="2160"/>
                    </a:cubicBezTo>
                    <a:cubicBezTo>
                      <a:pt x="0" y="2194"/>
                      <a:pt x="4" y="2242"/>
                      <a:pt x="37" y="2269"/>
                    </a:cubicBezTo>
                    <a:cubicBezTo>
                      <a:pt x="53" y="2280"/>
                      <a:pt x="72" y="2284"/>
                      <a:pt x="86" y="2284"/>
                    </a:cubicBezTo>
                    <a:cubicBezTo>
                      <a:pt x="109" y="2284"/>
                      <a:pt x="131" y="2277"/>
                      <a:pt x="150" y="2254"/>
                    </a:cubicBezTo>
                    <a:cubicBezTo>
                      <a:pt x="1532" y="491"/>
                      <a:pt x="3184" y="162"/>
                      <a:pt x="4224" y="162"/>
                    </a:cubicBezTo>
                    <a:cubicBezTo>
                      <a:pt x="4833" y="162"/>
                      <a:pt x="5232" y="275"/>
                      <a:pt x="5243" y="278"/>
                    </a:cubicBezTo>
                    <a:cubicBezTo>
                      <a:pt x="5251" y="280"/>
                      <a:pt x="5258" y="281"/>
                      <a:pt x="5265" y="281"/>
                    </a:cubicBezTo>
                    <a:cubicBezTo>
                      <a:pt x="5299" y="281"/>
                      <a:pt x="5328" y="259"/>
                      <a:pt x="5341" y="225"/>
                    </a:cubicBezTo>
                    <a:cubicBezTo>
                      <a:pt x="5353" y="184"/>
                      <a:pt x="5330" y="142"/>
                      <a:pt x="5289" y="128"/>
                    </a:cubicBezTo>
                    <a:cubicBezTo>
                      <a:pt x="5266" y="122"/>
                      <a:pt x="4846" y="1"/>
                      <a:pt x="4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5642319" y="1384060"/>
                <a:ext cx="41844" cy="41758"/>
              </a:xfrm>
              <a:custGeom>
                <a:avLst/>
                <a:gdLst/>
                <a:ahLst/>
                <a:cxnLst/>
                <a:rect l="l" t="t" r="r" b="b"/>
                <a:pathLst>
                  <a:path w="490" h="489" extrusionOk="0">
                    <a:moveTo>
                      <a:pt x="245" y="0"/>
                    </a:moveTo>
                    <a:cubicBezTo>
                      <a:pt x="110" y="0"/>
                      <a:pt x="0" y="109"/>
                      <a:pt x="0" y="244"/>
                    </a:cubicBezTo>
                    <a:cubicBezTo>
                      <a:pt x="0" y="380"/>
                      <a:pt x="110" y="489"/>
                      <a:pt x="245" y="489"/>
                    </a:cubicBezTo>
                    <a:cubicBezTo>
                      <a:pt x="381" y="489"/>
                      <a:pt x="490" y="380"/>
                      <a:pt x="490" y="244"/>
                    </a:cubicBezTo>
                    <a:cubicBezTo>
                      <a:pt x="490" y="109"/>
                      <a:pt x="381" y="0"/>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5295787" y="1265360"/>
                <a:ext cx="41844" cy="41929"/>
              </a:xfrm>
              <a:custGeom>
                <a:avLst/>
                <a:gdLst/>
                <a:ahLst/>
                <a:cxnLst/>
                <a:rect l="l" t="t" r="r" b="b"/>
                <a:pathLst>
                  <a:path w="490" h="491" extrusionOk="0">
                    <a:moveTo>
                      <a:pt x="245" y="1"/>
                    </a:moveTo>
                    <a:cubicBezTo>
                      <a:pt x="110" y="1"/>
                      <a:pt x="0" y="110"/>
                      <a:pt x="0" y="246"/>
                    </a:cubicBezTo>
                    <a:cubicBezTo>
                      <a:pt x="0" y="381"/>
                      <a:pt x="110" y="490"/>
                      <a:pt x="245" y="490"/>
                    </a:cubicBezTo>
                    <a:cubicBezTo>
                      <a:pt x="381" y="490"/>
                      <a:pt x="490" y="381"/>
                      <a:pt x="490" y="246"/>
                    </a:cubicBezTo>
                    <a:cubicBezTo>
                      <a:pt x="490" y="110"/>
                      <a:pt x="381"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5200059" y="1106952"/>
                <a:ext cx="41758" cy="41844"/>
              </a:xfrm>
              <a:custGeom>
                <a:avLst/>
                <a:gdLst/>
                <a:ahLst/>
                <a:cxnLst/>
                <a:rect l="l" t="t" r="r" b="b"/>
                <a:pathLst>
                  <a:path w="489" h="490" extrusionOk="0">
                    <a:moveTo>
                      <a:pt x="244" y="0"/>
                    </a:moveTo>
                    <a:cubicBezTo>
                      <a:pt x="109" y="0"/>
                      <a:pt x="0" y="110"/>
                      <a:pt x="0" y="245"/>
                    </a:cubicBezTo>
                    <a:cubicBezTo>
                      <a:pt x="0" y="377"/>
                      <a:pt x="109" y="490"/>
                      <a:pt x="244" y="490"/>
                    </a:cubicBezTo>
                    <a:cubicBezTo>
                      <a:pt x="380" y="490"/>
                      <a:pt x="489" y="377"/>
                      <a:pt x="489" y="245"/>
                    </a:cubicBezTo>
                    <a:cubicBezTo>
                      <a:pt x="489" y="110"/>
                      <a:pt x="380"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5106808" y="1420267"/>
                <a:ext cx="442688" cy="453020"/>
              </a:xfrm>
              <a:custGeom>
                <a:avLst/>
                <a:gdLst/>
                <a:ahLst/>
                <a:cxnLst/>
                <a:rect l="l" t="t" r="r" b="b"/>
                <a:pathLst>
                  <a:path w="5184" h="5305" extrusionOk="0">
                    <a:moveTo>
                      <a:pt x="1092" y="1"/>
                    </a:moveTo>
                    <a:lnTo>
                      <a:pt x="0" y="3920"/>
                    </a:lnTo>
                    <a:lnTo>
                      <a:pt x="5184" y="5304"/>
                    </a:lnTo>
                    <a:lnTo>
                      <a:pt x="2458" y="2436"/>
                    </a:lnTo>
                    <a:lnTo>
                      <a:pt x="1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4892979" y="1339996"/>
                <a:ext cx="276253" cy="234665"/>
              </a:xfrm>
              <a:custGeom>
                <a:avLst/>
                <a:gdLst/>
                <a:ahLst/>
                <a:cxnLst/>
                <a:rect l="l" t="t" r="r" b="b"/>
                <a:pathLst>
                  <a:path w="3235" h="2748" extrusionOk="0">
                    <a:moveTo>
                      <a:pt x="3235" y="0"/>
                    </a:moveTo>
                    <a:lnTo>
                      <a:pt x="1" y="1182"/>
                    </a:lnTo>
                    <a:lnTo>
                      <a:pt x="1846" y="2747"/>
                    </a:lnTo>
                    <a:lnTo>
                      <a:pt x="3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5484766" y="1083469"/>
                <a:ext cx="507332" cy="207339"/>
              </a:xfrm>
              <a:custGeom>
                <a:avLst/>
                <a:gdLst/>
                <a:ahLst/>
                <a:cxnLst/>
                <a:rect l="l" t="t" r="r" b="b"/>
                <a:pathLst>
                  <a:path w="5941" h="2428" extrusionOk="0">
                    <a:moveTo>
                      <a:pt x="54" y="1"/>
                    </a:moveTo>
                    <a:cubicBezTo>
                      <a:pt x="1" y="1"/>
                      <a:pt x="1096" y="1378"/>
                      <a:pt x="1845" y="1615"/>
                    </a:cubicBezTo>
                    <a:cubicBezTo>
                      <a:pt x="3821" y="2236"/>
                      <a:pt x="4992" y="2428"/>
                      <a:pt x="5492" y="2428"/>
                    </a:cubicBezTo>
                    <a:cubicBezTo>
                      <a:pt x="5632" y="2428"/>
                      <a:pt x="5718" y="2417"/>
                      <a:pt x="5759" y="2391"/>
                    </a:cubicBezTo>
                    <a:cubicBezTo>
                      <a:pt x="5940" y="2273"/>
                      <a:pt x="5492" y="1359"/>
                      <a:pt x="5492" y="1359"/>
                    </a:cubicBezTo>
                    <a:cubicBezTo>
                      <a:pt x="5274" y="1375"/>
                      <a:pt x="5063" y="1382"/>
                      <a:pt x="4856" y="1382"/>
                    </a:cubicBezTo>
                    <a:cubicBezTo>
                      <a:pt x="2064" y="1382"/>
                      <a:pt x="170" y="76"/>
                      <a:pt x="61" y="1"/>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30"/>
          <p:cNvSpPr txBox="1">
            <a:spLocks noGrp="1"/>
          </p:cNvSpPr>
          <p:nvPr>
            <p:ph type="subTitle" idx="2"/>
          </p:nvPr>
        </p:nvSpPr>
        <p:spPr>
          <a:xfrm>
            <a:off x="2391641" y="1797299"/>
            <a:ext cx="6746212" cy="237528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6000">
                <a:latin typeface="Times New Roman" panose="02020603050405020304" pitchFamily="18" charset="0"/>
                <a:cs typeface="Times New Roman" panose="02020603050405020304" pitchFamily="18" charset="0"/>
              </a:rPr>
              <a:t>Cảm ơn </a:t>
            </a:r>
            <a:r>
              <a:rPr lang="en-US" sz="6000" err="1">
                <a:latin typeface="Times New Roman" panose="02020603050405020304" pitchFamily="18" charset="0"/>
                <a:cs typeface="Times New Roman" panose="02020603050405020304" pitchFamily="18" charset="0"/>
              </a:rPr>
              <a:t>mọi</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người</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đã</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chú</a:t>
            </a:r>
            <a:r>
              <a:rPr lang="en-US" sz="6000">
                <a:latin typeface="Times New Roman" panose="02020603050405020304" pitchFamily="18" charset="0"/>
                <a:cs typeface="Times New Roman" panose="02020603050405020304" pitchFamily="18" charset="0"/>
              </a:rPr>
              <a:t> ý </a:t>
            </a:r>
            <a:r>
              <a:rPr lang="en-US" sz="6000" err="1">
                <a:latin typeface="Times New Roman" panose="02020603050405020304" pitchFamily="18" charset="0"/>
                <a:cs typeface="Times New Roman" panose="02020603050405020304" pitchFamily="18" charset="0"/>
              </a:rPr>
              <a:t>lắng</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nghe</a:t>
            </a:r>
            <a:r>
              <a:rPr lang="en-US" sz="6000">
                <a:latin typeface="Times New Roman" panose="02020603050405020304" pitchFamily="18" charset="0"/>
                <a:cs typeface="Times New Roman" panose="02020603050405020304" pitchFamily="18" charset="0"/>
              </a:rPr>
              <a:t>!</a:t>
            </a:r>
            <a:endParaRPr sz="6000">
              <a:latin typeface="Times New Roman" panose="02020603050405020304" pitchFamily="18" charset="0"/>
              <a:cs typeface="Times New Roman" panose="02020603050405020304" pitchFamily="18" charset="0"/>
            </a:endParaRPr>
          </a:p>
        </p:txBody>
      </p:sp>
      <p:grpSp>
        <p:nvGrpSpPr>
          <p:cNvPr id="95" name="Google Shape;1815;p50"/>
          <p:cNvGrpSpPr/>
          <p:nvPr/>
        </p:nvGrpSpPr>
        <p:grpSpPr>
          <a:xfrm>
            <a:off x="346735" y="2140679"/>
            <a:ext cx="2200777" cy="2711047"/>
            <a:chOff x="721325" y="3038423"/>
            <a:chExt cx="1732477" cy="1687278"/>
          </a:xfrm>
        </p:grpSpPr>
        <p:sp>
          <p:nvSpPr>
            <p:cNvPr id="96" name="Google Shape;1816;p50"/>
            <p:cNvSpPr/>
            <p:nvPr/>
          </p:nvSpPr>
          <p:spPr>
            <a:xfrm>
              <a:off x="1139658" y="3314303"/>
              <a:ext cx="138135" cy="150682"/>
            </a:xfrm>
            <a:custGeom>
              <a:avLst/>
              <a:gdLst/>
              <a:ahLst/>
              <a:cxnLst/>
              <a:rect l="l" t="t" r="r" b="b"/>
              <a:pathLst>
                <a:path w="3644" h="3975" extrusionOk="0">
                  <a:moveTo>
                    <a:pt x="1141" y="1"/>
                  </a:moveTo>
                  <a:cubicBezTo>
                    <a:pt x="802" y="1"/>
                    <a:pt x="389" y="218"/>
                    <a:pt x="532" y="789"/>
                  </a:cubicBezTo>
                  <a:cubicBezTo>
                    <a:pt x="743" y="1628"/>
                    <a:pt x="1" y="3917"/>
                    <a:pt x="1" y="3917"/>
                  </a:cubicBezTo>
                  <a:cubicBezTo>
                    <a:pt x="20" y="3957"/>
                    <a:pt x="99" y="3975"/>
                    <a:pt x="221" y="3975"/>
                  </a:cubicBezTo>
                  <a:cubicBezTo>
                    <a:pt x="1016" y="3975"/>
                    <a:pt x="3644" y="3231"/>
                    <a:pt x="3550" y="3231"/>
                  </a:cubicBezTo>
                  <a:cubicBezTo>
                    <a:pt x="3548" y="3231"/>
                    <a:pt x="3546" y="3231"/>
                    <a:pt x="3543" y="3231"/>
                  </a:cubicBezTo>
                  <a:cubicBezTo>
                    <a:pt x="3471" y="3241"/>
                    <a:pt x="3402" y="3246"/>
                    <a:pt x="3336" y="3246"/>
                  </a:cubicBezTo>
                  <a:cubicBezTo>
                    <a:pt x="1705" y="3246"/>
                    <a:pt x="1684" y="379"/>
                    <a:pt x="1507" y="134"/>
                  </a:cubicBezTo>
                  <a:cubicBezTo>
                    <a:pt x="1447" y="50"/>
                    <a:pt x="1303" y="1"/>
                    <a:pt x="1141" y="1"/>
                  </a:cubicBezTo>
                  <a:close/>
                </a:path>
              </a:pathLst>
            </a:custGeom>
            <a:solidFill>
              <a:srgbClr val="E6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17;p50"/>
            <p:cNvSpPr/>
            <p:nvPr/>
          </p:nvSpPr>
          <p:spPr>
            <a:xfrm>
              <a:off x="966351" y="3436702"/>
              <a:ext cx="493859" cy="615011"/>
            </a:xfrm>
            <a:custGeom>
              <a:avLst/>
              <a:gdLst/>
              <a:ahLst/>
              <a:cxnLst/>
              <a:rect l="l" t="t" r="r" b="b"/>
              <a:pathLst>
                <a:path w="13028" h="16224" extrusionOk="0">
                  <a:moveTo>
                    <a:pt x="8838" y="1"/>
                  </a:moveTo>
                  <a:cubicBezTo>
                    <a:pt x="5741" y="1"/>
                    <a:pt x="1039" y="1399"/>
                    <a:pt x="1039" y="1399"/>
                  </a:cubicBezTo>
                  <a:cubicBezTo>
                    <a:pt x="0" y="1795"/>
                    <a:pt x="4152" y="15958"/>
                    <a:pt x="4152" y="15958"/>
                  </a:cubicBezTo>
                  <a:cubicBezTo>
                    <a:pt x="4152" y="15958"/>
                    <a:pt x="6789" y="16223"/>
                    <a:pt x="9129" y="16223"/>
                  </a:cubicBezTo>
                  <a:cubicBezTo>
                    <a:pt x="10899" y="16223"/>
                    <a:pt x="12498" y="16072"/>
                    <a:pt x="12658" y="15540"/>
                  </a:cubicBezTo>
                  <a:cubicBezTo>
                    <a:pt x="13027" y="14306"/>
                    <a:pt x="12587" y="2901"/>
                    <a:pt x="11352" y="801"/>
                  </a:cubicBezTo>
                  <a:cubicBezTo>
                    <a:pt x="11005" y="212"/>
                    <a:pt x="10043" y="1"/>
                    <a:pt x="8838" y="1"/>
                  </a:cubicBezTo>
                  <a:close/>
                </a:path>
              </a:pathLst>
            </a:custGeom>
            <a:solidFill>
              <a:srgbClr val="E6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18;p50"/>
            <p:cNvSpPr/>
            <p:nvPr/>
          </p:nvSpPr>
          <p:spPr>
            <a:xfrm>
              <a:off x="1104443" y="3972618"/>
              <a:ext cx="603298" cy="742797"/>
            </a:xfrm>
            <a:custGeom>
              <a:avLst/>
              <a:gdLst/>
              <a:ahLst/>
              <a:cxnLst/>
              <a:rect l="l" t="t" r="r" b="b"/>
              <a:pathLst>
                <a:path w="15915" h="19595" extrusionOk="0">
                  <a:moveTo>
                    <a:pt x="9147" y="1"/>
                  </a:moveTo>
                  <a:cubicBezTo>
                    <a:pt x="6673" y="1"/>
                    <a:pt x="0" y="1828"/>
                    <a:pt x="0" y="1828"/>
                  </a:cubicBezTo>
                  <a:cubicBezTo>
                    <a:pt x="0" y="1828"/>
                    <a:pt x="1819" y="6864"/>
                    <a:pt x="2545" y="9725"/>
                  </a:cubicBezTo>
                  <a:cubicBezTo>
                    <a:pt x="3414" y="13161"/>
                    <a:pt x="328" y="18747"/>
                    <a:pt x="1032" y="19014"/>
                  </a:cubicBezTo>
                  <a:cubicBezTo>
                    <a:pt x="1732" y="19282"/>
                    <a:pt x="2451" y="19594"/>
                    <a:pt x="2451" y="19594"/>
                  </a:cubicBezTo>
                  <a:cubicBezTo>
                    <a:pt x="2451" y="19594"/>
                    <a:pt x="1972" y="19285"/>
                    <a:pt x="1390" y="19044"/>
                  </a:cubicBezTo>
                  <a:cubicBezTo>
                    <a:pt x="810" y="18804"/>
                    <a:pt x="4163" y="15300"/>
                    <a:pt x="5398" y="12901"/>
                  </a:cubicBezTo>
                  <a:cubicBezTo>
                    <a:pt x="6636" y="10500"/>
                    <a:pt x="6162" y="2167"/>
                    <a:pt x="6162" y="2166"/>
                  </a:cubicBezTo>
                  <a:lnTo>
                    <a:pt x="6162" y="2166"/>
                  </a:lnTo>
                  <a:cubicBezTo>
                    <a:pt x="6162" y="2167"/>
                    <a:pt x="11037" y="5193"/>
                    <a:pt x="11492" y="6431"/>
                  </a:cubicBezTo>
                  <a:cubicBezTo>
                    <a:pt x="11959" y="7707"/>
                    <a:pt x="8443" y="14185"/>
                    <a:pt x="8292" y="14704"/>
                  </a:cubicBezTo>
                  <a:cubicBezTo>
                    <a:pt x="8090" y="15409"/>
                    <a:pt x="8847" y="15926"/>
                    <a:pt x="9025" y="15926"/>
                  </a:cubicBezTo>
                  <a:cubicBezTo>
                    <a:pt x="9059" y="15926"/>
                    <a:pt x="9072" y="15907"/>
                    <a:pt x="9053" y="15868"/>
                  </a:cubicBezTo>
                  <a:cubicBezTo>
                    <a:pt x="8869" y="15468"/>
                    <a:pt x="8834" y="15340"/>
                    <a:pt x="8921" y="14881"/>
                  </a:cubicBezTo>
                  <a:cubicBezTo>
                    <a:pt x="9075" y="14061"/>
                    <a:pt x="15915" y="8893"/>
                    <a:pt x="15098" y="5792"/>
                  </a:cubicBezTo>
                  <a:cubicBezTo>
                    <a:pt x="14473" y="3424"/>
                    <a:pt x="9508" y="17"/>
                    <a:pt x="9508" y="17"/>
                  </a:cubicBezTo>
                  <a:cubicBezTo>
                    <a:pt x="9401" y="6"/>
                    <a:pt x="9280" y="1"/>
                    <a:pt x="9147" y="1"/>
                  </a:cubicBezTo>
                  <a:close/>
                </a:path>
              </a:pathLst>
            </a:custGeom>
            <a:solidFill>
              <a:srgbClr val="E6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19;p50"/>
            <p:cNvSpPr/>
            <p:nvPr/>
          </p:nvSpPr>
          <p:spPr>
            <a:xfrm>
              <a:off x="1273543" y="3072387"/>
              <a:ext cx="453601" cy="587756"/>
            </a:xfrm>
            <a:custGeom>
              <a:avLst/>
              <a:gdLst/>
              <a:ahLst/>
              <a:cxnLst/>
              <a:rect l="l" t="t" r="r" b="b"/>
              <a:pathLst>
                <a:path w="11966" h="15505" extrusionOk="0">
                  <a:moveTo>
                    <a:pt x="1091" y="105"/>
                  </a:moveTo>
                  <a:cubicBezTo>
                    <a:pt x="1058" y="105"/>
                    <a:pt x="986" y="133"/>
                    <a:pt x="850" y="185"/>
                  </a:cubicBezTo>
                  <a:cubicBezTo>
                    <a:pt x="331" y="380"/>
                    <a:pt x="0" y="1544"/>
                    <a:pt x="1453" y="2209"/>
                  </a:cubicBezTo>
                  <a:cubicBezTo>
                    <a:pt x="3256" y="3038"/>
                    <a:pt x="6628" y="4021"/>
                    <a:pt x="6421" y="6019"/>
                  </a:cubicBezTo>
                  <a:cubicBezTo>
                    <a:pt x="6093" y="9125"/>
                    <a:pt x="1295" y="9561"/>
                    <a:pt x="1295" y="9561"/>
                  </a:cubicBezTo>
                  <a:cubicBezTo>
                    <a:pt x="1295" y="9561"/>
                    <a:pt x="1486" y="14981"/>
                    <a:pt x="2940" y="15504"/>
                  </a:cubicBezTo>
                  <a:cubicBezTo>
                    <a:pt x="2940" y="15504"/>
                    <a:pt x="11965" y="11484"/>
                    <a:pt x="9526" y="4871"/>
                  </a:cubicBezTo>
                  <a:cubicBezTo>
                    <a:pt x="7731" y="1"/>
                    <a:pt x="1152" y="1893"/>
                    <a:pt x="1012" y="1111"/>
                  </a:cubicBezTo>
                  <a:cubicBezTo>
                    <a:pt x="888" y="402"/>
                    <a:pt x="1199" y="105"/>
                    <a:pt x="1091" y="105"/>
                  </a:cubicBezTo>
                  <a:close/>
                </a:path>
              </a:pathLst>
            </a:custGeom>
            <a:solidFill>
              <a:srgbClr val="E6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20;p50"/>
            <p:cNvSpPr/>
            <p:nvPr/>
          </p:nvSpPr>
          <p:spPr>
            <a:xfrm>
              <a:off x="721325" y="3038423"/>
              <a:ext cx="429682" cy="637263"/>
            </a:xfrm>
            <a:custGeom>
              <a:avLst/>
              <a:gdLst/>
              <a:ahLst/>
              <a:cxnLst/>
              <a:rect l="l" t="t" r="r" b="b"/>
              <a:pathLst>
                <a:path w="11335" h="16811" extrusionOk="0">
                  <a:moveTo>
                    <a:pt x="6104" y="1"/>
                  </a:moveTo>
                  <a:cubicBezTo>
                    <a:pt x="6084" y="1"/>
                    <a:pt x="6065" y="2"/>
                    <a:pt x="6046" y="4"/>
                  </a:cubicBezTo>
                  <a:cubicBezTo>
                    <a:pt x="5429" y="79"/>
                    <a:pt x="6046" y="4"/>
                    <a:pt x="6332" y="904"/>
                  </a:cubicBezTo>
                  <a:cubicBezTo>
                    <a:pt x="6573" y="1664"/>
                    <a:pt x="0" y="3798"/>
                    <a:pt x="667" y="8947"/>
                  </a:cubicBezTo>
                  <a:cubicBezTo>
                    <a:pt x="1574" y="15933"/>
                    <a:pt x="10258" y="16810"/>
                    <a:pt x="10258" y="16810"/>
                  </a:cubicBezTo>
                  <a:cubicBezTo>
                    <a:pt x="11304" y="15674"/>
                    <a:pt x="11334" y="11748"/>
                    <a:pt x="11334" y="11748"/>
                  </a:cubicBezTo>
                  <a:cubicBezTo>
                    <a:pt x="11334" y="11748"/>
                    <a:pt x="6020" y="10942"/>
                    <a:pt x="4288" y="8341"/>
                  </a:cubicBezTo>
                  <a:cubicBezTo>
                    <a:pt x="3178" y="6670"/>
                    <a:pt x="5236" y="3652"/>
                    <a:pt x="6452" y="2082"/>
                  </a:cubicBezTo>
                  <a:cubicBezTo>
                    <a:pt x="7398" y="861"/>
                    <a:pt x="6651" y="1"/>
                    <a:pt x="6104" y="1"/>
                  </a:cubicBezTo>
                  <a:close/>
                </a:path>
              </a:pathLst>
            </a:custGeom>
            <a:solidFill>
              <a:srgbClr val="E6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21;p50"/>
            <p:cNvSpPr/>
            <p:nvPr/>
          </p:nvSpPr>
          <p:spPr>
            <a:xfrm>
              <a:off x="974046" y="3430789"/>
              <a:ext cx="503374" cy="628999"/>
            </a:xfrm>
            <a:custGeom>
              <a:avLst/>
              <a:gdLst/>
              <a:ahLst/>
              <a:cxnLst/>
              <a:rect l="l" t="t" r="r" b="b"/>
              <a:pathLst>
                <a:path w="13279" h="16593" extrusionOk="0">
                  <a:moveTo>
                    <a:pt x="8544" y="1"/>
                  </a:moveTo>
                  <a:cubicBezTo>
                    <a:pt x="7926" y="1"/>
                    <a:pt x="7535" y="158"/>
                    <a:pt x="7535" y="158"/>
                  </a:cubicBezTo>
                  <a:cubicBezTo>
                    <a:pt x="7535" y="158"/>
                    <a:pt x="8202" y="1984"/>
                    <a:pt x="7919" y="2409"/>
                  </a:cubicBezTo>
                  <a:cubicBezTo>
                    <a:pt x="7730" y="2694"/>
                    <a:pt x="7485" y="2810"/>
                    <a:pt x="7213" y="2810"/>
                  </a:cubicBezTo>
                  <a:cubicBezTo>
                    <a:pt x="6046" y="2810"/>
                    <a:pt x="4370" y="686"/>
                    <a:pt x="4370" y="686"/>
                  </a:cubicBezTo>
                  <a:cubicBezTo>
                    <a:pt x="4370" y="686"/>
                    <a:pt x="753" y="912"/>
                    <a:pt x="376" y="1856"/>
                  </a:cubicBezTo>
                  <a:cubicBezTo>
                    <a:pt x="0" y="2801"/>
                    <a:pt x="3230" y="15411"/>
                    <a:pt x="3508" y="16355"/>
                  </a:cubicBezTo>
                  <a:cubicBezTo>
                    <a:pt x="3558" y="16523"/>
                    <a:pt x="3877" y="16592"/>
                    <a:pt x="4370" y="16592"/>
                  </a:cubicBezTo>
                  <a:cubicBezTo>
                    <a:pt x="6578" y="16592"/>
                    <a:pt x="12271" y="15211"/>
                    <a:pt x="12868" y="15211"/>
                  </a:cubicBezTo>
                  <a:cubicBezTo>
                    <a:pt x="12885" y="15211"/>
                    <a:pt x="12898" y="15212"/>
                    <a:pt x="12907" y="15215"/>
                  </a:cubicBezTo>
                  <a:cubicBezTo>
                    <a:pt x="12908" y="15215"/>
                    <a:pt x="12910" y="15215"/>
                    <a:pt x="12911" y="15215"/>
                  </a:cubicBezTo>
                  <a:cubicBezTo>
                    <a:pt x="13279" y="15215"/>
                    <a:pt x="13173" y="2520"/>
                    <a:pt x="11149" y="957"/>
                  </a:cubicBezTo>
                  <a:cubicBezTo>
                    <a:pt x="10151" y="186"/>
                    <a:pt x="9214" y="1"/>
                    <a:pt x="85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22;p50"/>
            <p:cNvSpPr/>
            <p:nvPr/>
          </p:nvSpPr>
          <p:spPr>
            <a:xfrm>
              <a:off x="1104443" y="3957570"/>
              <a:ext cx="523161" cy="369295"/>
            </a:xfrm>
            <a:custGeom>
              <a:avLst/>
              <a:gdLst/>
              <a:ahLst/>
              <a:cxnLst/>
              <a:rect l="l" t="t" r="r" b="b"/>
              <a:pathLst>
                <a:path w="13801" h="9742" extrusionOk="0">
                  <a:moveTo>
                    <a:pt x="9602" y="1"/>
                  </a:moveTo>
                  <a:cubicBezTo>
                    <a:pt x="9602" y="1"/>
                    <a:pt x="410" y="1265"/>
                    <a:pt x="0" y="2225"/>
                  </a:cubicBezTo>
                  <a:cubicBezTo>
                    <a:pt x="0" y="2225"/>
                    <a:pt x="1513" y="7483"/>
                    <a:pt x="1924" y="9474"/>
                  </a:cubicBezTo>
                  <a:cubicBezTo>
                    <a:pt x="1963" y="9670"/>
                    <a:pt x="2323" y="9742"/>
                    <a:pt x="2827" y="9742"/>
                  </a:cubicBezTo>
                  <a:cubicBezTo>
                    <a:pt x="4180" y="9742"/>
                    <a:pt x="6569" y="9226"/>
                    <a:pt x="6569" y="9226"/>
                  </a:cubicBezTo>
                  <a:lnTo>
                    <a:pt x="6723" y="3437"/>
                  </a:lnTo>
                  <a:cubicBezTo>
                    <a:pt x="6723" y="3437"/>
                    <a:pt x="10235" y="6132"/>
                    <a:pt x="10596" y="6561"/>
                  </a:cubicBezTo>
                  <a:cubicBezTo>
                    <a:pt x="10616" y="6585"/>
                    <a:pt x="10645" y="6597"/>
                    <a:pt x="10681" y="6597"/>
                  </a:cubicBezTo>
                  <a:cubicBezTo>
                    <a:pt x="11272" y="6597"/>
                    <a:pt x="13801" y="3420"/>
                    <a:pt x="13396" y="3132"/>
                  </a:cubicBezTo>
                  <a:cubicBezTo>
                    <a:pt x="12971" y="2824"/>
                    <a:pt x="9602" y="1"/>
                    <a:pt x="9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23;p50"/>
            <p:cNvSpPr/>
            <p:nvPr/>
          </p:nvSpPr>
          <p:spPr>
            <a:xfrm>
              <a:off x="1172523" y="3296108"/>
              <a:ext cx="65504" cy="89310"/>
            </a:xfrm>
            <a:custGeom>
              <a:avLst/>
              <a:gdLst/>
              <a:ahLst/>
              <a:cxnLst/>
              <a:rect l="l" t="t" r="r" b="b"/>
              <a:pathLst>
                <a:path w="1728" h="2356" extrusionOk="0">
                  <a:moveTo>
                    <a:pt x="915" y="0"/>
                  </a:moveTo>
                  <a:cubicBezTo>
                    <a:pt x="771" y="0"/>
                    <a:pt x="585" y="61"/>
                    <a:pt x="346" y="196"/>
                  </a:cubicBezTo>
                  <a:cubicBezTo>
                    <a:pt x="7" y="388"/>
                    <a:pt x="0" y="2355"/>
                    <a:pt x="812" y="2355"/>
                  </a:cubicBezTo>
                  <a:cubicBezTo>
                    <a:pt x="828" y="2355"/>
                    <a:pt x="845" y="2354"/>
                    <a:pt x="862" y="2353"/>
                  </a:cubicBezTo>
                  <a:cubicBezTo>
                    <a:pt x="1727" y="2270"/>
                    <a:pt x="1392" y="746"/>
                    <a:pt x="1392" y="746"/>
                  </a:cubicBezTo>
                  <a:cubicBezTo>
                    <a:pt x="1348" y="292"/>
                    <a:pt x="1230" y="0"/>
                    <a:pt x="915" y="0"/>
                  </a:cubicBezTo>
                  <a:close/>
                </a:path>
              </a:pathLst>
            </a:custGeom>
            <a:solidFill>
              <a:srgbClr val="E6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824;p50"/>
            <p:cNvSpPr/>
            <p:nvPr/>
          </p:nvSpPr>
          <p:spPr>
            <a:xfrm>
              <a:off x="1129537" y="3272758"/>
              <a:ext cx="107695" cy="126725"/>
            </a:xfrm>
            <a:custGeom>
              <a:avLst/>
              <a:gdLst/>
              <a:ahLst/>
              <a:cxnLst/>
              <a:rect l="l" t="t" r="r" b="b"/>
              <a:pathLst>
                <a:path w="2841" h="3343" extrusionOk="0">
                  <a:moveTo>
                    <a:pt x="2593" y="0"/>
                  </a:moveTo>
                  <a:cubicBezTo>
                    <a:pt x="2312" y="0"/>
                    <a:pt x="1556" y="566"/>
                    <a:pt x="912" y="601"/>
                  </a:cubicBezTo>
                  <a:cubicBezTo>
                    <a:pt x="0" y="650"/>
                    <a:pt x="712" y="2276"/>
                    <a:pt x="945" y="2288"/>
                  </a:cubicBezTo>
                  <a:cubicBezTo>
                    <a:pt x="949" y="2288"/>
                    <a:pt x="953" y="2288"/>
                    <a:pt x="957" y="2288"/>
                  </a:cubicBezTo>
                  <a:cubicBezTo>
                    <a:pt x="1170" y="2288"/>
                    <a:pt x="802" y="1984"/>
                    <a:pt x="945" y="1629"/>
                  </a:cubicBezTo>
                  <a:cubicBezTo>
                    <a:pt x="980" y="1547"/>
                    <a:pt x="1006" y="1511"/>
                    <a:pt x="1027" y="1511"/>
                  </a:cubicBezTo>
                  <a:cubicBezTo>
                    <a:pt x="1097" y="1511"/>
                    <a:pt x="1101" y="1934"/>
                    <a:pt x="1119" y="2411"/>
                  </a:cubicBezTo>
                  <a:cubicBezTo>
                    <a:pt x="1145" y="3026"/>
                    <a:pt x="1514" y="3111"/>
                    <a:pt x="2180" y="3315"/>
                  </a:cubicBezTo>
                  <a:cubicBezTo>
                    <a:pt x="2243" y="3334"/>
                    <a:pt x="2299" y="3343"/>
                    <a:pt x="2350" y="3343"/>
                  </a:cubicBezTo>
                  <a:cubicBezTo>
                    <a:pt x="2840" y="3343"/>
                    <a:pt x="2819" y="2518"/>
                    <a:pt x="2590" y="2027"/>
                  </a:cubicBezTo>
                  <a:cubicBezTo>
                    <a:pt x="2517" y="1873"/>
                    <a:pt x="2443" y="1814"/>
                    <a:pt x="2367" y="1814"/>
                  </a:cubicBezTo>
                  <a:cubicBezTo>
                    <a:pt x="2178" y="1814"/>
                    <a:pt x="1972" y="2172"/>
                    <a:pt x="1710" y="2314"/>
                  </a:cubicBezTo>
                  <a:cubicBezTo>
                    <a:pt x="1657" y="2341"/>
                    <a:pt x="1612" y="2354"/>
                    <a:pt x="1574" y="2354"/>
                  </a:cubicBezTo>
                  <a:cubicBezTo>
                    <a:pt x="1338" y="2354"/>
                    <a:pt x="1333" y="1877"/>
                    <a:pt x="1352" y="1327"/>
                  </a:cubicBezTo>
                  <a:cubicBezTo>
                    <a:pt x="1378" y="688"/>
                    <a:pt x="2432" y="1072"/>
                    <a:pt x="2658" y="368"/>
                  </a:cubicBezTo>
                  <a:cubicBezTo>
                    <a:pt x="2745" y="97"/>
                    <a:pt x="2710" y="0"/>
                    <a:pt x="2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825;p50"/>
            <p:cNvSpPr/>
            <p:nvPr/>
          </p:nvSpPr>
          <p:spPr>
            <a:xfrm>
              <a:off x="1170362" y="3378403"/>
              <a:ext cx="54246" cy="49886"/>
            </a:xfrm>
            <a:custGeom>
              <a:avLst/>
              <a:gdLst/>
              <a:ahLst/>
              <a:cxnLst/>
              <a:rect l="l" t="t" r="r" b="b"/>
              <a:pathLst>
                <a:path w="1431" h="1316" extrusionOk="0">
                  <a:moveTo>
                    <a:pt x="0" y="1"/>
                  </a:moveTo>
                  <a:lnTo>
                    <a:pt x="0" y="1"/>
                  </a:lnTo>
                  <a:cubicBezTo>
                    <a:pt x="0" y="1"/>
                    <a:pt x="94" y="844"/>
                    <a:pt x="527" y="1134"/>
                  </a:cubicBezTo>
                  <a:cubicBezTo>
                    <a:pt x="732" y="1272"/>
                    <a:pt x="951" y="1315"/>
                    <a:pt x="1119" y="1315"/>
                  </a:cubicBezTo>
                  <a:cubicBezTo>
                    <a:pt x="1307" y="1315"/>
                    <a:pt x="1431" y="1262"/>
                    <a:pt x="1397" y="1228"/>
                  </a:cubicBezTo>
                  <a:cubicBezTo>
                    <a:pt x="1333" y="1165"/>
                    <a:pt x="1133" y="630"/>
                    <a:pt x="1133" y="630"/>
                  </a:cubicBezTo>
                  <a:cubicBezTo>
                    <a:pt x="1133" y="630"/>
                    <a:pt x="636" y="501"/>
                    <a:pt x="452" y="437"/>
                  </a:cubicBezTo>
                  <a:cubicBezTo>
                    <a:pt x="264" y="374"/>
                    <a:pt x="0" y="1"/>
                    <a:pt x="0" y="1"/>
                  </a:cubicBezTo>
                  <a:close/>
                </a:path>
              </a:pathLst>
            </a:custGeom>
            <a:solidFill>
              <a:srgbClr val="E85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826;p50"/>
            <p:cNvSpPr/>
            <p:nvPr/>
          </p:nvSpPr>
          <p:spPr>
            <a:xfrm>
              <a:off x="1202317" y="4315251"/>
              <a:ext cx="129606" cy="45451"/>
            </a:xfrm>
            <a:custGeom>
              <a:avLst/>
              <a:gdLst/>
              <a:ahLst/>
              <a:cxnLst/>
              <a:rect l="l" t="t" r="r" b="b"/>
              <a:pathLst>
                <a:path w="3419" h="1199" extrusionOk="0">
                  <a:moveTo>
                    <a:pt x="3418" y="0"/>
                  </a:moveTo>
                  <a:cubicBezTo>
                    <a:pt x="3418" y="0"/>
                    <a:pt x="2477" y="170"/>
                    <a:pt x="1807" y="306"/>
                  </a:cubicBezTo>
                  <a:cubicBezTo>
                    <a:pt x="1392" y="390"/>
                    <a:pt x="797" y="406"/>
                    <a:pt x="405" y="406"/>
                  </a:cubicBezTo>
                  <a:cubicBezTo>
                    <a:pt x="165" y="406"/>
                    <a:pt x="0" y="400"/>
                    <a:pt x="0" y="400"/>
                  </a:cubicBezTo>
                  <a:lnTo>
                    <a:pt x="0" y="400"/>
                  </a:lnTo>
                  <a:cubicBezTo>
                    <a:pt x="0" y="400"/>
                    <a:pt x="140" y="1025"/>
                    <a:pt x="200" y="1126"/>
                  </a:cubicBezTo>
                  <a:cubicBezTo>
                    <a:pt x="212" y="1149"/>
                    <a:pt x="751" y="1199"/>
                    <a:pt x="1270" y="1199"/>
                  </a:cubicBezTo>
                  <a:cubicBezTo>
                    <a:pt x="1588" y="1199"/>
                    <a:pt x="1899" y="1180"/>
                    <a:pt x="2078" y="1126"/>
                  </a:cubicBezTo>
                  <a:cubicBezTo>
                    <a:pt x="2549" y="983"/>
                    <a:pt x="3219" y="836"/>
                    <a:pt x="3316" y="761"/>
                  </a:cubicBezTo>
                  <a:cubicBezTo>
                    <a:pt x="3418" y="686"/>
                    <a:pt x="3418" y="0"/>
                    <a:pt x="3418" y="0"/>
                  </a:cubicBezTo>
                  <a:close/>
                </a:path>
              </a:pathLst>
            </a:custGeom>
            <a:solidFill>
              <a:srgbClr val="E85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27;p50"/>
            <p:cNvSpPr/>
            <p:nvPr/>
          </p:nvSpPr>
          <p:spPr>
            <a:xfrm>
              <a:off x="1534641" y="4103394"/>
              <a:ext cx="103904" cy="112055"/>
            </a:xfrm>
            <a:custGeom>
              <a:avLst/>
              <a:gdLst/>
              <a:ahLst/>
              <a:cxnLst/>
              <a:rect l="l" t="t" r="r" b="b"/>
              <a:pathLst>
                <a:path w="2741" h="2956" extrusionOk="0">
                  <a:moveTo>
                    <a:pt x="2021" y="0"/>
                  </a:moveTo>
                  <a:cubicBezTo>
                    <a:pt x="2021" y="0"/>
                    <a:pt x="1694" y="587"/>
                    <a:pt x="1381" y="1024"/>
                  </a:cubicBezTo>
                  <a:cubicBezTo>
                    <a:pt x="1073" y="1456"/>
                    <a:pt x="75" y="2533"/>
                    <a:pt x="75" y="2533"/>
                  </a:cubicBezTo>
                  <a:cubicBezTo>
                    <a:pt x="0" y="2616"/>
                    <a:pt x="275" y="2955"/>
                    <a:pt x="275" y="2955"/>
                  </a:cubicBezTo>
                  <a:cubicBezTo>
                    <a:pt x="275" y="2955"/>
                    <a:pt x="1434" y="2368"/>
                    <a:pt x="1792" y="2123"/>
                  </a:cubicBezTo>
                  <a:cubicBezTo>
                    <a:pt x="2149" y="1878"/>
                    <a:pt x="2740" y="1095"/>
                    <a:pt x="2691" y="900"/>
                  </a:cubicBezTo>
                  <a:cubicBezTo>
                    <a:pt x="2643" y="704"/>
                    <a:pt x="2021" y="0"/>
                    <a:pt x="2021" y="0"/>
                  </a:cubicBezTo>
                  <a:close/>
                </a:path>
              </a:pathLst>
            </a:custGeom>
            <a:solidFill>
              <a:srgbClr val="E85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28;p50"/>
            <p:cNvSpPr/>
            <p:nvPr/>
          </p:nvSpPr>
          <p:spPr>
            <a:xfrm>
              <a:off x="1394919" y="4519148"/>
              <a:ext cx="93783" cy="79757"/>
            </a:xfrm>
            <a:custGeom>
              <a:avLst/>
              <a:gdLst/>
              <a:ahLst/>
              <a:cxnLst/>
              <a:rect l="l" t="t" r="r" b="b"/>
              <a:pathLst>
                <a:path w="2474" h="2104" extrusionOk="0">
                  <a:moveTo>
                    <a:pt x="750" y="1"/>
                  </a:moveTo>
                  <a:cubicBezTo>
                    <a:pt x="750" y="1"/>
                    <a:pt x="1" y="1021"/>
                    <a:pt x="122" y="1175"/>
                  </a:cubicBezTo>
                  <a:cubicBezTo>
                    <a:pt x="141" y="1199"/>
                    <a:pt x="162" y="1209"/>
                    <a:pt x="185" y="1209"/>
                  </a:cubicBezTo>
                  <a:cubicBezTo>
                    <a:pt x="313" y="1209"/>
                    <a:pt x="483" y="904"/>
                    <a:pt x="483" y="904"/>
                  </a:cubicBezTo>
                  <a:lnTo>
                    <a:pt x="483" y="904"/>
                  </a:lnTo>
                  <a:cubicBezTo>
                    <a:pt x="483" y="904"/>
                    <a:pt x="381" y="1649"/>
                    <a:pt x="1789" y="2014"/>
                  </a:cubicBezTo>
                  <a:cubicBezTo>
                    <a:pt x="2021" y="2075"/>
                    <a:pt x="2148" y="2104"/>
                    <a:pt x="2201" y="2104"/>
                  </a:cubicBezTo>
                  <a:cubicBezTo>
                    <a:pt x="2473" y="2104"/>
                    <a:pt x="843" y="1362"/>
                    <a:pt x="1315" y="286"/>
                  </a:cubicBezTo>
                  <a:lnTo>
                    <a:pt x="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29;p50"/>
            <p:cNvSpPr/>
            <p:nvPr/>
          </p:nvSpPr>
          <p:spPr>
            <a:xfrm>
              <a:off x="1124382" y="4661106"/>
              <a:ext cx="123882" cy="64556"/>
            </a:xfrm>
            <a:custGeom>
              <a:avLst/>
              <a:gdLst/>
              <a:ahLst/>
              <a:cxnLst/>
              <a:rect l="l" t="t" r="r" b="b"/>
              <a:pathLst>
                <a:path w="3268" h="1703" extrusionOk="0">
                  <a:moveTo>
                    <a:pt x="483" y="0"/>
                  </a:moveTo>
                  <a:cubicBezTo>
                    <a:pt x="483" y="0"/>
                    <a:pt x="1" y="1175"/>
                    <a:pt x="159" y="1292"/>
                  </a:cubicBezTo>
                  <a:cubicBezTo>
                    <a:pt x="177" y="1306"/>
                    <a:pt x="194" y="1312"/>
                    <a:pt x="211" y="1312"/>
                  </a:cubicBezTo>
                  <a:cubicBezTo>
                    <a:pt x="341" y="1312"/>
                    <a:pt x="442" y="945"/>
                    <a:pt x="442" y="945"/>
                  </a:cubicBezTo>
                  <a:cubicBezTo>
                    <a:pt x="442" y="945"/>
                    <a:pt x="525" y="1690"/>
                    <a:pt x="1978" y="1702"/>
                  </a:cubicBezTo>
                  <a:cubicBezTo>
                    <a:pt x="2026" y="1703"/>
                    <a:pt x="2069" y="1703"/>
                    <a:pt x="2109" y="1703"/>
                  </a:cubicBezTo>
                  <a:cubicBezTo>
                    <a:pt x="3267" y="1703"/>
                    <a:pt x="871" y="1483"/>
                    <a:pt x="1097" y="144"/>
                  </a:cubicBezTo>
                  <a:lnTo>
                    <a:pt x="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30;p50"/>
            <p:cNvSpPr/>
            <p:nvPr/>
          </p:nvSpPr>
          <p:spPr>
            <a:xfrm>
              <a:off x="969876" y="3458612"/>
              <a:ext cx="286277" cy="739992"/>
            </a:xfrm>
            <a:custGeom>
              <a:avLst/>
              <a:gdLst/>
              <a:ahLst/>
              <a:cxnLst/>
              <a:rect l="l" t="t" r="r" b="b"/>
              <a:pathLst>
                <a:path w="7552" h="19521" extrusionOk="0">
                  <a:moveTo>
                    <a:pt x="3528" y="1"/>
                  </a:moveTo>
                  <a:cubicBezTo>
                    <a:pt x="3420" y="1"/>
                    <a:pt x="932" y="19"/>
                    <a:pt x="472" y="1691"/>
                  </a:cubicBezTo>
                  <a:cubicBezTo>
                    <a:pt x="1" y="3396"/>
                    <a:pt x="2237" y="10174"/>
                    <a:pt x="2541" y="11899"/>
                  </a:cubicBezTo>
                  <a:cubicBezTo>
                    <a:pt x="2847" y="13619"/>
                    <a:pt x="3295" y="19521"/>
                    <a:pt x="3295" y="19521"/>
                  </a:cubicBezTo>
                  <a:cubicBezTo>
                    <a:pt x="3295" y="19521"/>
                    <a:pt x="5666" y="19156"/>
                    <a:pt x="6606" y="17992"/>
                  </a:cubicBezTo>
                  <a:cubicBezTo>
                    <a:pt x="7551" y="16829"/>
                    <a:pt x="5771" y="13077"/>
                    <a:pt x="5222" y="7992"/>
                  </a:cubicBezTo>
                  <a:cubicBezTo>
                    <a:pt x="4672" y="2906"/>
                    <a:pt x="3531" y="1"/>
                    <a:pt x="3531" y="1"/>
                  </a:cubicBezTo>
                  <a:cubicBezTo>
                    <a:pt x="3531" y="1"/>
                    <a:pt x="3530" y="1"/>
                    <a:pt x="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31;p50"/>
            <p:cNvSpPr/>
            <p:nvPr/>
          </p:nvSpPr>
          <p:spPr>
            <a:xfrm>
              <a:off x="1129310" y="3237316"/>
              <a:ext cx="67741" cy="84837"/>
            </a:xfrm>
            <a:custGeom>
              <a:avLst/>
              <a:gdLst/>
              <a:ahLst/>
              <a:cxnLst/>
              <a:rect l="l" t="t" r="r" b="b"/>
              <a:pathLst>
                <a:path w="1787" h="2238" extrusionOk="0">
                  <a:moveTo>
                    <a:pt x="67" y="0"/>
                  </a:moveTo>
                  <a:cubicBezTo>
                    <a:pt x="0" y="0"/>
                    <a:pt x="392" y="2237"/>
                    <a:pt x="474" y="2237"/>
                  </a:cubicBezTo>
                  <a:cubicBezTo>
                    <a:pt x="475" y="2237"/>
                    <a:pt x="476" y="2237"/>
                    <a:pt x="477" y="2236"/>
                  </a:cubicBezTo>
                  <a:cubicBezTo>
                    <a:pt x="557" y="2176"/>
                    <a:pt x="1787" y="1273"/>
                    <a:pt x="1787" y="1273"/>
                  </a:cubicBezTo>
                  <a:cubicBezTo>
                    <a:pt x="1787" y="1273"/>
                    <a:pt x="135"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32;p50"/>
            <p:cNvSpPr/>
            <p:nvPr/>
          </p:nvSpPr>
          <p:spPr>
            <a:xfrm>
              <a:off x="1100880" y="3222192"/>
              <a:ext cx="30970" cy="28582"/>
            </a:xfrm>
            <a:custGeom>
              <a:avLst/>
              <a:gdLst/>
              <a:ahLst/>
              <a:cxnLst/>
              <a:rect l="l" t="t" r="r" b="b"/>
              <a:pathLst>
                <a:path w="817" h="754" extrusionOk="0">
                  <a:moveTo>
                    <a:pt x="300" y="0"/>
                  </a:moveTo>
                  <a:cubicBezTo>
                    <a:pt x="197" y="0"/>
                    <a:pt x="121" y="19"/>
                    <a:pt x="121" y="19"/>
                  </a:cubicBezTo>
                  <a:lnTo>
                    <a:pt x="143" y="177"/>
                  </a:lnTo>
                  <a:cubicBezTo>
                    <a:pt x="219" y="152"/>
                    <a:pt x="287" y="141"/>
                    <a:pt x="349" y="141"/>
                  </a:cubicBezTo>
                  <a:cubicBezTo>
                    <a:pt x="627" y="141"/>
                    <a:pt x="768" y="350"/>
                    <a:pt x="768" y="350"/>
                  </a:cubicBezTo>
                  <a:cubicBezTo>
                    <a:pt x="655" y="234"/>
                    <a:pt x="531" y="196"/>
                    <a:pt x="416" y="196"/>
                  </a:cubicBezTo>
                  <a:cubicBezTo>
                    <a:pt x="190" y="196"/>
                    <a:pt x="0" y="347"/>
                    <a:pt x="0" y="347"/>
                  </a:cubicBezTo>
                  <a:lnTo>
                    <a:pt x="61" y="493"/>
                  </a:lnTo>
                  <a:cubicBezTo>
                    <a:pt x="188" y="344"/>
                    <a:pt x="329" y="301"/>
                    <a:pt x="449" y="301"/>
                  </a:cubicBezTo>
                  <a:cubicBezTo>
                    <a:pt x="617" y="301"/>
                    <a:pt x="746" y="385"/>
                    <a:pt x="746" y="385"/>
                  </a:cubicBezTo>
                  <a:cubicBezTo>
                    <a:pt x="685" y="360"/>
                    <a:pt x="628" y="350"/>
                    <a:pt x="575" y="350"/>
                  </a:cubicBezTo>
                  <a:cubicBezTo>
                    <a:pt x="290" y="350"/>
                    <a:pt x="113" y="644"/>
                    <a:pt x="113" y="644"/>
                  </a:cubicBezTo>
                  <a:lnTo>
                    <a:pt x="223" y="753"/>
                  </a:lnTo>
                  <a:cubicBezTo>
                    <a:pt x="320" y="430"/>
                    <a:pt x="817" y="399"/>
                    <a:pt x="817" y="399"/>
                  </a:cubicBezTo>
                  <a:cubicBezTo>
                    <a:pt x="754" y="61"/>
                    <a:pt x="484"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33;p50"/>
            <p:cNvSpPr/>
            <p:nvPr/>
          </p:nvSpPr>
          <p:spPr>
            <a:xfrm>
              <a:off x="797251" y="3363733"/>
              <a:ext cx="308681" cy="312775"/>
            </a:xfrm>
            <a:custGeom>
              <a:avLst/>
              <a:gdLst/>
              <a:ahLst/>
              <a:cxnLst/>
              <a:rect l="l" t="t" r="r" b="b"/>
              <a:pathLst>
                <a:path w="8143" h="8251" extrusionOk="0">
                  <a:moveTo>
                    <a:pt x="2737" y="0"/>
                  </a:moveTo>
                  <a:cubicBezTo>
                    <a:pt x="2737" y="0"/>
                    <a:pt x="0" y="3885"/>
                    <a:pt x="61" y="4694"/>
                  </a:cubicBezTo>
                  <a:cubicBezTo>
                    <a:pt x="125" y="5499"/>
                    <a:pt x="5797" y="8221"/>
                    <a:pt x="6403" y="8251"/>
                  </a:cubicBezTo>
                  <a:cubicBezTo>
                    <a:pt x="6405" y="8251"/>
                    <a:pt x="6406" y="8251"/>
                    <a:pt x="6408" y="8251"/>
                  </a:cubicBezTo>
                  <a:cubicBezTo>
                    <a:pt x="7010" y="8251"/>
                    <a:pt x="8142" y="2845"/>
                    <a:pt x="8085" y="2504"/>
                  </a:cubicBezTo>
                  <a:cubicBezTo>
                    <a:pt x="8029" y="2165"/>
                    <a:pt x="4024" y="663"/>
                    <a:pt x="2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34;p50"/>
            <p:cNvSpPr/>
            <p:nvPr/>
          </p:nvSpPr>
          <p:spPr>
            <a:xfrm>
              <a:off x="1289084" y="3424345"/>
              <a:ext cx="279682" cy="616755"/>
            </a:xfrm>
            <a:custGeom>
              <a:avLst/>
              <a:gdLst/>
              <a:ahLst/>
              <a:cxnLst/>
              <a:rect l="l" t="t" r="r" b="b"/>
              <a:pathLst>
                <a:path w="7378" h="16270" extrusionOk="0">
                  <a:moveTo>
                    <a:pt x="1645" y="1"/>
                  </a:moveTo>
                  <a:cubicBezTo>
                    <a:pt x="972" y="1"/>
                    <a:pt x="361" y="100"/>
                    <a:pt x="0" y="102"/>
                  </a:cubicBezTo>
                  <a:cubicBezTo>
                    <a:pt x="0" y="102"/>
                    <a:pt x="2217" y="385"/>
                    <a:pt x="2921" y="3231"/>
                  </a:cubicBezTo>
                  <a:cubicBezTo>
                    <a:pt x="3625" y="6076"/>
                    <a:pt x="4099" y="14237"/>
                    <a:pt x="4769" y="14895"/>
                  </a:cubicBezTo>
                  <a:cubicBezTo>
                    <a:pt x="5435" y="15550"/>
                    <a:pt x="7377" y="16269"/>
                    <a:pt x="7377" y="16269"/>
                  </a:cubicBezTo>
                  <a:cubicBezTo>
                    <a:pt x="7377" y="16269"/>
                    <a:pt x="5977" y="13924"/>
                    <a:pt x="5808" y="12803"/>
                  </a:cubicBezTo>
                  <a:cubicBezTo>
                    <a:pt x="5643" y="11677"/>
                    <a:pt x="5439" y="4168"/>
                    <a:pt x="4769" y="2026"/>
                  </a:cubicBezTo>
                  <a:cubicBezTo>
                    <a:pt x="4230" y="312"/>
                    <a:pt x="2840"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35;p50"/>
            <p:cNvSpPr/>
            <p:nvPr/>
          </p:nvSpPr>
          <p:spPr>
            <a:xfrm>
              <a:off x="1299774" y="3345765"/>
              <a:ext cx="318954" cy="270432"/>
            </a:xfrm>
            <a:custGeom>
              <a:avLst/>
              <a:gdLst/>
              <a:ahLst/>
              <a:cxnLst/>
              <a:rect l="l" t="t" r="r" b="b"/>
              <a:pathLst>
                <a:path w="8414" h="7134" extrusionOk="0">
                  <a:moveTo>
                    <a:pt x="5085" y="0"/>
                  </a:moveTo>
                  <a:cubicBezTo>
                    <a:pt x="4539" y="711"/>
                    <a:pt x="0" y="2161"/>
                    <a:pt x="0" y="2161"/>
                  </a:cubicBezTo>
                  <a:cubicBezTo>
                    <a:pt x="3700" y="2729"/>
                    <a:pt x="4487" y="7133"/>
                    <a:pt x="4487" y="7133"/>
                  </a:cubicBezTo>
                  <a:cubicBezTo>
                    <a:pt x="5085" y="6775"/>
                    <a:pt x="8413" y="4528"/>
                    <a:pt x="8288" y="3294"/>
                  </a:cubicBezTo>
                  <a:cubicBezTo>
                    <a:pt x="8165" y="2055"/>
                    <a:pt x="5085" y="0"/>
                    <a:pt x="5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36;p50"/>
            <p:cNvSpPr/>
            <p:nvPr/>
          </p:nvSpPr>
          <p:spPr>
            <a:xfrm>
              <a:off x="1011004" y="3473168"/>
              <a:ext cx="81766" cy="166679"/>
            </a:xfrm>
            <a:custGeom>
              <a:avLst/>
              <a:gdLst/>
              <a:ahLst/>
              <a:cxnLst/>
              <a:rect l="l" t="t" r="r" b="b"/>
              <a:pathLst>
                <a:path w="2157" h="4397" extrusionOk="0">
                  <a:moveTo>
                    <a:pt x="1411" y="1"/>
                  </a:moveTo>
                  <a:cubicBezTo>
                    <a:pt x="1407" y="38"/>
                    <a:pt x="738" y="3489"/>
                    <a:pt x="136" y="4182"/>
                  </a:cubicBezTo>
                  <a:cubicBezTo>
                    <a:pt x="0" y="4340"/>
                    <a:pt x="0" y="4340"/>
                    <a:pt x="15" y="4370"/>
                  </a:cubicBezTo>
                  <a:lnTo>
                    <a:pt x="56" y="4396"/>
                  </a:lnTo>
                  <a:cubicBezTo>
                    <a:pt x="146" y="4393"/>
                    <a:pt x="1727" y="2579"/>
                    <a:pt x="2156" y="1521"/>
                  </a:cubicBezTo>
                  <a:lnTo>
                    <a:pt x="2078" y="1491"/>
                  </a:lnTo>
                  <a:cubicBezTo>
                    <a:pt x="1765" y="2255"/>
                    <a:pt x="914" y="3320"/>
                    <a:pt x="410" y="3900"/>
                  </a:cubicBezTo>
                  <a:cubicBezTo>
                    <a:pt x="959" y="2805"/>
                    <a:pt x="1475" y="143"/>
                    <a:pt x="1498" y="20"/>
                  </a:cubicBezTo>
                  <a:lnTo>
                    <a:pt x="1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37;p50"/>
            <p:cNvSpPr/>
            <p:nvPr/>
          </p:nvSpPr>
          <p:spPr>
            <a:xfrm>
              <a:off x="1361827" y="3422942"/>
              <a:ext cx="109628" cy="170963"/>
            </a:xfrm>
            <a:custGeom>
              <a:avLst/>
              <a:gdLst/>
              <a:ahLst/>
              <a:cxnLst/>
              <a:rect l="l" t="t" r="r" b="b"/>
              <a:pathLst>
                <a:path w="2892" h="4510" extrusionOk="0">
                  <a:moveTo>
                    <a:pt x="34" y="0"/>
                  </a:moveTo>
                  <a:lnTo>
                    <a:pt x="1" y="75"/>
                  </a:lnTo>
                  <a:cubicBezTo>
                    <a:pt x="20" y="87"/>
                    <a:pt x="2101" y="1122"/>
                    <a:pt x="2805" y="4510"/>
                  </a:cubicBezTo>
                  <a:lnTo>
                    <a:pt x="2892" y="4491"/>
                  </a:lnTo>
                  <a:cubicBezTo>
                    <a:pt x="2176" y="1065"/>
                    <a:pt x="57" y="8"/>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38;p50"/>
            <p:cNvSpPr/>
            <p:nvPr/>
          </p:nvSpPr>
          <p:spPr>
            <a:xfrm>
              <a:off x="1485401" y="3365173"/>
              <a:ext cx="103033" cy="108908"/>
            </a:xfrm>
            <a:custGeom>
              <a:avLst/>
              <a:gdLst/>
              <a:ahLst/>
              <a:cxnLst/>
              <a:rect l="l" t="t" r="r" b="b"/>
              <a:pathLst>
                <a:path w="2718" h="2873" extrusionOk="0">
                  <a:moveTo>
                    <a:pt x="7" y="0"/>
                  </a:moveTo>
                  <a:lnTo>
                    <a:pt x="0" y="83"/>
                  </a:lnTo>
                  <a:cubicBezTo>
                    <a:pt x="4" y="86"/>
                    <a:pt x="422" y="124"/>
                    <a:pt x="952" y="485"/>
                  </a:cubicBezTo>
                  <a:cubicBezTo>
                    <a:pt x="1446" y="821"/>
                    <a:pt x="2138" y="1505"/>
                    <a:pt x="2635" y="2872"/>
                  </a:cubicBezTo>
                  <a:lnTo>
                    <a:pt x="2718" y="2841"/>
                  </a:lnTo>
                  <a:cubicBezTo>
                    <a:pt x="2210" y="1457"/>
                    <a:pt x="1503" y="756"/>
                    <a:pt x="1001" y="414"/>
                  </a:cubicBezTo>
                  <a:cubicBezTo>
                    <a:pt x="452" y="41"/>
                    <a:pt x="26" y="0"/>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39;p50"/>
            <p:cNvSpPr/>
            <p:nvPr/>
          </p:nvSpPr>
          <p:spPr>
            <a:xfrm>
              <a:off x="813247" y="3385984"/>
              <a:ext cx="100455" cy="147005"/>
            </a:xfrm>
            <a:custGeom>
              <a:avLst/>
              <a:gdLst/>
              <a:ahLst/>
              <a:cxnLst/>
              <a:rect l="l" t="t" r="r" b="b"/>
              <a:pathLst>
                <a:path w="2650" h="3878" extrusionOk="0">
                  <a:moveTo>
                    <a:pt x="2571" y="1"/>
                  </a:moveTo>
                  <a:cubicBezTo>
                    <a:pt x="2123" y="965"/>
                    <a:pt x="23" y="3798"/>
                    <a:pt x="0" y="3825"/>
                  </a:cubicBezTo>
                  <a:lnTo>
                    <a:pt x="71" y="3878"/>
                  </a:lnTo>
                  <a:cubicBezTo>
                    <a:pt x="90" y="3847"/>
                    <a:pt x="2198" y="1005"/>
                    <a:pt x="2650" y="34"/>
                  </a:cubicBezTo>
                  <a:lnTo>
                    <a:pt x="2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40;p50"/>
            <p:cNvSpPr/>
            <p:nvPr/>
          </p:nvSpPr>
          <p:spPr>
            <a:xfrm>
              <a:off x="1149665" y="3441478"/>
              <a:ext cx="155004" cy="116035"/>
            </a:xfrm>
            <a:custGeom>
              <a:avLst/>
              <a:gdLst/>
              <a:ahLst/>
              <a:cxnLst/>
              <a:rect l="l" t="t" r="r" b="b"/>
              <a:pathLst>
                <a:path w="4089" h="3061" extrusionOk="0">
                  <a:moveTo>
                    <a:pt x="3539" y="1"/>
                  </a:moveTo>
                  <a:lnTo>
                    <a:pt x="3456" y="27"/>
                  </a:lnTo>
                  <a:cubicBezTo>
                    <a:pt x="3460" y="46"/>
                    <a:pt x="3994" y="1890"/>
                    <a:pt x="3444" y="2651"/>
                  </a:cubicBezTo>
                  <a:cubicBezTo>
                    <a:pt x="3298" y="2854"/>
                    <a:pt x="3083" y="2963"/>
                    <a:pt x="2801" y="2974"/>
                  </a:cubicBezTo>
                  <a:lnTo>
                    <a:pt x="2741" y="2974"/>
                  </a:lnTo>
                  <a:cubicBezTo>
                    <a:pt x="1254" y="2974"/>
                    <a:pt x="84" y="1111"/>
                    <a:pt x="72" y="1089"/>
                  </a:cubicBezTo>
                  <a:lnTo>
                    <a:pt x="1" y="1137"/>
                  </a:lnTo>
                  <a:cubicBezTo>
                    <a:pt x="11" y="1156"/>
                    <a:pt x="1205" y="3061"/>
                    <a:pt x="2741" y="3061"/>
                  </a:cubicBezTo>
                  <a:lnTo>
                    <a:pt x="2805" y="3061"/>
                  </a:lnTo>
                  <a:cubicBezTo>
                    <a:pt x="3114" y="3050"/>
                    <a:pt x="3350" y="2929"/>
                    <a:pt x="3517" y="2699"/>
                  </a:cubicBezTo>
                  <a:cubicBezTo>
                    <a:pt x="4088" y="1905"/>
                    <a:pt x="3562" y="80"/>
                    <a:pt x="3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41;p50"/>
            <p:cNvSpPr/>
            <p:nvPr/>
          </p:nvSpPr>
          <p:spPr>
            <a:xfrm>
              <a:off x="1221308" y="3877360"/>
              <a:ext cx="212358" cy="77824"/>
            </a:xfrm>
            <a:custGeom>
              <a:avLst/>
              <a:gdLst/>
              <a:ahLst/>
              <a:cxnLst/>
              <a:rect l="l" t="t" r="r" b="b"/>
              <a:pathLst>
                <a:path w="5602" h="2053" extrusionOk="0">
                  <a:moveTo>
                    <a:pt x="4698" y="1"/>
                  </a:moveTo>
                  <a:cubicBezTo>
                    <a:pt x="4521" y="50"/>
                    <a:pt x="411" y="1224"/>
                    <a:pt x="23" y="1747"/>
                  </a:cubicBezTo>
                  <a:cubicBezTo>
                    <a:pt x="0" y="1778"/>
                    <a:pt x="0" y="1815"/>
                    <a:pt x="19" y="1846"/>
                  </a:cubicBezTo>
                  <a:cubicBezTo>
                    <a:pt x="109" y="1985"/>
                    <a:pt x="870" y="2052"/>
                    <a:pt x="1788" y="2052"/>
                  </a:cubicBezTo>
                  <a:cubicBezTo>
                    <a:pt x="2789" y="2052"/>
                    <a:pt x="3983" y="1973"/>
                    <a:pt x="4705" y="1815"/>
                  </a:cubicBezTo>
                  <a:cubicBezTo>
                    <a:pt x="5263" y="1691"/>
                    <a:pt x="5548" y="1540"/>
                    <a:pt x="5579" y="1344"/>
                  </a:cubicBezTo>
                  <a:cubicBezTo>
                    <a:pt x="5601" y="1194"/>
                    <a:pt x="5461" y="1036"/>
                    <a:pt x="5160" y="870"/>
                  </a:cubicBezTo>
                  <a:lnTo>
                    <a:pt x="5119" y="946"/>
                  </a:lnTo>
                  <a:cubicBezTo>
                    <a:pt x="5383" y="1092"/>
                    <a:pt x="5511" y="1228"/>
                    <a:pt x="5492" y="1337"/>
                  </a:cubicBezTo>
                  <a:cubicBezTo>
                    <a:pt x="5469" y="1450"/>
                    <a:pt x="5270" y="1665"/>
                    <a:pt x="4151" y="1823"/>
                  </a:cubicBezTo>
                  <a:cubicBezTo>
                    <a:pt x="3501" y="1913"/>
                    <a:pt x="2658" y="1968"/>
                    <a:pt x="1846" y="1968"/>
                  </a:cubicBezTo>
                  <a:cubicBezTo>
                    <a:pt x="1747" y="1968"/>
                    <a:pt x="1648" y="1967"/>
                    <a:pt x="1551" y="1966"/>
                  </a:cubicBezTo>
                  <a:cubicBezTo>
                    <a:pt x="534" y="1950"/>
                    <a:pt x="121" y="1856"/>
                    <a:pt x="94" y="1800"/>
                  </a:cubicBezTo>
                  <a:cubicBezTo>
                    <a:pt x="463" y="1299"/>
                    <a:pt x="4679" y="95"/>
                    <a:pt x="4721" y="84"/>
                  </a:cubicBezTo>
                  <a:lnTo>
                    <a:pt x="46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42;p50"/>
            <p:cNvSpPr/>
            <p:nvPr/>
          </p:nvSpPr>
          <p:spPr>
            <a:xfrm>
              <a:off x="1306597" y="4050439"/>
              <a:ext cx="93518" cy="32714"/>
            </a:xfrm>
            <a:custGeom>
              <a:avLst/>
              <a:gdLst/>
              <a:ahLst/>
              <a:cxnLst/>
              <a:rect l="l" t="t" r="r" b="b"/>
              <a:pathLst>
                <a:path w="2467" h="863" extrusionOk="0">
                  <a:moveTo>
                    <a:pt x="2410" y="1"/>
                  </a:moveTo>
                  <a:cubicBezTo>
                    <a:pt x="1619" y="680"/>
                    <a:pt x="723" y="776"/>
                    <a:pt x="284" y="776"/>
                  </a:cubicBezTo>
                  <a:cubicBezTo>
                    <a:pt x="117" y="776"/>
                    <a:pt x="16" y="762"/>
                    <a:pt x="13" y="761"/>
                  </a:cubicBezTo>
                  <a:lnTo>
                    <a:pt x="1" y="848"/>
                  </a:lnTo>
                  <a:cubicBezTo>
                    <a:pt x="4" y="848"/>
                    <a:pt x="106" y="862"/>
                    <a:pt x="280" y="862"/>
                  </a:cubicBezTo>
                  <a:cubicBezTo>
                    <a:pt x="727" y="862"/>
                    <a:pt x="1653" y="765"/>
                    <a:pt x="2466" y="65"/>
                  </a:cubicBezTo>
                  <a:lnTo>
                    <a:pt x="2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43;p50"/>
            <p:cNvSpPr/>
            <p:nvPr/>
          </p:nvSpPr>
          <p:spPr>
            <a:xfrm>
              <a:off x="1325588" y="3979100"/>
              <a:ext cx="28999" cy="87794"/>
            </a:xfrm>
            <a:custGeom>
              <a:avLst/>
              <a:gdLst/>
              <a:ahLst/>
              <a:cxnLst/>
              <a:rect l="l" t="t" r="r" b="b"/>
              <a:pathLst>
                <a:path w="765" h="2316" extrusionOk="0">
                  <a:moveTo>
                    <a:pt x="80" y="1"/>
                  </a:moveTo>
                  <a:lnTo>
                    <a:pt x="0" y="34"/>
                  </a:lnTo>
                  <a:cubicBezTo>
                    <a:pt x="8" y="50"/>
                    <a:pt x="531" y="1217"/>
                    <a:pt x="678" y="2315"/>
                  </a:cubicBezTo>
                  <a:lnTo>
                    <a:pt x="764" y="2301"/>
                  </a:lnTo>
                  <a:cubicBezTo>
                    <a:pt x="615" y="1194"/>
                    <a:pt x="87" y="12"/>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844;p50"/>
            <p:cNvSpPr/>
            <p:nvPr/>
          </p:nvSpPr>
          <p:spPr>
            <a:xfrm>
              <a:off x="1216153" y="3971822"/>
              <a:ext cx="249318" cy="43290"/>
            </a:xfrm>
            <a:custGeom>
              <a:avLst/>
              <a:gdLst/>
              <a:ahLst/>
              <a:cxnLst/>
              <a:rect l="l" t="t" r="r" b="b"/>
              <a:pathLst>
                <a:path w="6577" h="1142" extrusionOk="0">
                  <a:moveTo>
                    <a:pt x="6550" y="0"/>
                  </a:moveTo>
                  <a:cubicBezTo>
                    <a:pt x="5876" y="234"/>
                    <a:pt x="57" y="1047"/>
                    <a:pt x="1" y="1055"/>
                  </a:cubicBezTo>
                  <a:lnTo>
                    <a:pt x="12" y="1141"/>
                  </a:lnTo>
                  <a:cubicBezTo>
                    <a:pt x="253" y="1107"/>
                    <a:pt x="5899" y="317"/>
                    <a:pt x="6577" y="80"/>
                  </a:cubicBezTo>
                  <a:lnTo>
                    <a:pt x="65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845;p50"/>
            <p:cNvSpPr/>
            <p:nvPr/>
          </p:nvSpPr>
          <p:spPr>
            <a:xfrm>
              <a:off x="1349280" y="3973831"/>
              <a:ext cx="31122" cy="78506"/>
            </a:xfrm>
            <a:custGeom>
              <a:avLst/>
              <a:gdLst/>
              <a:ahLst/>
              <a:cxnLst/>
              <a:rect l="l" t="t" r="r" b="b"/>
              <a:pathLst>
                <a:path w="821" h="2071" extrusionOk="0">
                  <a:moveTo>
                    <a:pt x="301" y="1"/>
                  </a:moveTo>
                  <a:lnTo>
                    <a:pt x="219" y="27"/>
                  </a:lnTo>
                  <a:cubicBezTo>
                    <a:pt x="716" y="1453"/>
                    <a:pt x="8" y="1995"/>
                    <a:pt x="0" y="1999"/>
                  </a:cubicBezTo>
                  <a:lnTo>
                    <a:pt x="49" y="2070"/>
                  </a:lnTo>
                  <a:cubicBezTo>
                    <a:pt x="83" y="2048"/>
                    <a:pt x="821" y="149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846;p50"/>
            <p:cNvSpPr/>
            <p:nvPr/>
          </p:nvSpPr>
          <p:spPr>
            <a:xfrm>
              <a:off x="1491504" y="4069847"/>
              <a:ext cx="114632" cy="112320"/>
            </a:xfrm>
            <a:custGeom>
              <a:avLst/>
              <a:gdLst/>
              <a:ahLst/>
              <a:cxnLst/>
              <a:rect l="l" t="t" r="r" b="b"/>
              <a:pathLst>
                <a:path w="3024" h="2963" extrusionOk="0">
                  <a:moveTo>
                    <a:pt x="2937" y="1"/>
                  </a:moveTo>
                  <a:cubicBezTo>
                    <a:pt x="2779" y="946"/>
                    <a:pt x="27" y="2873"/>
                    <a:pt x="1" y="2891"/>
                  </a:cubicBezTo>
                  <a:lnTo>
                    <a:pt x="50" y="2963"/>
                  </a:lnTo>
                  <a:cubicBezTo>
                    <a:pt x="163" y="2880"/>
                    <a:pt x="2858" y="998"/>
                    <a:pt x="3024" y="15"/>
                  </a:cubicBezTo>
                  <a:lnTo>
                    <a:pt x="2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847;p50"/>
            <p:cNvSpPr/>
            <p:nvPr/>
          </p:nvSpPr>
          <p:spPr>
            <a:xfrm>
              <a:off x="1378657" y="4080120"/>
              <a:ext cx="142001" cy="109780"/>
            </a:xfrm>
            <a:custGeom>
              <a:avLst/>
              <a:gdLst/>
              <a:ahLst/>
              <a:cxnLst/>
              <a:rect l="l" t="t" r="r" b="b"/>
              <a:pathLst>
                <a:path w="3746" h="2896" extrusionOk="0">
                  <a:moveTo>
                    <a:pt x="46" y="1"/>
                  </a:moveTo>
                  <a:lnTo>
                    <a:pt x="0" y="72"/>
                  </a:lnTo>
                  <a:cubicBezTo>
                    <a:pt x="19" y="87"/>
                    <a:pt x="2045" y="1382"/>
                    <a:pt x="3690" y="2895"/>
                  </a:cubicBezTo>
                  <a:lnTo>
                    <a:pt x="3746" y="2831"/>
                  </a:lnTo>
                  <a:cubicBezTo>
                    <a:pt x="2097" y="1311"/>
                    <a:pt x="65" y="12"/>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48;p50"/>
            <p:cNvSpPr/>
            <p:nvPr/>
          </p:nvSpPr>
          <p:spPr>
            <a:xfrm>
              <a:off x="750020" y="3229583"/>
              <a:ext cx="84534" cy="269484"/>
            </a:xfrm>
            <a:custGeom>
              <a:avLst/>
              <a:gdLst/>
              <a:ahLst/>
              <a:cxnLst/>
              <a:rect l="l" t="t" r="r" b="b"/>
              <a:pathLst>
                <a:path w="2230" h="7109" extrusionOk="0">
                  <a:moveTo>
                    <a:pt x="1307" y="1"/>
                  </a:moveTo>
                  <a:cubicBezTo>
                    <a:pt x="934" y="117"/>
                    <a:pt x="324" y="871"/>
                    <a:pt x="162" y="2933"/>
                  </a:cubicBezTo>
                  <a:cubicBezTo>
                    <a:pt x="1" y="4996"/>
                    <a:pt x="1333" y="7078"/>
                    <a:pt x="1533" y="7108"/>
                  </a:cubicBezTo>
                  <a:cubicBezTo>
                    <a:pt x="1534" y="7108"/>
                    <a:pt x="1536" y="7108"/>
                    <a:pt x="1538" y="7108"/>
                  </a:cubicBezTo>
                  <a:cubicBezTo>
                    <a:pt x="1744" y="7108"/>
                    <a:pt x="2229" y="5602"/>
                    <a:pt x="2229" y="5602"/>
                  </a:cubicBezTo>
                  <a:cubicBezTo>
                    <a:pt x="2229" y="5602"/>
                    <a:pt x="1160" y="4797"/>
                    <a:pt x="840" y="3208"/>
                  </a:cubicBezTo>
                  <a:cubicBezTo>
                    <a:pt x="524" y="1620"/>
                    <a:pt x="1307" y="1"/>
                    <a:pt x="1307" y="1"/>
                  </a:cubicBezTo>
                  <a:close/>
                </a:path>
              </a:pathLst>
            </a:custGeom>
            <a:solidFill>
              <a:srgbClr val="E85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849;p50"/>
            <p:cNvSpPr/>
            <p:nvPr/>
          </p:nvSpPr>
          <p:spPr>
            <a:xfrm>
              <a:off x="1568719" y="3261311"/>
              <a:ext cx="94807" cy="169826"/>
            </a:xfrm>
            <a:custGeom>
              <a:avLst/>
              <a:gdLst/>
              <a:ahLst/>
              <a:cxnLst/>
              <a:rect l="l" t="t" r="r" b="b"/>
              <a:pathLst>
                <a:path w="2501" h="4480" extrusionOk="0">
                  <a:moveTo>
                    <a:pt x="1496" y="1"/>
                  </a:moveTo>
                  <a:cubicBezTo>
                    <a:pt x="1459" y="1"/>
                    <a:pt x="1448" y="105"/>
                    <a:pt x="1483" y="342"/>
                  </a:cubicBezTo>
                  <a:cubicBezTo>
                    <a:pt x="1698" y="1769"/>
                    <a:pt x="0" y="3274"/>
                    <a:pt x="0" y="3274"/>
                  </a:cubicBezTo>
                  <a:cubicBezTo>
                    <a:pt x="196" y="3689"/>
                    <a:pt x="1197" y="4479"/>
                    <a:pt x="1197" y="4479"/>
                  </a:cubicBezTo>
                  <a:cubicBezTo>
                    <a:pt x="2501" y="2648"/>
                    <a:pt x="1680" y="1"/>
                    <a:pt x="1496" y="1"/>
                  </a:cubicBezTo>
                  <a:close/>
                </a:path>
              </a:pathLst>
            </a:custGeom>
            <a:solidFill>
              <a:srgbClr val="E85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50;p50"/>
            <p:cNvSpPr/>
            <p:nvPr/>
          </p:nvSpPr>
          <p:spPr>
            <a:xfrm>
              <a:off x="1154934" y="4180685"/>
              <a:ext cx="189538" cy="138324"/>
            </a:xfrm>
            <a:custGeom>
              <a:avLst/>
              <a:gdLst/>
              <a:ahLst/>
              <a:cxnLst/>
              <a:rect l="l" t="t" r="r" b="b"/>
              <a:pathLst>
                <a:path w="5000" h="3649" extrusionOk="0">
                  <a:moveTo>
                    <a:pt x="836" y="1"/>
                  </a:moveTo>
                  <a:cubicBezTo>
                    <a:pt x="720" y="107"/>
                    <a:pt x="1" y="208"/>
                    <a:pt x="1" y="208"/>
                  </a:cubicBezTo>
                  <a:cubicBezTo>
                    <a:pt x="1" y="208"/>
                    <a:pt x="758" y="3208"/>
                    <a:pt x="836" y="3550"/>
                  </a:cubicBezTo>
                  <a:cubicBezTo>
                    <a:pt x="852" y="3623"/>
                    <a:pt x="1032" y="3649"/>
                    <a:pt x="1307" y="3649"/>
                  </a:cubicBezTo>
                  <a:cubicBezTo>
                    <a:pt x="2365" y="3649"/>
                    <a:pt x="4846" y="3230"/>
                    <a:pt x="4898" y="3216"/>
                  </a:cubicBezTo>
                  <a:cubicBezTo>
                    <a:pt x="4969" y="3197"/>
                    <a:pt x="4999" y="2075"/>
                    <a:pt x="4999" y="2075"/>
                  </a:cubicBezTo>
                  <a:lnTo>
                    <a:pt x="4999" y="2075"/>
                  </a:lnTo>
                  <a:cubicBezTo>
                    <a:pt x="4999" y="2075"/>
                    <a:pt x="3930" y="2278"/>
                    <a:pt x="2997" y="2278"/>
                  </a:cubicBezTo>
                  <a:cubicBezTo>
                    <a:pt x="2530" y="2278"/>
                    <a:pt x="2101" y="2226"/>
                    <a:pt x="1853" y="2075"/>
                  </a:cubicBezTo>
                  <a:cubicBezTo>
                    <a:pt x="1111" y="1623"/>
                    <a:pt x="83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851;p50"/>
            <p:cNvSpPr/>
            <p:nvPr/>
          </p:nvSpPr>
          <p:spPr>
            <a:xfrm>
              <a:off x="1174229" y="4278141"/>
              <a:ext cx="176952" cy="26194"/>
            </a:xfrm>
            <a:custGeom>
              <a:avLst/>
              <a:gdLst/>
              <a:ahLst/>
              <a:cxnLst/>
              <a:rect l="l" t="t" r="r" b="b"/>
              <a:pathLst>
                <a:path w="4668" h="691" extrusionOk="0">
                  <a:moveTo>
                    <a:pt x="4622" y="1"/>
                  </a:moveTo>
                  <a:cubicBezTo>
                    <a:pt x="3749" y="509"/>
                    <a:pt x="37" y="600"/>
                    <a:pt x="0" y="603"/>
                  </a:cubicBezTo>
                  <a:lnTo>
                    <a:pt x="4" y="690"/>
                  </a:lnTo>
                  <a:cubicBezTo>
                    <a:pt x="154" y="686"/>
                    <a:pt x="3776" y="595"/>
                    <a:pt x="4667" y="76"/>
                  </a:cubicBez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852;p50"/>
            <p:cNvSpPr/>
            <p:nvPr/>
          </p:nvSpPr>
          <p:spPr>
            <a:xfrm>
              <a:off x="1169377" y="4175150"/>
              <a:ext cx="34534" cy="140447"/>
            </a:xfrm>
            <a:custGeom>
              <a:avLst/>
              <a:gdLst/>
              <a:ahLst/>
              <a:cxnLst/>
              <a:rect l="l" t="t" r="r" b="b"/>
              <a:pathLst>
                <a:path w="911" h="3705" extrusionOk="0">
                  <a:moveTo>
                    <a:pt x="83" y="1"/>
                  </a:moveTo>
                  <a:lnTo>
                    <a:pt x="0" y="27"/>
                  </a:lnTo>
                  <a:cubicBezTo>
                    <a:pt x="267" y="851"/>
                    <a:pt x="820" y="3678"/>
                    <a:pt x="824" y="3704"/>
                  </a:cubicBezTo>
                  <a:lnTo>
                    <a:pt x="911" y="3689"/>
                  </a:lnTo>
                  <a:cubicBezTo>
                    <a:pt x="903" y="3659"/>
                    <a:pt x="350" y="828"/>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53;p50"/>
            <p:cNvSpPr/>
            <p:nvPr/>
          </p:nvSpPr>
          <p:spPr>
            <a:xfrm>
              <a:off x="2137578" y="4515168"/>
              <a:ext cx="76649" cy="91660"/>
            </a:xfrm>
            <a:custGeom>
              <a:avLst/>
              <a:gdLst/>
              <a:ahLst/>
              <a:cxnLst/>
              <a:rect l="l" t="t" r="r" b="b"/>
              <a:pathLst>
                <a:path w="2022" h="2418" extrusionOk="0">
                  <a:moveTo>
                    <a:pt x="994" y="0"/>
                  </a:moveTo>
                  <a:cubicBezTo>
                    <a:pt x="994" y="0"/>
                    <a:pt x="1" y="791"/>
                    <a:pt x="79" y="971"/>
                  </a:cubicBezTo>
                  <a:cubicBezTo>
                    <a:pt x="95" y="1009"/>
                    <a:pt x="122" y="1023"/>
                    <a:pt x="155" y="1023"/>
                  </a:cubicBezTo>
                  <a:cubicBezTo>
                    <a:pt x="282" y="1023"/>
                    <a:pt x="497" y="806"/>
                    <a:pt x="498" y="806"/>
                  </a:cubicBezTo>
                  <a:lnTo>
                    <a:pt x="498" y="806"/>
                  </a:lnTo>
                  <a:cubicBezTo>
                    <a:pt x="497" y="806"/>
                    <a:pt x="204" y="1498"/>
                    <a:pt x="1465" y="2221"/>
                  </a:cubicBezTo>
                  <a:cubicBezTo>
                    <a:pt x="1703" y="2357"/>
                    <a:pt x="1820" y="2417"/>
                    <a:pt x="1858" y="2417"/>
                  </a:cubicBezTo>
                  <a:cubicBezTo>
                    <a:pt x="2022" y="2417"/>
                    <a:pt x="743" y="1314"/>
                    <a:pt x="1461" y="429"/>
                  </a:cubicBezTo>
                  <a:lnTo>
                    <a:pt x="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54;p50"/>
            <p:cNvSpPr/>
            <p:nvPr/>
          </p:nvSpPr>
          <p:spPr>
            <a:xfrm>
              <a:off x="1999751" y="4667247"/>
              <a:ext cx="131615" cy="58453"/>
            </a:xfrm>
            <a:custGeom>
              <a:avLst/>
              <a:gdLst/>
              <a:ahLst/>
              <a:cxnLst/>
              <a:rect l="l" t="t" r="r" b="b"/>
              <a:pathLst>
                <a:path w="3472" h="1542" extrusionOk="0">
                  <a:moveTo>
                    <a:pt x="343" y="1"/>
                  </a:moveTo>
                  <a:cubicBezTo>
                    <a:pt x="343" y="1"/>
                    <a:pt x="1" y="1224"/>
                    <a:pt x="170" y="1322"/>
                  </a:cubicBezTo>
                  <a:cubicBezTo>
                    <a:pt x="186" y="1331"/>
                    <a:pt x="201" y="1336"/>
                    <a:pt x="216" y="1336"/>
                  </a:cubicBezTo>
                  <a:cubicBezTo>
                    <a:pt x="353" y="1336"/>
                    <a:pt x="414" y="941"/>
                    <a:pt x="414" y="941"/>
                  </a:cubicBezTo>
                  <a:cubicBezTo>
                    <a:pt x="414" y="941"/>
                    <a:pt x="551" y="1542"/>
                    <a:pt x="1653" y="1542"/>
                  </a:cubicBezTo>
                  <a:cubicBezTo>
                    <a:pt x="1767" y="1542"/>
                    <a:pt x="1891" y="1535"/>
                    <a:pt x="2026" y="1521"/>
                  </a:cubicBezTo>
                  <a:cubicBezTo>
                    <a:pt x="3471" y="1367"/>
                    <a:pt x="897" y="1472"/>
                    <a:pt x="972" y="72"/>
                  </a:cubicBezTo>
                  <a:lnTo>
                    <a:pt x="3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855;p50"/>
            <p:cNvSpPr/>
            <p:nvPr/>
          </p:nvSpPr>
          <p:spPr>
            <a:xfrm>
              <a:off x="2130414" y="3631122"/>
              <a:ext cx="155042" cy="155610"/>
            </a:xfrm>
            <a:custGeom>
              <a:avLst/>
              <a:gdLst/>
              <a:ahLst/>
              <a:cxnLst/>
              <a:rect l="l" t="t" r="r" b="b"/>
              <a:pathLst>
                <a:path w="4090" h="4105" extrusionOk="0">
                  <a:moveTo>
                    <a:pt x="2327" y="1"/>
                  </a:moveTo>
                  <a:cubicBezTo>
                    <a:pt x="1544" y="1"/>
                    <a:pt x="0" y="1708"/>
                    <a:pt x="1447" y="4084"/>
                  </a:cubicBezTo>
                  <a:cubicBezTo>
                    <a:pt x="1447" y="4084"/>
                    <a:pt x="1541" y="4104"/>
                    <a:pt x="1702" y="4104"/>
                  </a:cubicBezTo>
                  <a:cubicBezTo>
                    <a:pt x="2013" y="4104"/>
                    <a:pt x="2574" y="4028"/>
                    <a:pt x="3178" y="3584"/>
                  </a:cubicBezTo>
                  <a:cubicBezTo>
                    <a:pt x="4089" y="2910"/>
                    <a:pt x="2806" y="1751"/>
                    <a:pt x="2723" y="425"/>
                  </a:cubicBezTo>
                  <a:cubicBezTo>
                    <a:pt x="2705" y="135"/>
                    <a:pt x="2546" y="1"/>
                    <a:pt x="2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856;p50"/>
            <p:cNvSpPr/>
            <p:nvPr/>
          </p:nvSpPr>
          <p:spPr>
            <a:xfrm>
              <a:off x="2144288" y="3188379"/>
              <a:ext cx="293821" cy="456482"/>
            </a:xfrm>
            <a:custGeom>
              <a:avLst/>
              <a:gdLst/>
              <a:ahLst/>
              <a:cxnLst/>
              <a:rect l="l" t="t" r="r" b="b"/>
              <a:pathLst>
                <a:path w="7751" h="12042" extrusionOk="0">
                  <a:moveTo>
                    <a:pt x="2179" y="1"/>
                  </a:moveTo>
                  <a:cubicBezTo>
                    <a:pt x="1778" y="1"/>
                    <a:pt x="1436" y="192"/>
                    <a:pt x="1198" y="606"/>
                  </a:cubicBezTo>
                  <a:cubicBezTo>
                    <a:pt x="1186" y="625"/>
                    <a:pt x="1189" y="633"/>
                    <a:pt x="1205" y="633"/>
                  </a:cubicBezTo>
                  <a:cubicBezTo>
                    <a:pt x="1243" y="633"/>
                    <a:pt x="1354" y="588"/>
                    <a:pt x="1495" y="542"/>
                  </a:cubicBezTo>
                  <a:cubicBezTo>
                    <a:pt x="1634" y="499"/>
                    <a:pt x="1803" y="455"/>
                    <a:pt x="1963" y="455"/>
                  </a:cubicBezTo>
                  <a:cubicBezTo>
                    <a:pt x="2111" y="455"/>
                    <a:pt x="2250" y="493"/>
                    <a:pt x="2349" y="603"/>
                  </a:cubicBezTo>
                  <a:cubicBezTo>
                    <a:pt x="3347" y="1709"/>
                    <a:pt x="5051" y="3998"/>
                    <a:pt x="5470" y="5477"/>
                  </a:cubicBezTo>
                  <a:cubicBezTo>
                    <a:pt x="6154" y="7908"/>
                    <a:pt x="471" y="8815"/>
                    <a:pt x="471" y="8815"/>
                  </a:cubicBezTo>
                  <a:cubicBezTo>
                    <a:pt x="1" y="11424"/>
                    <a:pt x="2188" y="12041"/>
                    <a:pt x="2188" y="12041"/>
                  </a:cubicBezTo>
                  <a:cubicBezTo>
                    <a:pt x="4582" y="11292"/>
                    <a:pt x="7751" y="9102"/>
                    <a:pt x="7111" y="6580"/>
                  </a:cubicBezTo>
                  <a:cubicBezTo>
                    <a:pt x="6155" y="2814"/>
                    <a:pt x="3721" y="1"/>
                    <a:pt x="2179" y="1"/>
                  </a:cubicBezTo>
                  <a:close/>
                </a:path>
              </a:pathLst>
            </a:custGeom>
            <a:solidFill>
              <a:srgbClr val="E6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857;p50"/>
            <p:cNvSpPr/>
            <p:nvPr/>
          </p:nvSpPr>
          <p:spPr>
            <a:xfrm>
              <a:off x="1898731" y="3364718"/>
              <a:ext cx="373882" cy="290599"/>
            </a:xfrm>
            <a:custGeom>
              <a:avLst/>
              <a:gdLst/>
              <a:ahLst/>
              <a:cxnLst/>
              <a:rect l="l" t="t" r="r" b="b"/>
              <a:pathLst>
                <a:path w="9863" h="7666" extrusionOk="0">
                  <a:moveTo>
                    <a:pt x="5431" y="1"/>
                  </a:moveTo>
                  <a:cubicBezTo>
                    <a:pt x="3732" y="1"/>
                    <a:pt x="3938" y="2205"/>
                    <a:pt x="3957" y="3143"/>
                  </a:cubicBezTo>
                  <a:cubicBezTo>
                    <a:pt x="3976" y="4085"/>
                    <a:pt x="3185" y="3708"/>
                    <a:pt x="1592" y="3889"/>
                  </a:cubicBezTo>
                  <a:cubicBezTo>
                    <a:pt x="1" y="4069"/>
                    <a:pt x="607" y="6012"/>
                    <a:pt x="607" y="6012"/>
                  </a:cubicBezTo>
                  <a:cubicBezTo>
                    <a:pt x="607" y="6012"/>
                    <a:pt x="719" y="7665"/>
                    <a:pt x="3568" y="7665"/>
                  </a:cubicBezTo>
                  <a:cubicBezTo>
                    <a:pt x="4062" y="7665"/>
                    <a:pt x="4639" y="7615"/>
                    <a:pt x="5312" y="7499"/>
                  </a:cubicBezTo>
                  <a:cubicBezTo>
                    <a:pt x="9863" y="6705"/>
                    <a:pt x="5937" y="6554"/>
                    <a:pt x="6742" y="4028"/>
                  </a:cubicBezTo>
                  <a:cubicBezTo>
                    <a:pt x="7544" y="1503"/>
                    <a:pt x="7156" y="12"/>
                    <a:pt x="5443" y="1"/>
                  </a:cubicBezTo>
                  <a:cubicBezTo>
                    <a:pt x="5439" y="1"/>
                    <a:pt x="5435" y="1"/>
                    <a:pt x="5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858;p50"/>
            <p:cNvSpPr/>
            <p:nvPr/>
          </p:nvSpPr>
          <p:spPr>
            <a:xfrm>
              <a:off x="2022078" y="3497996"/>
              <a:ext cx="254928" cy="207544"/>
            </a:xfrm>
            <a:custGeom>
              <a:avLst/>
              <a:gdLst/>
              <a:ahLst/>
              <a:cxnLst/>
              <a:rect l="l" t="t" r="r" b="b"/>
              <a:pathLst>
                <a:path w="6725" h="5475" extrusionOk="0">
                  <a:moveTo>
                    <a:pt x="3180" y="1"/>
                  </a:moveTo>
                  <a:lnTo>
                    <a:pt x="2205" y="730"/>
                  </a:lnTo>
                  <a:cubicBezTo>
                    <a:pt x="2205" y="730"/>
                    <a:pt x="2562" y="1600"/>
                    <a:pt x="1361" y="2304"/>
                  </a:cubicBezTo>
                  <a:cubicBezTo>
                    <a:pt x="161" y="3004"/>
                    <a:pt x="315" y="3647"/>
                    <a:pt x="315" y="3647"/>
                  </a:cubicBezTo>
                  <a:cubicBezTo>
                    <a:pt x="1" y="4825"/>
                    <a:pt x="1673" y="5474"/>
                    <a:pt x="3155" y="5474"/>
                  </a:cubicBezTo>
                  <a:cubicBezTo>
                    <a:pt x="3468" y="5474"/>
                    <a:pt x="3773" y="5445"/>
                    <a:pt x="4049" y="5386"/>
                  </a:cubicBezTo>
                  <a:cubicBezTo>
                    <a:pt x="5541" y="5062"/>
                    <a:pt x="6724" y="892"/>
                    <a:pt x="5570" y="892"/>
                  </a:cubicBezTo>
                  <a:cubicBezTo>
                    <a:pt x="5505" y="892"/>
                    <a:pt x="5432" y="905"/>
                    <a:pt x="5351" y="934"/>
                  </a:cubicBezTo>
                  <a:cubicBezTo>
                    <a:pt x="5127" y="1012"/>
                    <a:pt x="4921" y="1045"/>
                    <a:pt x="4733" y="1045"/>
                  </a:cubicBezTo>
                  <a:cubicBezTo>
                    <a:pt x="3676" y="1045"/>
                    <a:pt x="3180" y="1"/>
                    <a:pt x="3180" y="1"/>
                  </a:cubicBezTo>
                  <a:close/>
                </a:path>
              </a:pathLst>
            </a:custGeom>
            <a:solidFill>
              <a:srgbClr val="E6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859;p50"/>
            <p:cNvSpPr/>
            <p:nvPr/>
          </p:nvSpPr>
          <p:spPr>
            <a:xfrm>
              <a:off x="2023897" y="3414300"/>
              <a:ext cx="141395" cy="181918"/>
            </a:xfrm>
            <a:custGeom>
              <a:avLst/>
              <a:gdLst/>
              <a:ahLst/>
              <a:cxnLst/>
              <a:rect l="l" t="t" r="r" b="b"/>
              <a:pathLst>
                <a:path w="3730" h="4799" extrusionOk="0">
                  <a:moveTo>
                    <a:pt x="2386" y="1"/>
                  </a:moveTo>
                  <a:cubicBezTo>
                    <a:pt x="2249" y="1"/>
                    <a:pt x="2128" y="39"/>
                    <a:pt x="2070" y="108"/>
                  </a:cubicBezTo>
                  <a:cubicBezTo>
                    <a:pt x="1897" y="313"/>
                    <a:pt x="2680" y="3303"/>
                    <a:pt x="1125" y="3303"/>
                  </a:cubicBezTo>
                  <a:cubicBezTo>
                    <a:pt x="858" y="3303"/>
                    <a:pt x="523" y="3215"/>
                    <a:pt x="102" y="3010"/>
                  </a:cubicBezTo>
                  <a:cubicBezTo>
                    <a:pt x="99" y="3009"/>
                    <a:pt x="97" y="3008"/>
                    <a:pt x="96" y="3008"/>
                  </a:cubicBezTo>
                  <a:cubicBezTo>
                    <a:pt x="1" y="3008"/>
                    <a:pt x="926" y="4799"/>
                    <a:pt x="2065" y="4799"/>
                  </a:cubicBezTo>
                  <a:cubicBezTo>
                    <a:pt x="2601" y="4799"/>
                    <a:pt x="3184" y="4402"/>
                    <a:pt x="3730" y="3236"/>
                  </a:cubicBezTo>
                  <a:cubicBezTo>
                    <a:pt x="3730" y="3236"/>
                    <a:pt x="2721" y="1655"/>
                    <a:pt x="2992" y="831"/>
                  </a:cubicBezTo>
                  <a:cubicBezTo>
                    <a:pt x="3187" y="243"/>
                    <a:pt x="2734" y="1"/>
                    <a:pt x="2386" y="1"/>
                  </a:cubicBezTo>
                  <a:close/>
                </a:path>
              </a:pathLst>
            </a:custGeom>
            <a:solidFill>
              <a:srgbClr val="E6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60;p50"/>
            <p:cNvSpPr/>
            <p:nvPr/>
          </p:nvSpPr>
          <p:spPr>
            <a:xfrm>
              <a:off x="2056535" y="3387917"/>
              <a:ext cx="75550" cy="96020"/>
            </a:xfrm>
            <a:custGeom>
              <a:avLst/>
              <a:gdLst/>
              <a:ahLst/>
              <a:cxnLst/>
              <a:rect l="l" t="t" r="r" b="b"/>
              <a:pathLst>
                <a:path w="1993" h="2533" extrusionOk="0">
                  <a:moveTo>
                    <a:pt x="1242" y="0"/>
                  </a:moveTo>
                  <a:cubicBezTo>
                    <a:pt x="869" y="0"/>
                    <a:pt x="524" y="444"/>
                    <a:pt x="448" y="879"/>
                  </a:cubicBezTo>
                  <a:cubicBezTo>
                    <a:pt x="448" y="879"/>
                    <a:pt x="0" y="2377"/>
                    <a:pt x="855" y="2524"/>
                  </a:cubicBezTo>
                  <a:cubicBezTo>
                    <a:pt x="886" y="2530"/>
                    <a:pt x="916" y="2532"/>
                    <a:pt x="946" y="2532"/>
                  </a:cubicBezTo>
                  <a:cubicBezTo>
                    <a:pt x="1730" y="2532"/>
                    <a:pt x="1992" y="728"/>
                    <a:pt x="1796" y="398"/>
                  </a:cubicBezTo>
                  <a:cubicBezTo>
                    <a:pt x="1626" y="113"/>
                    <a:pt x="1431" y="0"/>
                    <a:pt x="1242" y="0"/>
                  </a:cubicBezTo>
                  <a:close/>
                </a:path>
              </a:pathLst>
            </a:custGeom>
            <a:solidFill>
              <a:srgbClr val="E6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61;p50"/>
            <p:cNvSpPr/>
            <p:nvPr/>
          </p:nvSpPr>
          <p:spPr>
            <a:xfrm>
              <a:off x="2049295" y="3373968"/>
              <a:ext cx="120660" cy="141471"/>
            </a:xfrm>
            <a:custGeom>
              <a:avLst/>
              <a:gdLst/>
              <a:ahLst/>
              <a:cxnLst/>
              <a:rect l="l" t="t" r="r" b="b"/>
              <a:pathLst>
                <a:path w="3183" h="3732" extrusionOk="0">
                  <a:moveTo>
                    <a:pt x="1455" y="1"/>
                  </a:moveTo>
                  <a:cubicBezTo>
                    <a:pt x="1230" y="1"/>
                    <a:pt x="1031" y="51"/>
                    <a:pt x="903" y="152"/>
                  </a:cubicBezTo>
                  <a:cubicBezTo>
                    <a:pt x="499" y="467"/>
                    <a:pt x="0" y="1532"/>
                    <a:pt x="256" y="1532"/>
                  </a:cubicBezTo>
                  <a:cubicBezTo>
                    <a:pt x="263" y="1532"/>
                    <a:pt x="270" y="1531"/>
                    <a:pt x="278" y="1530"/>
                  </a:cubicBezTo>
                  <a:cubicBezTo>
                    <a:pt x="587" y="1469"/>
                    <a:pt x="1234" y="1033"/>
                    <a:pt x="1253" y="457"/>
                  </a:cubicBezTo>
                  <a:cubicBezTo>
                    <a:pt x="1253" y="457"/>
                    <a:pt x="1347" y="1492"/>
                    <a:pt x="1581" y="1789"/>
                  </a:cubicBezTo>
                  <a:cubicBezTo>
                    <a:pt x="1625" y="1847"/>
                    <a:pt x="1671" y="1869"/>
                    <a:pt x="1718" y="1869"/>
                  </a:cubicBezTo>
                  <a:cubicBezTo>
                    <a:pt x="1886" y="1869"/>
                    <a:pt x="2059" y="1577"/>
                    <a:pt x="2174" y="1577"/>
                  </a:cubicBezTo>
                  <a:cubicBezTo>
                    <a:pt x="2192" y="1577"/>
                    <a:pt x="2209" y="1584"/>
                    <a:pt x="2224" y="1601"/>
                  </a:cubicBezTo>
                  <a:cubicBezTo>
                    <a:pt x="2344" y="1741"/>
                    <a:pt x="2339" y="2227"/>
                    <a:pt x="2141" y="2227"/>
                  </a:cubicBezTo>
                  <a:cubicBezTo>
                    <a:pt x="2121" y="2227"/>
                    <a:pt x="2099" y="2222"/>
                    <a:pt x="2074" y="2211"/>
                  </a:cubicBezTo>
                  <a:cubicBezTo>
                    <a:pt x="2064" y="2206"/>
                    <a:pt x="2055" y="2204"/>
                    <a:pt x="2048" y="2204"/>
                  </a:cubicBezTo>
                  <a:cubicBezTo>
                    <a:pt x="1869" y="2204"/>
                    <a:pt x="2590" y="3648"/>
                    <a:pt x="2785" y="3731"/>
                  </a:cubicBezTo>
                  <a:cubicBezTo>
                    <a:pt x="2785" y="3732"/>
                    <a:pt x="2785" y="3732"/>
                    <a:pt x="2786" y="3732"/>
                  </a:cubicBezTo>
                  <a:cubicBezTo>
                    <a:pt x="2837" y="3732"/>
                    <a:pt x="3182" y="1504"/>
                    <a:pt x="2834" y="766"/>
                  </a:cubicBezTo>
                  <a:cubicBezTo>
                    <a:pt x="2592" y="255"/>
                    <a:pt x="1959" y="1"/>
                    <a:pt x="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62;p50"/>
            <p:cNvSpPr/>
            <p:nvPr/>
          </p:nvSpPr>
          <p:spPr>
            <a:xfrm>
              <a:off x="2099103" y="3467027"/>
              <a:ext cx="33093" cy="51630"/>
            </a:xfrm>
            <a:custGeom>
              <a:avLst/>
              <a:gdLst/>
              <a:ahLst/>
              <a:cxnLst/>
              <a:rect l="l" t="t" r="r" b="b"/>
              <a:pathLst>
                <a:path w="873" h="1362" extrusionOk="0">
                  <a:moveTo>
                    <a:pt x="594" y="1"/>
                  </a:moveTo>
                  <a:cubicBezTo>
                    <a:pt x="357" y="245"/>
                    <a:pt x="142" y="328"/>
                    <a:pt x="142" y="328"/>
                  </a:cubicBezTo>
                  <a:cubicBezTo>
                    <a:pt x="198" y="728"/>
                    <a:pt x="84" y="1305"/>
                    <a:pt x="12" y="1357"/>
                  </a:cubicBezTo>
                  <a:lnTo>
                    <a:pt x="12" y="1357"/>
                  </a:lnTo>
                  <a:cubicBezTo>
                    <a:pt x="91" y="1323"/>
                    <a:pt x="581" y="1114"/>
                    <a:pt x="715" y="911"/>
                  </a:cubicBezTo>
                  <a:cubicBezTo>
                    <a:pt x="873" y="682"/>
                    <a:pt x="594" y="1"/>
                    <a:pt x="594" y="1"/>
                  </a:cubicBezTo>
                  <a:close/>
                  <a:moveTo>
                    <a:pt x="12" y="1357"/>
                  </a:moveTo>
                  <a:cubicBezTo>
                    <a:pt x="4" y="1360"/>
                    <a:pt x="1" y="1362"/>
                    <a:pt x="1" y="1362"/>
                  </a:cubicBezTo>
                  <a:cubicBezTo>
                    <a:pt x="1" y="1362"/>
                    <a:pt x="3" y="1361"/>
                    <a:pt x="7" y="1360"/>
                  </a:cubicBezTo>
                  <a:cubicBezTo>
                    <a:pt x="8" y="1359"/>
                    <a:pt x="10" y="1358"/>
                    <a:pt x="12" y="1357"/>
                  </a:cubicBezTo>
                  <a:close/>
                </a:path>
              </a:pathLst>
            </a:custGeom>
            <a:solidFill>
              <a:srgbClr val="E85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63;p50"/>
            <p:cNvSpPr/>
            <p:nvPr/>
          </p:nvSpPr>
          <p:spPr>
            <a:xfrm>
              <a:off x="2274268" y="3319497"/>
              <a:ext cx="24564" cy="25436"/>
            </a:xfrm>
            <a:custGeom>
              <a:avLst/>
              <a:gdLst/>
              <a:ahLst/>
              <a:cxnLst/>
              <a:rect l="l" t="t" r="r" b="b"/>
              <a:pathLst>
                <a:path w="648" h="671" extrusionOk="0">
                  <a:moveTo>
                    <a:pt x="166" y="0"/>
                  </a:moveTo>
                  <a:lnTo>
                    <a:pt x="1" y="189"/>
                  </a:lnTo>
                  <a:lnTo>
                    <a:pt x="569" y="671"/>
                  </a:lnTo>
                  <a:lnTo>
                    <a:pt x="648" y="377"/>
                  </a:lnTo>
                  <a:lnTo>
                    <a:pt x="1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64;p50"/>
            <p:cNvSpPr/>
            <p:nvPr/>
          </p:nvSpPr>
          <p:spPr>
            <a:xfrm>
              <a:off x="1909269" y="3864169"/>
              <a:ext cx="529985" cy="807619"/>
            </a:xfrm>
            <a:custGeom>
              <a:avLst/>
              <a:gdLst/>
              <a:ahLst/>
              <a:cxnLst/>
              <a:rect l="l" t="t" r="r" b="b"/>
              <a:pathLst>
                <a:path w="13981" h="21305" extrusionOk="0">
                  <a:moveTo>
                    <a:pt x="7494" y="1"/>
                  </a:moveTo>
                  <a:cubicBezTo>
                    <a:pt x="6778" y="1"/>
                    <a:pt x="5120" y="503"/>
                    <a:pt x="4116" y="503"/>
                  </a:cubicBezTo>
                  <a:cubicBezTo>
                    <a:pt x="3813" y="503"/>
                    <a:pt x="3569" y="457"/>
                    <a:pt x="3430" y="337"/>
                  </a:cubicBezTo>
                  <a:cubicBezTo>
                    <a:pt x="3430" y="337"/>
                    <a:pt x="1" y="1297"/>
                    <a:pt x="675" y="4805"/>
                  </a:cubicBezTo>
                  <a:cubicBezTo>
                    <a:pt x="1345" y="8314"/>
                    <a:pt x="2779" y="11174"/>
                    <a:pt x="3182" y="13102"/>
                  </a:cubicBezTo>
                  <a:cubicBezTo>
                    <a:pt x="3588" y="15025"/>
                    <a:pt x="2177" y="19516"/>
                    <a:pt x="2068" y="20742"/>
                  </a:cubicBezTo>
                  <a:cubicBezTo>
                    <a:pt x="2026" y="21209"/>
                    <a:pt x="2483" y="21304"/>
                    <a:pt x="2864" y="21304"/>
                  </a:cubicBezTo>
                  <a:cubicBezTo>
                    <a:pt x="3130" y="21304"/>
                    <a:pt x="3359" y="21258"/>
                    <a:pt x="3359" y="21258"/>
                  </a:cubicBezTo>
                  <a:cubicBezTo>
                    <a:pt x="3359" y="21258"/>
                    <a:pt x="3385" y="21262"/>
                    <a:pt x="3427" y="21262"/>
                  </a:cubicBezTo>
                  <a:cubicBezTo>
                    <a:pt x="3579" y="21262"/>
                    <a:pt x="3931" y="21211"/>
                    <a:pt x="3931" y="20742"/>
                  </a:cubicBezTo>
                  <a:cubicBezTo>
                    <a:pt x="3931" y="20053"/>
                    <a:pt x="5549" y="16903"/>
                    <a:pt x="6310" y="12989"/>
                  </a:cubicBezTo>
                  <a:cubicBezTo>
                    <a:pt x="7073" y="9070"/>
                    <a:pt x="6491" y="4524"/>
                    <a:pt x="6491" y="4523"/>
                  </a:cubicBezTo>
                  <a:lnTo>
                    <a:pt x="6491" y="4523"/>
                  </a:lnTo>
                  <a:cubicBezTo>
                    <a:pt x="6491" y="4523"/>
                    <a:pt x="9795" y="6134"/>
                    <a:pt x="10167" y="8999"/>
                  </a:cubicBezTo>
                  <a:cubicBezTo>
                    <a:pt x="10544" y="11863"/>
                    <a:pt x="6437" y="16707"/>
                    <a:pt x="6566" y="16986"/>
                  </a:cubicBezTo>
                  <a:lnTo>
                    <a:pt x="7895" y="17833"/>
                  </a:lnTo>
                  <a:cubicBezTo>
                    <a:pt x="8632" y="17174"/>
                    <a:pt x="13980" y="13116"/>
                    <a:pt x="13973" y="8589"/>
                  </a:cubicBezTo>
                  <a:cubicBezTo>
                    <a:pt x="13966" y="4056"/>
                    <a:pt x="8312" y="297"/>
                    <a:pt x="7751" y="40"/>
                  </a:cubicBezTo>
                  <a:cubicBezTo>
                    <a:pt x="7691" y="13"/>
                    <a:pt x="7604" y="1"/>
                    <a:pt x="7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65;p50"/>
            <p:cNvSpPr/>
            <p:nvPr/>
          </p:nvSpPr>
          <p:spPr>
            <a:xfrm>
              <a:off x="1780008" y="3114463"/>
              <a:ext cx="319939" cy="543669"/>
            </a:xfrm>
            <a:custGeom>
              <a:avLst/>
              <a:gdLst/>
              <a:ahLst/>
              <a:cxnLst/>
              <a:rect l="l" t="t" r="r" b="b"/>
              <a:pathLst>
                <a:path w="8440" h="14342" extrusionOk="0">
                  <a:moveTo>
                    <a:pt x="5079" y="1"/>
                  </a:moveTo>
                  <a:cubicBezTo>
                    <a:pt x="5078" y="1"/>
                    <a:pt x="5076" y="1"/>
                    <a:pt x="5075" y="1"/>
                  </a:cubicBezTo>
                  <a:cubicBezTo>
                    <a:pt x="4973" y="1"/>
                    <a:pt x="5244" y="554"/>
                    <a:pt x="4936" y="960"/>
                  </a:cubicBezTo>
                  <a:cubicBezTo>
                    <a:pt x="4639" y="1348"/>
                    <a:pt x="343" y="3102"/>
                    <a:pt x="171" y="7374"/>
                  </a:cubicBezTo>
                  <a:cubicBezTo>
                    <a:pt x="1" y="11563"/>
                    <a:pt x="4721" y="14341"/>
                    <a:pt x="6121" y="14341"/>
                  </a:cubicBezTo>
                  <a:cubicBezTo>
                    <a:pt x="6149" y="14341"/>
                    <a:pt x="6175" y="14340"/>
                    <a:pt x="6201" y="14338"/>
                  </a:cubicBezTo>
                  <a:cubicBezTo>
                    <a:pt x="7491" y="14221"/>
                    <a:pt x="8440" y="12595"/>
                    <a:pt x="7627" y="11507"/>
                  </a:cubicBezTo>
                  <a:cubicBezTo>
                    <a:pt x="7627" y="11507"/>
                    <a:pt x="2617" y="9117"/>
                    <a:pt x="2877" y="6761"/>
                  </a:cubicBezTo>
                  <a:cubicBezTo>
                    <a:pt x="3136" y="4401"/>
                    <a:pt x="5221" y="2425"/>
                    <a:pt x="5481" y="855"/>
                  </a:cubicBezTo>
                  <a:cubicBezTo>
                    <a:pt x="5578" y="272"/>
                    <a:pt x="5304" y="1"/>
                    <a:pt x="5079" y="1"/>
                  </a:cubicBezTo>
                  <a:close/>
                </a:path>
              </a:pathLst>
            </a:custGeom>
            <a:solidFill>
              <a:srgbClr val="E6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66;p50"/>
            <p:cNvSpPr/>
            <p:nvPr/>
          </p:nvSpPr>
          <p:spPr>
            <a:xfrm>
              <a:off x="2008849" y="3581503"/>
              <a:ext cx="250076" cy="314481"/>
            </a:xfrm>
            <a:custGeom>
              <a:avLst/>
              <a:gdLst/>
              <a:ahLst/>
              <a:cxnLst/>
              <a:rect l="l" t="t" r="r" b="b"/>
              <a:pathLst>
                <a:path w="6597" h="8296" extrusionOk="0">
                  <a:moveTo>
                    <a:pt x="3067" y="1"/>
                  </a:moveTo>
                  <a:cubicBezTo>
                    <a:pt x="1428" y="1"/>
                    <a:pt x="0" y="1351"/>
                    <a:pt x="310" y="2412"/>
                  </a:cubicBezTo>
                  <a:cubicBezTo>
                    <a:pt x="770" y="3967"/>
                    <a:pt x="1251" y="6240"/>
                    <a:pt x="487" y="7437"/>
                  </a:cubicBezTo>
                  <a:cubicBezTo>
                    <a:pt x="204" y="7882"/>
                    <a:pt x="2040" y="8296"/>
                    <a:pt x="3525" y="8296"/>
                  </a:cubicBezTo>
                  <a:cubicBezTo>
                    <a:pt x="4664" y="8296"/>
                    <a:pt x="5596" y="8052"/>
                    <a:pt x="5203" y="7392"/>
                  </a:cubicBezTo>
                  <a:cubicBezTo>
                    <a:pt x="4300" y="5879"/>
                    <a:pt x="5222" y="4705"/>
                    <a:pt x="4733" y="3892"/>
                  </a:cubicBezTo>
                  <a:cubicBezTo>
                    <a:pt x="4733" y="3892"/>
                    <a:pt x="6596" y="2706"/>
                    <a:pt x="5678" y="1453"/>
                  </a:cubicBezTo>
                  <a:cubicBezTo>
                    <a:pt x="4907" y="398"/>
                    <a:pt x="3956" y="1"/>
                    <a:pt x="3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67;p50"/>
            <p:cNvSpPr/>
            <p:nvPr/>
          </p:nvSpPr>
          <p:spPr>
            <a:xfrm>
              <a:off x="1745665" y="3195203"/>
              <a:ext cx="351744" cy="620887"/>
            </a:xfrm>
            <a:custGeom>
              <a:avLst/>
              <a:gdLst/>
              <a:ahLst/>
              <a:cxnLst/>
              <a:rect l="l" t="t" r="r" b="b"/>
              <a:pathLst>
                <a:path w="9279" h="16379" extrusionOk="0">
                  <a:moveTo>
                    <a:pt x="3647" y="1"/>
                  </a:moveTo>
                  <a:cubicBezTo>
                    <a:pt x="2598" y="1"/>
                    <a:pt x="0" y="2933"/>
                    <a:pt x="606" y="6750"/>
                  </a:cubicBezTo>
                  <a:cubicBezTo>
                    <a:pt x="1232" y="10712"/>
                    <a:pt x="5793" y="12468"/>
                    <a:pt x="6301" y="12468"/>
                  </a:cubicBezTo>
                  <a:cubicBezTo>
                    <a:pt x="6307" y="12468"/>
                    <a:pt x="6312" y="12468"/>
                    <a:pt x="6316" y="12467"/>
                  </a:cubicBezTo>
                  <a:cubicBezTo>
                    <a:pt x="6320" y="12467"/>
                    <a:pt x="6323" y="12467"/>
                    <a:pt x="6326" y="12467"/>
                  </a:cubicBezTo>
                  <a:cubicBezTo>
                    <a:pt x="6719" y="12467"/>
                    <a:pt x="5201" y="14415"/>
                    <a:pt x="5183" y="15103"/>
                  </a:cubicBezTo>
                  <a:cubicBezTo>
                    <a:pt x="5165" y="15770"/>
                    <a:pt x="6867" y="16378"/>
                    <a:pt x="8003" y="16378"/>
                  </a:cubicBezTo>
                  <a:cubicBezTo>
                    <a:pt x="8053" y="16378"/>
                    <a:pt x="8101" y="16377"/>
                    <a:pt x="8149" y="16374"/>
                  </a:cubicBezTo>
                  <a:cubicBezTo>
                    <a:pt x="9278" y="16318"/>
                    <a:pt x="8521" y="14700"/>
                    <a:pt x="8228" y="12919"/>
                  </a:cubicBezTo>
                  <a:cubicBezTo>
                    <a:pt x="7939" y="11135"/>
                    <a:pt x="8533" y="9080"/>
                    <a:pt x="8533" y="9080"/>
                  </a:cubicBezTo>
                  <a:cubicBezTo>
                    <a:pt x="7272" y="8835"/>
                    <a:pt x="4882" y="7247"/>
                    <a:pt x="4532" y="5718"/>
                  </a:cubicBezTo>
                  <a:cubicBezTo>
                    <a:pt x="4230" y="4408"/>
                    <a:pt x="5630" y="2049"/>
                    <a:pt x="5507" y="1510"/>
                  </a:cubicBezTo>
                  <a:cubicBezTo>
                    <a:pt x="5378" y="968"/>
                    <a:pt x="4716" y="340"/>
                    <a:pt x="3794" y="24"/>
                  </a:cubicBezTo>
                  <a:cubicBezTo>
                    <a:pt x="3749" y="8"/>
                    <a:pt x="3700" y="1"/>
                    <a:pt x="3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68;p50"/>
            <p:cNvSpPr/>
            <p:nvPr/>
          </p:nvSpPr>
          <p:spPr>
            <a:xfrm>
              <a:off x="2161838" y="3226172"/>
              <a:ext cx="291964" cy="440751"/>
            </a:xfrm>
            <a:custGeom>
              <a:avLst/>
              <a:gdLst/>
              <a:ahLst/>
              <a:cxnLst/>
              <a:rect l="l" t="t" r="r" b="b"/>
              <a:pathLst>
                <a:path w="7702" h="11627" extrusionOk="0">
                  <a:moveTo>
                    <a:pt x="3736" y="1"/>
                  </a:moveTo>
                  <a:cubicBezTo>
                    <a:pt x="2073" y="1"/>
                    <a:pt x="1840" y="1991"/>
                    <a:pt x="2307" y="2271"/>
                  </a:cubicBezTo>
                  <a:cubicBezTo>
                    <a:pt x="2835" y="2587"/>
                    <a:pt x="4578" y="5278"/>
                    <a:pt x="3825" y="6197"/>
                  </a:cubicBezTo>
                  <a:cubicBezTo>
                    <a:pt x="3075" y="7115"/>
                    <a:pt x="0" y="7352"/>
                    <a:pt x="8" y="7818"/>
                  </a:cubicBezTo>
                  <a:cubicBezTo>
                    <a:pt x="8" y="7818"/>
                    <a:pt x="1047" y="8631"/>
                    <a:pt x="1348" y="9908"/>
                  </a:cubicBezTo>
                  <a:cubicBezTo>
                    <a:pt x="1635" y="11122"/>
                    <a:pt x="1761" y="11627"/>
                    <a:pt x="2002" y="11627"/>
                  </a:cubicBezTo>
                  <a:cubicBezTo>
                    <a:pt x="2052" y="11627"/>
                    <a:pt x="2106" y="11605"/>
                    <a:pt x="2168" y="11564"/>
                  </a:cubicBezTo>
                  <a:cubicBezTo>
                    <a:pt x="2530" y="11323"/>
                    <a:pt x="6000" y="10175"/>
                    <a:pt x="6851" y="7830"/>
                  </a:cubicBezTo>
                  <a:cubicBezTo>
                    <a:pt x="7701" y="5481"/>
                    <a:pt x="6640" y="682"/>
                    <a:pt x="4390" y="91"/>
                  </a:cubicBezTo>
                  <a:cubicBezTo>
                    <a:pt x="4151" y="29"/>
                    <a:pt x="3933" y="1"/>
                    <a:pt x="3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69;p50"/>
            <p:cNvSpPr/>
            <p:nvPr/>
          </p:nvSpPr>
          <p:spPr>
            <a:xfrm>
              <a:off x="2105055" y="3581579"/>
              <a:ext cx="157847" cy="155610"/>
            </a:xfrm>
            <a:custGeom>
              <a:avLst/>
              <a:gdLst/>
              <a:ahLst/>
              <a:cxnLst/>
              <a:rect l="l" t="t" r="r" b="b"/>
              <a:pathLst>
                <a:path w="4164" h="4105" extrusionOk="0">
                  <a:moveTo>
                    <a:pt x="432" y="0"/>
                  </a:moveTo>
                  <a:cubicBezTo>
                    <a:pt x="1" y="0"/>
                    <a:pt x="977" y="3939"/>
                    <a:pt x="1581" y="4085"/>
                  </a:cubicBezTo>
                  <a:cubicBezTo>
                    <a:pt x="1637" y="4098"/>
                    <a:pt x="1695" y="4104"/>
                    <a:pt x="1756" y="4104"/>
                  </a:cubicBezTo>
                  <a:cubicBezTo>
                    <a:pt x="2369" y="4104"/>
                    <a:pt x="3234" y="3462"/>
                    <a:pt x="3534" y="2429"/>
                  </a:cubicBezTo>
                  <a:cubicBezTo>
                    <a:pt x="4163" y="264"/>
                    <a:pt x="437" y="1"/>
                    <a:pt x="437" y="1"/>
                  </a:cubicBezTo>
                  <a:cubicBezTo>
                    <a:pt x="435" y="1"/>
                    <a:pt x="433" y="0"/>
                    <a:pt x="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70;p50"/>
            <p:cNvSpPr/>
            <p:nvPr/>
          </p:nvSpPr>
          <p:spPr>
            <a:xfrm>
              <a:off x="2109490" y="3312484"/>
              <a:ext cx="64177" cy="85557"/>
            </a:xfrm>
            <a:custGeom>
              <a:avLst/>
              <a:gdLst/>
              <a:ahLst/>
              <a:cxnLst/>
              <a:rect l="l" t="t" r="r" b="b"/>
              <a:pathLst>
                <a:path w="1693" h="2257" extrusionOk="0">
                  <a:moveTo>
                    <a:pt x="1626" y="1"/>
                  </a:moveTo>
                  <a:cubicBezTo>
                    <a:pt x="1626" y="1"/>
                    <a:pt x="1626" y="1"/>
                    <a:pt x="1626" y="1"/>
                  </a:cubicBezTo>
                  <a:cubicBezTo>
                    <a:pt x="1558" y="5"/>
                    <a:pt x="0" y="1386"/>
                    <a:pt x="0" y="1386"/>
                  </a:cubicBezTo>
                  <a:cubicBezTo>
                    <a:pt x="0" y="1386"/>
                    <a:pt x="1287" y="2199"/>
                    <a:pt x="1367" y="2256"/>
                  </a:cubicBezTo>
                  <a:cubicBezTo>
                    <a:pt x="1368" y="2256"/>
                    <a:pt x="1369" y="2257"/>
                    <a:pt x="1370" y="2257"/>
                  </a:cubicBezTo>
                  <a:cubicBezTo>
                    <a:pt x="1455" y="2257"/>
                    <a:pt x="1693" y="1"/>
                    <a:pt x="1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871;p50"/>
            <p:cNvSpPr/>
            <p:nvPr/>
          </p:nvSpPr>
          <p:spPr>
            <a:xfrm>
              <a:off x="2171125" y="3295919"/>
              <a:ext cx="30857" cy="28317"/>
            </a:xfrm>
            <a:custGeom>
              <a:avLst/>
              <a:gdLst/>
              <a:ahLst/>
              <a:cxnLst/>
              <a:rect l="l" t="t" r="r" b="b"/>
              <a:pathLst>
                <a:path w="814" h="747" extrusionOk="0">
                  <a:moveTo>
                    <a:pt x="550" y="0"/>
                  </a:moveTo>
                  <a:cubicBezTo>
                    <a:pt x="369" y="0"/>
                    <a:pt x="43" y="55"/>
                    <a:pt x="0" y="438"/>
                  </a:cubicBezTo>
                  <a:cubicBezTo>
                    <a:pt x="0" y="438"/>
                    <a:pt x="0" y="438"/>
                    <a:pt x="1" y="438"/>
                  </a:cubicBezTo>
                  <a:cubicBezTo>
                    <a:pt x="22" y="438"/>
                    <a:pt x="503" y="441"/>
                    <a:pt x="617" y="747"/>
                  </a:cubicBezTo>
                  <a:lnTo>
                    <a:pt x="719" y="634"/>
                  </a:lnTo>
                  <a:cubicBezTo>
                    <a:pt x="719" y="634"/>
                    <a:pt x="537" y="372"/>
                    <a:pt x="268" y="372"/>
                  </a:cubicBezTo>
                  <a:cubicBezTo>
                    <a:pt x="207" y="372"/>
                    <a:pt x="141" y="385"/>
                    <a:pt x="71" y="419"/>
                  </a:cubicBezTo>
                  <a:cubicBezTo>
                    <a:pt x="71" y="419"/>
                    <a:pt x="211" y="313"/>
                    <a:pt x="396" y="313"/>
                  </a:cubicBezTo>
                  <a:cubicBezTo>
                    <a:pt x="509" y="313"/>
                    <a:pt x="639" y="353"/>
                    <a:pt x="764" y="480"/>
                  </a:cubicBezTo>
                  <a:lnTo>
                    <a:pt x="813" y="325"/>
                  </a:lnTo>
                  <a:cubicBezTo>
                    <a:pt x="813" y="325"/>
                    <a:pt x="636" y="202"/>
                    <a:pt x="426" y="202"/>
                  </a:cubicBezTo>
                  <a:cubicBezTo>
                    <a:pt x="300" y="202"/>
                    <a:pt x="163" y="246"/>
                    <a:pt x="45" y="386"/>
                  </a:cubicBezTo>
                  <a:cubicBezTo>
                    <a:pt x="45" y="386"/>
                    <a:pt x="187" y="145"/>
                    <a:pt x="492" y="145"/>
                  </a:cubicBezTo>
                  <a:cubicBezTo>
                    <a:pt x="543" y="145"/>
                    <a:pt x="598" y="151"/>
                    <a:pt x="659" y="167"/>
                  </a:cubicBezTo>
                  <a:lnTo>
                    <a:pt x="670" y="9"/>
                  </a:lnTo>
                  <a:cubicBezTo>
                    <a:pt x="670" y="9"/>
                    <a:pt x="621"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872;p50"/>
            <p:cNvSpPr/>
            <p:nvPr/>
          </p:nvSpPr>
          <p:spPr>
            <a:xfrm>
              <a:off x="1987052" y="3557926"/>
              <a:ext cx="41698" cy="101061"/>
            </a:xfrm>
            <a:custGeom>
              <a:avLst/>
              <a:gdLst/>
              <a:ahLst/>
              <a:cxnLst/>
              <a:rect l="l" t="t" r="r" b="b"/>
              <a:pathLst>
                <a:path w="1100" h="2666" extrusionOk="0">
                  <a:moveTo>
                    <a:pt x="1024" y="0"/>
                  </a:moveTo>
                  <a:cubicBezTo>
                    <a:pt x="979" y="83"/>
                    <a:pt x="0" y="2033"/>
                    <a:pt x="148" y="2665"/>
                  </a:cubicBezTo>
                  <a:lnTo>
                    <a:pt x="230" y="2646"/>
                  </a:lnTo>
                  <a:cubicBezTo>
                    <a:pt x="91" y="2044"/>
                    <a:pt x="1088" y="56"/>
                    <a:pt x="1100" y="37"/>
                  </a:cubicBezTo>
                  <a:lnTo>
                    <a:pt x="10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873;p50"/>
            <p:cNvSpPr/>
            <p:nvPr/>
          </p:nvSpPr>
          <p:spPr>
            <a:xfrm>
              <a:off x="2101491" y="3990662"/>
              <a:ext cx="93897" cy="38287"/>
            </a:xfrm>
            <a:custGeom>
              <a:avLst/>
              <a:gdLst/>
              <a:ahLst/>
              <a:cxnLst/>
              <a:rect l="l" t="t" r="r" b="b"/>
              <a:pathLst>
                <a:path w="2477" h="1010" extrusionOk="0">
                  <a:moveTo>
                    <a:pt x="2409" y="0"/>
                  </a:moveTo>
                  <a:cubicBezTo>
                    <a:pt x="2101" y="373"/>
                    <a:pt x="1573" y="923"/>
                    <a:pt x="1378" y="923"/>
                  </a:cubicBezTo>
                  <a:cubicBezTo>
                    <a:pt x="1152" y="923"/>
                    <a:pt x="339" y="433"/>
                    <a:pt x="46" y="245"/>
                  </a:cubicBezTo>
                  <a:lnTo>
                    <a:pt x="1" y="320"/>
                  </a:lnTo>
                  <a:cubicBezTo>
                    <a:pt x="46" y="347"/>
                    <a:pt x="1081" y="1009"/>
                    <a:pt x="1378" y="1009"/>
                  </a:cubicBezTo>
                  <a:cubicBezTo>
                    <a:pt x="1675" y="1009"/>
                    <a:pt x="2394" y="155"/>
                    <a:pt x="2477" y="57"/>
                  </a:cubicBezTo>
                  <a:lnTo>
                    <a:pt x="24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874;p50"/>
            <p:cNvSpPr/>
            <p:nvPr/>
          </p:nvSpPr>
          <p:spPr>
            <a:xfrm>
              <a:off x="1956386" y="3881947"/>
              <a:ext cx="104321" cy="768954"/>
            </a:xfrm>
            <a:custGeom>
              <a:avLst/>
              <a:gdLst/>
              <a:ahLst/>
              <a:cxnLst/>
              <a:rect l="l" t="t" r="r" b="b"/>
              <a:pathLst>
                <a:path w="2752" h="20285" extrusionOk="0">
                  <a:moveTo>
                    <a:pt x="2496" y="0"/>
                  </a:moveTo>
                  <a:cubicBezTo>
                    <a:pt x="2470" y="4"/>
                    <a:pt x="0" y="384"/>
                    <a:pt x="305" y="3893"/>
                  </a:cubicBezTo>
                  <a:cubicBezTo>
                    <a:pt x="445" y="5526"/>
                    <a:pt x="971" y="6914"/>
                    <a:pt x="1483" y="8259"/>
                  </a:cubicBezTo>
                  <a:cubicBezTo>
                    <a:pt x="2093" y="9858"/>
                    <a:pt x="2665" y="11375"/>
                    <a:pt x="2642" y="13265"/>
                  </a:cubicBezTo>
                  <a:cubicBezTo>
                    <a:pt x="2601" y="16754"/>
                    <a:pt x="1476" y="20225"/>
                    <a:pt x="1464" y="20258"/>
                  </a:cubicBezTo>
                  <a:lnTo>
                    <a:pt x="1548" y="20284"/>
                  </a:lnTo>
                  <a:cubicBezTo>
                    <a:pt x="1558" y="20251"/>
                    <a:pt x="2688" y="16769"/>
                    <a:pt x="2729" y="13265"/>
                  </a:cubicBezTo>
                  <a:cubicBezTo>
                    <a:pt x="2752" y="11360"/>
                    <a:pt x="2149" y="9768"/>
                    <a:pt x="1562" y="8229"/>
                  </a:cubicBezTo>
                  <a:cubicBezTo>
                    <a:pt x="1054" y="6888"/>
                    <a:pt x="531" y="5503"/>
                    <a:pt x="392" y="3885"/>
                  </a:cubicBezTo>
                  <a:cubicBezTo>
                    <a:pt x="94" y="460"/>
                    <a:pt x="2484" y="90"/>
                    <a:pt x="2507" y="87"/>
                  </a:cubicBezTo>
                  <a:lnTo>
                    <a:pt x="2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875;p50"/>
            <p:cNvSpPr/>
            <p:nvPr/>
          </p:nvSpPr>
          <p:spPr>
            <a:xfrm>
              <a:off x="2172831" y="4017916"/>
              <a:ext cx="138287" cy="485292"/>
            </a:xfrm>
            <a:custGeom>
              <a:avLst/>
              <a:gdLst/>
              <a:ahLst/>
              <a:cxnLst/>
              <a:rect l="l" t="t" r="r" b="b"/>
              <a:pathLst>
                <a:path w="3648" h="12802" extrusionOk="0">
                  <a:moveTo>
                    <a:pt x="19" y="0"/>
                  </a:moveTo>
                  <a:lnTo>
                    <a:pt x="0" y="87"/>
                  </a:lnTo>
                  <a:cubicBezTo>
                    <a:pt x="7" y="87"/>
                    <a:pt x="877" y="287"/>
                    <a:pt x="1743" y="994"/>
                  </a:cubicBezTo>
                  <a:cubicBezTo>
                    <a:pt x="2541" y="1645"/>
                    <a:pt x="3497" y="2880"/>
                    <a:pt x="3520" y="5044"/>
                  </a:cubicBezTo>
                  <a:cubicBezTo>
                    <a:pt x="3561" y="9204"/>
                    <a:pt x="49" y="12708"/>
                    <a:pt x="12" y="12741"/>
                  </a:cubicBezTo>
                  <a:lnTo>
                    <a:pt x="75" y="12802"/>
                  </a:lnTo>
                  <a:cubicBezTo>
                    <a:pt x="110" y="12768"/>
                    <a:pt x="3648" y="9241"/>
                    <a:pt x="3606" y="5044"/>
                  </a:cubicBezTo>
                  <a:cubicBezTo>
                    <a:pt x="3561" y="832"/>
                    <a:pt x="53" y="8"/>
                    <a:pt x="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876;p50"/>
            <p:cNvSpPr/>
            <p:nvPr/>
          </p:nvSpPr>
          <p:spPr>
            <a:xfrm>
              <a:off x="2018136" y="3882250"/>
              <a:ext cx="207089" cy="35823"/>
            </a:xfrm>
            <a:custGeom>
              <a:avLst/>
              <a:gdLst/>
              <a:ahLst/>
              <a:cxnLst/>
              <a:rect l="l" t="t" r="r" b="b"/>
              <a:pathLst>
                <a:path w="5463" h="945" extrusionOk="0">
                  <a:moveTo>
                    <a:pt x="46" y="0"/>
                  </a:moveTo>
                  <a:lnTo>
                    <a:pt x="1" y="72"/>
                  </a:lnTo>
                  <a:cubicBezTo>
                    <a:pt x="23" y="86"/>
                    <a:pt x="1432" y="944"/>
                    <a:pt x="3039" y="944"/>
                  </a:cubicBezTo>
                  <a:cubicBezTo>
                    <a:pt x="3848" y="944"/>
                    <a:pt x="4706" y="726"/>
                    <a:pt x="5462" y="68"/>
                  </a:cubicBezTo>
                  <a:lnTo>
                    <a:pt x="5406" y="4"/>
                  </a:lnTo>
                  <a:cubicBezTo>
                    <a:pt x="4670" y="645"/>
                    <a:pt x="3830" y="858"/>
                    <a:pt x="3036" y="858"/>
                  </a:cubicBezTo>
                  <a:cubicBezTo>
                    <a:pt x="1458" y="858"/>
                    <a:pt x="66" y="12"/>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877;p50"/>
            <p:cNvSpPr/>
            <p:nvPr/>
          </p:nvSpPr>
          <p:spPr>
            <a:xfrm>
              <a:off x="2124880" y="3894646"/>
              <a:ext cx="43707" cy="132980"/>
            </a:xfrm>
            <a:custGeom>
              <a:avLst/>
              <a:gdLst/>
              <a:ahLst/>
              <a:cxnLst/>
              <a:rect l="l" t="t" r="r" b="b"/>
              <a:pathLst>
                <a:path w="1153" h="3508" extrusionOk="0">
                  <a:moveTo>
                    <a:pt x="75" y="0"/>
                  </a:moveTo>
                  <a:lnTo>
                    <a:pt x="1" y="45"/>
                  </a:lnTo>
                  <a:cubicBezTo>
                    <a:pt x="12" y="64"/>
                    <a:pt x="1062" y="1826"/>
                    <a:pt x="716" y="3490"/>
                  </a:cubicBezTo>
                  <a:lnTo>
                    <a:pt x="803" y="3508"/>
                  </a:lnTo>
                  <a:cubicBezTo>
                    <a:pt x="1152" y="1811"/>
                    <a:pt x="87" y="19"/>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878;p50"/>
            <p:cNvSpPr/>
            <p:nvPr/>
          </p:nvSpPr>
          <p:spPr>
            <a:xfrm>
              <a:off x="2155280" y="3895366"/>
              <a:ext cx="37263" cy="97612"/>
            </a:xfrm>
            <a:custGeom>
              <a:avLst/>
              <a:gdLst/>
              <a:ahLst/>
              <a:cxnLst/>
              <a:rect l="l" t="t" r="r" b="b"/>
              <a:pathLst>
                <a:path w="983" h="2575" extrusionOk="0">
                  <a:moveTo>
                    <a:pt x="234" y="0"/>
                  </a:moveTo>
                  <a:lnTo>
                    <a:pt x="154" y="34"/>
                  </a:lnTo>
                  <a:cubicBezTo>
                    <a:pt x="531" y="914"/>
                    <a:pt x="470" y="1543"/>
                    <a:pt x="350" y="1913"/>
                  </a:cubicBezTo>
                  <a:cubicBezTo>
                    <a:pt x="222" y="2315"/>
                    <a:pt x="4" y="2511"/>
                    <a:pt x="1" y="2511"/>
                  </a:cubicBezTo>
                  <a:lnTo>
                    <a:pt x="57" y="2575"/>
                  </a:lnTo>
                  <a:cubicBezTo>
                    <a:pt x="68" y="2568"/>
                    <a:pt x="983" y="1746"/>
                    <a:pt x="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879;p50"/>
            <p:cNvSpPr/>
            <p:nvPr/>
          </p:nvSpPr>
          <p:spPr>
            <a:xfrm>
              <a:off x="1762344" y="3386249"/>
              <a:ext cx="242153" cy="266035"/>
            </a:xfrm>
            <a:custGeom>
              <a:avLst/>
              <a:gdLst/>
              <a:ahLst/>
              <a:cxnLst/>
              <a:rect l="l" t="t" r="r" b="b"/>
              <a:pathLst>
                <a:path w="6388" h="7018" extrusionOk="0">
                  <a:moveTo>
                    <a:pt x="192" y="1"/>
                  </a:moveTo>
                  <a:cubicBezTo>
                    <a:pt x="1" y="4533"/>
                    <a:pt x="4754" y="7017"/>
                    <a:pt x="5582" y="7017"/>
                  </a:cubicBezTo>
                  <a:cubicBezTo>
                    <a:pt x="5654" y="7017"/>
                    <a:pt x="5695" y="7002"/>
                    <a:pt x="5706" y="6969"/>
                  </a:cubicBezTo>
                  <a:cubicBezTo>
                    <a:pt x="5774" y="6724"/>
                    <a:pt x="6387" y="5278"/>
                    <a:pt x="6387" y="5278"/>
                  </a:cubicBezTo>
                  <a:cubicBezTo>
                    <a:pt x="6387" y="5278"/>
                    <a:pt x="4276" y="5271"/>
                    <a:pt x="2266" y="3713"/>
                  </a:cubicBezTo>
                  <a:cubicBezTo>
                    <a:pt x="256" y="2155"/>
                    <a:pt x="192" y="1"/>
                    <a:pt x="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880;p50"/>
            <p:cNvSpPr/>
            <p:nvPr/>
          </p:nvSpPr>
          <p:spPr>
            <a:xfrm>
              <a:off x="2217902" y="3437764"/>
              <a:ext cx="212244" cy="212661"/>
            </a:xfrm>
            <a:custGeom>
              <a:avLst/>
              <a:gdLst/>
              <a:ahLst/>
              <a:cxnLst/>
              <a:rect l="l" t="t" r="r" b="b"/>
              <a:pathLst>
                <a:path w="5599" h="5610" extrusionOk="0">
                  <a:moveTo>
                    <a:pt x="5169" y="1"/>
                  </a:moveTo>
                  <a:cubicBezTo>
                    <a:pt x="5169" y="1"/>
                    <a:pt x="4735" y="1152"/>
                    <a:pt x="4266" y="1789"/>
                  </a:cubicBezTo>
                  <a:cubicBezTo>
                    <a:pt x="3795" y="2429"/>
                    <a:pt x="298" y="3919"/>
                    <a:pt x="298" y="3919"/>
                  </a:cubicBezTo>
                  <a:cubicBezTo>
                    <a:pt x="1" y="4066"/>
                    <a:pt x="140" y="4548"/>
                    <a:pt x="359" y="4958"/>
                  </a:cubicBezTo>
                  <a:cubicBezTo>
                    <a:pt x="422" y="5041"/>
                    <a:pt x="475" y="5127"/>
                    <a:pt x="517" y="5222"/>
                  </a:cubicBezTo>
                  <a:cubicBezTo>
                    <a:pt x="660" y="5440"/>
                    <a:pt x="806" y="5598"/>
                    <a:pt x="870" y="5610"/>
                  </a:cubicBezTo>
                  <a:lnTo>
                    <a:pt x="874" y="5610"/>
                  </a:lnTo>
                  <a:cubicBezTo>
                    <a:pt x="1115" y="5610"/>
                    <a:pt x="3863" y="4036"/>
                    <a:pt x="4728" y="2809"/>
                  </a:cubicBezTo>
                  <a:cubicBezTo>
                    <a:pt x="5598" y="1571"/>
                    <a:pt x="5169" y="1"/>
                    <a:pt x="5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881;p50"/>
            <p:cNvSpPr/>
            <p:nvPr/>
          </p:nvSpPr>
          <p:spPr>
            <a:xfrm>
              <a:off x="2231472" y="3625702"/>
              <a:ext cx="6027" cy="10008"/>
            </a:xfrm>
            <a:custGeom>
              <a:avLst/>
              <a:gdLst/>
              <a:ahLst/>
              <a:cxnLst/>
              <a:rect l="l" t="t" r="r" b="b"/>
              <a:pathLst>
                <a:path w="159" h="264" extrusionOk="0">
                  <a:moveTo>
                    <a:pt x="1" y="0"/>
                  </a:moveTo>
                  <a:cubicBezTo>
                    <a:pt x="49" y="94"/>
                    <a:pt x="105" y="181"/>
                    <a:pt x="159" y="264"/>
                  </a:cubicBezTo>
                  <a:cubicBezTo>
                    <a:pt x="117" y="169"/>
                    <a:pt x="64" y="83"/>
                    <a:pt x="1" y="0"/>
                  </a:cubicBezTo>
                  <a:close/>
                </a:path>
              </a:pathLst>
            </a:custGeom>
            <a:solidFill>
              <a:srgbClr val="5F27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882;p50"/>
            <p:cNvSpPr/>
            <p:nvPr/>
          </p:nvSpPr>
          <p:spPr>
            <a:xfrm>
              <a:off x="1936675" y="3722552"/>
              <a:ext cx="136467" cy="82221"/>
            </a:xfrm>
            <a:custGeom>
              <a:avLst/>
              <a:gdLst/>
              <a:ahLst/>
              <a:cxnLst/>
              <a:rect l="l" t="t" r="r" b="b"/>
              <a:pathLst>
                <a:path w="3600" h="2169" extrusionOk="0">
                  <a:moveTo>
                    <a:pt x="2967" y="1"/>
                  </a:moveTo>
                  <a:cubicBezTo>
                    <a:pt x="2824" y="1"/>
                    <a:pt x="2561" y="678"/>
                    <a:pt x="2026" y="852"/>
                  </a:cubicBezTo>
                  <a:cubicBezTo>
                    <a:pt x="1416" y="1051"/>
                    <a:pt x="516" y="1100"/>
                    <a:pt x="516" y="1100"/>
                  </a:cubicBezTo>
                  <a:cubicBezTo>
                    <a:pt x="1" y="1266"/>
                    <a:pt x="1883" y="2169"/>
                    <a:pt x="2737" y="2169"/>
                  </a:cubicBezTo>
                  <a:cubicBezTo>
                    <a:pt x="2854" y="2169"/>
                    <a:pt x="2952" y="2150"/>
                    <a:pt x="3020" y="2113"/>
                  </a:cubicBezTo>
                  <a:cubicBezTo>
                    <a:pt x="3600" y="1797"/>
                    <a:pt x="3152" y="279"/>
                    <a:pt x="3020" y="42"/>
                  </a:cubicBezTo>
                  <a:cubicBezTo>
                    <a:pt x="3004" y="13"/>
                    <a:pt x="2990" y="1"/>
                    <a:pt x="2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883;p50"/>
            <p:cNvSpPr/>
            <p:nvPr/>
          </p:nvSpPr>
          <p:spPr>
            <a:xfrm>
              <a:off x="2198948" y="3708602"/>
              <a:ext cx="56368" cy="66376"/>
            </a:xfrm>
            <a:custGeom>
              <a:avLst/>
              <a:gdLst/>
              <a:ahLst/>
              <a:cxnLst/>
              <a:rect l="l" t="t" r="r" b="b"/>
              <a:pathLst>
                <a:path w="1487" h="1751" extrusionOk="0">
                  <a:moveTo>
                    <a:pt x="945" y="0"/>
                  </a:moveTo>
                  <a:cubicBezTo>
                    <a:pt x="934" y="0"/>
                    <a:pt x="926" y="4"/>
                    <a:pt x="915" y="7"/>
                  </a:cubicBezTo>
                  <a:cubicBezTo>
                    <a:pt x="727" y="128"/>
                    <a:pt x="0" y="794"/>
                    <a:pt x="0" y="794"/>
                  </a:cubicBezTo>
                  <a:cubicBezTo>
                    <a:pt x="105" y="1062"/>
                    <a:pt x="117" y="1750"/>
                    <a:pt x="117" y="1750"/>
                  </a:cubicBezTo>
                  <a:cubicBezTo>
                    <a:pt x="659" y="1727"/>
                    <a:pt x="1246" y="1374"/>
                    <a:pt x="1370" y="1220"/>
                  </a:cubicBezTo>
                  <a:cubicBezTo>
                    <a:pt x="1487" y="1073"/>
                    <a:pt x="1141" y="0"/>
                    <a:pt x="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TextBox 164">
            <a:extLst>
              <a:ext uri="{FF2B5EF4-FFF2-40B4-BE49-F238E27FC236}">
                <a16:creationId xmlns:a16="http://schemas.microsoft.com/office/drawing/2014/main" id="{55C40C11-1DE6-4625-8F26-3E4EB06F2C80}"/>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64"/>
        <p:cNvGrpSpPr/>
        <p:nvPr/>
      </p:nvGrpSpPr>
      <p:grpSpPr>
        <a:xfrm>
          <a:off x="0" y="0"/>
          <a:ext cx="0" cy="0"/>
          <a:chOff x="0" y="0"/>
          <a:chExt cx="0" cy="0"/>
        </a:xfrm>
      </p:grpSpPr>
      <p:sp>
        <p:nvSpPr>
          <p:cNvPr id="265" name="Google Shape;265;p25"/>
          <p:cNvSpPr txBox="1">
            <a:spLocks noGrp="1"/>
          </p:cNvSpPr>
          <p:nvPr>
            <p:ph type="ctrTitle"/>
          </p:nvPr>
        </p:nvSpPr>
        <p:spPr>
          <a:xfrm>
            <a:off x="-53928" y="1838785"/>
            <a:ext cx="2455331" cy="71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latin typeface="Calibri Light" panose="020F0302020204030204" pitchFamily="34" charset="0"/>
                <a:ea typeface="Roboto Condensed" panose="020B0604020202020204" charset="0"/>
                <a:cs typeface="Calibri Light" panose="020F0302020204030204" pitchFamily="34" charset="0"/>
              </a:rPr>
              <a:t>TỔNG QUAN</a:t>
            </a:r>
            <a:endParaRPr sz="2800" b="1" dirty="0">
              <a:latin typeface="Calibri Light" panose="020F0302020204030204" pitchFamily="34" charset="0"/>
              <a:ea typeface="Roboto Condensed" panose="020B0604020202020204" charset="0"/>
              <a:cs typeface="Calibri Light" panose="020F0302020204030204" pitchFamily="34" charset="0"/>
            </a:endParaRPr>
          </a:p>
        </p:txBody>
      </p:sp>
      <p:sp>
        <p:nvSpPr>
          <p:cNvPr id="267" name="Google Shape;267;p25"/>
          <p:cNvSpPr/>
          <p:nvPr/>
        </p:nvSpPr>
        <p:spPr>
          <a:xfrm>
            <a:off x="2301805" y="1199684"/>
            <a:ext cx="682800" cy="6828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txBox="1">
            <a:spLocks noGrp="1"/>
          </p:cNvSpPr>
          <p:nvPr>
            <p:ph type="ctrTitle" idx="2"/>
          </p:nvPr>
        </p:nvSpPr>
        <p:spPr>
          <a:xfrm flipH="1">
            <a:off x="1535826" y="3276975"/>
            <a:ext cx="2210345" cy="9823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latin typeface="Calibri Light" panose="020F0302020204030204" pitchFamily="34" charset="0"/>
                <a:cs typeface="Calibri Light" panose="020F0302020204030204" pitchFamily="34" charset="0"/>
              </a:rPr>
              <a:t>MÔ TẢ DỮ LIỆU</a:t>
            </a:r>
            <a:endParaRPr sz="2800" b="1" dirty="0">
              <a:latin typeface="Calibri Light" panose="020F0302020204030204" pitchFamily="34" charset="0"/>
              <a:cs typeface="Calibri Light" panose="020F0302020204030204" pitchFamily="34" charset="0"/>
            </a:endParaRPr>
          </a:p>
        </p:txBody>
      </p:sp>
      <p:sp>
        <p:nvSpPr>
          <p:cNvPr id="270" name="Google Shape;270;p25"/>
          <p:cNvSpPr txBox="1">
            <a:spLocks noGrp="1"/>
          </p:cNvSpPr>
          <p:nvPr>
            <p:ph type="ctrTitle" idx="6"/>
          </p:nvPr>
        </p:nvSpPr>
        <p:spPr>
          <a:xfrm flipH="1">
            <a:off x="5510462" y="3320326"/>
            <a:ext cx="1833816" cy="7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latin typeface="Calibri Light" panose="020F0302020204030204" pitchFamily="34" charset="0"/>
                <a:cs typeface="Calibri Light" panose="020F0302020204030204" pitchFamily="34" charset="0"/>
              </a:rPr>
              <a:t>ĐÁNH GIÁ</a:t>
            </a:r>
            <a:endParaRPr sz="2800" b="1" dirty="0">
              <a:latin typeface="Calibri Light" panose="020F0302020204030204" pitchFamily="34" charset="0"/>
              <a:cs typeface="Calibri Light" panose="020F0302020204030204" pitchFamily="34" charset="0"/>
            </a:endParaRPr>
          </a:p>
        </p:txBody>
      </p:sp>
      <p:sp>
        <p:nvSpPr>
          <p:cNvPr id="272" name="Google Shape;272;p25"/>
          <p:cNvSpPr txBox="1">
            <a:spLocks noGrp="1"/>
          </p:cNvSpPr>
          <p:nvPr>
            <p:ph type="ctrTitle" idx="4"/>
          </p:nvPr>
        </p:nvSpPr>
        <p:spPr>
          <a:xfrm>
            <a:off x="3235106" y="1327600"/>
            <a:ext cx="2637316" cy="11326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dirty="0">
                <a:latin typeface="Calibri Light" panose="020F0302020204030204" pitchFamily="34" charset="0"/>
                <a:cs typeface="Calibri Light" panose="020F0302020204030204" pitchFamily="34" charset="0"/>
              </a:rPr>
              <a:t>TIỀN XỬ LÝ DỮ LIỆU</a:t>
            </a:r>
            <a:endParaRPr sz="2800" b="1" dirty="0">
              <a:latin typeface="Calibri Light" panose="020F0302020204030204" pitchFamily="34" charset="0"/>
              <a:cs typeface="Calibri Light" panose="020F0302020204030204" pitchFamily="34" charset="0"/>
            </a:endParaRPr>
          </a:p>
        </p:txBody>
      </p:sp>
      <p:cxnSp>
        <p:nvCxnSpPr>
          <p:cNvPr id="274" name="Google Shape;274;p25"/>
          <p:cNvCxnSpPr>
            <a:cxnSpLocks/>
          </p:cNvCxnSpPr>
          <p:nvPr/>
        </p:nvCxnSpPr>
        <p:spPr>
          <a:xfrm>
            <a:off x="1077666" y="2519284"/>
            <a:ext cx="0" cy="1533000"/>
          </a:xfrm>
          <a:prstGeom prst="straightConnector1">
            <a:avLst/>
          </a:prstGeom>
          <a:noFill/>
          <a:ln w="19050" cap="flat" cmpd="sng">
            <a:solidFill>
              <a:schemeClr val="dk2"/>
            </a:solidFill>
            <a:prstDash val="dash"/>
            <a:round/>
            <a:headEnd type="oval" w="med" len="med"/>
            <a:tailEnd type="none" w="med" len="med"/>
          </a:ln>
        </p:spPr>
      </p:cxnSp>
      <p:cxnSp>
        <p:nvCxnSpPr>
          <p:cNvPr id="276" name="Google Shape;276;p25"/>
          <p:cNvCxnSpPr>
            <a:endCxn id="277" idx="0"/>
          </p:cNvCxnSpPr>
          <p:nvPr/>
        </p:nvCxnSpPr>
        <p:spPr>
          <a:xfrm>
            <a:off x="4613473" y="2519334"/>
            <a:ext cx="0" cy="1532700"/>
          </a:xfrm>
          <a:prstGeom prst="straightConnector1">
            <a:avLst/>
          </a:prstGeom>
          <a:noFill/>
          <a:ln w="19050" cap="flat" cmpd="sng">
            <a:solidFill>
              <a:schemeClr val="dk2"/>
            </a:solidFill>
            <a:prstDash val="dash"/>
            <a:round/>
            <a:headEnd type="oval" w="med" len="med"/>
            <a:tailEnd type="none" w="med" len="med"/>
          </a:ln>
        </p:spPr>
      </p:cxnSp>
      <p:cxnSp>
        <p:nvCxnSpPr>
          <p:cNvPr id="278" name="Google Shape;278;p25"/>
          <p:cNvCxnSpPr>
            <a:stCxn id="279" idx="2"/>
          </p:cNvCxnSpPr>
          <p:nvPr/>
        </p:nvCxnSpPr>
        <p:spPr>
          <a:xfrm>
            <a:off x="2643201" y="1753484"/>
            <a:ext cx="0" cy="1518000"/>
          </a:xfrm>
          <a:prstGeom prst="straightConnector1">
            <a:avLst/>
          </a:prstGeom>
          <a:noFill/>
          <a:ln w="19050" cap="flat" cmpd="sng">
            <a:solidFill>
              <a:schemeClr val="dk2"/>
            </a:solidFill>
            <a:prstDash val="dash"/>
            <a:round/>
            <a:headEnd type="none" w="med" len="med"/>
            <a:tailEnd type="oval" w="med" len="med"/>
          </a:ln>
        </p:spPr>
      </p:cxnSp>
      <p:cxnSp>
        <p:nvCxnSpPr>
          <p:cNvPr id="280" name="Google Shape;280;p25"/>
          <p:cNvCxnSpPr>
            <a:stCxn id="281" idx="2"/>
          </p:cNvCxnSpPr>
          <p:nvPr/>
        </p:nvCxnSpPr>
        <p:spPr>
          <a:xfrm>
            <a:off x="6427370" y="1753484"/>
            <a:ext cx="0" cy="1518000"/>
          </a:xfrm>
          <a:prstGeom prst="straightConnector1">
            <a:avLst/>
          </a:prstGeom>
          <a:noFill/>
          <a:ln w="19050" cap="flat" cmpd="sng">
            <a:solidFill>
              <a:schemeClr val="dk2"/>
            </a:solidFill>
            <a:prstDash val="dash"/>
            <a:round/>
            <a:headEnd type="none" w="med" len="med"/>
            <a:tailEnd type="oval" w="med" len="med"/>
          </a:ln>
        </p:spPr>
      </p:cxnSp>
      <p:sp>
        <p:nvSpPr>
          <p:cNvPr id="282" name="Google Shape;282;p25"/>
          <p:cNvSpPr/>
          <p:nvPr/>
        </p:nvSpPr>
        <p:spPr>
          <a:xfrm>
            <a:off x="6086020" y="1199684"/>
            <a:ext cx="682800" cy="6828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736278" y="3923159"/>
            <a:ext cx="682800" cy="6828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txBox="1">
            <a:spLocks noGrp="1"/>
          </p:cNvSpPr>
          <p:nvPr>
            <p:ph type="ctrTitle" idx="2"/>
          </p:nvPr>
        </p:nvSpPr>
        <p:spPr>
          <a:xfrm flipH="1">
            <a:off x="1774251" y="1328684"/>
            <a:ext cx="17379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2"/>
                </a:solidFill>
              </a:rPr>
              <a:t>02</a:t>
            </a:r>
            <a:endParaRPr sz="3000">
              <a:solidFill>
                <a:schemeClr val="accent2"/>
              </a:solidFill>
            </a:endParaRPr>
          </a:p>
        </p:txBody>
      </p:sp>
      <p:sp>
        <p:nvSpPr>
          <p:cNvPr id="281" name="Google Shape;281;p25"/>
          <p:cNvSpPr txBox="1">
            <a:spLocks noGrp="1"/>
          </p:cNvSpPr>
          <p:nvPr>
            <p:ph type="ctrTitle" idx="6"/>
          </p:nvPr>
        </p:nvSpPr>
        <p:spPr>
          <a:xfrm flipH="1">
            <a:off x="5731970" y="1328684"/>
            <a:ext cx="13908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2"/>
                </a:solidFill>
              </a:rPr>
              <a:t>04</a:t>
            </a:r>
            <a:endParaRPr sz="3000">
              <a:solidFill>
                <a:schemeClr val="accent2"/>
              </a:solidFill>
            </a:endParaRPr>
          </a:p>
        </p:txBody>
      </p:sp>
      <p:sp>
        <p:nvSpPr>
          <p:cNvPr id="284" name="Google Shape;284;p25"/>
          <p:cNvSpPr/>
          <p:nvPr/>
        </p:nvSpPr>
        <p:spPr>
          <a:xfrm>
            <a:off x="4272069" y="3923159"/>
            <a:ext cx="682800" cy="6828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txBox="1">
            <a:spLocks noGrp="1"/>
          </p:cNvSpPr>
          <p:nvPr>
            <p:ph type="ctrTitle"/>
          </p:nvPr>
        </p:nvSpPr>
        <p:spPr>
          <a:xfrm>
            <a:off x="210525" y="4052159"/>
            <a:ext cx="17379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2"/>
                </a:solidFill>
              </a:rPr>
              <a:t>01</a:t>
            </a:r>
            <a:endParaRPr sz="3000">
              <a:solidFill>
                <a:schemeClr val="accent2"/>
              </a:solidFill>
            </a:endParaRPr>
          </a:p>
        </p:txBody>
      </p:sp>
      <p:sp>
        <p:nvSpPr>
          <p:cNvPr id="277" name="Google Shape;277;p25"/>
          <p:cNvSpPr txBox="1">
            <a:spLocks noGrp="1"/>
          </p:cNvSpPr>
          <p:nvPr>
            <p:ph type="ctrTitle" idx="4"/>
          </p:nvPr>
        </p:nvSpPr>
        <p:spPr>
          <a:xfrm>
            <a:off x="3842747" y="4052159"/>
            <a:ext cx="15414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2"/>
                </a:solidFill>
              </a:rPr>
              <a:t>03</a:t>
            </a:r>
            <a:endParaRPr sz="3000">
              <a:solidFill>
                <a:schemeClr val="accent2"/>
              </a:solidFill>
            </a:endParaRPr>
          </a:p>
        </p:txBody>
      </p:sp>
      <p:sp>
        <p:nvSpPr>
          <p:cNvPr id="19" name="Title 1">
            <a:extLst>
              <a:ext uri="{FF2B5EF4-FFF2-40B4-BE49-F238E27FC236}">
                <a16:creationId xmlns:a16="http://schemas.microsoft.com/office/drawing/2014/main" id="{B708C87E-78FC-4A45-8ABB-4E94399538DA}"/>
              </a:ext>
            </a:extLst>
          </p:cNvPr>
          <p:cNvSpPr txBox="1">
            <a:spLocks/>
          </p:cNvSpPr>
          <p:nvPr/>
        </p:nvSpPr>
        <p:spPr>
          <a:xfrm>
            <a:off x="167729" y="216819"/>
            <a:ext cx="9144000" cy="6055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42340"/>
              </a:buClr>
              <a:buSzPts val="1200"/>
              <a:buFont typeface="Staatliches"/>
              <a:buNone/>
              <a:defRPr sz="2400" b="0" i="0" u="none" strike="noStrike" cap="none">
                <a:solidFill>
                  <a:srgbClr val="042340"/>
                </a:solidFill>
                <a:latin typeface="Staatliches"/>
                <a:ea typeface="Staatliches"/>
                <a:cs typeface="Staatliches"/>
                <a:sym typeface="Staatliches"/>
              </a:defRPr>
            </a:lvl1pPr>
            <a:lvl2pPr marR="0" lvl="1"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9pPr>
          </a:lstStyle>
          <a:p>
            <a:r>
              <a:rPr lang="en-US" sz="3500" b="1">
                <a:latin typeface="Calibri Light" panose="020F0302020204030204" pitchFamily="34" charset="0"/>
                <a:ea typeface="Roboto Condensed" panose="020B0604020202020204" charset="0"/>
                <a:cs typeface="Calibri Light" panose="020F0302020204030204" pitchFamily="34" charset="0"/>
              </a:rPr>
              <a:t>NỘI DUNG</a:t>
            </a:r>
          </a:p>
        </p:txBody>
      </p:sp>
      <p:sp>
        <p:nvSpPr>
          <p:cNvPr id="20" name="Google Shape;265;p25">
            <a:extLst>
              <a:ext uri="{FF2B5EF4-FFF2-40B4-BE49-F238E27FC236}">
                <a16:creationId xmlns:a16="http://schemas.microsoft.com/office/drawing/2014/main" id="{B53210A0-17C4-4F6C-BF34-DCA89E2A4921}"/>
              </a:ext>
            </a:extLst>
          </p:cNvPr>
          <p:cNvSpPr txBox="1">
            <a:spLocks/>
          </p:cNvSpPr>
          <p:nvPr/>
        </p:nvSpPr>
        <p:spPr>
          <a:xfrm>
            <a:off x="7010694" y="1838785"/>
            <a:ext cx="2455331" cy="715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42340"/>
              </a:buClr>
              <a:buSzPts val="1200"/>
              <a:buFont typeface="Staatliches"/>
              <a:buNone/>
              <a:defRPr sz="2400" b="0" i="0" u="none" strike="noStrike" cap="none">
                <a:solidFill>
                  <a:srgbClr val="042340"/>
                </a:solidFill>
                <a:latin typeface="Staatliches"/>
                <a:ea typeface="Staatliches"/>
                <a:cs typeface="Staatliches"/>
                <a:sym typeface="Staatliches"/>
              </a:defRPr>
            </a:lvl1pPr>
            <a:lvl2pPr marR="0" lvl="1"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9pPr>
          </a:lstStyle>
          <a:p>
            <a:r>
              <a:rPr lang="en-US" sz="2800" b="1" dirty="0">
                <a:latin typeface="Calibri Light" panose="020F0302020204030204" pitchFamily="34" charset="0"/>
                <a:ea typeface="Roboto Condensed" panose="020B0604020202020204" charset="0"/>
                <a:cs typeface="Calibri Light" panose="020F0302020204030204" pitchFamily="34" charset="0"/>
              </a:rPr>
              <a:t>DEMO</a:t>
            </a:r>
          </a:p>
        </p:txBody>
      </p:sp>
      <p:cxnSp>
        <p:nvCxnSpPr>
          <p:cNvPr id="21" name="Google Shape;274;p25">
            <a:extLst>
              <a:ext uri="{FF2B5EF4-FFF2-40B4-BE49-F238E27FC236}">
                <a16:creationId xmlns:a16="http://schemas.microsoft.com/office/drawing/2014/main" id="{AE4E1240-BF44-4CA4-8C2C-8A9B903B9501}"/>
              </a:ext>
            </a:extLst>
          </p:cNvPr>
          <p:cNvCxnSpPr>
            <a:cxnSpLocks/>
          </p:cNvCxnSpPr>
          <p:nvPr/>
        </p:nvCxnSpPr>
        <p:spPr>
          <a:xfrm>
            <a:off x="8153316" y="2519284"/>
            <a:ext cx="0" cy="1533000"/>
          </a:xfrm>
          <a:prstGeom prst="straightConnector1">
            <a:avLst/>
          </a:prstGeom>
          <a:noFill/>
          <a:ln w="19050" cap="flat" cmpd="sng">
            <a:solidFill>
              <a:schemeClr val="dk2"/>
            </a:solidFill>
            <a:prstDash val="dash"/>
            <a:round/>
            <a:headEnd type="oval" w="med" len="med"/>
            <a:tailEnd type="none" w="med" len="med"/>
          </a:ln>
        </p:spPr>
      </p:cxnSp>
      <p:sp>
        <p:nvSpPr>
          <p:cNvPr id="22" name="Google Shape;283;p25">
            <a:extLst>
              <a:ext uri="{FF2B5EF4-FFF2-40B4-BE49-F238E27FC236}">
                <a16:creationId xmlns:a16="http://schemas.microsoft.com/office/drawing/2014/main" id="{65E7DEFD-2166-478E-9D85-B2CD56AAF724}"/>
              </a:ext>
            </a:extLst>
          </p:cNvPr>
          <p:cNvSpPr/>
          <p:nvPr/>
        </p:nvSpPr>
        <p:spPr>
          <a:xfrm>
            <a:off x="7811928" y="3923159"/>
            <a:ext cx="682800" cy="6828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5;p25">
            <a:extLst>
              <a:ext uri="{FF2B5EF4-FFF2-40B4-BE49-F238E27FC236}">
                <a16:creationId xmlns:a16="http://schemas.microsoft.com/office/drawing/2014/main" id="{F68834AF-33C9-484A-BC8E-76ACFC83A9F8}"/>
              </a:ext>
            </a:extLst>
          </p:cNvPr>
          <p:cNvSpPr txBox="1">
            <a:spLocks/>
          </p:cNvSpPr>
          <p:nvPr/>
        </p:nvSpPr>
        <p:spPr>
          <a:xfrm>
            <a:off x="7286175" y="4052159"/>
            <a:ext cx="1737900" cy="42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42340"/>
              </a:buClr>
              <a:buSzPts val="1200"/>
              <a:buFont typeface="Staatliches"/>
              <a:buNone/>
              <a:defRPr sz="2400" b="0" i="0" u="none" strike="noStrike" cap="none">
                <a:solidFill>
                  <a:srgbClr val="042340"/>
                </a:solidFill>
                <a:latin typeface="Staatliches"/>
                <a:ea typeface="Staatliches"/>
                <a:cs typeface="Staatliches"/>
                <a:sym typeface="Staatliches"/>
              </a:defRPr>
            </a:lvl1pPr>
            <a:lvl2pPr marR="0" lvl="1"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042340"/>
              </a:buClr>
              <a:buSzPts val="1200"/>
              <a:buFont typeface="Roboto Condensed"/>
              <a:buNone/>
              <a:defRPr sz="1200" b="1" i="0" u="none" strike="noStrike" cap="none">
                <a:solidFill>
                  <a:srgbClr val="042340"/>
                </a:solidFill>
                <a:latin typeface="Roboto Condensed"/>
                <a:ea typeface="Roboto Condensed"/>
                <a:cs typeface="Roboto Condensed"/>
                <a:sym typeface="Roboto Condensed"/>
              </a:defRPr>
            </a:lvl9pPr>
          </a:lstStyle>
          <a:p>
            <a:r>
              <a:rPr lang="en" sz="3000" dirty="0">
                <a:solidFill>
                  <a:schemeClr val="accent2"/>
                </a:solidFill>
              </a:rPr>
              <a:t>05</a:t>
            </a:r>
          </a:p>
        </p:txBody>
      </p:sp>
      <p:sp>
        <p:nvSpPr>
          <p:cNvPr id="24" name="TextBox 23">
            <a:extLst>
              <a:ext uri="{FF2B5EF4-FFF2-40B4-BE49-F238E27FC236}">
                <a16:creationId xmlns:a16="http://schemas.microsoft.com/office/drawing/2014/main" id="{18232A2F-7B53-47E9-B8B4-CB90BCCF2913}"/>
              </a:ext>
            </a:extLst>
          </p:cNvPr>
          <p:cNvSpPr txBox="1"/>
          <p:nvPr/>
        </p:nvSpPr>
        <p:spPr>
          <a:xfrm>
            <a:off x="8618018" y="4774168"/>
            <a:ext cx="1051964" cy="369332"/>
          </a:xfrm>
          <a:prstGeom prst="rect">
            <a:avLst/>
          </a:prstGeom>
          <a:noFill/>
        </p:spPr>
        <p:txBody>
          <a:bodyPr wrap="square" rtlCol="0">
            <a:spAutoFit/>
          </a:bodyPr>
          <a:lstStyle/>
          <a:p>
            <a:r>
              <a:rPr lang="en-US" sz="1800" b="1">
                <a:latin typeface="Calibri Light" panose="020F0302020204030204" pitchFamily="34" charset="0"/>
                <a:cs typeface="Calibri Light" panose="020F0302020204030204" pitchFamily="34" charset="0"/>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grpSp>
        <p:nvGrpSpPr>
          <p:cNvPr id="478" name="Google Shape;478;p31"/>
          <p:cNvGrpSpPr/>
          <p:nvPr/>
        </p:nvGrpSpPr>
        <p:grpSpPr>
          <a:xfrm>
            <a:off x="741325" y="1053400"/>
            <a:ext cx="3401303" cy="4016503"/>
            <a:chOff x="720100" y="1053400"/>
            <a:chExt cx="3401303" cy="4016503"/>
          </a:xfrm>
        </p:grpSpPr>
        <p:sp>
          <p:nvSpPr>
            <p:cNvPr id="479" name="Google Shape;479;p31"/>
            <p:cNvSpPr/>
            <p:nvPr/>
          </p:nvSpPr>
          <p:spPr>
            <a:xfrm>
              <a:off x="720100" y="1566175"/>
              <a:ext cx="1129325" cy="68325"/>
            </a:xfrm>
            <a:custGeom>
              <a:avLst/>
              <a:gdLst/>
              <a:ahLst/>
              <a:cxnLst/>
              <a:rect l="l" t="t" r="r" b="b"/>
              <a:pathLst>
                <a:path w="45173" h="2733" extrusionOk="0">
                  <a:moveTo>
                    <a:pt x="1" y="1"/>
                  </a:moveTo>
                  <a:lnTo>
                    <a:pt x="1" y="2732"/>
                  </a:lnTo>
                  <a:lnTo>
                    <a:pt x="45172" y="2732"/>
                  </a:lnTo>
                  <a:lnTo>
                    <a:pt x="451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748125" y="1375525"/>
              <a:ext cx="199750" cy="190675"/>
            </a:xfrm>
            <a:custGeom>
              <a:avLst/>
              <a:gdLst/>
              <a:ahLst/>
              <a:cxnLst/>
              <a:rect l="l" t="t" r="r" b="b"/>
              <a:pathLst>
                <a:path w="7990" h="7627" extrusionOk="0">
                  <a:moveTo>
                    <a:pt x="3998" y="1"/>
                  </a:moveTo>
                  <a:cubicBezTo>
                    <a:pt x="1" y="1"/>
                    <a:pt x="2831" y="2421"/>
                    <a:pt x="2831" y="2421"/>
                  </a:cubicBezTo>
                  <a:lnTo>
                    <a:pt x="1392" y="7627"/>
                  </a:lnTo>
                  <a:lnTo>
                    <a:pt x="6604" y="7627"/>
                  </a:lnTo>
                  <a:lnTo>
                    <a:pt x="5166" y="2421"/>
                  </a:lnTo>
                  <a:cubicBezTo>
                    <a:pt x="5166" y="2421"/>
                    <a:pt x="7990" y="1"/>
                    <a:pt x="3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916600" y="1375525"/>
              <a:ext cx="199750" cy="190675"/>
            </a:xfrm>
            <a:custGeom>
              <a:avLst/>
              <a:gdLst/>
              <a:ahLst/>
              <a:cxnLst/>
              <a:rect l="l" t="t" r="r" b="b"/>
              <a:pathLst>
                <a:path w="7990" h="7627" extrusionOk="0">
                  <a:moveTo>
                    <a:pt x="3997" y="1"/>
                  </a:moveTo>
                  <a:cubicBezTo>
                    <a:pt x="0" y="1"/>
                    <a:pt x="2824" y="2421"/>
                    <a:pt x="2824" y="2421"/>
                  </a:cubicBezTo>
                  <a:lnTo>
                    <a:pt x="1390" y="7627"/>
                  </a:lnTo>
                  <a:lnTo>
                    <a:pt x="6602" y="7627"/>
                  </a:lnTo>
                  <a:lnTo>
                    <a:pt x="5165" y="2421"/>
                  </a:lnTo>
                  <a:cubicBezTo>
                    <a:pt x="5165" y="2421"/>
                    <a:pt x="7989" y="1"/>
                    <a:pt x="3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163525" y="1053400"/>
              <a:ext cx="141150" cy="512800"/>
            </a:xfrm>
            <a:custGeom>
              <a:avLst/>
              <a:gdLst/>
              <a:ahLst/>
              <a:cxnLst/>
              <a:rect l="l" t="t" r="r" b="b"/>
              <a:pathLst>
                <a:path w="5646" h="20512" extrusionOk="0">
                  <a:moveTo>
                    <a:pt x="2058" y="1"/>
                  </a:moveTo>
                  <a:lnTo>
                    <a:pt x="2058" y="2687"/>
                  </a:lnTo>
                  <a:cubicBezTo>
                    <a:pt x="2058" y="3952"/>
                    <a:pt x="1699" y="5194"/>
                    <a:pt x="1029" y="6269"/>
                  </a:cubicBezTo>
                  <a:cubicBezTo>
                    <a:pt x="359" y="7339"/>
                    <a:pt x="1" y="8582"/>
                    <a:pt x="1" y="9847"/>
                  </a:cubicBezTo>
                  <a:lnTo>
                    <a:pt x="1" y="20512"/>
                  </a:lnTo>
                  <a:lnTo>
                    <a:pt x="5646" y="20512"/>
                  </a:lnTo>
                  <a:lnTo>
                    <a:pt x="5646" y="9847"/>
                  </a:lnTo>
                  <a:cubicBezTo>
                    <a:pt x="5646" y="8582"/>
                    <a:pt x="5287" y="7339"/>
                    <a:pt x="4617" y="6269"/>
                  </a:cubicBezTo>
                  <a:cubicBezTo>
                    <a:pt x="3947" y="5194"/>
                    <a:pt x="3589" y="3952"/>
                    <a:pt x="3589" y="2687"/>
                  </a:cubicBez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1354650" y="1053400"/>
              <a:ext cx="141125" cy="512800"/>
            </a:xfrm>
            <a:custGeom>
              <a:avLst/>
              <a:gdLst/>
              <a:ahLst/>
              <a:cxnLst/>
              <a:rect l="l" t="t" r="r" b="b"/>
              <a:pathLst>
                <a:path w="5645" h="20512" extrusionOk="0">
                  <a:moveTo>
                    <a:pt x="2053" y="1"/>
                  </a:moveTo>
                  <a:lnTo>
                    <a:pt x="2053" y="2687"/>
                  </a:lnTo>
                  <a:cubicBezTo>
                    <a:pt x="2053" y="3952"/>
                    <a:pt x="1699" y="5194"/>
                    <a:pt x="1029" y="6269"/>
                  </a:cubicBezTo>
                  <a:cubicBezTo>
                    <a:pt x="355" y="7339"/>
                    <a:pt x="1" y="8582"/>
                    <a:pt x="1" y="9847"/>
                  </a:cubicBezTo>
                  <a:lnTo>
                    <a:pt x="1" y="20512"/>
                  </a:lnTo>
                  <a:lnTo>
                    <a:pt x="5645" y="20512"/>
                  </a:lnTo>
                  <a:lnTo>
                    <a:pt x="5645" y="9847"/>
                  </a:lnTo>
                  <a:cubicBezTo>
                    <a:pt x="5645" y="8582"/>
                    <a:pt x="5287" y="7339"/>
                    <a:pt x="4617" y="6269"/>
                  </a:cubicBezTo>
                  <a:cubicBezTo>
                    <a:pt x="3947" y="5194"/>
                    <a:pt x="3589" y="3952"/>
                    <a:pt x="3589" y="2687"/>
                  </a:cubicBez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31"/>
            <p:cNvGrpSpPr/>
            <p:nvPr/>
          </p:nvGrpSpPr>
          <p:grpSpPr>
            <a:xfrm>
              <a:off x="1047636" y="4237669"/>
              <a:ext cx="417246" cy="383347"/>
              <a:chOff x="3959725" y="1826250"/>
              <a:chExt cx="1060075" cy="973950"/>
            </a:xfrm>
          </p:grpSpPr>
          <p:sp>
            <p:nvSpPr>
              <p:cNvPr id="485" name="Google Shape;485;p31"/>
              <p:cNvSpPr/>
              <p:nvPr/>
            </p:nvSpPr>
            <p:spPr>
              <a:xfrm flipH="1">
                <a:off x="3960650" y="1826250"/>
                <a:ext cx="1059150" cy="969575"/>
              </a:xfrm>
              <a:custGeom>
                <a:avLst/>
                <a:gdLst/>
                <a:ahLst/>
                <a:cxnLst/>
                <a:rect l="l" t="t" r="r" b="b"/>
                <a:pathLst>
                  <a:path w="42366" h="38783" extrusionOk="0">
                    <a:moveTo>
                      <a:pt x="1651" y="0"/>
                    </a:moveTo>
                    <a:lnTo>
                      <a:pt x="1" y="37552"/>
                    </a:lnTo>
                    <a:lnTo>
                      <a:pt x="40702" y="38783"/>
                    </a:lnTo>
                    <a:lnTo>
                      <a:pt x="42366" y="1755"/>
                    </a:lnTo>
                    <a:lnTo>
                      <a:pt x="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flipH="1">
                <a:off x="3959725" y="2062700"/>
                <a:ext cx="1041975" cy="73150"/>
              </a:xfrm>
              <a:custGeom>
                <a:avLst/>
                <a:gdLst/>
                <a:ahLst/>
                <a:cxnLst/>
                <a:rect l="l" t="t" r="r" b="b"/>
                <a:pathLst>
                  <a:path w="41679" h="2926" extrusionOk="0">
                    <a:moveTo>
                      <a:pt x="495" y="1"/>
                    </a:moveTo>
                    <a:cubicBezTo>
                      <a:pt x="239" y="1"/>
                      <a:pt x="26" y="200"/>
                      <a:pt x="11" y="457"/>
                    </a:cubicBezTo>
                    <a:cubicBezTo>
                      <a:pt x="0" y="711"/>
                      <a:pt x="185" y="924"/>
                      <a:pt x="431" y="957"/>
                    </a:cubicBezTo>
                    <a:cubicBezTo>
                      <a:pt x="442" y="957"/>
                      <a:pt x="456" y="961"/>
                      <a:pt x="467" y="961"/>
                    </a:cubicBezTo>
                    <a:lnTo>
                      <a:pt x="41161" y="2925"/>
                    </a:lnTo>
                    <a:cubicBezTo>
                      <a:pt x="41168" y="2926"/>
                      <a:pt x="41175" y="2926"/>
                      <a:pt x="41182" y="2926"/>
                    </a:cubicBezTo>
                    <a:cubicBezTo>
                      <a:pt x="41440" y="2926"/>
                      <a:pt x="41653" y="2727"/>
                      <a:pt x="41663" y="2470"/>
                    </a:cubicBezTo>
                    <a:cubicBezTo>
                      <a:pt x="41678" y="2205"/>
                      <a:pt x="41464" y="1985"/>
                      <a:pt x="41211" y="1967"/>
                    </a:cubicBezTo>
                    <a:lnTo>
                      <a:pt x="514" y="1"/>
                    </a:lnTo>
                    <a:cubicBezTo>
                      <a:pt x="508" y="1"/>
                      <a:pt x="501" y="1"/>
                      <a:pt x="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flipH="1">
                <a:off x="4238575" y="1870250"/>
                <a:ext cx="487650" cy="425475"/>
              </a:xfrm>
              <a:custGeom>
                <a:avLst/>
                <a:gdLst/>
                <a:ahLst/>
                <a:cxnLst/>
                <a:rect l="l" t="t" r="r" b="b"/>
                <a:pathLst>
                  <a:path w="19506" h="17019" extrusionOk="0">
                    <a:moveTo>
                      <a:pt x="7213" y="958"/>
                    </a:moveTo>
                    <a:cubicBezTo>
                      <a:pt x="7236" y="958"/>
                      <a:pt x="7259" y="959"/>
                      <a:pt x="7281" y="961"/>
                    </a:cubicBezTo>
                    <a:cubicBezTo>
                      <a:pt x="8490" y="1117"/>
                      <a:pt x="9413" y="4968"/>
                      <a:pt x="9685" y="7652"/>
                    </a:cubicBezTo>
                    <a:cubicBezTo>
                      <a:pt x="9703" y="7841"/>
                      <a:pt x="9830" y="8000"/>
                      <a:pt x="10010" y="8058"/>
                    </a:cubicBezTo>
                    <a:cubicBezTo>
                      <a:pt x="10062" y="8075"/>
                      <a:pt x="10114" y="8083"/>
                      <a:pt x="10165" y="8083"/>
                    </a:cubicBezTo>
                    <a:cubicBezTo>
                      <a:pt x="10300" y="8083"/>
                      <a:pt x="10428" y="8025"/>
                      <a:pt x="10517" y="7921"/>
                    </a:cubicBezTo>
                    <a:cubicBezTo>
                      <a:pt x="12636" y="5542"/>
                      <a:pt x="15381" y="3032"/>
                      <a:pt x="16220" y="3032"/>
                    </a:cubicBezTo>
                    <a:cubicBezTo>
                      <a:pt x="16236" y="3032"/>
                      <a:pt x="16252" y="3033"/>
                      <a:pt x="16267" y="3035"/>
                    </a:cubicBezTo>
                    <a:cubicBezTo>
                      <a:pt x="16271" y="3042"/>
                      <a:pt x="16289" y="3079"/>
                      <a:pt x="16304" y="3158"/>
                    </a:cubicBezTo>
                    <a:cubicBezTo>
                      <a:pt x="16556" y="4707"/>
                      <a:pt x="12822" y="7392"/>
                      <a:pt x="10412" y="8720"/>
                    </a:cubicBezTo>
                    <a:cubicBezTo>
                      <a:pt x="10296" y="8781"/>
                      <a:pt x="10216" y="8886"/>
                      <a:pt x="10181" y="9010"/>
                    </a:cubicBezTo>
                    <a:cubicBezTo>
                      <a:pt x="10177" y="9006"/>
                      <a:pt x="10173" y="9002"/>
                      <a:pt x="10169" y="9002"/>
                    </a:cubicBezTo>
                    <a:cubicBezTo>
                      <a:pt x="8602" y="6578"/>
                      <a:pt x="6348" y="2391"/>
                      <a:pt x="6819" y="1178"/>
                    </a:cubicBezTo>
                    <a:cubicBezTo>
                      <a:pt x="6862" y="1066"/>
                      <a:pt x="6927" y="1008"/>
                      <a:pt x="7046" y="979"/>
                    </a:cubicBezTo>
                    <a:cubicBezTo>
                      <a:pt x="7104" y="964"/>
                      <a:pt x="7159" y="958"/>
                      <a:pt x="7213" y="958"/>
                    </a:cubicBezTo>
                    <a:close/>
                    <a:moveTo>
                      <a:pt x="2367" y="4641"/>
                    </a:moveTo>
                    <a:cubicBezTo>
                      <a:pt x="2420" y="4641"/>
                      <a:pt x="2479" y="4644"/>
                      <a:pt x="2545" y="4652"/>
                    </a:cubicBezTo>
                    <a:cubicBezTo>
                      <a:pt x="4108" y="4855"/>
                      <a:pt x="6981" y="7294"/>
                      <a:pt x="8649" y="8868"/>
                    </a:cubicBezTo>
                    <a:cubicBezTo>
                      <a:pt x="8505" y="8930"/>
                      <a:pt x="8342" y="8995"/>
                      <a:pt x="8172" y="9067"/>
                    </a:cubicBezTo>
                    <a:cubicBezTo>
                      <a:pt x="8175" y="8861"/>
                      <a:pt x="8045" y="8673"/>
                      <a:pt x="7846" y="8604"/>
                    </a:cubicBezTo>
                    <a:cubicBezTo>
                      <a:pt x="5519" y="7829"/>
                      <a:pt x="2107" y="6263"/>
                      <a:pt x="1803" y="5199"/>
                    </a:cubicBezTo>
                    <a:cubicBezTo>
                      <a:pt x="1778" y="5098"/>
                      <a:pt x="1766" y="4982"/>
                      <a:pt x="1900" y="4823"/>
                    </a:cubicBezTo>
                    <a:cubicBezTo>
                      <a:pt x="1970" y="4740"/>
                      <a:pt x="2089" y="4641"/>
                      <a:pt x="2367" y="4641"/>
                    </a:cubicBezTo>
                    <a:close/>
                    <a:moveTo>
                      <a:pt x="6718" y="9513"/>
                    </a:moveTo>
                    <a:cubicBezTo>
                      <a:pt x="6832" y="9513"/>
                      <a:pt x="6944" y="9514"/>
                      <a:pt x="7054" y="9516"/>
                    </a:cubicBezTo>
                    <a:cubicBezTo>
                      <a:pt x="5105" y="10279"/>
                      <a:pt x="2533" y="11172"/>
                      <a:pt x="1356" y="11172"/>
                    </a:cubicBezTo>
                    <a:cubicBezTo>
                      <a:pt x="1276" y="11172"/>
                      <a:pt x="1203" y="11168"/>
                      <a:pt x="1137" y="11159"/>
                    </a:cubicBezTo>
                    <a:cubicBezTo>
                      <a:pt x="1021" y="11145"/>
                      <a:pt x="985" y="11119"/>
                      <a:pt x="981" y="11119"/>
                    </a:cubicBezTo>
                    <a:cubicBezTo>
                      <a:pt x="1422" y="9909"/>
                      <a:pt x="4417" y="9513"/>
                      <a:pt x="6718" y="9513"/>
                    </a:cubicBezTo>
                    <a:close/>
                    <a:moveTo>
                      <a:pt x="11168" y="9610"/>
                    </a:moveTo>
                    <a:cubicBezTo>
                      <a:pt x="11946" y="9610"/>
                      <a:pt x="13491" y="9636"/>
                      <a:pt x="14971" y="9827"/>
                    </a:cubicBezTo>
                    <a:cubicBezTo>
                      <a:pt x="17690" y="10174"/>
                      <a:pt x="18258" y="10815"/>
                      <a:pt x="18377" y="11076"/>
                    </a:cubicBezTo>
                    <a:cubicBezTo>
                      <a:pt x="18413" y="11152"/>
                      <a:pt x="18518" y="11383"/>
                      <a:pt x="18199" y="11868"/>
                    </a:cubicBezTo>
                    <a:cubicBezTo>
                      <a:pt x="18073" y="12064"/>
                      <a:pt x="17808" y="12163"/>
                      <a:pt x="17412" y="12163"/>
                    </a:cubicBezTo>
                    <a:cubicBezTo>
                      <a:pt x="17287" y="12163"/>
                      <a:pt x="17149" y="12153"/>
                      <a:pt x="16998" y="12133"/>
                    </a:cubicBezTo>
                    <a:cubicBezTo>
                      <a:pt x="15272" y="11912"/>
                      <a:pt x="12638" y="10478"/>
                      <a:pt x="11168" y="9610"/>
                    </a:cubicBezTo>
                    <a:close/>
                    <a:moveTo>
                      <a:pt x="10398" y="10642"/>
                    </a:moveTo>
                    <a:lnTo>
                      <a:pt x="10398" y="10642"/>
                    </a:lnTo>
                    <a:cubicBezTo>
                      <a:pt x="12182" y="12589"/>
                      <a:pt x="13695" y="14706"/>
                      <a:pt x="13463" y="15292"/>
                    </a:cubicBezTo>
                    <a:cubicBezTo>
                      <a:pt x="13437" y="15353"/>
                      <a:pt x="13285" y="15397"/>
                      <a:pt x="13075" y="15400"/>
                    </a:cubicBezTo>
                    <a:cubicBezTo>
                      <a:pt x="13059" y="15401"/>
                      <a:pt x="13043" y="15401"/>
                      <a:pt x="13028" y="15401"/>
                    </a:cubicBezTo>
                    <a:cubicBezTo>
                      <a:pt x="11258" y="15401"/>
                      <a:pt x="10623" y="12615"/>
                      <a:pt x="10398" y="10642"/>
                    </a:cubicBezTo>
                    <a:close/>
                    <a:moveTo>
                      <a:pt x="9217" y="9748"/>
                    </a:moveTo>
                    <a:lnTo>
                      <a:pt x="9217" y="9748"/>
                    </a:lnTo>
                    <a:cubicBezTo>
                      <a:pt x="8455" y="12415"/>
                      <a:pt x="6888" y="16063"/>
                      <a:pt x="5389" y="16063"/>
                    </a:cubicBezTo>
                    <a:cubicBezTo>
                      <a:pt x="5350" y="16063"/>
                      <a:pt x="5312" y="16060"/>
                      <a:pt x="5273" y="16055"/>
                    </a:cubicBezTo>
                    <a:cubicBezTo>
                      <a:pt x="5067" y="16030"/>
                      <a:pt x="4846" y="15925"/>
                      <a:pt x="4626" y="15748"/>
                    </a:cubicBezTo>
                    <a:cubicBezTo>
                      <a:pt x="4604" y="15730"/>
                      <a:pt x="4564" y="15701"/>
                      <a:pt x="4560" y="15585"/>
                    </a:cubicBezTo>
                    <a:cubicBezTo>
                      <a:pt x="4524" y="14445"/>
                      <a:pt x="7307" y="11492"/>
                      <a:pt x="9217" y="9748"/>
                    </a:cubicBezTo>
                    <a:close/>
                    <a:moveTo>
                      <a:pt x="7203" y="0"/>
                    </a:moveTo>
                    <a:cubicBezTo>
                      <a:pt x="7072" y="0"/>
                      <a:pt x="6940" y="17"/>
                      <a:pt x="6807" y="53"/>
                    </a:cubicBezTo>
                    <a:cubicBezTo>
                      <a:pt x="6388" y="158"/>
                      <a:pt x="6084" y="430"/>
                      <a:pt x="5925" y="831"/>
                    </a:cubicBezTo>
                    <a:cubicBezTo>
                      <a:pt x="5439" y="2076"/>
                      <a:pt x="6587" y="4667"/>
                      <a:pt x="7712" y="6740"/>
                    </a:cubicBezTo>
                    <a:cubicBezTo>
                      <a:pt x="6117" y="5384"/>
                      <a:pt x="4076" y="3886"/>
                      <a:pt x="2664" y="3704"/>
                    </a:cubicBezTo>
                    <a:cubicBezTo>
                      <a:pt x="2559" y="3690"/>
                      <a:pt x="2459" y="3684"/>
                      <a:pt x="2364" y="3684"/>
                    </a:cubicBezTo>
                    <a:cubicBezTo>
                      <a:pt x="1745" y="3684"/>
                      <a:pt x="1374" y="3959"/>
                      <a:pt x="1166" y="4208"/>
                    </a:cubicBezTo>
                    <a:cubicBezTo>
                      <a:pt x="854" y="4584"/>
                      <a:pt x="757" y="5015"/>
                      <a:pt x="884" y="5459"/>
                    </a:cubicBezTo>
                    <a:cubicBezTo>
                      <a:pt x="1231" y="6679"/>
                      <a:pt x="3377" y="7837"/>
                      <a:pt x="5175" y="8611"/>
                    </a:cubicBezTo>
                    <a:cubicBezTo>
                      <a:pt x="3164" y="8756"/>
                      <a:pt x="637" y="9256"/>
                      <a:pt x="131" y="10819"/>
                    </a:cubicBezTo>
                    <a:cubicBezTo>
                      <a:pt x="1" y="11221"/>
                      <a:pt x="98" y="11499"/>
                      <a:pt x="200" y="11662"/>
                    </a:cubicBezTo>
                    <a:cubicBezTo>
                      <a:pt x="355" y="11908"/>
                      <a:pt x="630" y="12060"/>
                      <a:pt x="1018" y="12107"/>
                    </a:cubicBezTo>
                    <a:cubicBezTo>
                      <a:pt x="1112" y="12119"/>
                      <a:pt x="1216" y="12125"/>
                      <a:pt x="1328" y="12125"/>
                    </a:cubicBezTo>
                    <a:cubicBezTo>
                      <a:pt x="2659" y="12125"/>
                      <a:pt x="5125" y="11287"/>
                      <a:pt x="6977" y="10577"/>
                    </a:cubicBezTo>
                    <a:lnTo>
                      <a:pt x="6977" y="10577"/>
                    </a:lnTo>
                    <a:cubicBezTo>
                      <a:pt x="5436" y="12143"/>
                      <a:pt x="3565" y="14322"/>
                      <a:pt x="3602" y="15614"/>
                    </a:cubicBezTo>
                    <a:cubicBezTo>
                      <a:pt x="3612" y="15980"/>
                      <a:pt x="3760" y="16287"/>
                      <a:pt x="4032" y="16501"/>
                    </a:cubicBezTo>
                    <a:cubicBezTo>
                      <a:pt x="4390" y="16787"/>
                      <a:pt x="4766" y="16957"/>
                      <a:pt x="5154" y="17004"/>
                    </a:cubicBezTo>
                    <a:cubicBezTo>
                      <a:pt x="5233" y="17014"/>
                      <a:pt x="5311" y="17019"/>
                      <a:pt x="5389" y="17019"/>
                    </a:cubicBezTo>
                    <a:cubicBezTo>
                      <a:pt x="7314" y="17019"/>
                      <a:pt x="8777" y="13949"/>
                      <a:pt x="9586" y="11706"/>
                    </a:cubicBezTo>
                    <a:cubicBezTo>
                      <a:pt x="9927" y="13638"/>
                      <a:pt x="10745" y="16088"/>
                      <a:pt x="12699" y="16341"/>
                    </a:cubicBezTo>
                    <a:cubicBezTo>
                      <a:pt x="12807" y="16353"/>
                      <a:pt x="12918" y="16360"/>
                      <a:pt x="13031" y="16360"/>
                    </a:cubicBezTo>
                    <a:cubicBezTo>
                      <a:pt x="13054" y="16360"/>
                      <a:pt x="13077" y="16360"/>
                      <a:pt x="13100" y="16359"/>
                    </a:cubicBezTo>
                    <a:cubicBezTo>
                      <a:pt x="13907" y="16337"/>
                      <a:pt x="14226" y="15958"/>
                      <a:pt x="14349" y="15646"/>
                    </a:cubicBezTo>
                    <a:cubicBezTo>
                      <a:pt x="14740" y="14673"/>
                      <a:pt x="13538" y="12863"/>
                      <a:pt x="12275" y="11333"/>
                    </a:cubicBezTo>
                    <a:lnTo>
                      <a:pt x="12275" y="11333"/>
                    </a:lnTo>
                    <a:cubicBezTo>
                      <a:pt x="13741" y="12107"/>
                      <a:pt x="15522" y="12910"/>
                      <a:pt x="16878" y="13084"/>
                    </a:cubicBezTo>
                    <a:cubicBezTo>
                      <a:pt x="17063" y="13108"/>
                      <a:pt x="17237" y="13119"/>
                      <a:pt x="17401" y="13119"/>
                    </a:cubicBezTo>
                    <a:cubicBezTo>
                      <a:pt x="18146" y="13119"/>
                      <a:pt x="18682" y="12877"/>
                      <a:pt x="18999" y="12394"/>
                    </a:cubicBezTo>
                    <a:cubicBezTo>
                      <a:pt x="19506" y="11629"/>
                      <a:pt x="19415" y="11036"/>
                      <a:pt x="19249" y="10674"/>
                    </a:cubicBezTo>
                    <a:cubicBezTo>
                      <a:pt x="18833" y="9770"/>
                      <a:pt x="17476" y="9183"/>
                      <a:pt x="15095" y="8876"/>
                    </a:cubicBezTo>
                    <a:cubicBezTo>
                      <a:pt x="14124" y="8753"/>
                      <a:pt x="13147" y="8695"/>
                      <a:pt x="12355" y="8669"/>
                    </a:cubicBezTo>
                    <a:cubicBezTo>
                      <a:pt x="14363" y="7388"/>
                      <a:pt x="17573" y="4996"/>
                      <a:pt x="17248" y="3002"/>
                    </a:cubicBezTo>
                    <a:cubicBezTo>
                      <a:pt x="17125" y="2257"/>
                      <a:pt x="16608" y="2112"/>
                      <a:pt x="16390" y="2083"/>
                    </a:cubicBezTo>
                    <a:cubicBezTo>
                      <a:pt x="16350" y="2078"/>
                      <a:pt x="16309" y="2076"/>
                      <a:pt x="16266" y="2076"/>
                    </a:cubicBezTo>
                    <a:cubicBezTo>
                      <a:pt x="14841" y="2076"/>
                      <a:pt x="12024" y="4879"/>
                      <a:pt x="10506" y="6509"/>
                    </a:cubicBezTo>
                    <a:cubicBezTo>
                      <a:pt x="10202" y="4381"/>
                      <a:pt x="9362" y="263"/>
                      <a:pt x="7401" y="13"/>
                    </a:cubicBezTo>
                    <a:cubicBezTo>
                      <a:pt x="7336" y="4"/>
                      <a:pt x="7270" y="0"/>
                      <a:pt x="7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flipH="1">
                <a:off x="4454875" y="1836350"/>
                <a:ext cx="74050" cy="963850"/>
              </a:xfrm>
              <a:custGeom>
                <a:avLst/>
                <a:gdLst/>
                <a:ahLst/>
                <a:cxnLst/>
                <a:rect l="l" t="t" r="r" b="b"/>
                <a:pathLst>
                  <a:path w="2962" h="38554" extrusionOk="0">
                    <a:moveTo>
                      <a:pt x="2469" y="0"/>
                    </a:moveTo>
                    <a:cubicBezTo>
                      <a:pt x="2219" y="0"/>
                      <a:pt x="2006" y="198"/>
                      <a:pt x="1992" y="453"/>
                    </a:cubicBezTo>
                    <a:lnTo>
                      <a:pt x="12" y="38050"/>
                    </a:lnTo>
                    <a:cubicBezTo>
                      <a:pt x="1" y="38303"/>
                      <a:pt x="186" y="38520"/>
                      <a:pt x="432" y="38553"/>
                    </a:cubicBezTo>
                    <a:lnTo>
                      <a:pt x="468" y="38553"/>
                    </a:lnTo>
                    <a:cubicBezTo>
                      <a:pt x="477" y="38553"/>
                      <a:pt x="486" y="38553"/>
                      <a:pt x="495" y="38553"/>
                    </a:cubicBezTo>
                    <a:cubicBezTo>
                      <a:pt x="747" y="38553"/>
                      <a:pt x="957" y="38355"/>
                      <a:pt x="971" y="38100"/>
                    </a:cubicBezTo>
                    <a:lnTo>
                      <a:pt x="2950" y="505"/>
                    </a:lnTo>
                    <a:cubicBezTo>
                      <a:pt x="2962" y="240"/>
                      <a:pt x="2784" y="12"/>
                      <a:pt x="2494" y="1"/>
                    </a:cubicBezTo>
                    <a:cubicBezTo>
                      <a:pt x="2486" y="0"/>
                      <a:pt x="2477"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1"/>
            <p:cNvGrpSpPr/>
            <p:nvPr/>
          </p:nvGrpSpPr>
          <p:grpSpPr>
            <a:xfrm>
              <a:off x="968775" y="2438994"/>
              <a:ext cx="2912408" cy="2350387"/>
              <a:chOff x="968775" y="2438994"/>
              <a:chExt cx="2912408" cy="2350387"/>
            </a:xfrm>
          </p:grpSpPr>
          <p:sp>
            <p:nvSpPr>
              <p:cNvPr id="490" name="Google Shape;490;p31"/>
              <p:cNvSpPr/>
              <p:nvPr/>
            </p:nvSpPr>
            <p:spPr>
              <a:xfrm>
                <a:off x="968775" y="4524959"/>
                <a:ext cx="2912408" cy="264422"/>
              </a:xfrm>
              <a:custGeom>
                <a:avLst/>
                <a:gdLst/>
                <a:ahLst/>
                <a:cxnLst/>
                <a:rect l="l" t="t" r="r" b="b"/>
                <a:pathLst>
                  <a:path w="82686" h="3754" extrusionOk="0">
                    <a:moveTo>
                      <a:pt x="41341" y="1"/>
                    </a:moveTo>
                    <a:cubicBezTo>
                      <a:pt x="18511" y="1"/>
                      <a:pt x="1" y="839"/>
                      <a:pt x="1" y="1877"/>
                    </a:cubicBezTo>
                    <a:cubicBezTo>
                      <a:pt x="1" y="2911"/>
                      <a:pt x="18511" y="3753"/>
                      <a:pt x="41341" y="3753"/>
                    </a:cubicBezTo>
                    <a:cubicBezTo>
                      <a:pt x="64175" y="3753"/>
                      <a:pt x="82686" y="2911"/>
                      <a:pt x="82686" y="1877"/>
                    </a:cubicBezTo>
                    <a:cubicBezTo>
                      <a:pt x="82686" y="839"/>
                      <a:pt x="64175" y="1"/>
                      <a:pt x="41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2313355" y="4528076"/>
                <a:ext cx="560249" cy="68266"/>
              </a:xfrm>
              <a:custGeom>
                <a:avLst/>
                <a:gdLst/>
                <a:ahLst/>
                <a:cxnLst/>
                <a:rect l="l" t="t" r="r" b="b"/>
                <a:pathLst>
                  <a:path w="15906" h="1938" extrusionOk="0">
                    <a:moveTo>
                      <a:pt x="7953" y="0"/>
                    </a:moveTo>
                    <a:lnTo>
                      <a:pt x="0" y="765"/>
                    </a:lnTo>
                    <a:lnTo>
                      <a:pt x="0" y="1937"/>
                    </a:lnTo>
                    <a:lnTo>
                      <a:pt x="15905" y="1937"/>
                    </a:lnTo>
                    <a:lnTo>
                      <a:pt x="15905" y="765"/>
                    </a:lnTo>
                    <a:lnTo>
                      <a:pt x="79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798165" y="3048295"/>
                <a:ext cx="293897" cy="445878"/>
              </a:xfrm>
              <a:custGeom>
                <a:avLst/>
                <a:gdLst/>
                <a:ahLst/>
                <a:cxnLst/>
                <a:rect l="l" t="t" r="r" b="b"/>
                <a:pathLst>
                  <a:path w="8344" h="12658" extrusionOk="0">
                    <a:moveTo>
                      <a:pt x="1333" y="0"/>
                    </a:moveTo>
                    <a:cubicBezTo>
                      <a:pt x="1221" y="0"/>
                      <a:pt x="1117" y="23"/>
                      <a:pt x="1024" y="70"/>
                    </a:cubicBezTo>
                    <a:cubicBezTo>
                      <a:pt x="0" y="581"/>
                      <a:pt x="561" y="3776"/>
                      <a:pt x="2274" y="7205"/>
                    </a:cubicBezTo>
                    <a:cubicBezTo>
                      <a:pt x="3621" y="9898"/>
                      <a:pt x="5039" y="11966"/>
                      <a:pt x="6226" y="12585"/>
                    </a:cubicBezTo>
                    <a:cubicBezTo>
                      <a:pt x="6327" y="12636"/>
                      <a:pt x="6440" y="12657"/>
                      <a:pt x="6558" y="12657"/>
                    </a:cubicBezTo>
                    <a:cubicBezTo>
                      <a:pt x="6822" y="12657"/>
                      <a:pt x="7107" y="12552"/>
                      <a:pt x="7320" y="12446"/>
                    </a:cubicBezTo>
                    <a:cubicBezTo>
                      <a:pt x="8343" y="11934"/>
                      <a:pt x="7689" y="8786"/>
                      <a:pt x="5977" y="5354"/>
                    </a:cubicBezTo>
                    <a:cubicBezTo>
                      <a:pt x="4421" y="2238"/>
                      <a:pt x="2449" y="0"/>
                      <a:pt x="1333" y="0"/>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992145" y="2920888"/>
                <a:ext cx="221233" cy="572089"/>
              </a:xfrm>
              <a:custGeom>
                <a:avLst/>
                <a:gdLst/>
                <a:ahLst/>
                <a:cxnLst/>
                <a:rect l="l" t="t" r="r" b="b"/>
                <a:pathLst>
                  <a:path w="6281" h="16241" extrusionOk="0">
                    <a:moveTo>
                      <a:pt x="5404" y="1"/>
                    </a:moveTo>
                    <a:cubicBezTo>
                      <a:pt x="4909" y="1"/>
                      <a:pt x="4483" y="1322"/>
                      <a:pt x="4354" y="2560"/>
                    </a:cubicBezTo>
                    <a:cubicBezTo>
                      <a:pt x="4258" y="3459"/>
                      <a:pt x="2467" y="6891"/>
                      <a:pt x="1444" y="9876"/>
                    </a:cubicBezTo>
                    <a:cubicBezTo>
                      <a:pt x="204" y="13504"/>
                      <a:pt x="1" y="15839"/>
                      <a:pt x="1081" y="16209"/>
                    </a:cubicBezTo>
                    <a:cubicBezTo>
                      <a:pt x="1144" y="16230"/>
                      <a:pt x="1210" y="16240"/>
                      <a:pt x="1276" y="16240"/>
                    </a:cubicBezTo>
                    <a:cubicBezTo>
                      <a:pt x="1512" y="16240"/>
                      <a:pt x="1767" y="16112"/>
                      <a:pt x="2005" y="15885"/>
                    </a:cubicBezTo>
                    <a:cubicBezTo>
                      <a:pt x="2879" y="15050"/>
                      <a:pt x="3799" y="12826"/>
                      <a:pt x="4716" y="10143"/>
                    </a:cubicBezTo>
                    <a:cubicBezTo>
                      <a:pt x="5896" y="6700"/>
                      <a:pt x="6152" y="2379"/>
                      <a:pt x="6205" y="1740"/>
                    </a:cubicBezTo>
                    <a:cubicBezTo>
                      <a:pt x="6280" y="823"/>
                      <a:pt x="5931" y="44"/>
                      <a:pt x="5427" y="2"/>
                    </a:cubicBezTo>
                    <a:cubicBezTo>
                      <a:pt x="5419" y="1"/>
                      <a:pt x="5412" y="1"/>
                      <a:pt x="5404" y="1"/>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829796" y="3047097"/>
                <a:ext cx="198831" cy="349185"/>
              </a:xfrm>
              <a:custGeom>
                <a:avLst/>
                <a:gdLst/>
                <a:ahLst/>
                <a:cxnLst/>
                <a:rect l="l" t="t" r="r" b="b"/>
                <a:pathLst>
                  <a:path w="5645" h="9913" extrusionOk="0">
                    <a:moveTo>
                      <a:pt x="1859" y="0"/>
                    </a:moveTo>
                    <a:lnTo>
                      <a:pt x="1522" y="1091"/>
                    </a:lnTo>
                    <a:cubicBezTo>
                      <a:pt x="996" y="2271"/>
                      <a:pt x="467" y="3472"/>
                      <a:pt x="275" y="4748"/>
                    </a:cubicBezTo>
                    <a:cubicBezTo>
                      <a:pt x="1" y="6577"/>
                      <a:pt x="1419" y="9912"/>
                      <a:pt x="1906" y="9912"/>
                    </a:cubicBezTo>
                    <a:cubicBezTo>
                      <a:pt x="1925" y="9912"/>
                      <a:pt x="1943" y="9907"/>
                      <a:pt x="1959" y="9897"/>
                    </a:cubicBezTo>
                    <a:cubicBezTo>
                      <a:pt x="2943" y="9268"/>
                      <a:pt x="4411" y="7903"/>
                      <a:pt x="5644" y="6034"/>
                    </a:cubicBezTo>
                    <a:cubicBezTo>
                      <a:pt x="5072" y="5035"/>
                      <a:pt x="2794" y="672"/>
                      <a:pt x="1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073566" y="3203917"/>
                <a:ext cx="638725" cy="856214"/>
              </a:xfrm>
              <a:custGeom>
                <a:avLst/>
                <a:gdLst/>
                <a:ahLst/>
                <a:cxnLst/>
                <a:rect l="l" t="t" r="r" b="b"/>
                <a:pathLst>
                  <a:path w="18134" h="24307" extrusionOk="0">
                    <a:moveTo>
                      <a:pt x="7925" y="907"/>
                    </a:moveTo>
                    <a:cubicBezTo>
                      <a:pt x="11922" y="907"/>
                      <a:pt x="15465" y="4162"/>
                      <a:pt x="15813" y="8163"/>
                    </a:cubicBezTo>
                    <a:lnTo>
                      <a:pt x="17145" y="23396"/>
                    </a:lnTo>
                    <a:lnTo>
                      <a:pt x="2633" y="23396"/>
                    </a:lnTo>
                    <a:lnTo>
                      <a:pt x="1301" y="8163"/>
                    </a:lnTo>
                    <a:cubicBezTo>
                      <a:pt x="953" y="4162"/>
                      <a:pt x="3923" y="907"/>
                      <a:pt x="7925" y="907"/>
                    </a:cubicBezTo>
                    <a:close/>
                    <a:moveTo>
                      <a:pt x="7843" y="1"/>
                    </a:moveTo>
                    <a:cubicBezTo>
                      <a:pt x="3333" y="1"/>
                      <a:pt x="0" y="3654"/>
                      <a:pt x="394" y="8163"/>
                    </a:cubicBezTo>
                    <a:lnTo>
                      <a:pt x="1806" y="24306"/>
                    </a:lnTo>
                    <a:lnTo>
                      <a:pt x="18133" y="24306"/>
                    </a:lnTo>
                    <a:lnTo>
                      <a:pt x="16722" y="8163"/>
                    </a:lnTo>
                    <a:cubicBezTo>
                      <a:pt x="16328" y="3654"/>
                      <a:pt x="12352" y="1"/>
                      <a:pt x="7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1107592" y="3521959"/>
                <a:ext cx="543730" cy="42728"/>
              </a:xfrm>
              <a:custGeom>
                <a:avLst/>
                <a:gdLst/>
                <a:ahLst/>
                <a:cxnLst/>
                <a:rect l="l" t="t" r="r" b="b"/>
                <a:pathLst>
                  <a:path w="15437" h="1213" extrusionOk="0">
                    <a:moveTo>
                      <a:pt x="1" y="1"/>
                    </a:moveTo>
                    <a:lnTo>
                      <a:pt x="107" y="1213"/>
                    </a:lnTo>
                    <a:lnTo>
                      <a:pt x="15437" y="1213"/>
                    </a:lnTo>
                    <a:lnTo>
                      <a:pt x="153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468078" y="3256119"/>
                <a:ext cx="67134" cy="279158"/>
              </a:xfrm>
              <a:custGeom>
                <a:avLst/>
                <a:gdLst/>
                <a:ahLst/>
                <a:cxnLst/>
                <a:rect l="l" t="t" r="r" b="b"/>
                <a:pathLst>
                  <a:path w="1906" h="7925" extrusionOk="0">
                    <a:moveTo>
                      <a:pt x="0" y="0"/>
                    </a:moveTo>
                    <a:lnTo>
                      <a:pt x="694" y="7925"/>
                    </a:lnTo>
                    <a:lnTo>
                      <a:pt x="1906" y="7925"/>
                    </a:lnTo>
                    <a:lnTo>
                      <a:pt x="1212" y="0"/>
                    </a:lnTo>
                    <a:close/>
                  </a:path>
                </a:pathLst>
              </a:custGeom>
              <a:solidFill>
                <a:srgbClr val="91A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198119" y="3256119"/>
                <a:ext cx="67099" cy="279158"/>
              </a:xfrm>
              <a:custGeom>
                <a:avLst/>
                <a:gdLst/>
                <a:ahLst/>
                <a:cxnLst/>
                <a:rect l="l" t="t" r="r" b="b"/>
                <a:pathLst>
                  <a:path w="1905" h="7925" extrusionOk="0">
                    <a:moveTo>
                      <a:pt x="0" y="0"/>
                    </a:moveTo>
                    <a:lnTo>
                      <a:pt x="693" y="7925"/>
                    </a:lnTo>
                    <a:lnTo>
                      <a:pt x="1905" y="7925"/>
                    </a:lnTo>
                    <a:lnTo>
                      <a:pt x="12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329787" y="3218817"/>
                <a:ext cx="70375" cy="316461"/>
              </a:xfrm>
              <a:custGeom>
                <a:avLst/>
                <a:gdLst/>
                <a:ahLst/>
                <a:cxnLst/>
                <a:rect l="l" t="t" r="r" b="b"/>
                <a:pathLst>
                  <a:path w="1998" h="8984" extrusionOk="0">
                    <a:moveTo>
                      <a:pt x="0" y="1"/>
                    </a:moveTo>
                    <a:lnTo>
                      <a:pt x="786" y="8984"/>
                    </a:lnTo>
                    <a:lnTo>
                      <a:pt x="1997" y="8984"/>
                    </a:lnTo>
                    <a:lnTo>
                      <a:pt x="1212" y="1"/>
                    </a:lnTo>
                    <a:close/>
                  </a:path>
                </a:pathLst>
              </a:custGeom>
              <a:solidFill>
                <a:srgbClr val="91A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311752" y="4075970"/>
                <a:ext cx="61745" cy="517244"/>
              </a:xfrm>
              <a:custGeom>
                <a:avLst/>
                <a:gdLst/>
                <a:ahLst/>
                <a:cxnLst/>
                <a:rect l="l" t="t" r="r" b="b"/>
                <a:pathLst>
                  <a:path w="1753" h="14684" extrusionOk="0">
                    <a:moveTo>
                      <a:pt x="0" y="1"/>
                    </a:moveTo>
                    <a:lnTo>
                      <a:pt x="405" y="14684"/>
                    </a:lnTo>
                    <a:lnTo>
                      <a:pt x="1145" y="14684"/>
                    </a:lnTo>
                    <a:lnTo>
                      <a:pt x="1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151552" y="4075970"/>
                <a:ext cx="61710" cy="517244"/>
              </a:xfrm>
              <a:custGeom>
                <a:avLst/>
                <a:gdLst/>
                <a:ahLst/>
                <a:cxnLst/>
                <a:rect l="l" t="t" r="r" b="b"/>
                <a:pathLst>
                  <a:path w="1752" h="14684" extrusionOk="0">
                    <a:moveTo>
                      <a:pt x="0" y="1"/>
                    </a:moveTo>
                    <a:lnTo>
                      <a:pt x="405" y="14684"/>
                    </a:lnTo>
                    <a:lnTo>
                      <a:pt x="1144" y="14684"/>
                    </a:lnTo>
                    <a:lnTo>
                      <a:pt x="1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679741" y="4075970"/>
                <a:ext cx="61604" cy="517244"/>
              </a:xfrm>
              <a:custGeom>
                <a:avLst/>
                <a:gdLst/>
                <a:ahLst/>
                <a:cxnLst/>
                <a:rect l="l" t="t" r="r" b="b"/>
                <a:pathLst>
                  <a:path w="1749" h="14684" extrusionOk="0">
                    <a:moveTo>
                      <a:pt x="0" y="1"/>
                    </a:moveTo>
                    <a:lnTo>
                      <a:pt x="406" y="14684"/>
                    </a:lnTo>
                    <a:lnTo>
                      <a:pt x="1145" y="14684"/>
                    </a:lnTo>
                    <a:lnTo>
                      <a:pt x="17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519541" y="4075970"/>
                <a:ext cx="61745" cy="517244"/>
              </a:xfrm>
              <a:custGeom>
                <a:avLst/>
                <a:gdLst/>
                <a:ahLst/>
                <a:cxnLst/>
                <a:rect l="l" t="t" r="r" b="b"/>
                <a:pathLst>
                  <a:path w="1753" h="14684" extrusionOk="0">
                    <a:moveTo>
                      <a:pt x="0" y="1"/>
                    </a:moveTo>
                    <a:lnTo>
                      <a:pt x="405" y="14684"/>
                    </a:lnTo>
                    <a:lnTo>
                      <a:pt x="1144" y="14684"/>
                    </a:lnTo>
                    <a:lnTo>
                      <a:pt x="1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137533" y="4020773"/>
                <a:ext cx="619317" cy="64884"/>
              </a:xfrm>
              <a:custGeom>
                <a:avLst/>
                <a:gdLst/>
                <a:ahLst/>
                <a:cxnLst/>
                <a:rect l="l" t="t" r="r" b="b"/>
                <a:pathLst>
                  <a:path w="17583" h="1842" extrusionOk="0">
                    <a:moveTo>
                      <a:pt x="0" y="1"/>
                    </a:moveTo>
                    <a:lnTo>
                      <a:pt x="0" y="1841"/>
                    </a:lnTo>
                    <a:lnTo>
                      <a:pt x="17583" y="1841"/>
                    </a:lnTo>
                    <a:lnTo>
                      <a:pt x="175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137533" y="4020773"/>
                <a:ext cx="228207" cy="64884"/>
              </a:xfrm>
              <a:custGeom>
                <a:avLst/>
                <a:gdLst/>
                <a:ahLst/>
                <a:cxnLst/>
                <a:rect l="l" t="t" r="r" b="b"/>
                <a:pathLst>
                  <a:path w="6479" h="1842" extrusionOk="0">
                    <a:moveTo>
                      <a:pt x="0" y="1"/>
                    </a:moveTo>
                    <a:lnTo>
                      <a:pt x="0" y="1841"/>
                    </a:lnTo>
                    <a:lnTo>
                      <a:pt x="6478" y="1841"/>
                    </a:lnTo>
                    <a:lnTo>
                      <a:pt x="64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2003698" y="3814076"/>
                <a:ext cx="590998" cy="762903"/>
              </a:xfrm>
              <a:custGeom>
                <a:avLst/>
                <a:gdLst/>
                <a:ahLst/>
                <a:cxnLst/>
                <a:rect l="l" t="t" r="r" b="b"/>
                <a:pathLst>
                  <a:path w="16779" h="21658" extrusionOk="0">
                    <a:moveTo>
                      <a:pt x="13337" y="0"/>
                    </a:moveTo>
                    <a:cubicBezTo>
                      <a:pt x="9284" y="0"/>
                      <a:pt x="1581" y="16202"/>
                      <a:pt x="540" y="18793"/>
                    </a:cubicBezTo>
                    <a:cubicBezTo>
                      <a:pt x="1" y="20139"/>
                      <a:pt x="361" y="21657"/>
                      <a:pt x="1125" y="21657"/>
                    </a:cubicBezTo>
                    <a:cubicBezTo>
                      <a:pt x="1312" y="21657"/>
                      <a:pt x="1523" y="21566"/>
                      <a:pt x="1752" y="21358"/>
                    </a:cubicBezTo>
                    <a:cubicBezTo>
                      <a:pt x="1798" y="21315"/>
                      <a:pt x="2643" y="20441"/>
                      <a:pt x="2686" y="20392"/>
                    </a:cubicBezTo>
                    <a:cubicBezTo>
                      <a:pt x="6023" y="16735"/>
                      <a:pt x="11278" y="10612"/>
                      <a:pt x="14139" y="6558"/>
                    </a:cubicBezTo>
                    <a:cubicBezTo>
                      <a:pt x="15852" y="4127"/>
                      <a:pt x="16779" y="2045"/>
                      <a:pt x="14118" y="240"/>
                    </a:cubicBezTo>
                    <a:cubicBezTo>
                      <a:pt x="13877" y="77"/>
                      <a:pt x="13615" y="0"/>
                      <a:pt x="13337" y="0"/>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645080" y="3723126"/>
                <a:ext cx="938715" cy="317800"/>
              </a:xfrm>
              <a:custGeom>
                <a:avLst/>
                <a:gdLst/>
                <a:ahLst/>
                <a:cxnLst/>
                <a:rect l="l" t="t" r="r" b="b"/>
                <a:pathLst>
                  <a:path w="26651" h="9022" extrusionOk="0">
                    <a:moveTo>
                      <a:pt x="6667" y="289"/>
                    </a:moveTo>
                    <a:cubicBezTo>
                      <a:pt x="5077" y="289"/>
                      <a:pt x="3480" y="506"/>
                      <a:pt x="2313" y="1525"/>
                    </a:cubicBezTo>
                    <a:cubicBezTo>
                      <a:pt x="473" y="3138"/>
                      <a:pt x="0" y="7423"/>
                      <a:pt x="3187" y="8425"/>
                    </a:cubicBezTo>
                    <a:cubicBezTo>
                      <a:pt x="4563" y="8858"/>
                      <a:pt x="6607" y="9021"/>
                      <a:pt x="8882" y="9021"/>
                    </a:cubicBezTo>
                    <a:cubicBezTo>
                      <a:pt x="14044" y="9021"/>
                      <a:pt x="20391" y="8182"/>
                      <a:pt x="22806" y="7751"/>
                    </a:cubicBezTo>
                    <a:cubicBezTo>
                      <a:pt x="23368" y="7356"/>
                      <a:pt x="26651" y="8238"/>
                      <a:pt x="26349" y="4627"/>
                    </a:cubicBezTo>
                    <a:cubicBezTo>
                      <a:pt x="25965" y="0"/>
                      <a:pt x="12427" y="551"/>
                      <a:pt x="8070" y="331"/>
                    </a:cubicBezTo>
                    <a:cubicBezTo>
                      <a:pt x="7610" y="308"/>
                      <a:pt x="7139" y="289"/>
                      <a:pt x="6667" y="289"/>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645080" y="3723196"/>
                <a:ext cx="684655" cy="318152"/>
              </a:xfrm>
              <a:custGeom>
                <a:avLst/>
                <a:gdLst/>
                <a:ahLst/>
                <a:cxnLst/>
                <a:rect l="l" t="t" r="r" b="b"/>
                <a:pathLst>
                  <a:path w="19438" h="9032" extrusionOk="0">
                    <a:moveTo>
                      <a:pt x="9613" y="0"/>
                    </a:moveTo>
                    <a:cubicBezTo>
                      <a:pt x="5394" y="0"/>
                      <a:pt x="3266" y="691"/>
                      <a:pt x="2313" y="1523"/>
                    </a:cubicBezTo>
                    <a:cubicBezTo>
                      <a:pt x="473" y="3136"/>
                      <a:pt x="0" y="7421"/>
                      <a:pt x="3187" y="8423"/>
                    </a:cubicBezTo>
                    <a:cubicBezTo>
                      <a:pt x="4569" y="8859"/>
                      <a:pt x="6698" y="9032"/>
                      <a:pt x="9070" y="9032"/>
                    </a:cubicBezTo>
                    <a:cubicBezTo>
                      <a:pt x="11829" y="9032"/>
                      <a:pt x="14917" y="8798"/>
                      <a:pt x="17544" y="8474"/>
                    </a:cubicBezTo>
                    <a:cubicBezTo>
                      <a:pt x="18286" y="5812"/>
                      <a:pt x="18872" y="2610"/>
                      <a:pt x="19438" y="833"/>
                    </a:cubicBezTo>
                    <a:cubicBezTo>
                      <a:pt x="15312" y="240"/>
                      <a:pt x="12100" y="0"/>
                      <a:pt x="96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816305" y="3784628"/>
                <a:ext cx="637774" cy="784743"/>
              </a:xfrm>
              <a:custGeom>
                <a:avLst/>
                <a:gdLst/>
                <a:ahLst/>
                <a:cxnLst/>
                <a:rect l="l" t="t" r="r" b="b"/>
                <a:pathLst>
                  <a:path w="18107" h="22278" extrusionOk="0">
                    <a:moveTo>
                      <a:pt x="6652" y="0"/>
                    </a:moveTo>
                    <a:cubicBezTo>
                      <a:pt x="5946" y="0"/>
                      <a:pt x="5088" y="407"/>
                      <a:pt x="3870" y="1144"/>
                    </a:cubicBezTo>
                    <a:cubicBezTo>
                      <a:pt x="0" y="3481"/>
                      <a:pt x="12988" y="19071"/>
                      <a:pt x="15038" y="21238"/>
                    </a:cubicBezTo>
                    <a:cubicBezTo>
                      <a:pt x="15672" y="21909"/>
                      <a:pt x="16524" y="22277"/>
                      <a:pt x="17141" y="22277"/>
                    </a:cubicBezTo>
                    <a:cubicBezTo>
                      <a:pt x="17731" y="22277"/>
                      <a:pt x="18107" y="21941"/>
                      <a:pt x="17874" y="21210"/>
                    </a:cubicBezTo>
                    <a:cubicBezTo>
                      <a:pt x="17856" y="21153"/>
                      <a:pt x="17416" y="20016"/>
                      <a:pt x="17387" y="19955"/>
                    </a:cubicBezTo>
                    <a:cubicBezTo>
                      <a:pt x="15465" y="15396"/>
                      <a:pt x="11507" y="6367"/>
                      <a:pt x="9019" y="2074"/>
                    </a:cubicBezTo>
                    <a:cubicBezTo>
                      <a:pt x="8190" y="642"/>
                      <a:pt x="7540" y="0"/>
                      <a:pt x="6652"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221402" y="3684555"/>
                <a:ext cx="922407" cy="346262"/>
              </a:xfrm>
              <a:custGeom>
                <a:avLst/>
                <a:gdLst/>
                <a:ahLst/>
                <a:cxnLst/>
                <a:rect l="l" t="t" r="r" b="b"/>
                <a:pathLst>
                  <a:path w="26188" h="9830" extrusionOk="0">
                    <a:moveTo>
                      <a:pt x="3335" y="0"/>
                    </a:moveTo>
                    <a:cubicBezTo>
                      <a:pt x="2940" y="0"/>
                      <a:pt x="2563" y="120"/>
                      <a:pt x="2206" y="431"/>
                    </a:cubicBezTo>
                    <a:cubicBezTo>
                      <a:pt x="363" y="2044"/>
                      <a:pt x="0" y="8259"/>
                      <a:pt x="3187" y="9261"/>
                    </a:cubicBezTo>
                    <a:cubicBezTo>
                      <a:pt x="4496" y="9673"/>
                      <a:pt x="6395" y="9830"/>
                      <a:pt x="8515" y="9830"/>
                    </a:cubicBezTo>
                    <a:cubicBezTo>
                      <a:pt x="13679" y="9830"/>
                      <a:pt x="20156" y="8900"/>
                      <a:pt x="22625" y="8462"/>
                    </a:cubicBezTo>
                    <a:cubicBezTo>
                      <a:pt x="23186" y="8067"/>
                      <a:pt x="26157" y="7204"/>
                      <a:pt x="26164" y="6138"/>
                    </a:cubicBezTo>
                    <a:cubicBezTo>
                      <a:pt x="26187" y="3005"/>
                      <a:pt x="22946" y="2046"/>
                      <a:pt x="21232" y="2046"/>
                    </a:cubicBezTo>
                    <a:cubicBezTo>
                      <a:pt x="21138" y="2046"/>
                      <a:pt x="21049" y="2049"/>
                      <a:pt x="20965" y="2055"/>
                    </a:cubicBezTo>
                    <a:cubicBezTo>
                      <a:pt x="16609" y="1835"/>
                      <a:pt x="11986" y="1561"/>
                      <a:pt x="7629" y="1344"/>
                    </a:cubicBezTo>
                    <a:cubicBezTo>
                      <a:pt x="6091" y="1265"/>
                      <a:pt x="4619" y="0"/>
                      <a:pt x="3335"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205868" y="3685295"/>
                <a:ext cx="807687" cy="362888"/>
              </a:xfrm>
              <a:custGeom>
                <a:avLst/>
                <a:gdLst/>
                <a:ahLst/>
                <a:cxnLst/>
                <a:rect l="l" t="t" r="r" b="b"/>
                <a:pathLst>
                  <a:path w="22931" h="10302" extrusionOk="0">
                    <a:moveTo>
                      <a:pt x="3717" y="0"/>
                    </a:moveTo>
                    <a:cubicBezTo>
                      <a:pt x="3343" y="0"/>
                      <a:pt x="2986" y="114"/>
                      <a:pt x="2647" y="410"/>
                    </a:cubicBezTo>
                    <a:cubicBezTo>
                      <a:pt x="804" y="2023"/>
                      <a:pt x="0" y="8416"/>
                      <a:pt x="3188" y="9418"/>
                    </a:cubicBezTo>
                    <a:cubicBezTo>
                      <a:pt x="5379" y="10108"/>
                      <a:pt x="10389" y="10302"/>
                      <a:pt x="14601" y="10302"/>
                    </a:cubicBezTo>
                    <a:cubicBezTo>
                      <a:pt x="17816" y="10302"/>
                      <a:pt x="20566" y="10189"/>
                      <a:pt x="21242" y="10096"/>
                    </a:cubicBezTo>
                    <a:cubicBezTo>
                      <a:pt x="21559" y="7905"/>
                      <a:pt x="22262" y="4358"/>
                      <a:pt x="22931" y="2076"/>
                    </a:cubicBezTo>
                    <a:cubicBezTo>
                      <a:pt x="22531" y="2048"/>
                      <a:pt x="14969" y="1298"/>
                      <a:pt x="9641" y="1298"/>
                    </a:cubicBezTo>
                    <a:cubicBezTo>
                      <a:pt x="9090" y="1298"/>
                      <a:pt x="8563" y="1306"/>
                      <a:pt x="8070" y="1323"/>
                    </a:cubicBezTo>
                    <a:cubicBezTo>
                      <a:pt x="8040" y="1324"/>
                      <a:pt x="8009" y="1325"/>
                      <a:pt x="7979" y="1325"/>
                    </a:cubicBezTo>
                    <a:cubicBezTo>
                      <a:pt x="6450" y="1325"/>
                      <a:pt x="4990" y="0"/>
                      <a:pt x="37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252801" y="3727226"/>
                <a:ext cx="612409" cy="142249"/>
              </a:xfrm>
              <a:custGeom>
                <a:avLst/>
                <a:gdLst/>
                <a:ahLst/>
                <a:cxnLst/>
                <a:rect l="l" t="t" r="r" b="b"/>
                <a:pathLst>
                  <a:path w="17377" h="4038" extrusionOk="0">
                    <a:moveTo>
                      <a:pt x="10910" y="0"/>
                    </a:moveTo>
                    <a:cubicBezTo>
                      <a:pt x="7020" y="0"/>
                      <a:pt x="2924" y="402"/>
                      <a:pt x="1" y="1627"/>
                    </a:cubicBezTo>
                    <a:cubicBezTo>
                      <a:pt x="1172" y="2748"/>
                      <a:pt x="2655" y="4038"/>
                      <a:pt x="5660" y="4038"/>
                    </a:cubicBezTo>
                    <a:cubicBezTo>
                      <a:pt x="8217" y="4038"/>
                      <a:pt x="11874" y="3105"/>
                      <a:pt x="17377" y="341"/>
                    </a:cubicBezTo>
                    <a:cubicBezTo>
                      <a:pt x="15491" y="144"/>
                      <a:pt x="13237" y="0"/>
                      <a:pt x="109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2359041" y="4510288"/>
                <a:ext cx="94643" cy="80278"/>
              </a:xfrm>
              <a:custGeom>
                <a:avLst/>
                <a:gdLst/>
                <a:ahLst/>
                <a:cxnLst/>
                <a:rect l="l" t="t" r="r" b="b"/>
                <a:pathLst>
                  <a:path w="2687" h="2279" extrusionOk="0">
                    <a:moveTo>
                      <a:pt x="2508" y="1"/>
                    </a:moveTo>
                    <a:lnTo>
                      <a:pt x="0" y="1138"/>
                    </a:lnTo>
                    <a:lnTo>
                      <a:pt x="601" y="2278"/>
                    </a:lnTo>
                    <a:lnTo>
                      <a:pt x="2687" y="1322"/>
                    </a:lnTo>
                    <a:lnTo>
                      <a:pt x="2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996020" y="4481756"/>
                <a:ext cx="102286" cy="88908"/>
              </a:xfrm>
              <a:custGeom>
                <a:avLst/>
                <a:gdLst/>
                <a:ahLst/>
                <a:cxnLst/>
                <a:rect l="l" t="t" r="r" b="b"/>
                <a:pathLst>
                  <a:path w="2904" h="2524" extrusionOk="0">
                    <a:moveTo>
                      <a:pt x="712" y="0"/>
                    </a:moveTo>
                    <a:lnTo>
                      <a:pt x="1" y="1074"/>
                    </a:lnTo>
                    <a:lnTo>
                      <a:pt x="1949" y="2524"/>
                    </a:lnTo>
                    <a:lnTo>
                      <a:pt x="2904" y="1437"/>
                    </a:lnTo>
                    <a:lnTo>
                      <a:pt x="7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31"/>
              <p:cNvGrpSpPr/>
              <p:nvPr/>
            </p:nvGrpSpPr>
            <p:grpSpPr>
              <a:xfrm rot="-6980837">
                <a:off x="2442142" y="4452404"/>
                <a:ext cx="145667" cy="275876"/>
                <a:chOff x="3870325" y="3113821"/>
                <a:chExt cx="75950" cy="143850"/>
              </a:xfrm>
            </p:grpSpPr>
            <p:sp>
              <p:nvSpPr>
                <p:cNvPr id="516" name="Google Shape;516;p31"/>
                <p:cNvSpPr/>
                <p:nvPr/>
              </p:nvSpPr>
              <p:spPr>
                <a:xfrm>
                  <a:off x="3870325" y="3113821"/>
                  <a:ext cx="75950" cy="143850"/>
                </a:xfrm>
                <a:custGeom>
                  <a:avLst/>
                  <a:gdLst/>
                  <a:ahLst/>
                  <a:cxnLst/>
                  <a:rect l="l" t="t" r="r" b="b"/>
                  <a:pathLst>
                    <a:path w="3038" h="5754" extrusionOk="0">
                      <a:moveTo>
                        <a:pt x="1152" y="1"/>
                      </a:moveTo>
                      <a:cubicBezTo>
                        <a:pt x="708" y="1"/>
                        <a:pt x="334" y="34"/>
                        <a:pt x="245" y="139"/>
                      </a:cubicBezTo>
                      <a:cubicBezTo>
                        <a:pt x="0" y="437"/>
                        <a:pt x="226" y="5007"/>
                        <a:pt x="463" y="5676"/>
                      </a:cubicBezTo>
                      <a:cubicBezTo>
                        <a:pt x="481" y="5729"/>
                        <a:pt x="501" y="5753"/>
                        <a:pt x="524" y="5753"/>
                      </a:cubicBezTo>
                      <a:cubicBezTo>
                        <a:pt x="790" y="5753"/>
                        <a:pt x="1377" y="2375"/>
                        <a:pt x="2789" y="2330"/>
                      </a:cubicBezTo>
                      <a:cubicBezTo>
                        <a:pt x="3037" y="2323"/>
                        <a:pt x="2973" y="110"/>
                        <a:pt x="2973" y="110"/>
                      </a:cubicBezTo>
                      <a:cubicBezTo>
                        <a:pt x="2973" y="110"/>
                        <a:pt x="1950" y="1"/>
                        <a:pt x="1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3913800" y="3156946"/>
                  <a:ext cx="16000" cy="27800"/>
                </a:xfrm>
                <a:custGeom>
                  <a:avLst/>
                  <a:gdLst/>
                  <a:ahLst/>
                  <a:cxnLst/>
                  <a:rect l="l" t="t" r="r" b="b"/>
                  <a:pathLst>
                    <a:path w="640" h="1112" extrusionOk="0">
                      <a:moveTo>
                        <a:pt x="169" y="1"/>
                      </a:moveTo>
                      <a:cubicBezTo>
                        <a:pt x="150" y="1"/>
                        <a:pt x="131" y="4"/>
                        <a:pt x="113" y="11"/>
                      </a:cubicBezTo>
                      <a:cubicBezTo>
                        <a:pt x="64" y="30"/>
                        <a:pt x="30" y="63"/>
                        <a:pt x="15" y="108"/>
                      </a:cubicBezTo>
                      <a:cubicBezTo>
                        <a:pt x="4" y="143"/>
                        <a:pt x="0" y="183"/>
                        <a:pt x="15" y="221"/>
                      </a:cubicBezTo>
                      <a:lnTo>
                        <a:pt x="305" y="1004"/>
                      </a:lnTo>
                      <a:cubicBezTo>
                        <a:pt x="329" y="1069"/>
                        <a:pt x="393" y="1111"/>
                        <a:pt x="461" y="1111"/>
                      </a:cubicBezTo>
                      <a:cubicBezTo>
                        <a:pt x="479" y="1111"/>
                        <a:pt x="498" y="1108"/>
                        <a:pt x="516" y="1102"/>
                      </a:cubicBezTo>
                      <a:cubicBezTo>
                        <a:pt x="598" y="1068"/>
                        <a:pt x="640" y="974"/>
                        <a:pt x="610" y="891"/>
                      </a:cubicBezTo>
                      <a:lnTo>
                        <a:pt x="324" y="108"/>
                      </a:lnTo>
                      <a:cubicBezTo>
                        <a:pt x="298" y="41"/>
                        <a:pt x="234"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3895725" y="3165971"/>
                  <a:ext cx="25425" cy="27375"/>
                </a:xfrm>
                <a:custGeom>
                  <a:avLst/>
                  <a:gdLst/>
                  <a:ahLst/>
                  <a:cxnLst/>
                  <a:rect l="l" t="t" r="r" b="b"/>
                  <a:pathLst>
                    <a:path w="1017" h="1095" extrusionOk="0">
                      <a:moveTo>
                        <a:pt x="174" y="0"/>
                      </a:moveTo>
                      <a:cubicBezTo>
                        <a:pt x="137" y="0"/>
                        <a:pt x="99" y="14"/>
                        <a:pt x="68" y="41"/>
                      </a:cubicBezTo>
                      <a:cubicBezTo>
                        <a:pt x="46" y="60"/>
                        <a:pt x="30" y="82"/>
                        <a:pt x="20" y="109"/>
                      </a:cubicBezTo>
                      <a:cubicBezTo>
                        <a:pt x="1" y="161"/>
                        <a:pt x="11" y="225"/>
                        <a:pt x="49" y="270"/>
                      </a:cubicBezTo>
                      <a:lnTo>
                        <a:pt x="708" y="1038"/>
                      </a:lnTo>
                      <a:cubicBezTo>
                        <a:pt x="742" y="1076"/>
                        <a:pt x="788" y="1095"/>
                        <a:pt x="833" y="1095"/>
                      </a:cubicBezTo>
                      <a:cubicBezTo>
                        <a:pt x="870" y="1095"/>
                        <a:pt x="907" y="1082"/>
                        <a:pt x="937" y="1057"/>
                      </a:cubicBezTo>
                      <a:cubicBezTo>
                        <a:pt x="1005" y="997"/>
                        <a:pt x="1017" y="895"/>
                        <a:pt x="956" y="824"/>
                      </a:cubicBezTo>
                      <a:lnTo>
                        <a:pt x="298" y="60"/>
                      </a:lnTo>
                      <a:cubicBezTo>
                        <a:pt x="266" y="20"/>
                        <a:pt x="221"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3885475" y="3185621"/>
                  <a:ext cx="30300" cy="20925"/>
                </a:xfrm>
                <a:custGeom>
                  <a:avLst/>
                  <a:gdLst/>
                  <a:ahLst/>
                  <a:cxnLst/>
                  <a:rect l="l" t="t" r="r" b="b"/>
                  <a:pathLst>
                    <a:path w="1212" h="837" extrusionOk="0">
                      <a:moveTo>
                        <a:pt x="182" y="0"/>
                      </a:moveTo>
                      <a:cubicBezTo>
                        <a:pt x="127" y="0"/>
                        <a:pt x="71" y="29"/>
                        <a:pt x="41" y="80"/>
                      </a:cubicBezTo>
                      <a:cubicBezTo>
                        <a:pt x="34" y="87"/>
                        <a:pt x="30" y="98"/>
                        <a:pt x="27" y="109"/>
                      </a:cubicBezTo>
                      <a:cubicBezTo>
                        <a:pt x="0" y="181"/>
                        <a:pt x="27" y="264"/>
                        <a:pt x="94" y="305"/>
                      </a:cubicBezTo>
                      <a:lnTo>
                        <a:pt x="941" y="813"/>
                      </a:lnTo>
                      <a:cubicBezTo>
                        <a:pt x="967" y="829"/>
                        <a:pt x="996" y="836"/>
                        <a:pt x="1025" y="836"/>
                      </a:cubicBezTo>
                      <a:cubicBezTo>
                        <a:pt x="1080" y="836"/>
                        <a:pt x="1133" y="809"/>
                        <a:pt x="1163" y="757"/>
                      </a:cubicBezTo>
                      <a:cubicBezTo>
                        <a:pt x="1212" y="678"/>
                        <a:pt x="1186" y="580"/>
                        <a:pt x="1111" y="535"/>
                      </a:cubicBezTo>
                      <a:lnTo>
                        <a:pt x="263" y="23"/>
                      </a:lnTo>
                      <a:cubicBezTo>
                        <a:pt x="238" y="8"/>
                        <a:pt x="210"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1"/>
              <p:cNvSpPr/>
              <p:nvPr/>
            </p:nvSpPr>
            <p:spPr>
              <a:xfrm rot="629873">
                <a:off x="1556248" y="2692229"/>
                <a:ext cx="327910" cy="423002"/>
              </a:xfrm>
              <a:custGeom>
                <a:avLst/>
                <a:gdLst/>
                <a:ahLst/>
                <a:cxnLst/>
                <a:rect l="l" t="t" r="r" b="b"/>
                <a:pathLst>
                  <a:path w="3872" h="4995" extrusionOk="0">
                    <a:moveTo>
                      <a:pt x="999" y="0"/>
                    </a:moveTo>
                    <a:cubicBezTo>
                      <a:pt x="580" y="0"/>
                      <a:pt x="19" y="302"/>
                      <a:pt x="272" y="1015"/>
                    </a:cubicBezTo>
                    <a:cubicBezTo>
                      <a:pt x="621" y="1994"/>
                      <a:pt x="1" y="4463"/>
                      <a:pt x="1" y="4463"/>
                    </a:cubicBezTo>
                    <a:cubicBezTo>
                      <a:pt x="901" y="4855"/>
                      <a:pt x="1610" y="4995"/>
                      <a:pt x="2156" y="4995"/>
                    </a:cubicBezTo>
                    <a:cubicBezTo>
                      <a:pt x="3513" y="4995"/>
                      <a:pt x="3871" y="4130"/>
                      <a:pt x="3686" y="4087"/>
                    </a:cubicBezTo>
                    <a:cubicBezTo>
                      <a:pt x="2323" y="3760"/>
                      <a:pt x="1612" y="409"/>
                      <a:pt x="1359" y="119"/>
                    </a:cubicBezTo>
                    <a:cubicBezTo>
                      <a:pt x="1291" y="42"/>
                      <a:pt x="1155" y="0"/>
                      <a:pt x="999"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rot="629877">
                <a:off x="1622696" y="2625248"/>
                <a:ext cx="171994" cy="215030"/>
              </a:xfrm>
              <a:custGeom>
                <a:avLst/>
                <a:gdLst/>
                <a:ahLst/>
                <a:cxnLst/>
                <a:rect l="l" t="t" r="r" b="b"/>
                <a:pathLst>
                  <a:path w="2270" h="2838" extrusionOk="0">
                    <a:moveTo>
                      <a:pt x="1089" y="1"/>
                    </a:moveTo>
                    <a:cubicBezTo>
                      <a:pt x="907" y="1"/>
                      <a:pt x="675" y="95"/>
                      <a:pt x="376" y="305"/>
                    </a:cubicBezTo>
                    <a:cubicBezTo>
                      <a:pt x="0" y="569"/>
                      <a:pt x="209" y="2838"/>
                      <a:pt x="1132" y="2838"/>
                    </a:cubicBezTo>
                    <a:cubicBezTo>
                      <a:pt x="1169" y="2838"/>
                      <a:pt x="1207" y="2834"/>
                      <a:pt x="1246" y="2827"/>
                    </a:cubicBezTo>
                    <a:cubicBezTo>
                      <a:pt x="2270" y="2627"/>
                      <a:pt x="1694" y="839"/>
                      <a:pt x="1694" y="839"/>
                    </a:cubicBezTo>
                    <a:cubicBezTo>
                      <a:pt x="1594" y="329"/>
                      <a:pt x="1429" y="1"/>
                      <a:pt x="1089" y="1"/>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rot="629877">
                <a:off x="1515485" y="2603388"/>
                <a:ext cx="281328" cy="257385"/>
              </a:xfrm>
              <a:custGeom>
                <a:avLst/>
                <a:gdLst/>
                <a:ahLst/>
                <a:cxnLst/>
                <a:rect l="l" t="t" r="r" b="b"/>
                <a:pathLst>
                  <a:path w="3713" h="3397" extrusionOk="0">
                    <a:moveTo>
                      <a:pt x="2754" y="0"/>
                    </a:moveTo>
                    <a:cubicBezTo>
                      <a:pt x="2379" y="0"/>
                      <a:pt x="1742" y="177"/>
                      <a:pt x="1077" y="279"/>
                    </a:cubicBezTo>
                    <a:cubicBezTo>
                      <a:pt x="0" y="443"/>
                      <a:pt x="1030" y="2292"/>
                      <a:pt x="1316" y="2292"/>
                    </a:cubicBezTo>
                    <a:cubicBezTo>
                      <a:pt x="1317" y="2292"/>
                      <a:pt x="1318" y="2292"/>
                      <a:pt x="1319" y="2292"/>
                    </a:cubicBezTo>
                    <a:cubicBezTo>
                      <a:pt x="1597" y="2280"/>
                      <a:pt x="1108" y="1957"/>
                      <a:pt x="1239" y="1505"/>
                    </a:cubicBezTo>
                    <a:cubicBezTo>
                      <a:pt x="1271" y="1401"/>
                      <a:pt x="1298" y="1355"/>
                      <a:pt x="1323" y="1355"/>
                    </a:cubicBezTo>
                    <a:cubicBezTo>
                      <a:pt x="1405" y="1355"/>
                      <a:pt x="1459" y="1857"/>
                      <a:pt x="1537" y="2420"/>
                    </a:cubicBezTo>
                    <a:cubicBezTo>
                      <a:pt x="1638" y="3154"/>
                      <a:pt x="2090" y="3215"/>
                      <a:pt x="2910" y="3380"/>
                    </a:cubicBezTo>
                    <a:cubicBezTo>
                      <a:pt x="2965" y="3391"/>
                      <a:pt x="3015" y="3396"/>
                      <a:pt x="3062" y="3396"/>
                    </a:cubicBezTo>
                    <a:cubicBezTo>
                      <a:pt x="3712" y="3396"/>
                      <a:pt x="3594" y="2368"/>
                      <a:pt x="3249" y="1792"/>
                    </a:cubicBezTo>
                    <a:cubicBezTo>
                      <a:pt x="3150" y="1624"/>
                      <a:pt x="3061" y="1560"/>
                      <a:pt x="2975" y="1560"/>
                    </a:cubicBezTo>
                    <a:cubicBezTo>
                      <a:pt x="2744" y="1560"/>
                      <a:pt x="2538" y="2029"/>
                      <a:pt x="2233" y="2232"/>
                    </a:cubicBezTo>
                    <a:cubicBezTo>
                      <a:pt x="2165" y="2277"/>
                      <a:pt x="2107" y="2297"/>
                      <a:pt x="2056" y="2297"/>
                    </a:cubicBezTo>
                    <a:cubicBezTo>
                      <a:pt x="1791" y="2297"/>
                      <a:pt x="1729" y="1739"/>
                      <a:pt x="1691" y="1095"/>
                    </a:cubicBezTo>
                    <a:cubicBezTo>
                      <a:pt x="1679" y="879"/>
                      <a:pt x="1772" y="822"/>
                      <a:pt x="1915" y="822"/>
                    </a:cubicBezTo>
                    <a:cubicBezTo>
                      <a:pt x="1996" y="822"/>
                      <a:pt x="2093" y="840"/>
                      <a:pt x="2196" y="858"/>
                    </a:cubicBezTo>
                    <a:cubicBezTo>
                      <a:pt x="2301" y="877"/>
                      <a:pt x="2413" y="897"/>
                      <a:pt x="2521" y="897"/>
                    </a:cubicBezTo>
                    <a:cubicBezTo>
                      <a:pt x="2784" y="897"/>
                      <a:pt x="3026" y="781"/>
                      <a:pt x="3096" y="274"/>
                    </a:cubicBezTo>
                    <a:cubicBezTo>
                      <a:pt x="3125" y="70"/>
                      <a:pt x="2991" y="0"/>
                      <a:pt x="2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rot="363252">
                <a:off x="1410575" y="2452155"/>
                <a:ext cx="260233" cy="201987"/>
              </a:xfrm>
              <a:custGeom>
                <a:avLst/>
                <a:gdLst/>
                <a:ahLst/>
                <a:cxnLst/>
                <a:rect l="l" t="t" r="r" b="b"/>
                <a:pathLst>
                  <a:path w="7261" h="6188" extrusionOk="0">
                    <a:moveTo>
                      <a:pt x="6043" y="1"/>
                    </a:moveTo>
                    <a:cubicBezTo>
                      <a:pt x="6037" y="1"/>
                      <a:pt x="6030" y="1"/>
                      <a:pt x="6024" y="1"/>
                    </a:cubicBezTo>
                    <a:cubicBezTo>
                      <a:pt x="5437" y="11"/>
                      <a:pt x="5007" y="584"/>
                      <a:pt x="4435" y="723"/>
                    </a:cubicBezTo>
                    <a:cubicBezTo>
                      <a:pt x="4336" y="747"/>
                      <a:pt x="4236" y="757"/>
                      <a:pt x="4137" y="757"/>
                    </a:cubicBezTo>
                    <a:cubicBezTo>
                      <a:pt x="3581" y="757"/>
                      <a:pt x="3029" y="431"/>
                      <a:pt x="2456" y="370"/>
                    </a:cubicBezTo>
                    <a:cubicBezTo>
                      <a:pt x="2392" y="363"/>
                      <a:pt x="2328" y="360"/>
                      <a:pt x="2264" y="360"/>
                    </a:cubicBezTo>
                    <a:cubicBezTo>
                      <a:pt x="1778" y="360"/>
                      <a:pt x="1289" y="560"/>
                      <a:pt x="953" y="918"/>
                    </a:cubicBezTo>
                    <a:cubicBezTo>
                      <a:pt x="576" y="1320"/>
                      <a:pt x="409" y="1917"/>
                      <a:pt x="537" y="2453"/>
                    </a:cubicBezTo>
                    <a:cubicBezTo>
                      <a:pt x="597" y="2712"/>
                      <a:pt x="722" y="2954"/>
                      <a:pt x="736" y="3217"/>
                    </a:cubicBezTo>
                    <a:cubicBezTo>
                      <a:pt x="758" y="3647"/>
                      <a:pt x="499" y="4027"/>
                      <a:pt x="307" y="4407"/>
                    </a:cubicBezTo>
                    <a:cubicBezTo>
                      <a:pt x="115" y="4791"/>
                      <a:pt x="0" y="5292"/>
                      <a:pt x="281" y="5615"/>
                    </a:cubicBezTo>
                    <a:cubicBezTo>
                      <a:pt x="441" y="5803"/>
                      <a:pt x="691" y="5876"/>
                      <a:pt x="941" y="5876"/>
                    </a:cubicBezTo>
                    <a:cubicBezTo>
                      <a:pt x="1009" y="5876"/>
                      <a:pt x="1076" y="5871"/>
                      <a:pt x="1142" y="5861"/>
                    </a:cubicBezTo>
                    <a:cubicBezTo>
                      <a:pt x="1450" y="5814"/>
                      <a:pt x="1739" y="5683"/>
                      <a:pt x="2044" y="5612"/>
                    </a:cubicBezTo>
                    <a:cubicBezTo>
                      <a:pt x="2167" y="5581"/>
                      <a:pt x="2297" y="5562"/>
                      <a:pt x="2426" y="5562"/>
                    </a:cubicBezTo>
                    <a:cubicBezTo>
                      <a:pt x="2612" y="5562"/>
                      <a:pt x="2795" y="5602"/>
                      <a:pt x="2946" y="5707"/>
                    </a:cubicBezTo>
                    <a:cubicBezTo>
                      <a:pt x="3128" y="5832"/>
                      <a:pt x="3252" y="6038"/>
                      <a:pt x="3451" y="6134"/>
                    </a:cubicBezTo>
                    <a:cubicBezTo>
                      <a:pt x="3531" y="6171"/>
                      <a:pt x="3615" y="6187"/>
                      <a:pt x="3700" y="6187"/>
                    </a:cubicBezTo>
                    <a:cubicBezTo>
                      <a:pt x="3913" y="6187"/>
                      <a:pt x="4136" y="6087"/>
                      <a:pt x="4329" y="5978"/>
                    </a:cubicBezTo>
                    <a:cubicBezTo>
                      <a:pt x="5011" y="5587"/>
                      <a:pt x="5611" y="5054"/>
                      <a:pt x="6080" y="4421"/>
                    </a:cubicBezTo>
                    <a:lnTo>
                      <a:pt x="7125" y="2432"/>
                    </a:lnTo>
                    <a:cubicBezTo>
                      <a:pt x="7193" y="1927"/>
                      <a:pt x="7261" y="1405"/>
                      <a:pt x="7111" y="918"/>
                    </a:cubicBezTo>
                    <a:cubicBezTo>
                      <a:pt x="6964" y="437"/>
                      <a:pt x="6546" y="1"/>
                      <a:pt x="6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rot="363252">
                <a:off x="1524010" y="2529904"/>
                <a:ext cx="178088" cy="165657"/>
              </a:xfrm>
              <a:custGeom>
                <a:avLst/>
                <a:gdLst/>
                <a:ahLst/>
                <a:cxnLst/>
                <a:rect l="l" t="t" r="r" b="b"/>
                <a:pathLst>
                  <a:path w="4969" h="5075" extrusionOk="0">
                    <a:moveTo>
                      <a:pt x="3647" y="1"/>
                    </a:moveTo>
                    <a:cubicBezTo>
                      <a:pt x="2757" y="1"/>
                      <a:pt x="1869" y="343"/>
                      <a:pt x="1209" y="940"/>
                    </a:cubicBezTo>
                    <a:cubicBezTo>
                      <a:pt x="527" y="1562"/>
                      <a:pt x="97" y="2451"/>
                      <a:pt x="33" y="3371"/>
                    </a:cubicBezTo>
                    <a:cubicBezTo>
                      <a:pt x="1" y="3840"/>
                      <a:pt x="73" y="4345"/>
                      <a:pt x="374" y="4704"/>
                    </a:cubicBezTo>
                    <a:cubicBezTo>
                      <a:pt x="569" y="4932"/>
                      <a:pt x="876" y="5075"/>
                      <a:pt x="1169" y="5075"/>
                    </a:cubicBezTo>
                    <a:cubicBezTo>
                      <a:pt x="1337" y="5075"/>
                      <a:pt x="1500" y="5028"/>
                      <a:pt x="1636" y="4924"/>
                    </a:cubicBezTo>
                    <a:lnTo>
                      <a:pt x="3753" y="2614"/>
                    </a:lnTo>
                    <a:cubicBezTo>
                      <a:pt x="4134" y="2323"/>
                      <a:pt x="4529" y="2021"/>
                      <a:pt x="4749" y="1594"/>
                    </a:cubicBezTo>
                    <a:cubicBezTo>
                      <a:pt x="4969" y="1171"/>
                      <a:pt x="4962" y="589"/>
                      <a:pt x="4603" y="272"/>
                    </a:cubicBezTo>
                    <a:cubicBezTo>
                      <a:pt x="4372" y="66"/>
                      <a:pt x="4048" y="13"/>
                      <a:pt x="3740" y="2"/>
                    </a:cubicBezTo>
                    <a:cubicBezTo>
                      <a:pt x="3709" y="1"/>
                      <a:pt x="3678" y="1"/>
                      <a:pt x="3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rot="363226">
                <a:off x="1550612" y="2564116"/>
                <a:ext cx="222509" cy="137375"/>
              </a:xfrm>
              <a:custGeom>
                <a:avLst/>
                <a:gdLst/>
                <a:ahLst/>
                <a:cxnLst/>
                <a:rect l="l" t="t" r="r" b="b"/>
                <a:pathLst>
                  <a:path w="6208" h="5299" extrusionOk="0">
                    <a:moveTo>
                      <a:pt x="3369" y="1"/>
                    </a:moveTo>
                    <a:cubicBezTo>
                      <a:pt x="2886" y="1"/>
                      <a:pt x="2405" y="98"/>
                      <a:pt x="1965" y="299"/>
                    </a:cubicBezTo>
                    <a:cubicBezTo>
                      <a:pt x="1109" y="686"/>
                      <a:pt x="433" y="1475"/>
                      <a:pt x="217" y="2392"/>
                    </a:cubicBezTo>
                    <a:cubicBezTo>
                      <a:pt x="0" y="3308"/>
                      <a:pt x="536" y="4591"/>
                      <a:pt x="536" y="4591"/>
                    </a:cubicBezTo>
                    <a:cubicBezTo>
                      <a:pt x="629" y="4804"/>
                      <a:pt x="728" y="5028"/>
                      <a:pt x="913" y="5174"/>
                    </a:cubicBezTo>
                    <a:cubicBezTo>
                      <a:pt x="1010" y="5252"/>
                      <a:pt x="1140" y="5298"/>
                      <a:pt x="1265" y="5298"/>
                    </a:cubicBezTo>
                    <a:cubicBezTo>
                      <a:pt x="1373" y="5298"/>
                      <a:pt x="1477" y="5264"/>
                      <a:pt x="1552" y="5185"/>
                    </a:cubicBezTo>
                    <a:cubicBezTo>
                      <a:pt x="1858" y="4861"/>
                      <a:pt x="1417" y="4200"/>
                      <a:pt x="1762" y="3916"/>
                    </a:cubicBezTo>
                    <a:cubicBezTo>
                      <a:pt x="1837" y="3854"/>
                      <a:pt x="1928" y="3830"/>
                      <a:pt x="2025" y="3830"/>
                    </a:cubicBezTo>
                    <a:cubicBezTo>
                      <a:pt x="2142" y="3830"/>
                      <a:pt x="2267" y="3866"/>
                      <a:pt x="2377" y="3909"/>
                    </a:cubicBezTo>
                    <a:cubicBezTo>
                      <a:pt x="2534" y="3972"/>
                      <a:pt x="2698" y="4046"/>
                      <a:pt x="2859" y="4046"/>
                    </a:cubicBezTo>
                    <a:cubicBezTo>
                      <a:pt x="2906" y="4046"/>
                      <a:pt x="2952" y="4040"/>
                      <a:pt x="2999" y="4026"/>
                    </a:cubicBezTo>
                    <a:cubicBezTo>
                      <a:pt x="3514" y="3866"/>
                      <a:pt x="3397" y="2928"/>
                      <a:pt x="3912" y="2782"/>
                    </a:cubicBezTo>
                    <a:cubicBezTo>
                      <a:pt x="3954" y="2770"/>
                      <a:pt x="3995" y="2765"/>
                      <a:pt x="4036" y="2765"/>
                    </a:cubicBezTo>
                    <a:cubicBezTo>
                      <a:pt x="4295" y="2765"/>
                      <a:pt x="4540" y="2978"/>
                      <a:pt x="4797" y="3066"/>
                    </a:cubicBezTo>
                    <a:cubicBezTo>
                      <a:pt x="4884" y="3095"/>
                      <a:pt x="4973" y="3109"/>
                      <a:pt x="5063" y="3109"/>
                    </a:cubicBezTo>
                    <a:cubicBezTo>
                      <a:pt x="5447" y="3109"/>
                      <a:pt x="5831" y="2860"/>
                      <a:pt x="5998" y="2505"/>
                    </a:cubicBezTo>
                    <a:cubicBezTo>
                      <a:pt x="6208" y="2068"/>
                      <a:pt x="6119" y="1528"/>
                      <a:pt x="5852" y="1126"/>
                    </a:cubicBezTo>
                    <a:cubicBezTo>
                      <a:pt x="5586" y="721"/>
                      <a:pt x="5163" y="444"/>
                      <a:pt x="4715" y="263"/>
                    </a:cubicBezTo>
                    <a:cubicBezTo>
                      <a:pt x="4289" y="89"/>
                      <a:pt x="3828" y="1"/>
                      <a:pt x="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213265" y="2938430"/>
                <a:ext cx="753127" cy="879956"/>
              </a:xfrm>
              <a:custGeom>
                <a:avLst/>
                <a:gdLst/>
                <a:ahLst/>
                <a:cxnLst/>
                <a:rect l="l" t="t" r="r" b="b"/>
                <a:pathLst>
                  <a:path w="21382" h="24981" extrusionOk="0">
                    <a:moveTo>
                      <a:pt x="9574" y="1"/>
                    </a:moveTo>
                    <a:cubicBezTo>
                      <a:pt x="6018" y="1"/>
                      <a:pt x="2971" y="2695"/>
                      <a:pt x="2608" y="6308"/>
                    </a:cubicBezTo>
                    <a:lnTo>
                      <a:pt x="0" y="23432"/>
                    </a:lnTo>
                    <a:cubicBezTo>
                      <a:pt x="1852" y="24575"/>
                      <a:pt x="4369" y="24980"/>
                      <a:pt x="6980" y="24980"/>
                    </a:cubicBezTo>
                    <a:cubicBezTo>
                      <a:pt x="13001" y="24980"/>
                      <a:pt x="19523" y="22824"/>
                      <a:pt x="19547" y="22576"/>
                    </a:cubicBezTo>
                    <a:lnTo>
                      <a:pt x="20997" y="8156"/>
                    </a:lnTo>
                    <a:cubicBezTo>
                      <a:pt x="21381" y="4304"/>
                      <a:pt x="18574" y="868"/>
                      <a:pt x="14721" y="481"/>
                    </a:cubicBezTo>
                    <a:lnTo>
                      <a:pt x="10283" y="37"/>
                    </a:lnTo>
                    <a:cubicBezTo>
                      <a:pt x="10045" y="13"/>
                      <a:pt x="9808" y="1"/>
                      <a:pt x="9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563853" y="2938324"/>
                <a:ext cx="203022" cy="108810"/>
              </a:xfrm>
              <a:custGeom>
                <a:avLst/>
                <a:gdLst/>
                <a:ahLst/>
                <a:cxnLst/>
                <a:rect l="l" t="t" r="r" b="b"/>
                <a:pathLst>
                  <a:path w="5764" h="3089" extrusionOk="0">
                    <a:moveTo>
                      <a:pt x="386" y="0"/>
                    </a:moveTo>
                    <a:cubicBezTo>
                      <a:pt x="299" y="0"/>
                      <a:pt x="216" y="1"/>
                      <a:pt x="138" y="4"/>
                    </a:cubicBezTo>
                    <a:cubicBezTo>
                      <a:pt x="0" y="1547"/>
                      <a:pt x="1127" y="2918"/>
                      <a:pt x="2672" y="3074"/>
                    </a:cubicBezTo>
                    <a:cubicBezTo>
                      <a:pt x="2774" y="3084"/>
                      <a:pt x="2875" y="3089"/>
                      <a:pt x="2975" y="3089"/>
                    </a:cubicBezTo>
                    <a:cubicBezTo>
                      <a:pt x="4391" y="3089"/>
                      <a:pt x="5604" y="2095"/>
                      <a:pt x="5764" y="654"/>
                    </a:cubicBezTo>
                    <a:cubicBezTo>
                      <a:pt x="5361" y="438"/>
                      <a:pt x="2072" y="0"/>
                      <a:pt x="386"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301115" y="3146254"/>
                <a:ext cx="450742" cy="478602"/>
              </a:xfrm>
              <a:custGeom>
                <a:avLst/>
                <a:gdLst/>
                <a:ahLst/>
                <a:cxnLst/>
                <a:rect l="l" t="t" r="r" b="b"/>
                <a:pathLst>
                  <a:path w="12797" h="13587" extrusionOk="0">
                    <a:moveTo>
                      <a:pt x="1149" y="0"/>
                    </a:moveTo>
                    <a:cubicBezTo>
                      <a:pt x="1107" y="0"/>
                      <a:pt x="1077" y="34"/>
                      <a:pt x="1063" y="110"/>
                    </a:cubicBezTo>
                    <a:cubicBezTo>
                      <a:pt x="1" y="5696"/>
                      <a:pt x="1287" y="13276"/>
                      <a:pt x="3223" y="13584"/>
                    </a:cubicBezTo>
                    <a:cubicBezTo>
                      <a:pt x="3233" y="13586"/>
                      <a:pt x="3244" y="13587"/>
                      <a:pt x="3256" y="13587"/>
                    </a:cubicBezTo>
                    <a:cubicBezTo>
                      <a:pt x="4330" y="13587"/>
                      <a:pt x="11946" y="6798"/>
                      <a:pt x="12796" y="575"/>
                    </a:cubicBezTo>
                    <a:lnTo>
                      <a:pt x="12796" y="575"/>
                    </a:lnTo>
                    <a:cubicBezTo>
                      <a:pt x="12107" y="1243"/>
                      <a:pt x="6948" y="6183"/>
                      <a:pt x="5928" y="6734"/>
                    </a:cubicBezTo>
                    <a:cubicBezTo>
                      <a:pt x="5644" y="6886"/>
                      <a:pt x="5315" y="7039"/>
                      <a:pt x="5007" y="7039"/>
                    </a:cubicBezTo>
                    <a:cubicBezTo>
                      <a:pt x="4870" y="7039"/>
                      <a:pt x="4738" y="7009"/>
                      <a:pt x="4616" y="6936"/>
                    </a:cubicBezTo>
                    <a:cubicBezTo>
                      <a:pt x="4279" y="6737"/>
                      <a:pt x="4183" y="6300"/>
                      <a:pt x="4122" y="5909"/>
                    </a:cubicBezTo>
                    <a:cubicBezTo>
                      <a:pt x="4009" y="5205"/>
                      <a:pt x="3895" y="4498"/>
                      <a:pt x="3781" y="3791"/>
                    </a:cubicBezTo>
                    <a:cubicBezTo>
                      <a:pt x="3686" y="3209"/>
                      <a:pt x="3540" y="2548"/>
                      <a:pt x="3021" y="2267"/>
                    </a:cubicBezTo>
                    <a:cubicBezTo>
                      <a:pt x="2512" y="1990"/>
                      <a:pt x="1469" y="0"/>
                      <a:pt x="1149" y="0"/>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1344159" y="3035966"/>
                <a:ext cx="158360" cy="489064"/>
              </a:xfrm>
              <a:custGeom>
                <a:avLst/>
                <a:gdLst/>
                <a:ahLst/>
                <a:cxnLst/>
                <a:rect l="l" t="t" r="r" b="b"/>
                <a:pathLst>
                  <a:path w="4496" h="13884" extrusionOk="0">
                    <a:moveTo>
                      <a:pt x="2424" y="0"/>
                    </a:moveTo>
                    <a:cubicBezTo>
                      <a:pt x="1283" y="0"/>
                      <a:pt x="1" y="2996"/>
                      <a:pt x="189" y="6940"/>
                    </a:cubicBezTo>
                    <a:cubicBezTo>
                      <a:pt x="335" y="9950"/>
                      <a:pt x="701" y="12438"/>
                      <a:pt x="1486" y="13521"/>
                    </a:cubicBezTo>
                    <a:cubicBezTo>
                      <a:pt x="1703" y="13816"/>
                      <a:pt x="2179" y="13883"/>
                      <a:pt x="2527" y="13883"/>
                    </a:cubicBezTo>
                    <a:cubicBezTo>
                      <a:pt x="3671" y="13883"/>
                      <a:pt x="4496" y="10775"/>
                      <a:pt x="4496" y="6940"/>
                    </a:cubicBezTo>
                    <a:cubicBezTo>
                      <a:pt x="4496" y="3106"/>
                      <a:pt x="3569" y="0"/>
                      <a:pt x="2424"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1379594" y="3074255"/>
                <a:ext cx="435561" cy="450774"/>
              </a:xfrm>
              <a:custGeom>
                <a:avLst/>
                <a:gdLst/>
                <a:ahLst/>
                <a:cxnLst/>
                <a:rect l="l" t="t" r="r" b="b"/>
                <a:pathLst>
                  <a:path w="12366" h="12797" extrusionOk="0">
                    <a:moveTo>
                      <a:pt x="11772" y="1"/>
                    </a:moveTo>
                    <a:cubicBezTo>
                      <a:pt x="11287" y="1"/>
                      <a:pt x="10434" y="905"/>
                      <a:pt x="9829" y="1852"/>
                    </a:cubicBezTo>
                    <a:cubicBezTo>
                      <a:pt x="9343" y="2616"/>
                      <a:pt x="6204" y="4883"/>
                      <a:pt x="3955" y="7100"/>
                    </a:cubicBezTo>
                    <a:cubicBezTo>
                      <a:pt x="1223" y="9790"/>
                      <a:pt x="0" y="11787"/>
                      <a:pt x="803" y="12601"/>
                    </a:cubicBezTo>
                    <a:cubicBezTo>
                      <a:pt x="931" y="12733"/>
                      <a:pt x="1118" y="12797"/>
                      <a:pt x="1337" y="12797"/>
                    </a:cubicBezTo>
                    <a:cubicBezTo>
                      <a:pt x="1472" y="12797"/>
                      <a:pt x="1620" y="12773"/>
                      <a:pt x="1774" y="12725"/>
                    </a:cubicBezTo>
                    <a:cubicBezTo>
                      <a:pt x="2929" y="12370"/>
                      <a:pt x="4744" y="10789"/>
                      <a:pt x="6766" y="8802"/>
                    </a:cubicBezTo>
                    <a:cubicBezTo>
                      <a:pt x="9360" y="6247"/>
                      <a:pt x="11521" y="2495"/>
                      <a:pt x="11851" y="1948"/>
                    </a:cubicBezTo>
                    <a:cubicBezTo>
                      <a:pt x="12331" y="1163"/>
                      <a:pt x="12366" y="310"/>
                      <a:pt x="11933" y="43"/>
                    </a:cubicBezTo>
                    <a:cubicBezTo>
                      <a:pt x="11886" y="14"/>
                      <a:pt x="11832" y="1"/>
                      <a:pt x="11772" y="1"/>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1289549" y="3029800"/>
                <a:ext cx="234372" cy="284442"/>
              </a:xfrm>
              <a:custGeom>
                <a:avLst/>
                <a:gdLst/>
                <a:ahLst/>
                <a:cxnLst/>
                <a:rect l="l" t="t" r="r" b="b"/>
                <a:pathLst>
                  <a:path w="5772" h="8075" extrusionOk="0">
                    <a:moveTo>
                      <a:pt x="3387" y="0"/>
                    </a:moveTo>
                    <a:cubicBezTo>
                      <a:pt x="2858" y="0"/>
                      <a:pt x="2241" y="277"/>
                      <a:pt x="1731" y="367"/>
                    </a:cubicBezTo>
                    <a:cubicBezTo>
                      <a:pt x="1" y="2346"/>
                      <a:pt x="455" y="4923"/>
                      <a:pt x="750" y="8075"/>
                    </a:cubicBezTo>
                    <a:cubicBezTo>
                      <a:pt x="2425" y="7908"/>
                      <a:pt x="3771" y="7773"/>
                      <a:pt x="5658" y="7410"/>
                    </a:cubicBezTo>
                    <a:cubicBezTo>
                      <a:pt x="5615" y="6259"/>
                      <a:pt x="5772" y="3324"/>
                      <a:pt x="5569" y="2190"/>
                    </a:cubicBezTo>
                    <a:cubicBezTo>
                      <a:pt x="5469" y="1643"/>
                      <a:pt x="5341" y="1078"/>
                      <a:pt x="4975" y="662"/>
                    </a:cubicBezTo>
                    <a:cubicBezTo>
                      <a:pt x="4606" y="247"/>
                      <a:pt x="4045" y="47"/>
                      <a:pt x="3494" y="4"/>
                    </a:cubicBezTo>
                    <a:cubicBezTo>
                      <a:pt x="3459" y="2"/>
                      <a:pt x="3423" y="0"/>
                      <a:pt x="3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2786699" y="3018072"/>
                <a:ext cx="379276" cy="464406"/>
              </a:xfrm>
              <a:custGeom>
                <a:avLst/>
                <a:gdLst/>
                <a:ahLst/>
                <a:cxnLst/>
                <a:rect l="l" t="t" r="r" b="b"/>
                <a:pathLst>
                  <a:path w="10768" h="13184" extrusionOk="0">
                    <a:moveTo>
                      <a:pt x="9006" y="0"/>
                    </a:moveTo>
                    <a:cubicBezTo>
                      <a:pt x="7801" y="0"/>
                      <a:pt x="5080" y="2626"/>
                      <a:pt x="3160" y="5515"/>
                    </a:cubicBezTo>
                    <a:cubicBezTo>
                      <a:pt x="1035" y="8710"/>
                      <a:pt x="1" y="11755"/>
                      <a:pt x="953" y="12387"/>
                    </a:cubicBezTo>
                    <a:cubicBezTo>
                      <a:pt x="1230" y="12571"/>
                      <a:pt x="1464" y="13183"/>
                      <a:pt x="1800" y="13183"/>
                    </a:cubicBezTo>
                    <a:cubicBezTo>
                      <a:pt x="1814" y="13183"/>
                      <a:pt x="1827" y="13182"/>
                      <a:pt x="1841" y="13180"/>
                    </a:cubicBezTo>
                    <a:cubicBezTo>
                      <a:pt x="3149" y="12981"/>
                      <a:pt x="6976" y="10383"/>
                      <a:pt x="8647" y="7875"/>
                    </a:cubicBezTo>
                    <a:cubicBezTo>
                      <a:pt x="10768" y="4683"/>
                      <a:pt x="10284" y="721"/>
                      <a:pt x="9332" y="89"/>
                    </a:cubicBezTo>
                    <a:cubicBezTo>
                      <a:pt x="9242" y="29"/>
                      <a:pt x="9133" y="0"/>
                      <a:pt x="90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2384367" y="3814639"/>
                <a:ext cx="477688" cy="834692"/>
              </a:xfrm>
              <a:custGeom>
                <a:avLst/>
                <a:gdLst/>
                <a:ahLst/>
                <a:cxnLst/>
                <a:rect l="l" t="t" r="r" b="b"/>
                <a:pathLst>
                  <a:path w="13562" h="23696" extrusionOk="0">
                    <a:moveTo>
                      <a:pt x="8582" y="0"/>
                    </a:moveTo>
                    <a:cubicBezTo>
                      <a:pt x="5877" y="0"/>
                      <a:pt x="3883" y="5215"/>
                      <a:pt x="3794" y="5490"/>
                    </a:cubicBezTo>
                    <a:cubicBezTo>
                      <a:pt x="2258" y="10209"/>
                      <a:pt x="1118" y="16581"/>
                      <a:pt x="251" y="21452"/>
                    </a:cubicBezTo>
                    <a:cubicBezTo>
                      <a:pt x="241" y="21519"/>
                      <a:pt x="59" y="22724"/>
                      <a:pt x="56" y="22785"/>
                    </a:cubicBezTo>
                    <a:cubicBezTo>
                      <a:pt x="1" y="23420"/>
                      <a:pt x="296" y="23696"/>
                      <a:pt x="728" y="23696"/>
                    </a:cubicBezTo>
                    <a:cubicBezTo>
                      <a:pt x="1359" y="23696"/>
                      <a:pt x="2281" y="23106"/>
                      <a:pt x="2827" y="22184"/>
                    </a:cubicBezTo>
                    <a:cubicBezTo>
                      <a:pt x="4344" y="19615"/>
                      <a:pt x="13562" y="1538"/>
                      <a:pt x="9269" y="113"/>
                    </a:cubicBezTo>
                    <a:cubicBezTo>
                      <a:pt x="9036" y="36"/>
                      <a:pt x="8807" y="0"/>
                      <a:pt x="8582"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3135067" y="3197294"/>
                <a:ext cx="638866" cy="856179"/>
              </a:xfrm>
              <a:custGeom>
                <a:avLst/>
                <a:gdLst/>
                <a:ahLst/>
                <a:cxnLst/>
                <a:rect l="l" t="t" r="r" b="b"/>
                <a:pathLst>
                  <a:path w="18138" h="24306" extrusionOk="0">
                    <a:moveTo>
                      <a:pt x="10213" y="910"/>
                    </a:moveTo>
                    <a:cubicBezTo>
                      <a:pt x="14214" y="910"/>
                      <a:pt x="17184" y="4165"/>
                      <a:pt x="16832" y="8166"/>
                    </a:cubicBezTo>
                    <a:lnTo>
                      <a:pt x="15500" y="23396"/>
                    </a:lnTo>
                    <a:lnTo>
                      <a:pt x="988" y="23396"/>
                    </a:lnTo>
                    <a:lnTo>
                      <a:pt x="2321" y="8166"/>
                    </a:lnTo>
                    <a:cubicBezTo>
                      <a:pt x="2672" y="4165"/>
                      <a:pt x="6211" y="910"/>
                      <a:pt x="10213" y="910"/>
                    </a:cubicBezTo>
                    <a:close/>
                    <a:moveTo>
                      <a:pt x="10291" y="1"/>
                    </a:moveTo>
                    <a:cubicBezTo>
                      <a:pt x="5781" y="1"/>
                      <a:pt x="1809" y="3657"/>
                      <a:pt x="1414" y="8166"/>
                    </a:cubicBezTo>
                    <a:lnTo>
                      <a:pt x="0" y="24306"/>
                    </a:lnTo>
                    <a:lnTo>
                      <a:pt x="16328" y="24306"/>
                    </a:lnTo>
                    <a:lnTo>
                      <a:pt x="17742" y="8166"/>
                    </a:lnTo>
                    <a:cubicBezTo>
                      <a:pt x="18137" y="3657"/>
                      <a:pt x="14800" y="1"/>
                      <a:pt x="10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3196005" y="3515477"/>
                <a:ext cx="543730" cy="42587"/>
              </a:xfrm>
              <a:custGeom>
                <a:avLst/>
                <a:gdLst/>
                <a:ahLst/>
                <a:cxnLst/>
                <a:rect l="l" t="t" r="r" b="b"/>
                <a:pathLst>
                  <a:path w="15437" h="1209" extrusionOk="0">
                    <a:moveTo>
                      <a:pt x="107" y="1"/>
                    </a:moveTo>
                    <a:lnTo>
                      <a:pt x="1" y="1208"/>
                    </a:lnTo>
                    <a:lnTo>
                      <a:pt x="15330" y="1208"/>
                    </a:lnTo>
                    <a:lnTo>
                      <a:pt x="15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3312281" y="3249638"/>
                <a:ext cx="67134" cy="279017"/>
              </a:xfrm>
              <a:custGeom>
                <a:avLst/>
                <a:gdLst/>
                <a:ahLst/>
                <a:cxnLst/>
                <a:rect l="l" t="t" r="r" b="b"/>
                <a:pathLst>
                  <a:path w="1906" h="7921" extrusionOk="0">
                    <a:moveTo>
                      <a:pt x="693" y="0"/>
                    </a:moveTo>
                    <a:lnTo>
                      <a:pt x="1" y="7920"/>
                    </a:lnTo>
                    <a:lnTo>
                      <a:pt x="1213" y="7920"/>
                    </a:lnTo>
                    <a:lnTo>
                      <a:pt x="1905" y="0"/>
                    </a:lnTo>
                    <a:close/>
                  </a:path>
                </a:pathLst>
              </a:custGeom>
              <a:solidFill>
                <a:srgbClr val="91A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3582275" y="3249638"/>
                <a:ext cx="67134" cy="279017"/>
              </a:xfrm>
              <a:custGeom>
                <a:avLst/>
                <a:gdLst/>
                <a:ahLst/>
                <a:cxnLst/>
                <a:rect l="l" t="t" r="r" b="b"/>
                <a:pathLst>
                  <a:path w="1906" h="7921" extrusionOk="0">
                    <a:moveTo>
                      <a:pt x="693" y="0"/>
                    </a:moveTo>
                    <a:lnTo>
                      <a:pt x="0" y="7920"/>
                    </a:lnTo>
                    <a:lnTo>
                      <a:pt x="1212" y="7920"/>
                    </a:lnTo>
                    <a:lnTo>
                      <a:pt x="1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3447225" y="3212194"/>
                <a:ext cx="70375" cy="316461"/>
              </a:xfrm>
              <a:custGeom>
                <a:avLst/>
                <a:gdLst/>
                <a:ahLst/>
                <a:cxnLst/>
                <a:rect l="l" t="t" r="r" b="b"/>
                <a:pathLst>
                  <a:path w="1998" h="8984" extrusionOk="0">
                    <a:moveTo>
                      <a:pt x="785" y="1"/>
                    </a:moveTo>
                    <a:lnTo>
                      <a:pt x="1" y="8983"/>
                    </a:lnTo>
                    <a:lnTo>
                      <a:pt x="1212" y="8983"/>
                    </a:lnTo>
                    <a:lnTo>
                      <a:pt x="1997" y="1"/>
                    </a:lnTo>
                    <a:close/>
                  </a:path>
                </a:pathLst>
              </a:custGeom>
              <a:solidFill>
                <a:srgbClr val="91A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rot="629873">
                <a:off x="1613575" y="2856226"/>
                <a:ext cx="157942" cy="122539"/>
              </a:xfrm>
              <a:custGeom>
                <a:avLst/>
                <a:gdLst/>
                <a:ahLst/>
                <a:cxnLst/>
                <a:rect l="l" t="t" r="r" b="b"/>
                <a:pathLst>
                  <a:path w="1865" h="1447" extrusionOk="0">
                    <a:moveTo>
                      <a:pt x="1" y="1"/>
                    </a:moveTo>
                    <a:cubicBezTo>
                      <a:pt x="1" y="1"/>
                      <a:pt x="209" y="995"/>
                      <a:pt x="761" y="1295"/>
                    </a:cubicBezTo>
                    <a:cubicBezTo>
                      <a:pt x="972" y="1408"/>
                      <a:pt x="1187" y="1446"/>
                      <a:pt x="1368" y="1446"/>
                    </a:cubicBezTo>
                    <a:cubicBezTo>
                      <a:pt x="1661" y="1446"/>
                      <a:pt x="1864" y="1348"/>
                      <a:pt x="1812" y="1303"/>
                    </a:cubicBezTo>
                    <a:cubicBezTo>
                      <a:pt x="1729" y="1235"/>
                      <a:pt x="1428" y="618"/>
                      <a:pt x="1428" y="618"/>
                    </a:cubicBezTo>
                    <a:cubicBezTo>
                      <a:pt x="1428" y="618"/>
                      <a:pt x="818" y="524"/>
                      <a:pt x="588" y="471"/>
                    </a:cubicBezTo>
                    <a:cubicBezTo>
                      <a:pt x="359" y="415"/>
                      <a:pt x="1" y="1"/>
                      <a:pt x="1" y="1"/>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3478258" y="4073821"/>
                <a:ext cx="61604" cy="517244"/>
              </a:xfrm>
              <a:custGeom>
                <a:avLst/>
                <a:gdLst/>
                <a:ahLst/>
                <a:cxnLst/>
                <a:rect l="l" t="t" r="r" b="b"/>
                <a:pathLst>
                  <a:path w="1749" h="14684" extrusionOk="0">
                    <a:moveTo>
                      <a:pt x="1" y="1"/>
                    </a:moveTo>
                    <a:lnTo>
                      <a:pt x="604" y="14684"/>
                    </a:lnTo>
                    <a:lnTo>
                      <a:pt x="1344" y="14684"/>
                    </a:lnTo>
                    <a:lnTo>
                      <a:pt x="17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3638458" y="4073821"/>
                <a:ext cx="61604" cy="517244"/>
              </a:xfrm>
              <a:custGeom>
                <a:avLst/>
                <a:gdLst/>
                <a:ahLst/>
                <a:cxnLst/>
                <a:rect l="l" t="t" r="r" b="b"/>
                <a:pathLst>
                  <a:path w="1749" h="14684" extrusionOk="0">
                    <a:moveTo>
                      <a:pt x="1" y="1"/>
                    </a:moveTo>
                    <a:lnTo>
                      <a:pt x="605" y="14684"/>
                    </a:lnTo>
                    <a:lnTo>
                      <a:pt x="1344" y="14684"/>
                    </a:lnTo>
                    <a:lnTo>
                      <a:pt x="17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3110270" y="4073821"/>
                <a:ext cx="61604" cy="517244"/>
              </a:xfrm>
              <a:custGeom>
                <a:avLst/>
                <a:gdLst/>
                <a:ahLst/>
                <a:cxnLst/>
                <a:rect l="l" t="t" r="r" b="b"/>
                <a:pathLst>
                  <a:path w="1749" h="14684" extrusionOk="0">
                    <a:moveTo>
                      <a:pt x="1" y="1"/>
                    </a:moveTo>
                    <a:lnTo>
                      <a:pt x="604" y="14684"/>
                    </a:lnTo>
                    <a:lnTo>
                      <a:pt x="1347" y="14684"/>
                    </a:lnTo>
                    <a:lnTo>
                      <a:pt x="17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3270470" y="4073821"/>
                <a:ext cx="61604" cy="517244"/>
              </a:xfrm>
              <a:custGeom>
                <a:avLst/>
                <a:gdLst/>
                <a:ahLst/>
                <a:cxnLst/>
                <a:rect l="l" t="t" r="r" b="b"/>
                <a:pathLst>
                  <a:path w="1749" h="14684" extrusionOk="0">
                    <a:moveTo>
                      <a:pt x="1" y="1"/>
                    </a:moveTo>
                    <a:lnTo>
                      <a:pt x="605" y="14684"/>
                    </a:lnTo>
                    <a:lnTo>
                      <a:pt x="1344" y="14684"/>
                    </a:lnTo>
                    <a:lnTo>
                      <a:pt x="17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3094736" y="4018659"/>
                <a:ext cx="619352" cy="64849"/>
              </a:xfrm>
              <a:custGeom>
                <a:avLst/>
                <a:gdLst/>
                <a:ahLst/>
                <a:cxnLst/>
                <a:rect l="l" t="t" r="r" b="b"/>
                <a:pathLst>
                  <a:path w="17584" h="1841" extrusionOk="0">
                    <a:moveTo>
                      <a:pt x="1" y="0"/>
                    </a:moveTo>
                    <a:lnTo>
                      <a:pt x="1" y="1841"/>
                    </a:lnTo>
                    <a:lnTo>
                      <a:pt x="17583" y="1841"/>
                    </a:lnTo>
                    <a:lnTo>
                      <a:pt x="175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3486007" y="4018659"/>
                <a:ext cx="228101" cy="64849"/>
              </a:xfrm>
              <a:custGeom>
                <a:avLst/>
                <a:gdLst/>
                <a:ahLst/>
                <a:cxnLst/>
                <a:rect l="l" t="t" r="r" b="b"/>
                <a:pathLst>
                  <a:path w="6476" h="1841" extrusionOk="0">
                    <a:moveTo>
                      <a:pt x="1" y="0"/>
                    </a:moveTo>
                    <a:lnTo>
                      <a:pt x="1" y="1841"/>
                    </a:lnTo>
                    <a:lnTo>
                      <a:pt x="6475" y="1841"/>
                    </a:lnTo>
                    <a:lnTo>
                      <a:pt x="64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2818260" y="3774307"/>
                <a:ext cx="285725" cy="889924"/>
              </a:xfrm>
              <a:custGeom>
                <a:avLst/>
                <a:gdLst/>
                <a:ahLst/>
                <a:cxnLst/>
                <a:rect l="l" t="t" r="r" b="b"/>
                <a:pathLst>
                  <a:path w="8112" h="25264" extrusionOk="0">
                    <a:moveTo>
                      <a:pt x="3609" y="0"/>
                    </a:moveTo>
                    <a:cubicBezTo>
                      <a:pt x="3605" y="0"/>
                      <a:pt x="3601" y="0"/>
                      <a:pt x="3597" y="0"/>
                    </a:cubicBezTo>
                    <a:cubicBezTo>
                      <a:pt x="381" y="26"/>
                      <a:pt x="0" y="2278"/>
                      <a:pt x="82" y="5250"/>
                    </a:cubicBezTo>
                    <a:cubicBezTo>
                      <a:pt x="217" y="10210"/>
                      <a:pt x="1205" y="18216"/>
                      <a:pt x="1955" y="23109"/>
                    </a:cubicBezTo>
                    <a:cubicBezTo>
                      <a:pt x="1965" y="23172"/>
                      <a:pt x="2186" y="24370"/>
                      <a:pt x="2200" y="24430"/>
                    </a:cubicBezTo>
                    <a:cubicBezTo>
                      <a:pt x="2343" y="25007"/>
                      <a:pt x="2699" y="25263"/>
                      <a:pt x="3107" y="25263"/>
                    </a:cubicBezTo>
                    <a:cubicBezTo>
                      <a:pt x="3775" y="25263"/>
                      <a:pt x="4582" y="24574"/>
                      <a:pt x="4812" y="23474"/>
                    </a:cubicBezTo>
                    <a:cubicBezTo>
                      <a:pt x="5419" y="20556"/>
                      <a:pt x="8112" y="0"/>
                      <a:pt x="3609"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2470033" y="3641722"/>
                <a:ext cx="1278788" cy="606821"/>
              </a:xfrm>
              <a:custGeom>
                <a:avLst/>
                <a:gdLst/>
                <a:ahLst/>
                <a:cxnLst/>
                <a:rect l="l" t="t" r="r" b="b"/>
                <a:pathLst>
                  <a:path w="36306" h="17227" extrusionOk="0">
                    <a:moveTo>
                      <a:pt x="32178" y="1"/>
                    </a:moveTo>
                    <a:cubicBezTo>
                      <a:pt x="30738" y="1"/>
                      <a:pt x="28919" y="1501"/>
                      <a:pt x="27341" y="1576"/>
                    </a:cubicBezTo>
                    <a:cubicBezTo>
                      <a:pt x="22984" y="1778"/>
                      <a:pt x="6411" y="1693"/>
                      <a:pt x="2790" y="5311"/>
                    </a:cubicBezTo>
                    <a:cubicBezTo>
                      <a:pt x="2137" y="5968"/>
                      <a:pt x="569" y="9489"/>
                      <a:pt x="0" y="14919"/>
                    </a:cubicBezTo>
                    <a:cubicBezTo>
                      <a:pt x="0" y="14919"/>
                      <a:pt x="15458" y="17227"/>
                      <a:pt x="15862" y="17227"/>
                    </a:cubicBezTo>
                    <a:cubicBezTo>
                      <a:pt x="15868" y="17227"/>
                      <a:pt x="15870" y="17226"/>
                      <a:pt x="15871" y="17225"/>
                    </a:cubicBezTo>
                    <a:cubicBezTo>
                      <a:pt x="16197" y="15704"/>
                      <a:pt x="16553" y="12137"/>
                      <a:pt x="16606" y="10701"/>
                    </a:cubicBezTo>
                    <a:cubicBezTo>
                      <a:pt x="18849" y="11042"/>
                      <a:pt x="21707" y="11232"/>
                      <a:pt x="24500" y="11232"/>
                    </a:cubicBezTo>
                    <a:cubicBezTo>
                      <a:pt x="27856" y="11232"/>
                      <a:pt x="31120" y="10957"/>
                      <a:pt x="33115" y="10339"/>
                    </a:cubicBezTo>
                    <a:cubicBezTo>
                      <a:pt x="36306" y="9347"/>
                      <a:pt x="35102" y="2016"/>
                      <a:pt x="33265" y="400"/>
                    </a:cubicBezTo>
                    <a:cubicBezTo>
                      <a:pt x="32939" y="114"/>
                      <a:pt x="32573" y="1"/>
                      <a:pt x="32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3032670" y="3534393"/>
                <a:ext cx="649996" cy="264434"/>
              </a:xfrm>
              <a:custGeom>
                <a:avLst/>
                <a:gdLst/>
                <a:ahLst/>
                <a:cxnLst/>
                <a:rect l="l" t="t" r="r" b="b"/>
                <a:pathLst>
                  <a:path w="18454" h="7507" extrusionOk="0">
                    <a:moveTo>
                      <a:pt x="15543" y="0"/>
                    </a:moveTo>
                    <a:lnTo>
                      <a:pt x="498" y="402"/>
                    </a:lnTo>
                    <a:lnTo>
                      <a:pt x="505" y="437"/>
                    </a:lnTo>
                    <a:lnTo>
                      <a:pt x="1" y="7003"/>
                    </a:lnTo>
                    <a:cubicBezTo>
                      <a:pt x="20" y="7251"/>
                      <a:pt x="2049" y="7507"/>
                      <a:pt x="4993" y="7507"/>
                    </a:cubicBezTo>
                    <a:cubicBezTo>
                      <a:pt x="6281" y="7507"/>
                      <a:pt x="7745" y="7458"/>
                      <a:pt x="9292" y="7338"/>
                    </a:cubicBezTo>
                    <a:cubicBezTo>
                      <a:pt x="14381" y="6947"/>
                      <a:pt x="18453" y="5937"/>
                      <a:pt x="18425" y="5583"/>
                    </a:cubicBezTo>
                    <a:lnTo>
                      <a:pt x="155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2993008" y="2951744"/>
                <a:ext cx="636224" cy="655713"/>
              </a:xfrm>
              <a:custGeom>
                <a:avLst/>
                <a:gdLst/>
                <a:ahLst/>
                <a:cxnLst/>
                <a:rect l="l" t="t" r="r" b="b"/>
                <a:pathLst>
                  <a:path w="18063" h="18615" extrusionOk="0">
                    <a:moveTo>
                      <a:pt x="11232" y="0"/>
                    </a:moveTo>
                    <a:cubicBezTo>
                      <a:pt x="11057" y="0"/>
                      <a:pt x="10879" y="7"/>
                      <a:pt x="10700" y="21"/>
                    </a:cubicBezTo>
                    <a:lnTo>
                      <a:pt x="6250" y="362"/>
                    </a:lnTo>
                    <a:cubicBezTo>
                      <a:pt x="2864" y="625"/>
                      <a:pt x="821" y="3368"/>
                      <a:pt x="427" y="6616"/>
                    </a:cubicBezTo>
                    <a:cubicBezTo>
                      <a:pt x="0" y="8507"/>
                      <a:pt x="1599" y="18119"/>
                      <a:pt x="1599" y="18119"/>
                    </a:cubicBezTo>
                    <a:cubicBezTo>
                      <a:pt x="1599" y="18126"/>
                      <a:pt x="1596" y="18133"/>
                      <a:pt x="1596" y="18140"/>
                    </a:cubicBezTo>
                    <a:cubicBezTo>
                      <a:pt x="1617" y="18413"/>
                      <a:pt x="3283" y="18615"/>
                      <a:pt x="5739" y="18615"/>
                    </a:cubicBezTo>
                    <a:cubicBezTo>
                      <a:pt x="6961" y="18615"/>
                      <a:pt x="8378" y="18565"/>
                      <a:pt x="9885" y="18449"/>
                    </a:cubicBezTo>
                    <a:cubicBezTo>
                      <a:pt x="14423" y="18097"/>
                      <a:pt x="18062" y="17280"/>
                      <a:pt x="18030" y="16871"/>
                    </a:cubicBezTo>
                    <a:cubicBezTo>
                      <a:pt x="18030" y="16864"/>
                      <a:pt x="18026" y="16857"/>
                      <a:pt x="18023" y="16846"/>
                    </a:cubicBezTo>
                    <a:lnTo>
                      <a:pt x="17739" y="6545"/>
                    </a:lnTo>
                    <a:cubicBezTo>
                      <a:pt x="17454" y="2866"/>
                      <a:pt x="14821" y="0"/>
                      <a:pt x="11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2809102" y="4618321"/>
                <a:ext cx="197563" cy="130861"/>
              </a:xfrm>
              <a:custGeom>
                <a:avLst/>
                <a:gdLst/>
                <a:ahLst/>
                <a:cxnLst/>
                <a:rect l="l" t="t" r="r" b="b"/>
                <a:pathLst>
                  <a:path w="5609" h="3715" extrusionOk="0">
                    <a:moveTo>
                      <a:pt x="4976" y="0"/>
                    </a:moveTo>
                    <a:cubicBezTo>
                      <a:pt x="4137" y="207"/>
                      <a:pt x="2687" y="825"/>
                      <a:pt x="2687" y="825"/>
                    </a:cubicBezTo>
                    <a:cubicBezTo>
                      <a:pt x="2687" y="825"/>
                      <a:pt x="129" y="2765"/>
                      <a:pt x="8" y="3636"/>
                    </a:cubicBezTo>
                    <a:cubicBezTo>
                      <a:pt x="1" y="3690"/>
                      <a:pt x="49" y="3715"/>
                      <a:pt x="144" y="3715"/>
                    </a:cubicBezTo>
                    <a:cubicBezTo>
                      <a:pt x="1001" y="3715"/>
                      <a:pt x="5608" y="1678"/>
                      <a:pt x="5608" y="1678"/>
                    </a:cubicBezTo>
                    <a:lnTo>
                      <a:pt x="4976" y="0"/>
                    </a:ln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3181850" y="2777088"/>
                <a:ext cx="197576" cy="306086"/>
              </a:xfrm>
              <a:custGeom>
                <a:avLst/>
                <a:gdLst/>
                <a:ahLst/>
                <a:cxnLst/>
                <a:rect l="l" t="t" r="r" b="b"/>
                <a:pathLst>
                  <a:path w="4075" h="6313" extrusionOk="0">
                    <a:moveTo>
                      <a:pt x="2998" y="0"/>
                    </a:moveTo>
                    <a:cubicBezTo>
                      <a:pt x="2892" y="0"/>
                      <a:pt x="2800" y="25"/>
                      <a:pt x="2743" y="74"/>
                    </a:cubicBezTo>
                    <a:cubicBezTo>
                      <a:pt x="2449" y="318"/>
                      <a:pt x="2995" y="3827"/>
                      <a:pt x="273" y="3951"/>
                    </a:cubicBezTo>
                    <a:cubicBezTo>
                      <a:pt x="96" y="3961"/>
                      <a:pt x="0" y="6312"/>
                      <a:pt x="1217" y="6312"/>
                    </a:cubicBezTo>
                    <a:cubicBezTo>
                      <a:pt x="1807" y="6312"/>
                      <a:pt x="2705" y="5760"/>
                      <a:pt x="4052" y="4120"/>
                    </a:cubicBezTo>
                    <a:cubicBezTo>
                      <a:pt x="4052" y="4120"/>
                      <a:pt x="3191" y="2039"/>
                      <a:pt x="3679" y="1124"/>
                    </a:cubicBezTo>
                    <a:cubicBezTo>
                      <a:pt x="4074" y="392"/>
                      <a:pt x="3423" y="0"/>
                      <a:pt x="2998"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rot="338613">
                <a:off x="3284065" y="2856299"/>
                <a:ext cx="61747" cy="65920"/>
              </a:xfrm>
              <a:custGeom>
                <a:avLst/>
                <a:gdLst/>
                <a:ahLst/>
                <a:cxnLst/>
                <a:rect l="l" t="t" r="r" b="b"/>
                <a:pathLst>
                  <a:path w="1252" h="1337" extrusionOk="0">
                    <a:moveTo>
                      <a:pt x="1194" y="0"/>
                    </a:moveTo>
                    <a:lnTo>
                      <a:pt x="1194" y="0"/>
                    </a:lnTo>
                    <a:cubicBezTo>
                      <a:pt x="1123" y="38"/>
                      <a:pt x="1051" y="68"/>
                      <a:pt x="972" y="98"/>
                    </a:cubicBezTo>
                    <a:cubicBezTo>
                      <a:pt x="822" y="193"/>
                      <a:pt x="596" y="290"/>
                      <a:pt x="313" y="290"/>
                    </a:cubicBezTo>
                    <a:lnTo>
                      <a:pt x="294" y="290"/>
                    </a:lnTo>
                    <a:cubicBezTo>
                      <a:pt x="294" y="290"/>
                      <a:pt x="246" y="1001"/>
                      <a:pt x="13" y="1310"/>
                    </a:cubicBezTo>
                    <a:cubicBezTo>
                      <a:pt x="1" y="1329"/>
                      <a:pt x="23" y="1336"/>
                      <a:pt x="72" y="1336"/>
                    </a:cubicBezTo>
                    <a:cubicBezTo>
                      <a:pt x="329" y="1336"/>
                      <a:pt x="1251" y="1062"/>
                      <a:pt x="1194" y="0"/>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2805298" y="4618321"/>
                <a:ext cx="209997" cy="148227"/>
              </a:xfrm>
              <a:custGeom>
                <a:avLst/>
                <a:gdLst/>
                <a:ahLst/>
                <a:cxnLst/>
                <a:rect l="l" t="t" r="r" b="b"/>
                <a:pathLst>
                  <a:path w="5962" h="4208" extrusionOk="0">
                    <a:moveTo>
                      <a:pt x="5084" y="0"/>
                    </a:moveTo>
                    <a:cubicBezTo>
                      <a:pt x="5084" y="0"/>
                      <a:pt x="4106" y="2408"/>
                      <a:pt x="2393" y="2408"/>
                    </a:cubicBezTo>
                    <a:cubicBezTo>
                      <a:pt x="2056" y="2408"/>
                      <a:pt x="1691" y="2316"/>
                      <a:pt x="1300" y="2093"/>
                    </a:cubicBezTo>
                    <a:cubicBezTo>
                      <a:pt x="635" y="2623"/>
                      <a:pt x="109" y="3181"/>
                      <a:pt x="52" y="3572"/>
                    </a:cubicBezTo>
                    <a:cubicBezTo>
                      <a:pt x="1" y="3951"/>
                      <a:pt x="271" y="4207"/>
                      <a:pt x="681" y="4207"/>
                    </a:cubicBezTo>
                    <a:cubicBezTo>
                      <a:pt x="866" y="4207"/>
                      <a:pt x="1081" y="4155"/>
                      <a:pt x="1306" y="4038"/>
                    </a:cubicBezTo>
                    <a:lnTo>
                      <a:pt x="5961" y="1696"/>
                    </a:lnTo>
                    <a:lnTo>
                      <a:pt x="50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2257666" y="4613073"/>
                <a:ext cx="212392" cy="71965"/>
              </a:xfrm>
              <a:custGeom>
                <a:avLst/>
                <a:gdLst/>
                <a:ahLst/>
                <a:cxnLst/>
                <a:rect l="l" t="t" r="r" b="b"/>
                <a:pathLst>
                  <a:path w="6030" h="2043" extrusionOk="0">
                    <a:moveTo>
                      <a:pt x="3919" y="0"/>
                    </a:moveTo>
                    <a:cubicBezTo>
                      <a:pt x="3919" y="0"/>
                      <a:pt x="518" y="1020"/>
                      <a:pt x="102" y="1794"/>
                    </a:cubicBezTo>
                    <a:cubicBezTo>
                      <a:pt x="0" y="1985"/>
                      <a:pt x="869" y="2043"/>
                      <a:pt x="1970" y="2043"/>
                    </a:cubicBezTo>
                    <a:cubicBezTo>
                      <a:pt x="3709" y="2043"/>
                      <a:pt x="6029" y="1898"/>
                      <a:pt x="6029" y="1898"/>
                    </a:cubicBezTo>
                    <a:lnTo>
                      <a:pt x="6023" y="103"/>
                    </a:lnTo>
                    <a:cubicBezTo>
                      <a:pt x="5163" y="4"/>
                      <a:pt x="3919" y="0"/>
                      <a:pt x="3919"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2251466" y="4616701"/>
                <a:ext cx="226481" cy="87851"/>
              </a:xfrm>
              <a:custGeom>
                <a:avLst/>
                <a:gdLst/>
                <a:ahLst/>
                <a:cxnLst/>
                <a:rect l="l" t="t" r="r" b="b"/>
                <a:pathLst>
                  <a:path w="6430" h="2494" extrusionOk="0">
                    <a:moveTo>
                      <a:pt x="6199" y="0"/>
                    </a:moveTo>
                    <a:cubicBezTo>
                      <a:pt x="6199" y="0"/>
                      <a:pt x="4884" y="1439"/>
                      <a:pt x="3487" y="1439"/>
                    </a:cubicBezTo>
                    <a:cubicBezTo>
                      <a:pt x="2954" y="1439"/>
                      <a:pt x="2409" y="1230"/>
                      <a:pt x="1920" y="651"/>
                    </a:cubicBezTo>
                    <a:cubicBezTo>
                      <a:pt x="1114" y="917"/>
                      <a:pt x="424" y="1262"/>
                      <a:pt x="240" y="1606"/>
                    </a:cubicBezTo>
                    <a:cubicBezTo>
                      <a:pt x="0" y="2053"/>
                      <a:pt x="367" y="2493"/>
                      <a:pt x="1047" y="2493"/>
                    </a:cubicBezTo>
                    <a:cubicBezTo>
                      <a:pt x="1113" y="2493"/>
                      <a:pt x="1183" y="2489"/>
                      <a:pt x="1256" y="2480"/>
                    </a:cubicBezTo>
                    <a:lnTo>
                      <a:pt x="6430" y="1894"/>
                    </a:lnTo>
                    <a:lnTo>
                      <a:pt x="6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3192377" y="2951709"/>
                <a:ext cx="202142" cy="106379"/>
              </a:xfrm>
              <a:custGeom>
                <a:avLst/>
                <a:gdLst/>
                <a:ahLst/>
                <a:cxnLst/>
                <a:rect l="l" t="t" r="r" b="b"/>
                <a:pathLst>
                  <a:path w="5739" h="3020" extrusionOk="0">
                    <a:moveTo>
                      <a:pt x="5632" y="1"/>
                    </a:moveTo>
                    <a:cubicBezTo>
                      <a:pt x="5437" y="1"/>
                      <a:pt x="5238" y="4"/>
                      <a:pt x="5040" y="22"/>
                    </a:cubicBezTo>
                    <a:lnTo>
                      <a:pt x="590" y="363"/>
                    </a:lnTo>
                    <a:cubicBezTo>
                      <a:pt x="392" y="381"/>
                      <a:pt x="196" y="406"/>
                      <a:pt x="0" y="438"/>
                    </a:cubicBezTo>
                    <a:cubicBezTo>
                      <a:pt x="129" y="1905"/>
                      <a:pt x="1358" y="3019"/>
                      <a:pt x="2808" y="3019"/>
                    </a:cubicBezTo>
                    <a:cubicBezTo>
                      <a:pt x="2882" y="3019"/>
                      <a:pt x="2956" y="3016"/>
                      <a:pt x="3031" y="3010"/>
                    </a:cubicBezTo>
                    <a:cubicBezTo>
                      <a:pt x="4581" y="2893"/>
                      <a:pt x="5739" y="1547"/>
                      <a:pt x="5632"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3290618" y="3320686"/>
                <a:ext cx="257512" cy="61573"/>
              </a:xfrm>
              <a:custGeom>
                <a:avLst/>
                <a:gdLst/>
                <a:ahLst/>
                <a:cxnLst/>
                <a:rect l="l" t="t" r="r" b="b"/>
                <a:pathLst>
                  <a:path w="7311" h="1748" extrusionOk="0">
                    <a:moveTo>
                      <a:pt x="1" y="1"/>
                    </a:moveTo>
                    <a:lnTo>
                      <a:pt x="1" y="1"/>
                    </a:lnTo>
                    <a:cubicBezTo>
                      <a:pt x="1024" y="1287"/>
                      <a:pt x="2285" y="1748"/>
                      <a:pt x="3481" y="1748"/>
                    </a:cubicBezTo>
                    <a:cubicBezTo>
                      <a:pt x="5168" y="1748"/>
                      <a:pt x="6726" y="832"/>
                      <a:pt x="7310" y="19"/>
                    </a:cubicBezTo>
                    <a:lnTo>
                      <a:pt x="7310" y="19"/>
                    </a:lnTo>
                    <a:cubicBezTo>
                      <a:pt x="6219" y="680"/>
                      <a:pt x="4945" y="1011"/>
                      <a:pt x="3671" y="1011"/>
                    </a:cubicBezTo>
                    <a:cubicBezTo>
                      <a:pt x="2385" y="1011"/>
                      <a:pt x="1099" y="67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3376002" y="2951744"/>
                <a:ext cx="319081" cy="801474"/>
              </a:xfrm>
              <a:custGeom>
                <a:avLst/>
                <a:gdLst/>
                <a:ahLst/>
                <a:cxnLst/>
                <a:rect l="l" t="t" r="r" b="b"/>
                <a:pathLst>
                  <a:path w="9059" h="22753" extrusionOk="0">
                    <a:moveTo>
                      <a:pt x="374" y="1"/>
                    </a:moveTo>
                    <a:cubicBezTo>
                      <a:pt x="250" y="1"/>
                      <a:pt x="126" y="4"/>
                      <a:pt x="1" y="11"/>
                    </a:cubicBezTo>
                    <a:lnTo>
                      <a:pt x="2179" y="22752"/>
                    </a:lnTo>
                    <a:cubicBezTo>
                      <a:pt x="4268" y="22504"/>
                      <a:pt x="7267" y="21771"/>
                      <a:pt x="9058" y="21161"/>
                    </a:cubicBezTo>
                    <a:cubicBezTo>
                      <a:pt x="9058" y="21161"/>
                      <a:pt x="7168" y="16996"/>
                      <a:pt x="7157" y="16871"/>
                    </a:cubicBezTo>
                    <a:cubicBezTo>
                      <a:pt x="7157" y="16864"/>
                      <a:pt x="7153" y="16857"/>
                      <a:pt x="7150" y="16846"/>
                    </a:cubicBezTo>
                    <a:lnTo>
                      <a:pt x="7353" y="6467"/>
                    </a:lnTo>
                    <a:cubicBezTo>
                      <a:pt x="7071" y="2794"/>
                      <a:pt x="3998" y="1"/>
                      <a:pt x="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3378022" y="2620574"/>
                <a:ext cx="139580" cy="139580"/>
              </a:xfrm>
              <a:custGeom>
                <a:avLst/>
                <a:gdLst/>
                <a:ahLst/>
                <a:cxnLst/>
                <a:rect l="l" t="t" r="r" b="b"/>
                <a:pathLst>
                  <a:path w="2139" h="2139" extrusionOk="0">
                    <a:moveTo>
                      <a:pt x="1069" y="0"/>
                    </a:moveTo>
                    <a:cubicBezTo>
                      <a:pt x="478" y="0"/>
                      <a:pt x="0" y="478"/>
                      <a:pt x="0" y="1069"/>
                    </a:cubicBezTo>
                    <a:cubicBezTo>
                      <a:pt x="0" y="1660"/>
                      <a:pt x="478" y="2139"/>
                      <a:pt x="1069" y="2139"/>
                    </a:cubicBezTo>
                    <a:cubicBezTo>
                      <a:pt x="1660" y="2139"/>
                      <a:pt x="2139" y="1660"/>
                      <a:pt x="2139" y="1069"/>
                    </a:cubicBezTo>
                    <a:cubicBezTo>
                      <a:pt x="2139" y="478"/>
                      <a:pt x="1660"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3203600" y="2683625"/>
                <a:ext cx="242000" cy="190672"/>
              </a:xfrm>
              <a:custGeom>
                <a:avLst/>
                <a:gdLst/>
                <a:ahLst/>
                <a:cxnLst/>
                <a:rect l="l" t="t" r="r" b="b"/>
                <a:pathLst>
                  <a:path w="3611" h="2845" extrusionOk="0">
                    <a:moveTo>
                      <a:pt x="2034" y="1"/>
                    </a:moveTo>
                    <a:cubicBezTo>
                      <a:pt x="1574" y="1"/>
                      <a:pt x="983" y="259"/>
                      <a:pt x="765" y="862"/>
                    </a:cubicBezTo>
                    <a:cubicBezTo>
                      <a:pt x="765" y="862"/>
                      <a:pt x="0" y="2844"/>
                      <a:pt x="952" y="2844"/>
                    </a:cubicBezTo>
                    <a:cubicBezTo>
                      <a:pt x="971" y="2844"/>
                      <a:pt x="990" y="2843"/>
                      <a:pt x="1009" y="2842"/>
                    </a:cubicBezTo>
                    <a:cubicBezTo>
                      <a:pt x="3610" y="2654"/>
                      <a:pt x="2790" y="196"/>
                      <a:pt x="2338" y="45"/>
                    </a:cubicBezTo>
                    <a:cubicBezTo>
                      <a:pt x="2249" y="16"/>
                      <a:pt x="2145" y="1"/>
                      <a:pt x="2034"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3197792" y="2653093"/>
                <a:ext cx="244576" cy="208163"/>
              </a:xfrm>
              <a:custGeom>
                <a:avLst/>
                <a:gdLst/>
                <a:ahLst/>
                <a:cxnLst/>
                <a:rect l="l" t="t" r="r" b="b"/>
                <a:pathLst>
                  <a:path w="3748" h="3190" extrusionOk="0">
                    <a:moveTo>
                      <a:pt x="1805" y="1"/>
                    </a:moveTo>
                    <a:cubicBezTo>
                      <a:pt x="1648" y="1"/>
                      <a:pt x="1507" y="29"/>
                      <a:pt x="1396" y="88"/>
                    </a:cubicBezTo>
                    <a:cubicBezTo>
                      <a:pt x="841" y="389"/>
                      <a:pt x="0" y="1590"/>
                      <a:pt x="365" y="1590"/>
                    </a:cubicBezTo>
                    <a:cubicBezTo>
                      <a:pt x="366" y="1590"/>
                      <a:pt x="367" y="1590"/>
                      <a:pt x="368" y="1590"/>
                    </a:cubicBezTo>
                    <a:cubicBezTo>
                      <a:pt x="709" y="1583"/>
                      <a:pt x="1444" y="1271"/>
                      <a:pt x="1687" y="710"/>
                    </a:cubicBezTo>
                    <a:lnTo>
                      <a:pt x="1687" y="710"/>
                    </a:lnTo>
                    <a:cubicBezTo>
                      <a:pt x="1601" y="1044"/>
                      <a:pt x="1511" y="1753"/>
                      <a:pt x="2130" y="2207"/>
                    </a:cubicBezTo>
                    <a:cubicBezTo>
                      <a:pt x="2193" y="2254"/>
                      <a:pt x="2248" y="2273"/>
                      <a:pt x="2296" y="2273"/>
                    </a:cubicBezTo>
                    <a:cubicBezTo>
                      <a:pt x="2468" y="2273"/>
                      <a:pt x="2558" y="2038"/>
                      <a:pt x="2638" y="2038"/>
                    </a:cubicBezTo>
                    <a:cubicBezTo>
                      <a:pt x="2665" y="2038"/>
                      <a:pt x="2690" y="2064"/>
                      <a:pt x="2717" y="2132"/>
                    </a:cubicBezTo>
                    <a:cubicBezTo>
                      <a:pt x="2939" y="2674"/>
                      <a:pt x="2491" y="2452"/>
                      <a:pt x="2349" y="2772"/>
                    </a:cubicBezTo>
                    <a:cubicBezTo>
                      <a:pt x="2225" y="3044"/>
                      <a:pt x="2353" y="3190"/>
                      <a:pt x="2568" y="3190"/>
                    </a:cubicBezTo>
                    <a:cubicBezTo>
                      <a:pt x="2990" y="3190"/>
                      <a:pt x="3747" y="2626"/>
                      <a:pt x="3583" y="1361"/>
                    </a:cubicBezTo>
                    <a:cubicBezTo>
                      <a:pt x="3582" y="1353"/>
                      <a:pt x="3581" y="1346"/>
                      <a:pt x="3580" y="1340"/>
                    </a:cubicBezTo>
                    <a:lnTo>
                      <a:pt x="3580" y="1340"/>
                    </a:lnTo>
                    <a:cubicBezTo>
                      <a:pt x="3638" y="1554"/>
                      <a:pt x="3661" y="1625"/>
                      <a:pt x="3664" y="1625"/>
                    </a:cubicBezTo>
                    <a:cubicBezTo>
                      <a:pt x="3670" y="1625"/>
                      <a:pt x="3594" y="1318"/>
                      <a:pt x="3581" y="1318"/>
                    </a:cubicBezTo>
                    <a:lnTo>
                      <a:pt x="3581" y="1318"/>
                    </a:lnTo>
                    <a:cubicBezTo>
                      <a:pt x="3579" y="1318"/>
                      <a:pt x="3579" y="1325"/>
                      <a:pt x="3580" y="1340"/>
                    </a:cubicBezTo>
                    <a:lnTo>
                      <a:pt x="3580" y="1340"/>
                    </a:lnTo>
                    <a:cubicBezTo>
                      <a:pt x="3571" y="1306"/>
                      <a:pt x="3561" y="1267"/>
                      <a:pt x="3549" y="1225"/>
                    </a:cubicBezTo>
                    <a:cubicBezTo>
                      <a:pt x="3343" y="464"/>
                      <a:pt x="2443"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2954050" y="2965130"/>
                <a:ext cx="253109" cy="765968"/>
              </a:xfrm>
              <a:custGeom>
                <a:avLst/>
                <a:gdLst/>
                <a:ahLst/>
                <a:cxnLst/>
                <a:rect l="l" t="t" r="r" b="b"/>
                <a:pathLst>
                  <a:path w="7186" h="21745" extrusionOk="0">
                    <a:moveTo>
                      <a:pt x="7186" y="0"/>
                    </a:moveTo>
                    <a:cubicBezTo>
                      <a:pt x="7175" y="3"/>
                      <a:pt x="7168" y="3"/>
                      <a:pt x="7158" y="3"/>
                    </a:cubicBezTo>
                    <a:cubicBezTo>
                      <a:pt x="7086" y="10"/>
                      <a:pt x="7015" y="21"/>
                      <a:pt x="6940" y="32"/>
                    </a:cubicBezTo>
                    <a:cubicBezTo>
                      <a:pt x="6919" y="36"/>
                      <a:pt x="6894" y="36"/>
                      <a:pt x="6873" y="39"/>
                    </a:cubicBezTo>
                    <a:cubicBezTo>
                      <a:pt x="3640" y="501"/>
                      <a:pt x="1188" y="3134"/>
                      <a:pt x="893" y="6325"/>
                    </a:cubicBezTo>
                    <a:cubicBezTo>
                      <a:pt x="473" y="8173"/>
                      <a:pt x="1" y="10344"/>
                      <a:pt x="1255" y="11964"/>
                    </a:cubicBezTo>
                    <a:cubicBezTo>
                      <a:pt x="1390" y="12142"/>
                      <a:pt x="1557" y="12305"/>
                      <a:pt x="1749" y="12448"/>
                    </a:cubicBezTo>
                    <a:lnTo>
                      <a:pt x="2680" y="17739"/>
                    </a:lnTo>
                    <a:cubicBezTo>
                      <a:pt x="2676" y="17746"/>
                      <a:pt x="2673" y="17757"/>
                      <a:pt x="2676" y="17763"/>
                    </a:cubicBezTo>
                    <a:cubicBezTo>
                      <a:pt x="2684" y="17888"/>
                      <a:pt x="1461" y="21342"/>
                      <a:pt x="1461" y="21342"/>
                    </a:cubicBezTo>
                    <a:cubicBezTo>
                      <a:pt x="2995" y="21610"/>
                      <a:pt x="3663" y="21745"/>
                      <a:pt x="5019" y="21745"/>
                    </a:cubicBezTo>
                    <a:cubicBezTo>
                      <a:pt x="5313" y="21745"/>
                      <a:pt x="5639" y="21738"/>
                      <a:pt x="6013" y="21726"/>
                    </a:cubicBezTo>
                    <a:lnTo>
                      <a:pt x="7186" y="437"/>
                    </a:lnTo>
                    <a:lnTo>
                      <a:pt x="7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3411015" y="3089367"/>
                <a:ext cx="222324" cy="524254"/>
              </a:xfrm>
              <a:custGeom>
                <a:avLst/>
                <a:gdLst/>
                <a:ahLst/>
                <a:cxnLst/>
                <a:rect l="l" t="t" r="r" b="b"/>
                <a:pathLst>
                  <a:path w="6312" h="14883" extrusionOk="0">
                    <a:moveTo>
                      <a:pt x="4309" y="1"/>
                    </a:moveTo>
                    <a:cubicBezTo>
                      <a:pt x="3650" y="1"/>
                      <a:pt x="2840" y="347"/>
                      <a:pt x="2372" y="752"/>
                    </a:cubicBezTo>
                    <a:cubicBezTo>
                      <a:pt x="1597" y="1423"/>
                      <a:pt x="1157" y="2400"/>
                      <a:pt x="829" y="3374"/>
                    </a:cubicBezTo>
                    <a:cubicBezTo>
                      <a:pt x="1" y="5808"/>
                      <a:pt x="317" y="8803"/>
                      <a:pt x="598" y="11358"/>
                    </a:cubicBezTo>
                    <a:cubicBezTo>
                      <a:pt x="555" y="11362"/>
                      <a:pt x="513" y="11362"/>
                      <a:pt x="467" y="11362"/>
                    </a:cubicBezTo>
                    <a:lnTo>
                      <a:pt x="804" y="14883"/>
                    </a:lnTo>
                    <a:cubicBezTo>
                      <a:pt x="3519" y="14816"/>
                      <a:pt x="5456" y="13984"/>
                      <a:pt x="6227" y="13135"/>
                    </a:cubicBezTo>
                    <a:cubicBezTo>
                      <a:pt x="6188" y="13039"/>
                      <a:pt x="6167" y="12979"/>
                      <a:pt x="6163" y="12964"/>
                    </a:cubicBezTo>
                    <a:cubicBezTo>
                      <a:pt x="6163" y="12957"/>
                      <a:pt x="6159" y="12950"/>
                      <a:pt x="6156" y="12939"/>
                    </a:cubicBezTo>
                    <a:lnTo>
                      <a:pt x="6312" y="5023"/>
                    </a:lnTo>
                    <a:cubicBezTo>
                      <a:pt x="6035" y="3143"/>
                      <a:pt x="5659" y="1434"/>
                      <a:pt x="5278" y="538"/>
                    </a:cubicBezTo>
                    <a:cubicBezTo>
                      <a:pt x="5116" y="152"/>
                      <a:pt x="4745" y="1"/>
                      <a:pt x="4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2879586" y="3009125"/>
                <a:ext cx="401818" cy="389588"/>
              </a:xfrm>
              <a:custGeom>
                <a:avLst/>
                <a:gdLst/>
                <a:ahLst/>
                <a:cxnLst/>
                <a:rect l="l" t="t" r="r" b="b"/>
                <a:pathLst>
                  <a:path w="11408" h="11060" extrusionOk="0">
                    <a:moveTo>
                      <a:pt x="10226" y="0"/>
                    </a:moveTo>
                    <a:cubicBezTo>
                      <a:pt x="9830" y="0"/>
                      <a:pt x="9290" y="114"/>
                      <a:pt x="8539" y="247"/>
                    </a:cubicBezTo>
                    <a:cubicBezTo>
                      <a:pt x="7442" y="439"/>
                      <a:pt x="3209" y="4447"/>
                      <a:pt x="2389" y="5325"/>
                    </a:cubicBezTo>
                    <a:cubicBezTo>
                      <a:pt x="1395" y="6393"/>
                      <a:pt x="1" y="11060"/>
                      <a:pt x="663" y="11060"/>
                    </a:cubicBezTo>
                    <a:cubicBezTo>
                      <a:pt x="664" y="11060"/>
                      <a:pt x="664" y="11060"/>
                      <a:pt x="665" y="11060"/>
                    </a:cubicBezTo>
                    <a:cubicBezTo>
                      <a:pt x="2556" y="11028"/>
                      <a:pt x="4457" y="8093"/>
                      <a:pt x="5142" y="6953"/>
                    </a:cubicBezTo>
                    <a:cubicBezTo>
                      <a:pt x="6023" y="5485"/>
                      <a:pt x="8003" y="2049"/>
                      <a:pt x="8856" y="1946"/>
                    </a:cubicBezTo>
                    <a:cubicBezTo>
                      <a:pt x="9467" y="1867"/>
                      <a:pt x="11407" y="1160"/>
                      <a:pt x="11063" y="471"/>
                    </a:cubicBezTo>
                    <a:cubicBezTo>
                      <a:pt x="10889" y="122"/>
                      <a:pt x="10635" y="0"/>
                      <a:pt x="10226"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2794836" y="3064111"/>
                <a:ext cx="360256" cy="403467"/>
              </a:xfrm>
              <a:custGeom>
                <a:avLst/>
                <a:gdLst/>
                <a:ahLst/>
                <a:cxnLst/>
                <a:rect l="l" t="t" r="r" b="b"/>
                <a:pathLst>
                  <a:path w="10228" h="11454" extrusionOk="0">
                    <a:moveTo>
                      <a:pt x="7914" y="1"/>
                    </a:moveTo>
                    <a:cubicBezTo>
                      <a:pt x="7580" y="328"/>
                      <a:pt x="7204" y="683"/>
                      <a:pt x="6848" y="1024"/>
                    </a:cubicBezTo>
                    <a:cubicBezTo>
                      <a:pt x="5807" y="2008"/>
                      <a:pt x="4517" y="3238"/>
                      <a:pt x="3458" y="4421"/>
                    </a:cubicBezTo>
                    <a:cubicBezTo>
                      <a:pt x="1064" y="7108"/>
                      <a:pt x="1" y="8991"/>
                      <a:pt x="214" y="10210"/>
                    </a:cubicBezTo>
                    <a:cubicBezTo>
                      <a:pt x="275" y="10565"/>
                      <a:pt x="445" y="10867"/>
                      <a:pt x="722" y="11112"/>
                    </a:cubicBezTo>
                    <a:cubicBezTo>
                      <a:pt x="977" y="11339"/>
                      <a:pt x="1304" y="11454"/>
                      <a:pt x="1670" y="11454"/>
                    </a:cubicBezTo>
                    <a:cubicBezTo>
                      <a:pt x="1907" y="11454"/>
                      <a:pt x="2161" y="11406"/>
                      <a:pt x="2420" y="11308"/>
                    </a:cubicBezTo>
                    <a:cubicBezTo>
                      <a:pt x="3526" y="10888"/>
                      <a:pt x="8849" y="5345"/>
                      <a:pt x="10228" y="1661"/>
                    </a:cubicBezTo>
                    <a:cubicBezTo>
                      <a:pt x="9264" y="967"/>
                      <a:pt x="8877" y="690"/>
                      <a:pt x="7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3284278" y="2983376"/>
                <a:ext cx="178226" cy="91515"/>
              </a:xfrm>
              <a:custGeom>
                <a:avLst/>
                <a:gdLst/>
                <a:ahLst/>
                <a:cxnLst/>
                <a:rect l="l" t="t" r="r" b="b"/>
                <a:pathLst>
                  <a:path w="5060" h="2598" extrusionOk="0">
                    <a:moveTo>
                      <a:pt x="5060" y="1"/>
                    </a:moveTo>
                    <a:lnTo>
                      <a:pt x="0" y="246"/>
                    </a:lnTo>
                    <a:cubicBezTo>
                      <a:pt x="321" y="1610"/>
                      <a:pt x="1353" y="2597"/>
                      <a:pt x="2545" y="2597"/>
                    </a:cubicBezTo>
                    <a:cubicBezTo>
                      <a:pt x="2580" y="2597"/>
                      <a:pt x="2615" y="2597"/>
                      <a:pt x="2651" y="2595"/>
                    </a:cubicBezTo>
                    <a:cubicBezTo>
                      <a:pt x="3884" y="2534"/>
                      <a:pt x="4865" y="1429"/>
                      <a:pt x="5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3247468" y="2997114"/>
                <a:ext cx="127048" cy="63018"/>
              </a:xfrm>
              <a:custGeom>
                <a:avLst/>
                <a:gdLst/>
                <a:ahLst/>
                <a:cxnLst/>
                <a:rect l="l" t="t" r="r" b="b"/>
                <a:pathLst>
                  <a:path w="3607" h="1789" extrusionOk="0">
                    <a:moveTo>
                      <a:pt x="848" y="508"/>
                    </a:moveTo>
                    <a:cubicBezTo>
                      <a:pt x="859" y="508"/>
                      <a:pt x="870" y="508"/>
                      <a:pt x="881" y="509"/>
                    </a:cubicBezTo>
                    <a:lnTo>
                      <a:pt x="2793" y="655"/>
                    </a:lnTo>
                    <a:cubicBezTo>
                      <a:pt x="2874" y="659"/>
                      <a:pt x="2953" y="698"/>
                      <a:pt x="3007" y="762"/>
                    </a:cubicBezTo>
                    <a:cubicBezTo>
                      <a:pt x="3059" y="826"/>
                      <a:pt x="3088" y="904"/>
                      <a:pt x="3081" y="990"/>
                    </a:cubicBezTo>
                    <a:cubicBezTo>
                      <a:pt x="3074" y="1071"/>
                      <a:pt x="3035" y="1146"/>
                      <a:pt x="2974" y="1203"/>
                    </a:cubicBezTo>
                    <a:cubicBezTo>
                      <a:pt x="2917" y="1250"/>
                      <a:pt x="2846" y="1278"/>
                      <a:pt x="2773" y="1278"/>
                    </a:cubicBezTo>
                    <a:cubicBezTo>
                      <a:pt x="2764" y="1278"/>
                      <a:pt x="2755" y="1278"/>
                      <a:pt x="2746" y="1277"/>
                    </a:cubicBezTo>
                    <a:lnTo>
                      <a:pt x="835" y="1132"/>
                    </a:lnTo>
                    <a:cubicBezTo>
                      <a:pt x="661" y="1121"/>
                      <a:pt x="533" y="968"/>
                      <a:pt x="544" y="798"/>
                    </a:cubicBezTo>
                    <a:cubicBezTo>
                      <a:pt x="550" y="716"/>
                      <a:pt x="590" y="637"/>
                      <a:pt x="654" y="584"/>
                    </a:cubicBezTo>
                    <a:cubicBezTo>
                      <a:pt x="707" y="538"/>
                      <a:pt x="773" y="508"/>
                      <a:pt x="848" y="508"/>
                    </a:cubicBezTo>
                    <a:close/>
                    <a:moveTo>
                      <a:pt x="859" y="0"/>
                    </a:moveTo>
                    <a:cubicBezTo>
                      <a:pt x="662" y="0"/>
                      <a:pt x="472" y="68"/>
                      <a:pt x="320" y="197"/>
                    </a:cubicBezTo>
                    <a:cubicBezTo>
                      <a:pt x="153" y="339"/>
                      <a:pt x="50" y="542"/>
                      <a:pt x="35" y="758"/>
                    </a:cubicBezTo>
                    <a:cubicBezTo>
                      <a:pt x="0" y="1213"/>
                      <a:pt x="342" y="1608"/>
                      <a:pt x="796" y="1644"/>
                    </a:cubicBezTo>
                    <a:lnTo>
                      <a:pt x="2708" y="1785"/>
                    </a:lnTo>
                    <a:cubicBezTo>
                      <a:pt x="2729" y="1789"/>
                      <a:pt x="2751" y="1789"/>
                      <a:pt x="2772" y="1789"/>
                    </a:cubicBezTo>
                    <a:cubicBezTo>
                      <a:pt x="2967" y="1789"/>
                      <a:pt x="3156" y="1718"/>
                      <a:pt x="3308" y="1590"/>
                    </a:cubicBezTo>
                    <a:cubicBezTo>
                      <a:pt x="3471" y="1444"/>
                      <a:pt x="3575" y="1245"/>
                      <a:pt x="3589" y="1025"/>
                    </a:cubicBezTo>
                    <a:cubicBezTo>
                      <a:pt x="3607" y="808"/>
                      <a:pt x="3535" y="595"/>
                      <a:pt x="3394" y="428"/>
                    </a:cubicBezTo>
                    <a:cubicBezTo>
                      <a:pt x="3251" y="261"/>
                      <a:pt x="3049" y="161"/>
                      <a:pt x="2832" y="144"/>
                    </a:cubicBezTo>
                    <a:lnTo>
                      <a:pt x="917" y="2"/>
                    </a:lnTo>
                    <a:cubicBezTo>
                      <a:pt x="898" y="1"/>
                      <a:pt x="879" y="0"/>
                      <a:pt x="8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2547526" y="3548659"/>
                <a:ext cx="91896" cy="1010887"/>
              </a:xfrm>
              <a:custGeom>
                <a:avLst/>
                <a:gdLst/>
                <a:ahLst/>
                <a:cxnLst/>
                <a:rect l="l" t="t" r="r" b="b"/>
                <a:pathLst>
                  <a:path w="2609" h="28698" extrusionOk="0">
                    <a:moveTo>
                      <a:pt x="1" y="0"/>
                    </a:moveTo>
                    <a:lnTo>
                      <a:pt x="1" y="28698"/>
                    </a:lnTo>
                    <a:lnTo>
                      <a:pt x="2609" y="28698"/>
                    </a:lnTo>
                    <a:lnTo>
                      <a:pt x="26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1704539" y="3454539"/>
                <a:ext cx="1777680" cy="131178"/>
              </a:xfrm>
              <a:custGeom>
                <a:avLst/>
                <a:gdLst/>
                <a:ahLst/>
                <a:cxnLst/>
                <a:rect l="l" t="t" r="r" b="b"/>
                <a:pathLst>
                  <a:path w="50470" h="3724" extrusionOk="0">
                    <a:moveTo>
                      <a:pt x="25237" y="0"/>
                    </a:moveTo>
                    <a:cubicBezTo>
                      <a:pt x="11300" y="0"/>
                      <a:pt x="0" y="891"/>
                      <a:pt x="0" y="1990"/>
                    </a:cubicBezTo>
                    <a:cubicBezTo>
                      <a:pt x="0" y="2533"/>
                      <a:pt x="12739" y="3720"/>
                      <a:pt x="25237" y="3724"/>
                    </a:cubicBezTo>
                    <a:cubicBezTo>
                      <a:pt x="25278" y="3724"/>
                      <a:pt x="25319" y="3724"/>
                      <a:pt x="25360" y="3724"/>
                    </a:cubicBezTo>
                    <a:cubicBezTo>
                      <a:pt x="38052" y="3724"/>
                      <a:pt x="50469" y="2542"/>
                      <a:pt x="50469" y="1990"/>
                    </a:cubicBezTo>
                    <a:cubicBezTo>
                      <a:pt x="50469" y="891"/>
                      <a:pt x="39173" y="0"/>
                      <a:pt x="252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1704539" y="3478809"/>
                <a:ext cx="1777680" cy="45828"/>
              </a:xfrm>
              <a:custGeom>
                <a:avLst/>
                <a:gdLst/>
                <a:ahLst/>
                <a:cxnLst/>
                <a:rect l="l" t="t" r="r" b="b"/>
                <a:pathLst>
                  <a:path w="50470" h="1301" extrusionOk="0">
                    <a:moveTo>
                      <a:pt x="0" y="0"/>
                    </a:moveTo>
                    <a:lnTo>
                      <a:pt x="0" y="1301"/>
                    </a:lnTo>
                    <a:lnTo>
                      <a:pt x="50469" y="1301"/>
                    </a:lnTo>
                    <a:lnTo>
                      <a:pt x="50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1704539" y="3439886"/>
                <a:ext cx="1777680" cy="84751"/>
              </a:xfrm>
              <a:custGeom>
                <a:avLst/>
                <a:gdLst/>
                <a:ahLst/>
                <a:cxnLst/>
                <a:rect l="l" t="t" r="r" b="b"/>
                <a:pathLst>
                  <a:path w="50470" h="2406" extrusionOk="0">
                    <a:moveTo>
                      <a:pt x="25237" y="0"/>
                    </a:moveTo>
                    <a:cubicBezTo>
                      <a:pt x="12618" y="0"/>
                      <a:pt x="3" y="646"/>
                      <a:pt x="0" y="1105"/>
                    </a:cubicBezTo>
                    <a:cubicBezTo>
                      <a:pt x="0" y="2207"/>
                      <a:pt x="11300" y="2406"/>
                      <a:pt x="25237" y="2406"/>
                    </a:cubicBezTo>
                    <a:cubicBezTo>
                      <a:pt x="39173" y="2406"/>
                      <a:pt x="50469" y="2207"/>
                      <a:pt x="50469" y="1105"/>
                    </a:cubicBezTo>
                    <a:cubicBezTo>
                      <a:pt x="50469" y="646"/>
                      <a:pt x="37855" y="0"/>
                      <a:pt x="25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2889343" y="3426465"/>
                <a:ext cx="594168" cy="112086"/>
              </a:xfrm>
              <a:custGeom>
                <a:avLst/>
                <a:gdLst/>
                <a:ahLst/>
                <a:cxnLst/>
                <a:rect l="l" t="t" r="r" b="b"/>
                <a:pathLst>
                  <a:path w="16869" h="3182" extrusionOk="0">
                    <a:moveTo>
                      <a:pt x="10680" y="1"/>
                    </a:moveTo>
                    <a:cubicBezTo>
                      <a:pt x="8022" y="1"/>
                      <a:pt x="4918" y="401"/>
                      <a:pt x="3495" y="401"/>
                    </a:cubicBezTo>
                    <a:cubicBezTo>
                      <a:pt x="3236" y="401"/>
                      <a:pt x="3032" y="388"/>
                      <a:pt x="2897" y="356"/>
                    </a:cubicBezTo>
                    <a:cubicBezTo>
                      <a:pt x="2341" y="228"/>
                      <a:pt x="1748" y="152"/>
                      <a:pt x="1253" y="152"/>
                    </a:cubicBezTo>
                    <a:cubicBezTo>
                      <a:pt x="652" y="152"/>
                      <a:pt x="196" y="265"/>
                      <a:pt x="125" y="534"/>
                    </a:cubicBezTo>
                    <a:cubicBezTo>
                      <a:pt x="1" y="1027"/>
                      <a:pt x="623" y="1611"/>
                      <a:pt x="1518" y="1838"/>
                    </a:cubicBezTo>
                    <a:cubicBezTo>
                      <a:pt x="2136" y="1998"/>
                      <a:pt x="6304" y="3167"/>
                      <a:pt x="9943" y="3181"/>
                    </a:cubicBezTo>
                    <a:cubicBezTo>
                      <a:pt x="10043" y="3181"/>
                      <a:pt x="10141" y="3181"/>
                      <a:pt x="10240" y="3181"/>
                    </a:cubicBezTo>
                    <a:cubicBezTo>
                      <a:pt x="12946" y="3181"/>
                      <a:pt x="15222" y="3030"/>
                      <a:pt x="16257" y="2495"/>
                    </a:cubicBezTo>
                    <a:cubicBezTo>
                      <a:pt x="16634" y="2303"/>
                      <a:pt x="16865" y="2030"/>
                      <a:pt x="16865" y="1731"/>
                    </a:cubicBezTo>
                    <a:cubicBezTo>
                      <a:pt x="16869" y="587"/>
                      <a:pt x="14598" y="15"/>
                      <a:pt x="10764" y="1"/>
                    </a:cubicBezTo>
                    <a:cubicBezTo>
                      <a:pt x="10736" y="1"/>
                      <a:pt x="10708" y="1"/>
                      <a:pt x="10680"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3088501" y="3027689"/>
                <a:ext cx="525062" cy="530171"/>
              </a:xfrm>
              <a:custGeom>
                <a:avLst/>
                <a:gdLst/>
                <a:ahLst/>
                <a:cxnLst/>
                <a:rect l="l" t="t" r="r" b="b"/>
                <a:pathLst>
                  <a:path w="14907" h="15051" extrusionOk="0">
                    <a:moveTo>
                      <a:pt x="12140" y="1"/>
                    </a:moveTo>
                    <a:cubicBezTo>
                      <a:pt x="11517" y="1"/>
                      <a:pt x="10873" y="244"/>
                      <a:pt x="10380" y="637"/>
                    </a:cubicBezTo>
                    <a:cubicBezTo>
                      <a:pt x="9580" y="1276"/>
                      <a:pt x="9214" y="8558"/>
                      <a:pt x="9392" y="11123"/>
                    </a:cubicBezTo>
                    <a:cubicBezTo>
                      <a:pt x="8084" y="11085"/>
                      <a:pt x="6361" y="11031"/>
                      <a:pt x="4713" y="11031"/>
                    </a:cubicBezTo>
                    <a:cubicBezTo>
                      <a:pt x="2766" y="11031"/>
                      <a:pt x="924" y="11107"/>
                      <a:pt x="0" y="11379"/>
                    </a:cubicBezTo>
                    <a:cubicBezTo>
                      <a:pt x="138" y="12537"/>
                      <a:pt x="207" y="13475"/>
                      <a:pt x="238" y="14854"/>
                    </a:cubicBezTo>
                    <a:cubicBezTo>
                      <a:pt x="1310" y="14857"/>
                      <a:pt x="3371" y="15051"/>
                      <a:pt x="5579" y="15051"/>
                    </a:cubicBezTo>
                    <a:cubicBezTo>
                      <a:pt x="8775" y="15051"/>
                      <a:pt x="12280" y="14645"/>
                      <a:pt x="13539" y="12665"/>
                    </a:cubicBezTo>
                    <a:cubicBezTo>
                      <a:pt x="14434" y="11254"/>
                      <a:pt x="14907" y="4694"/>
                      <a:pt x="14598" y="3053"/>
                    </a:cubicBezTo>
                    <a:cubicBezTo>
                      <a:pt x="14402" y="2023"/>
                      <a:pt x="14132" y="875"/>
                      <a:pt x="13247" y="310"/>
                    </a:cubicBezTo>
                    <a:cubicBezTo>
                      <a:pt x="12914" y="96"/>
                      <a:pt x="12532" y="1"/>
                      <a:pt x="12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2079677" y="3426465"/>
                <a:ext cx="513791" cy="37973"/>
              </a:xfrm>
              <a:custGeom>
                <a:avLst/>
                <a:gdLst/>
                <a:ahLst/>
                <a:cxnLst/>
                <a:rect l="l" t="t" r="r" b="b"/>
                <a:pathLst>
                  <a:path w="14587" h="1078" extrusionOk="0">
                    <a:moveTo>
                      <a:pt x="7292" y="1"/>
                    </a:moveTo>
                    <a:cubicBezTo>
                      <a:pt x="3265" y="1"/>
                      <a:pt x="0" y="257"/>
                      <a:pt x="0" y="576"/>
                    </a:cubicBezTo>
                    <a:cubicBezTo>
                      <a:pt x="0" y="733"/>
                      <a:pt x="3681" y="1074"/>
                      <a:pt x="7292" y="1078"/>
                    </a:cubicBezTo>
                    <a:cubicBezTo>
                      <a:pt x="10972" y="1078"/>
                      <a:pt x="14587" y="737"/>
                      <a:pt x="14587" y="576"/>
                    </a:cubicBezTo>
                    <a:cubicBezTo>
                      <a:pt x="14587" y="257"/>
                      <a:pt x="11321" y="1"/>
                      <a:pt x="7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2079677" y="3433510"/>
                <a:ext cx="513791" cy="13280"/>
              </a:xfrm>
              <a:custGeom>
                <a:avLst/>
                <a:gdLst/>
                <a:ahLst/>
                <a:cxnLst/>
                <a:rect l="l" t="t" r="r" b="b"/>
                <a:pathLst>
                  <a:path w="14587" h="377" extrusionOk="0">
                    <a:moveTo>
                      <a:pt x="0" y="0"/>
                    </a:moveTo>
                    <a:lnTo>
                      <a:pt x="0" y="376"/>
                    </a:lnTo>
                    <a:lnTo>
                      <a:pt x="14587" y="376"/>
                    </a:lnTo>
                    <a:lnTo>
                      <a:pt x="145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2079677" y="3422238"/>
                <a:ext cx="513791" cy="24552"/>
              </a:xfrm>
              <a:custGeom>
                <a:avLst/>
                <a:gdLst/>
                <a:ahLst/>
                <a:cxnLst/>
                <a:rect l="l" t="t" r="r" b="b"/>
                <a:pathLst>
                  <a:path w="14587" h="697" extrusionOk="0">
                    <a:moveTo>
                      <a:pt x="7292" y="0"/>
                    </a:moveTo>
                    <a:cubicBezTo>
                      <a:pt x="3646" y="0"/>
                      <a:pt x="0" y="188"/>
                      <a:pt x="0" y="320"/>
                    </a:cubicBezTo>
                    <a:cubicBezTo>
                      <a:pt x="0" y="636"/>
                      <a:pt x="3265" y="696"/>
                      <a:pt x="7292" y="696"/>
                    </a:cubicBezTo>
                    <a:cubicBezTo>
                      <a:pt x="11321" y="696"/>
                      <a:pt x="14587" y="636"/>
                      <a:pt x="14587" y="320"/>
                    </a:cubicBezTo>
                    <a:cubicBezTo>
                      <a:pt x="14587" y="188"/>
                      <a:pt x="10941" y="0"/>
                      <a:pt x="7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31"/>
              <p:cNvGrpSpPr/>
              <p:nvPr/>
            </p:nvGrpSpPr>
            <p:grpSpPr>
              <a:xfrm flipH="1">
                <a:off x="1995243" y="2880476"/>
                <a:ext cx="215035" cy="91515"/>
                <a:chOff x="2160993" y="2880476"/>
                <a:chExt cx="215035" cy="91515"/>
              </a:xfrm>
            </p:grpSpPr>
            <p:sp>
              <p:nvSpPr>
                <p:cNvPr id="578" name="Google Shape;578;p31"/>
                <p:cNvSpPr/>
                <p:nvPr/>
              </p:nvSpPr>
              <p:spPr>
                <a:xfrm>
                  <a:off x="2197803" y="2880476"/>
                  <a:ext cx="178226" cy="91515"/>
                </a:xfrm>
                <a:custGeom>
                  <a:avLst/>
                  <a:gdLst/>
                  <a:ahLst/>
                  <a:cxnLst/>
                  <a:rect l="l" t="t" r="r" b="b"/>
                  <a:pathLst>
                    <a:path w="5060" h="2598" extrusionOk="0">
                      <a:moveTo>
                        <a:pt x="5060" y="1"/>
                      </a:moveTo>
                      <a:lnTo>
                        <a:pt x="0" y="246"/>
                      </a:lnTo>
                      <a:cubicBezTo>
                        <a:pt x="321" y="1610"/>
                        <a:pt x="1353" y="2597"/>
                        <a:pt x="2545" y="2597"/>
                      </a:cubicBezTo>
                      <a:cubicBezTo>
                        <a:pt x="2580" y="2597"/>
                        <a:pt x="2615" y="2597"/>
                        <a:pt x="2651" y="2595"/>
                      </a:cubicBezTo>
                      <a:cubicBezTo>
                        <a:pt x="3884" y="2534"/>
                        <a:pt x="4865" y="1429"/>
                        <a:pt x="5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2160993" y="2894214"/>
                  <a:ext cx="127048" cy="63018"/>
                </a:xfrm>
                <a:custGeom>
                  <a:avLst/>
                  <a:gdLst/>
                  <a:ahLst/>
                  <a:cxnLst/>
                  <a:rect l="l" t="t" r="r" b="b"/>
                  <a:pathLst>
                    <a:path w="3607" h="1789" extrusionOk="0">
                      <a:moveTo>
                        <a:pt x="848" y="508"/>
                      </a:moveTo>
                      <a:cubicBezTo>
                        <a:pt x="859" y="508"/>
                        <a:pt x="870" y="508"/>
                        <a:pt x="881" y="509"/>
                      </a:cubicBezTo>
                      <a:lnTo>
                        <a:pt x="2793" y="655"/>
                      </a:lnTo>
                      <a:cubicBezTo>
                        <a:pt x="2874" y="659"/>
                        <a:pt x="2953" y="698"/>
                        <a:pt x="3007" y="762"/>
                      </a:cubicBezTo>
                      <a:cubicBezTo>
                        <a:pt x="3059" y="826"/>
                        <a:pt x="3088" y="904"/>
                        <a:pt x="3081" y="990"/>
                      </a:cubicBezTo>
                      <a:cubicBezTo>
                        <a:pt x="3074" y="1071"/>
                        <a:pt x="3035" y="1146"/>
                        <a:pt x="2974" y="1203"/>
                      </a:cubicBezTo>
                      <a:cubicBezTo>
                        <a:pt x="2917" y="1250"/>
                        <a:pt x="2846" y="1278"/>
                        <a:pt x="2773" y="1278"/>
                      </a:cubicBezTo>
                      <a:cubicBezTo>
                        <a:pt x="2764" y="1278"/>
                        <a:pt x="2755" y="1278"/>
                        <a:pt x="2746" y="1277"/>
                      </a:cubicBezTo>
                      <a:lnTo>
                        <a:pt x="835" y="1132"/>
                      </a:lnTo>
                      <a:cubicBezTo>
                        <a:pt x="661" y="1121"/>
                        <a:pt x="533" y="968"/>
                        <a:pt x="544" y="798"/>
                      </a:cubicBezTo>
                      <a:cubicBezTo>
                        <a:pt x="550" y="716"/>
                        <a:pt x="590" y="637"/>
                        <a:pt x="654" y="584"/>
                      </a:cubicBezTo>
                      <a:cubicBezTo>
                        <a:pt x="707" y="538"/>
                        <a:pt x="773" y="508"/>
                        <a:pt x="848" y="508"/>
                      </a:cubicBezTo>
                      <a:close/>
                      <a:moveTo>
                        <a:pt x="859" y="0"/>
                      </a:moveTo>
                      <a:cubicBezTo>
                        <a:pt x="662" y="0"/>
                        <a:pt x="472" y="68"/>
                        <a:pt x="320" y="197"/>
                      </a:cubicBezTo>
                      <a:cubicBezTo>
                        <a:pt x="153" y="339"/>
                        <a:pt x="50" y="542"/>
                        <a:pt x="35" y="758"/>
                      </a:cubicBezTo>
                      <a:cubicBezTo>
                        <a:pt x="0" y="1213"/>
                        <a:pt x="342" y="1608"/>
                        <a:pt x="796" y="1644"/>
                      </a:cubicBezTo>
                      <a:lnTo>
                        <a:pt x="2708" y="1785"/>
                      </a:lnTo>
                      <a:cubicBezTo>
                        <a:pt x="2729" y="1789"/>
                        <a:pt x="2751" y="1789"/>
                        <a:pt x="2772" y="1789"/>
                      </a:cubicBezTo>
                      <a:cubicBezTo>
                        <a:pt x="2967" y="1789"/>
                        <a:pt x="3156" y="1718"/>
                        <a:pt x="3308" y="1590"/>
                      </a:cubicBezTo>
                      <a:cubicBezTo>
                        <a:pt x="3471" y="1444"/>
                        <a:pt x="3575" y="1245"/>
                        <a:pt x="3589" y="1025"/>
                      </a:cubicBezTo>
                      <a:cubicBezTo>
                        <a:pt x="3607" y="808"/>
                        <a:pt x="3535" y="595"/>
                        <a:pt x="3394" y="428"/>
                      </a:cubicBezTo>
                      <a:cubicBezTo>
                        <a:pt x="3251" y="261"/>
                        <a:pt x="3049" y="161"/>
                        <a:pt x="2832" y="144"/>
                      </a:cubicBezTo>
                      <a:lnTo>
                        <a:pt x="917" y="2"/>
                      </a:lnTo>
                      <a:cubicBezTo>
                        <a:pt x="898" y="1"/>
                        <a:pt x="879" y="0"/>
                        <a:pt x="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1"/>
              <p:cNvGrpSpPr/>
              <p:nvPr/>
            </p:nvGrpSpPr>
            <p:grpSpPr>
              <a:xfrm rot="-3770986">
                <a:off x="2006437" y="4491958"/>
                <a:ext cx="145667" cy="275875"/>
                <a:chOff x="3870325" y="3113821"/>
                <a:chExt cx="75950" cy="143850"/>
              </a:xfrm>
            </p:grpSpPr>
            <p:sp>
              <p:nvSpPr>
                <p:cNvPr id="581" name="Google Shape;581;p31"/>
                <p:cNvSpPr/>
                <p:nvPr/>
              </p:nvSpPr>
              <p:spPr>
                <a:xfrm>
                  <a:off x="3870325" y="3113821"/>
                  <a:ext cx="75950" cy="143850"/>
                </a:xfrm>
                <a:custGeom>
                  <a:avLst/>
                  <a:gdLst/>
                  <a:ahLst/>
                  <a:cxnLst/>
                  <a:rect l="l" t="t" r="r" b="b"/>
                  <a:pathLst>
                    <a:path w="3038" h="5754" extrusionOk="0">
                      <a:moveTo>
                        <a:pt x="1152" y="1"/>
                      </a:moveTo>
                      <a:cubicBezTo>
                        <a:pt x="708" y="1"/>
                        <a:pt x="334" y="34"/>
                        <a:pt x="245" y="139"/>
                      </a:cubicBezTo>
                      <a:cubicBezTo>
                        <a:pt x="0" y="437"/>
                        <a:pt x="226" y="5007"/>
                        <a:pt x="463" y="5676"/>
                      </a:cubicBezTo>
                      <a:cubicBezTo>
                        <a:pt x="481" y="5729"/>
                        <a:pt x="501" y="5753"/>
                        <a:pt x="524" y="5753"/>
                      </a:cubicBezTo>
                      <a:cubicBezTo>
                        <a:pt x="790" y="5753"/>
                        <a:pt x="1377" y="2375"/>
                        <a:pt x="2789" y="2330"/>
                      </a:cubicBezTo>
                      <a:cubicBezTo>
                        <a:pt x="3037" y="2323"/>
                        <a:pt x="2973" y="110"/>
                        <a:pt x="2973" y="110"/>
                      </a:cubicBezTo>
                      <a:cubicBezTo>
                        <a:pt x="2973" y="110"/>
                        <a:pt x="1950" y="1"/>
                        <a:pt x="1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3913800" y="3156946"/>
                  <a:ext cx="16000" cy="27800"/>
                </a:xfrm>
                <a:custGeom>
                  <a:avLst/>
                  <a:gdLst/>
                  <a:ahLst/>
                  <a:cxnLst/>
                  <a:rect l="l" t="t" r="r" b="b"/>
                  <a:pathLst>
                    <a:path w="640" h="1112" extrusionOk="0">
                      <a:moveTo>
                        <a:pt x="169" y="1"/>
                      </a:moveTo>
                      <a:cubicBezTo>
                        <a:pt x="150" y="1"/>
                        <a:pt x="131" y="4"/>
                        <a:pt x="113" y="11"/>
                      </a:cubicBezTo>
                      <a:cubicBezTo>
                        <a:pt x="64" y="30"/>
                        <a:pt x="30" y="63"/>
                        <a:pt x="15" y="108"/>
                      </a:cubicBezTo>
                      <a:cubicBezTo>
                        <a:pt x="4" y="143"/>
                        <a:pt x="0" y="183"/>
                        <a:pt x="15" y="221"/>
                      </a:cubicBezTo>
                      <a:lnTo>
                        <a:pt x="305" y="1004"/>
                      </a:lnTo>
                      <a:cubicBezTo>
                        <a:pt x="329" y="1069"/>
                        <a:pt x="393" y="1111"/>
                        <a:pt x="461" y="1111"/>
                      </a:cubicBezTo>
                      <a:cubicBezTo>
                        <a:pt x="479" y="1111"/>
                        <a:pt x="498" y="1108"/>
                        <a:pt x="516" y="1102"/>
                      </a:cubicBezTo>
                      <a:cubicBezTo>
                        <a:pt x="598" y="1068"/>
                        <a:pt x="640" y="974"/>
                        <a:pt x="610" y="891"/>
                      </a:cubicBezTo>
                      <a:lnTo>
                        <a:pt x="324" y="108"/>
                      </a:lnTo>
                      <a:cubicBezTo>
                        <a:pt x="298" y="41"/>
                        <a:pt x="234"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3895725" y="3165971"/>
                  <a:ext cx="25425" cy="27375"/>
                </a:xfrm>
                <a:custGeom>
                  <a:avLst/>
                  <a:gdLst/>
                  <a:ahLst/>
                  <a:cxnLst/>
                  <a:rect l="l" t="t" r="r" b="b"/>
                  <a:pathLst>
                    <a:path w="1017" h="1095" extrusionOk="0">
                      <a:moveTo>
                        <a:pt x="174" y="0"/>
                      </a:moveTo>
                      <a:cubicBezTo>
                        <a:pt x="137" y="0"/>
                        <a:pt x="99" y="14"/>
                        <a:pt x="68" y="41"/>
                      </a:cubicBezTo>
                      <a:cubicBezTo>
                        <a:pt x="46" y="60"/>
                        <a:pt x="30" y="82"/>
                        <a:pt x="20" y="109"/>
                      </a:cubicBezTo>
                      <a:cubicBezTo>
                        <a:pt x="1" y="161"/>
                        <a:pt x="11" y="225"/>
                        <a:pt x="49" y="270"/>
                      </a:cubicBezTo>
                      <a:lnTo>
                        <a:pt x="708" y="1038"/>
                      </a:lnTo>
                      <a:cubicBezTo>
                        <a:pt x="742" y="1076"/>
                        <a:pt x="788" y="1095"/>
                        <a:pt x="833" y="1095"/>
                      </a:cubicBezTo>
                      <a:cubicBezTo>
                        <a:pt x="870" y="1095"/>
                        <a:pt x="907" y="1082"/>
                        <a:pt x="937" y="1057"/>
                      </a:cubicBezTo>
                      <a:cubicBezTo>
                        <a:pt x="1005" y="997"/>
                        <a:pt x="1017" y="895"/>
                        <a:pt x="956" y="824"/>
                      </a:cubicBezTo>
                      <a:lnTo>
                        <a:pt x="298" y="60"/>
                      </a:lnTo>
                      <a:cubicBezTo>
                        <a:pt x="266" y="20"/>
                        <a:pt x="221"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3885475" y="3185621"/>
                  <a:ext cx="30300" cy="20925"/>
                </a:xfrm>
                <a:custGeom>
                  <a:avLst/>
                  <a:gdLst/>
                  <a:ahLst/>
                  <a:cxnLst/>
                  <a:rect l="l" t="t" r="r" b="b"/>
                  <a:pathLst>
                    <a:path w="1212" h="837" extrusionOk="0">
                      <a:moveTo>
                        <a:pt x="182" y="0"/>
                      </a:moveTo>
                      <a:cubicBezTo>
                        <a:pt x="127" y="0"/>
                        <a:pt x="71" y="29"/>
                        <a:pt x="41" y="80"/>
                      </a:cubicBezTo>
                      <a:cubicBezTo>
                        <a:pt x="34" y="87"/>
                        <a:pt x="30" y="98"/>
                        <a:pt x="27" y="109"/>
                      </a:cubicBezTo>
                      <a:cubicBezTo>
                        <a:pt x="0" y="181"/>
                        <a:pt x="27" y="264"/>
                        <a:pt x="94" y="305"/>
                      </a:cubicBezTo>
                      <a:lnTo>
                        <a:pt x="941" y="813"/>
                      </a:lnTo>
                      <a:cubicBezTo>
                        <a:pt x="967" y="829"/>
                        <a:pt x="996" y="836"/>
                        <a:pt x="1025" y="836"/>
                      </a:cubicBezTo>
                      <a:cubicBezTo>
                        <a:pt x="1080" y="836"/>
                        <a:pt x="1133" y="809"/>
                        <a:pt x="1163" y="757"/>
                      </a:cubicBezTo>
                      <a:cubicBezTo>
                        <a:pt x="1212" y="678"/>
                        <a:pt x="1186" y="580"/>
                        <a:pt x="1111" y="535"/>
                      </a:cubicBezTo>
                      <a:lnTo>
                        <a:pt x="263" y="23"/>
                      </a:lnTo>
                      <a:cubicBezTo>
                        <a:pt x="238" y="8"/>
                        <a:pt x="210"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5" name="Google Shape;585;p31"/>
            <p:cNvGrpSpPr/>
            <p:nvPr/>
          </p:nvGrpSpPr>
          <p:grpSpPr>
            <a:xfrm>
              <a:off x="2812426" y="3853037"/>
              <a:ext cx="1308977" cy="1216866"/>
              <a:chOff x="2783757" y="3771888"/>
              <a:chExt cx="1391640" cy="1293713"/>
            </a:xfrm>
          </p:grpSpPr>
          <p:grpSp>
            <p:nvGrpSpPr>
              <p:cNvPr id="586" name="Google Shape;586;p31"/>
              <p:cNvGrpSpPr/>
              <p:nvPr/>
            </p:nvGrpSpPr>
            <p:grpSpPr>
              <a:xfrm rot="1083920">
                <a:off x="2921547" y="3889796"/>
                <a:ext cx="925105" cy="1035741"/>
                <a:chOff x="7377716" y="2755856"/>
                <a:chExt cx="925108" cy="1035745"/>
              </a:xfrm>
            </p:grpSpPr>
            <p:grpSp>
              <p:nvGrpSpPr>
                <p:cNvPr id="587" name="Google Shape;587;p31"/>
                <p:cNvGrpSpPr/>
                <p:nvPr/>
              </p:nvGrpSpPr>
              <p:grpSpPr>
                <a:xfrm rot="-2700000">
                  <a:off x="7520241" y="2994927"/>
                  <a:ext cx="640058" cy="668242"/>
                  <a:chOff x="6516291" y="2235435"/>
                  <a:chExt cx="640064" cy="668249"/>
                </a:xfrm>
              </p:grpSpPr>
              <p:sp>
                <p:nvSpPr>
                  <p:cNvPr id="588" name="Google Shape;588;p31"/>
                  <p:cNvSpPr/>
                  <p:nvPr/>
                </p:nvSpPr>
                <p:spPr>
                  <a:xfrm>
                    <a:off x="6516291" y="2235435"/>
                    <a:ext cx="640064" cy="668249"/>
                  </a:xfrm>
                  <a:custGeom>
                    <a:avLst/>
                    <a:gdLst/>
                    <a:ahLst/>
                    <a:cxnLst/>
                    <a:rect l="l" t="t" r="r" b="b"/>
                    <a:pathLst>
                      <a:path w="48804" h="50953" extrusionOk="0">
                        <a:moveTo>
                          <a:pt x="18355" y="1"/>
                        </a:moveTo>
                        <a:lnTo>
                          <a:pt x="1" y="33086"/>
                        </a:lnTo>
                        <a:lnTo>
                          <a:pt x="31935" y="50953"/>
                        </a:lnTo>
                        <a:lnTo>
                          <a:pt x="48804" y="15880"/>
                        </a:lnTo>
                        <a:lnTo>
                          <a:pt x="183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6581062" y="2386107"/>
                    <a:ext cx="329003" cy="457517"/>
                  </a:xfrm>
                  <a:custGeom>
                    <a:avLst/>
                    <a:gdLst/>
                    <a:ahLst/>
                    <a:cxnLst/>
                    <a:rect l="l" t="t" r="r" b="b"/>
                    <a:pathLst>
                      <a:path w="25086" h="34885" extrusionOk="0">
                        <a:moveTo>
                          <a:pt x="11114" y="1"/>
                        </a:moveTo>
                        <a:lnTo>
                          <a:pt x="0" y="19381"/>
                        </a:lnTo>
                        <a:lnTo>
                          <a:pt x="25086" y="34885"/>
                        </a:lnTo>
                        <a:cubicBezTo>
                          <a:pt x="25086" y="34885"/>
                          <a:pt x="19265" y="27591"/>
                          <a:pt x="17351" y="22174"/>
                        </a:cubicBezTo>
                        <a:cubicBezTo>
                          <a:pt x="15433" y="16758"/>
                          <a:pt x="11114" y="1"/>
                          <a:pt x="111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1"/>
                <p:cNvSpPr/>
                <p:nvPr/>
              </p:nvSpPr>
              <p:spPr>
                <a:xfrm>
                  <a:off x="7734517" y="2768892"/>
                  <a:ext cx="208306" cy="351023"/>
                </a:xfrm>
                <a:custGeom>
                  <a:avLst/>
                  <a:gdLst/>
                  <a:ahLst/>
                  <a:cxnLst/>
                  <a:rect l="l" t="t" r="r" b="b"/>
                  <a:pathLst>
                    <a:path w="15883" h="26765" extrusionOk="0">
                      <a:moveTo>
                        <a:pt x="959" y="0"/>
                      </a:moveTo>
                      <a:cubicBezTo>
                        <a:pt x="512" y="0"/>
                        <a:pt x="112" y="348"/>
                        <a:pt x="58" y="809"/>
                      </a:cubicBezTo>
                      <a:cubicBezTo>
                        <a:pt x="0" y="1312"/>
                        <a:pt x="359" y="1765"/>
                        <a:pt x="863" y="1827"/>
                      </a:cubicBezTo>
                      <a:cubicBezTo>
                        <a:pt x="920" y="1831"/>
                        <a:pt x="7108" y="3176"/>
                        <a:pt x="13985" y="26109"/>
                      </a:cubicBezTo>
                      <a:cubicBezTo>
                        <a:pt x="14105" y="26509"/>
                        <a:pt x="14467" y="26764"/>
                        <a:pt x="14863" y="26764"/>
                      </a:cubicBezTo>
                      <a:cubicBezTo>
                        <a:pt x="14950" y="26764"/>
                        <a:pt x="15036" y="26749"/>
                        <a:pt x="15124" y="26724"/>
                      </a:cubicBezTo>
                      <a:cubicBezTo>
                        <a:pt x="15611" y="26579"/>
                        <a:pt x="15883" y="26067"/>
                        <a:pt x="15738" y="25585"/>
                      </a:cubicBezTo>
                      <a:cubicBezTo>
                        <a:pt x="8532" y="1551"/>
                        <a:pt x="1815" y="95"/>
                        <a:pt x="1072" y="8"/>
                      </a:cubicBezTo>
                      <a:cubicBezTo>
                        <a:pt x="1034" y="3"/>
                        <a:pt x="996" y="0"/>
                        <a:pt x="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7538563" y="2755856"/>
                  <a:ext cx="161616" cy="440559"/>
                </a:xfrm>
                <a:custGeom>
                  <a:avLst/>
                  <a:gdLst/>
                  <a:ahLst/>
                  <a:cxnLst/>
                  <a:rect l="l" t="t" r="r" b="b"/>
                  <a:pathLst>
                    <a:path w="12323" h="33592" extrusionOk="0">
                      <a:moveTo>
                        <a:pt x="11282" y="1"/>
                      </a:moveTo>
                      <a:cubicBezTo>
                        <a:pt x="11149" y="1"/>
                        <a:pt x="11015" y="30"/>
                        <a:pt x="10887" y="91"/>
                      </a:cubicBezTo>
                      <a:cubicBezTo>
                        <a:pt x="7355" y="1765"/>
                        <a:pt x="4914" y="4455"/>
                        <a:pt x="3623" y="8090"/>
                      </a:cubicBezTo>
                      <a:cubicBezTo>
                        <a:pt x="0" y="18312"/>
                        <a:pt x="6679" y="32474"/>
                        <a:pt x="6964" y="33072"/>
                      </a:cubicBezTo>
                      <a:cubicBezTo>
                        <a:pt x="7125" y="33402"/>
                        <a:pt x="7450" y="33592"/>
                        <a:pt x="7793" y="33592"/>
                      </a:cubicBezTo>
                      <a:cubicBezTo>
                        <a:pt x="7925" y="33592"/>
                        <a:pt x="8061" y="33563"/>
                        <a:pt x="8185" y="33501"/>
                      </a:cubicBezTo>
                      <a:cubicBezTo>
                        <a:pt x="8642" y="33287"/>
                        <a:pt x="8836" y="32739"/>
                        <a:pt x="8618" y="32280"/>
                      </a:cubicBezTo>
                      <a:cubicBezTo>
                        <a:pt x="8552" y="32144"/>
                        <a:pt x="1976" y="18213"/>
                        <a:pt x="5350" y="8700"/>
                      </a:cubicBezTo>
                      <a:cubicBezTo>
                        <a:pt x="6469" y="5544"/>
                        <a:pt x="8598" y="3201"/>
                        <a:pt x="11671" y="1744"/>
                      </a:cubicBezTo>
                      <a:cubicBezTo>
                        <a:pt x="12128" y="1526"/>
                        <a:pt x="12322" y="982"/>
                        <a:pt x="12108" y="524"/>
                      </a:cubicBezTo>
                      <a:cubicBezTo>
                        <a:pt x="11951" y="194"/>
                        <a:pt x="11624" y="1"/>
                        <a:pt x="1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1"/>
              <p:cNvGrpSpPr/>
              <p:nvPr/>
            </p:nvGrpSpPr>
            <p:grpSpPr>
              <a:xfrm rot="1083920">
                <a:off x="3112503" y="3911950"/>
                <a:ext cx="925105" cy="1035741"/>
                <a:chOff x="7205359" y="2835379"/>
                <a:chExt cx="925108" cy="1035745"/>
              </a:xfrm>
            </p:grpSpPr>
            <p:grpSp>
              <p:nvGrpSpPr>
                <p:cNvPr id="593" name="Google Shape;593;p31"/>
                <p:cNvGrpSpPr/>
                <p:nvPr/>
              </p:nvGrpSpPr>
              <p:grpSpPr>
                <a:xfrm rot="-2700000">
                  <a:off x="7347884" y="3074449"/>
                  <a:ext cx="640058" cy="668242"/>
                  <a:chOff x="6338184" y="2169790"/>
                  <a:chExt cx="640064" cy="668249"/>
                </a:xfrm>
              </p:grpSpPr>
              <p:sp>
                <p:nvSpPr>
                  <p:cNvPr id="594" name="Google Shape;594;p31"/>
                  <p:cNvSpPr/>
                  <p:nvPr/>
                </p:nvSpPr>
                <p:spPr>
                  <a:xfrm>
                    <a:off x="6338184" y="2169790"/>
                    <a:ext cx="640064" cy="668249"/>
                  </a:xfrm>
                  <a:custGeom>
                    <a:avLst/>
                    <a:gdLst/>
                    <a:ahLst/>
                    <a:cxnLst/>
                    <a:rect l="l" t="t" r="r" b="b"/>
                    <a:pathLst>
                      <a:path w="48804" h="50953" extrusionOk="0">
                        <a:moveTo>
                          <a:pt x="18355" y="1"/>
                        </a:moveTo>
                        <a:lnTo>
                          <a:pt x="1" y="33086"/>
                        </a:lnTo>
                        <a:lnTo>
                          <a:pt x="31935" y="50953"/>
                        </a:lnTo>
                        <a:lnTo>
                          <a:pt x="48804" y="15880"/>
                        </a:lnTo>
                        <a:lnTo>
                          <a:pt x="183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6402955" y="2320462"/>
                    <a:ext cx="329003" cy="457517"/>
                  </a:xfrm>
                  <a:custGeom>
                    <a:avLst/>
                    <a:gdLst/>
                    <a:ahLst/>
                    <a:cxnLst/>
                    <a:rect l="l" t="t" r="r" b="b"/>
                    <a:pathLst>
                      <a:path w="25086" h="34885" extrusionOk="0">
                        <a:moveTo>
                          <a:pt x="11114" y="1"/>
                        </a:moveTo>
                        <a:lnTo>
                          <a:pt x="0" y="19381"/>
                        </a:lnTo>
                        <a:lnTo>
                          <a:pt x="25086" y="34885"/>
                        </a:lnTo>
                        <a:cubicBezTo>
                          <a:pt x="25086" y="34885"/>
                          <a:pt x="19265" y="27591"/>
                          <a:pt x="17351" y="22174"/>
                        </a:cubicBezTo>
                        <a:cubicBezTo>
                          <a:pt x="15433" y="16758"/>
                          <a:pt x="11114" y="1"/>
                          <a:pt x="111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31"/>
                <p:cNvSpPr/>
                <p:nvPr/>
              </p:nvSpPr>
              <p:spPr>
                <a:xfrm>
                  <a:off x="7562160" y="2848414"/>
                  <a:ext cx="208306" cy="351023"/>
                </a:xfrm>
                <a:custGeom>
                  <a:avLst/>
                  <a:gdLst/>
                  <a:ahLst/>
                  <a:cxnLst/>
                  <a:rect l="l" t="t" r="r" b="b"/>
                  <a:pathLst>
                    <a:path w="15883" h="26765" extrusionOk="0">
                      <a:moveTo>
                        <a:pt x="959" y="0"/>
                      </a:moveTo>
                      <a:cubicBezTo>
                        <a:pt x="512" y="0"/>
                        <a:pt x="112" y="348"/>
                        <a:pt x="58" y="809"/>
                      </a:cubicBezTo>
                      <a:cubicBezTo>
                        <a:pt x="0" y="1312"/>
                        <a:pt x="359" y="1765"/>
                        <a:pt x="863" y="1827"/>
                      </a:cubicBezTo>
                      <a:cubicBezTo>
                        <a:pt x="920" y="1831"/>
                        <a:pt x="7108" y="3176"/>
                        <a:pt x="13985" y="26109"/>
                      </a:cubicBezTo>
                      <a:cubicBezTo>
                        <a:pt x="14105" y="26509"/>
                        <a:pt x="14467" y="26764"/>
                        <a:pt x="14863" y="26764"/>
                      </a:cubicBezTo>
                      <a:cubicBezTo>
                        <a:pt x="14950" y="26764"/>
                        <a:pt x="15036" y="26749"/>
                        <a:pt x="15124" y="26724"/>
                      </a:cubicBezTo>
                      <a:cubicBezTo>
                        <a:pt x="15611" y="26579"/>
                        <a:pt x="15883" y="26067"/>
                        <a:pt x="15738" y="25585"/>
                      </a:cubicBezTo>
                      <a:cubicBezTo>
                        <a:pt x="8532" y="1551"/>
                        <a:pt x="1815" y="95"/>
                        <a:pt x="1072" y="8"/>
                      </a:cubicBezTo>
                      <a:cubicBezTo>
                        <a:pt x="1034" y="3"/>
                        <a:pt x="996" y="0"/>
                        <a:pt x="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7366206" y="2835379"/>
                  <a:ext cx="161616" cy="440559"/>
                </a:xfrm>
                <a:custGeom>
                  <a:avLst/>
                  <a:gdLst/>
                  <a:ahLst/>
                  <a:cxnLst/>
                  <a:rect l="l" t="t" r="r" b="b"/>
                  <a:pathLst>
                    <a:path w="12323" h="33592" extrusionOk="0">
                      <a:moveTo>
                        <a:pt x="11282" y="1"/>
                      </a:moveTo>
                      <a:cubicBezTo>
                        <a:pt x="11149" y="1"/>
                        <a:pt x="11015" y="30"/>
                        <a:pt x="10887" y="91"/>
                      </a:cubicBezTo>
                      <a:cubicBezTo>
                        <a:pt x="7355" y="1765"/>
                        <a:pt x="4914" y="4455"/>
                        <a:pt x="3623" y="8090"/>
                      </a:cubicBezTo>
                      <a:cubicBezTo>
                        <a:pt x="0" y="18312"/>
                        <a:pt x="6679" y="32474"/>
                        <a:pt x="6964" y="33072"/>
                      </a:cubicBezTo>
                      <a:cubicBezTo>
                        <a:pt x="7125" y="33402"/>
                        <a:pt x="7450" y="33592"/>
                        <a:pt x="7793" y="33592"/>
                      </a:cubicBezTo>
                      <a:cubicBezTo>
                        <a:pt x="7925" y="33592"/>
                        <a:pt x="8061" y="33563"/>
                        <a:pt x="8185" y="33501"/>
                      </a:cubicBezTo>
                      <a:cubicBezTo>
                        <a:pt x="8642" y="33287"/>
                        <a:pt x="8836" y="32739"/>
                        <a:pt x="8618" y="32280"/>
                      </a:cubicBezTo>
                      <a:cubicBezTo>
                        <a:pt x="8552" y="32144"/>
                        <a:pt x="1976" y="18213"/>
                        <a:pt x="5350" y="8700"/>
                      </a:cubicBezTo>
                      <a:cubicBezTo>
                        <a:pt x="6469" y="5544"/>
                        <a:pt x="8598" y="3201"/>
                        <a:pt x="11671" y="1744"/>
                      </a:cubicBezTo>
                      <a:cubicBezTo>
                        <a:pt x="12128" y="1526"/>
                        <a:pt x="12322" y="982"/>
                        <a:pt x="12108" y="524"/>
                      </a:cubicBezTo>
                      <a:cubicBezTo>
                        <a:pt x="11951" y="194"/>
                        <a:pt x="11624" y="1"/>
                        <a:pt x="1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98" name="Google Shape;598;p31"/>
          <p:cNvSpPr txBox="1">
            <a:spLocks noGrp="1"/>
          </p:cNvSpPr>
          <p:nvPr>
            <p:ph type="title"/>
          </p:nvPr>
        </p:nvSpPr>
        <p:spPr>
          <a:xfrm>
            <a:off x="969100" y="398411"/>
            <a:ext cx="7894581" cy="237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7500" b="1">
                <a:latin typeface="Calibri Light" panose="020F0302020204030204" pitchFamily="34" charset="0"/>
                <a:ea typeface="Roboto Condensed" panose="020B0604020202020204" charset="0"/>
                <a:cs typeface="Calibri Light" panose="020F0302020204030204" pitchFamily="34" charset="0"/>
              </a:rPr>
              <a:t>1. TỔNG QUAN</a:t>
            </a:r>
            <a:endParaRPr sz="7500" b="1">
              <a:latin typeface="Calibri Light" panose="020F0302020204030204" pitchFamily="34" charset="0"/>
              <a:ea typeface="Roboto Condensed" panose="020B0604020202020204" charset="0"/>
              <a:cs typeface="Calibri Light" panose="020F0302020204030204" pitchFamily="34" charset="0"/>
            </a:endParaRPr>
          </a:p>
        </p:txBody>
      </p:sp>
      <p:sp>
        <p:nvSpPr>
          <p:cNvPr id="123" name="TextBox 122">
            <a:extLst>
              <a:ext uri="{FF2B5EF4-FFF2-40B4-BE49-F238E27FC236}">
                <a16:creationId xmlns:a16="http://schemas.microsoft.com/office/drawing/2014/main" id="{9A03FF8B-B568-44C2-BCD0-84D5CF40D31D}"/>
              </a:ext>
            </a:extLst>
          </p:cNvPr>
          <p:cNvSpPr txBox="1"/>
          <p:nvPr/>
        </p:nvSpPr>
        <p:spPr>
          <a:xfrm>
            <a:off x="8618018" y="4774168"/>
            <a:ext cx="1051964" cy="369332"/>
          </a:xfrm>
          <a:prstGeom prst="rect">
            <a:avLst/>
          </a:prstGeom>
          <a:noFill/>
        </p:spPr>
        <p:txBody>
          <a:bodyPr wrap="square" rtlCol="0">
            <a:spAutoFit/>
          </a:bodyPr>
          <a:lstStyle/>
          <a:p>
            <a:r>
              <a:rPr lang="en-US" sz="1800" b="1">
                <a:latin typeface="Calibri Light" panose="020F0302020204030204" pitchFamily="34" charset="0"/>
                <a:cs typeface="Calibri Light" panose="020F0302020204030204" pitchFamily="34" charset="0"/>
              </a:rPr>
              <a:t>03</a:t>
            </a:r>
          </a:p>
        </p:txBody>
      </p:sp>
    </p:spTree>
    <p:extLst>
      <p:ext uri="{BB962C8B-B14F-4D97-AF65-F5344CB8AC3E}">
        <p14:creationId xmlns:p14="http://schemas.microsoft.com/office/powerpoint/2010/main" val="25417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6"/>
          <p:cNvSpPr txBox="1">
            <a:spLocks noGrp="1"/>
          </p:cNvSpPr>
          <p:nvPr>
            <p:ph type="body" idx="1"/>
          </p:nvPr>
        </p:nvSpPr>
        <p:spPr>
          <a:xfrm>
            <a:off x="186281" y="1673634"/>
            <a:ext cx="4683430" cy="3897825"/>
          </a:xfrm>
          <a:prstGeom prst="rect">
            <a:avLst/>
          </a:prstGeom>
        </p:spPr>
        <p:txBody>
          <a:bodyPr spcFirstLastPara="1" wrap="square" lIns="91425" tIns="91425" rIns="91425" bIns="91425" anchor="t" anchorCtr="0">
            <a:noAutofit/>
          </a:bodyPr>
          <a:lstStyle/>
          <a:p>
            <a:pPr marL="342900" indent="-342900">
              <a:lnSpc>
                <a:spcPct val="150000"/>
              </a:lnSpc>
              <a:spcAft>
                <a:spcPts val="1600"/>
              </a:spcAft>
              <a:buSzPct val="100000"/>
              <a:buFont typeface="Wingdings" panose="05000000000000000000" pitchFamily="2" charset="2"/>
              <a:buChar char="q"/>
            </a:pP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Theo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khảo</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sát</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mới</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được</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công</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bố</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của</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Microsoft,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Việt</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Nam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nằm</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trong</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top 5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quốc</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gia</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có</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chỉ</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số</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mức</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độ</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văn</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minh</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thấp</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nhất</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trên</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không</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gian</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mạng</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(DCI). </a:t>
            </a:r>
            <a:endParaRPr lang="fr-FR"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1600"/>
              </a:spcAft>
              <a:buSzPct val="100000"/>
              <a:buFont typeface="Wingdings" panose="05000000000000000000" pitchFamily="2" charset="2"/>
              <a:buChar char="q"/>
            </a:pP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Từ</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đó</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em</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đã</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lựa</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chọn</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bài</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toàn</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phát</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hiện</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các</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bình</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luận</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thô</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tục</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xúc</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phạm</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từ</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các</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bình</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luận</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90" name="Google Shape;290;p26"/>
          <p:cNvSpPr txBox="1">
            <a:spLocks noGrp="1"/>
          </p:cNvSpPr>
          <p:nvPr>
            <p:ph type="title"/>
          </p:nvPr>
        </p:nvSpPr>
        <p:spPr>
          <a:xfrm>
            <a:off x="582278" y="687824"/>
            <a:ext cx="6499866" cy="8958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latin typeface="Calibri Light" panose="020F0302020204030204" pitchFamily="34" charset="0"/>
                <a:ea typeface="Roboto Condensed" panose="020B0604020202020204" charset="0"/>
                <a:cs typeface="Calibri Light" panose="020F0302020204030204" pitchFamily="34" charset="0"/>
              </a:rPr>
              <a:t>1.1 Ngữ cảnh ứng dụng</a:t>
            </a:r>
            <a:endParaRPr sz="4000" b="1" dirty="0">
              <a:latin typeface="Calibri Light" panose="020F0302020204030204" pitchFamily="34" charset="0"/>
              <a:ea typeface="Roboto Condensed" panose="020B0604020202020204" charset="0"/>
              <a:cs typeface="Calibri Light" panose="020F0302020204030204" pitchFamily="34" charset="0"/>
            </a:endParaRPr>
          </a:p>
        </p:txBody>
      </p:sp>
      <p:cxnSp>
        <p:nvCxnSpPr>
          <p:cNvPr id="341" name="Google Shape;341;p26"/>
          <p:cNvCxnSpPr/>
          <p:nvPr/>
        </p:nvCxnSpPr>
        <p:spPr>
          <a:xfrm>
            <a:off x="713983" y="1567963"/>
            <a:ext cx="842100" cy="0"/>
          </a:xfrm>
          <a:prstGeom prst="straightConnector1">
            <a:avLst/>
          </a:prstGeom>
          <a:noFill/>
          <a:ln w="19050" cap="flat" cmpd="sng">
            <a:solidFill>
              <a:schemeClr val="dk2"/>
            </a:solidFill>
            <a:prstDash val="dash"/>
            <a:round/>
            <a:headEnd type="none" w="med" len="med"/>
            <a:tailEnd type="none" w="med" len="med"/>
          </a:ln>
        </p:spPr>
      </p:cxnSp>
      <p:sp>
        <p:nvSpPr>
          <p:cNvPr id="39" name="TextBox 38">
            <a:extLst>
              <a:ext uri="{FF2B5EF4-FFF2-40B4-BE49-F238E27FC236}">
                <a16:creationId xmlns:a16="http://schemas.microsoft.com/office/drawing/2014/main" id="{0C3B3589-B628-4C95-AD56-98ED87B9274D}"/>
              </a:ext>
            </a:extLst>
          </p:cNvPr>
          <p:cNvSpPr txBox="1"/>
          <p:nvPr/>
        </p:nvSpPr>
        <p:spPr>
          <a:xfrm>
            <a:off x="8618018" y="4774168"/>
            <a:ext cx="1051964" cy="369332"/>
          </a:xfrm>
          <a:prstGeom prst="rect">
            <a:avLst/>
          </a:prstGeom>
          <a:noFill/>
        </p:spPr>
        <p:txBody>
          <a:bodyPr wrap="square" rtlCol="0">
            <a:spAutoFit/>
          </a:bodyPr>
          <a:lstStyle/>
          <a:p>
            <a:r>
              <a:rPr lang="en-US" sz="1800" b="1">
                <a:latin typeface="Calibri Light" panose="020F0302020204030204" pitchFamily="34" charset="0"/>
                <a:cs typeface="Calibri Light" panose="020F0302020204030204" pitchFamily="34" charset="0"/>
              </a:rPr>
              <a:t>04</a:t>
            </a:r>
          </a:p>
        </p:txBody>
      </p:sp>
      <p:pic>
        <p:nvPicPr>
          <p:cNvPr id="7" name="Picture 6">
            <a:extLst>
              <a:ext uri="{FF2B5EF4-FFF2-40B4-BE49-F238E27FC236}">
                <a16:creationId xmlns:a16="http://schemas.microsoft.com/office/drawing/2014/main" id="{A75FF4F8-C095-444C-BC99-6BB5A40C1BE9}"/>
              </a:ext>
            </a:extLst>
          </p:cNvPr>
          <p:cNvPicPr/>
          <p:nvPr/>
        </p:nvPicPr>
        <p:blipFill>
          <a:blip r:embed="rId3"/>
          <a:stretch>
            <a:fillRect/>
          </a:stretch>
        </p:blipFill>
        <p:spPr>
          <a:xfrm>
            <a:off x="4683430" y="1828800"/>
            <a:ext cx="4274289" cy="2815328"/>
          </a:xfrm>
          <a:prstGeom prst="rect">
            <a:avLst/>
          </a:prstGeom>
        </p:spPr>
      </p:pic>
    </p:spTree>
    <p:extLst>
      <p:ext uri="{BB962C8B-B14F-4D97-AF65-F5344CB8AC3E}">
        <p14:creationId xmlns:p14="http://schemas.microsoft.com/office/powerpoint/2010/main" val="1797123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6"/>
          <p:cNvSpPr txBox="1">
            <a:spLocks noGrp="1"/>
          </p:cNvSpPr>
          <p:nvPr>
            <p:ph type="body" idx="1"/>
          </p:nvPr>
        </p:nvSpPr>
        <p:spPr>
          <a:xfrm>
            <a:off x="186281" y="1673634"/>
            <a:ext cx="4683430" cy="3897825"/>
          </a:xfrm>
          <a:prstGeom prst="rect">
            <a:avLst/>
          </a:prstGeom>
        </p:spPr>
        <p:txBody>
          <a:bodyPr spcFirstLastPara="1" wrap="square" lIns="91425" tIns="91425" rIns="91425" bIns="91425" anchor="t" anchorCtr="0">
            <a:noAutofit/>
          </a:bodyPr>
          <a:lstStyle/>
          <a:p>
            <a:pPr marL="342900" indent="-342900">
              <a:lnSpc>
                <a:spcPct val="150000"/>
              </a:lnSpc>
              <a:spcAft>
                <a:spcPts val="1600"/>
              </a:spcAft>
              <a:buSzPct val="100000"/>
              <a:buFont typeface="Wingdings" panose="05000000000000000000" pitchFamily="2" charset="2"/>
              <a:buChar char="q"/>
            </a:pP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Bài</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toán</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thuộc</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dạng</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bài</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phân</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loại</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t>
            </a:r>
            <a:endParaRPr lang="fr-FR"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1600"/>
              </a:spcAft>
              <a:buSzPct val="100000"/>
              <a:buFont typeface="Wingdings" panose="05000000000000000000" pitchFamily="2" charset="2"/>
              <a:buChar char="q"/>
            </a:pP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Input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là</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một</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bình</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luận</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bất</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kì</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có</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thể</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chứa</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các</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icon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và</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kí</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tự</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đặc</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biệt</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t>
            </a:r>
          </a:p>
          <a:p>
            <a:pPr marL="342900" indent="-342900">
              <a:lnSpc>
                <a:spcPct val="150000"/>
              </a:lnSpc>
              <a:spcAft>
                <a:spcPts val="1600"/>
              </a:spcAft>
              <a:buSzPct val="100000"/>
              <a:buFont typeface="Wingdings" panose="05000000000000000000" pitchFamily="2" charset="2"/>
              <a:buChar char="q"/>
            </a:pP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Output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là</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xuất</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ra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bình</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luận</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đó</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có</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mang</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tính</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xúc</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phạm</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hay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thô</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tục</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hay </a:t>
            </a:r>
            <a:r>
              <a:rPr lang="en-US" sz="20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không</a:t>
            </a:r>
            <a:r>
              <a:rPr lang="en-US" sz="20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p>
        </p:txBody>
      </p:sp>
      <p:sp>
        <p:nvSpPr>
          <p:cNvPr id="290" name="Google Shape;290;p26"/>
          <p:cNvSpPr txBox="1">
            <a:spLocks noGrp="1"/>
          </p:cNvSpPr>
          <p:nvPr>
            <p:ph type="title"/>
          </p:nvPr>
        </p:nvSpPr>
        <p:spPr>
          <a:xfrm>
            <a:off x="582278" y="687824"/>
            <a:ext cx="6499866" cy="8958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solidFill>
                  <a:schemeClr val="bg1"/>
                </a:solidFill>
                <a:latin typeface="Calibri Light" panose="020F0302020204030204" pitchFamily="34" charset="0"/>
                <a:ea typeface="Roboto Condensed" panose="020B0604020202020204" charset="0"/>
                <a:cs typeface="Calibri Light" panose="020F0302020204030204" pitchFamily="34" charset="0"/>
              </a:rPr>
              <a:t>1.2</a:t>
            </a:r>
            <a:r>
              <a:rPr lang="en" sz="4000" dirty="0">
                <a:latin typeface="Calibri Light" panose="020F0302020204030204" pitchFamily="34" charset="0"/>
                <a:ea typeface="Roboto Condensed" panose="020B0604020202020204" charset="0"/>
                <a:cs typeface="Calibri Light" panose="020F0302020204030204" pitchFamily="34" charset="0"/>
              </a:rPr>
              <a:t> </a:t>
            </a:r>
            <a:r>
              <a:rPr lang="en-US" sz="4000" b="1" dirty="0" err="1">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Mô</a:t>
            </a:r>
            <a:r>
              <a:rPr lang="en-US" sz="4000" b="1"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r>
              <a:rPr lang="en-US" sz="4000" b="1" dirty="0" err="1">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tả</a:t>
            </a:r>
            <a:r>
              <a:rPr lang="en-US" sz="4000" b="1"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r>
              <a:rPr lang="en-US" sz="4000" b="1" dirty="0" err="1">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tổng</a:t>
            </a:r>
            <a:r>
              <a:rPr lang="en-US" sz="4000" b="1"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r>
              <a:rPr lang="en-US" sz="4000" b="1" dirty="0" err="1">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quát</a:t>
            </a:r>
            <a:r>
              <a:rPr lang="en-US" sz="4000" b="1"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r>
              <a:rPr lang="en-US" sz="4000" b="1" dirty="0" err="1">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bài</a:t>
            </a:r>
            <a:r>
              <a:rPr lang="en-US" sz="4000" b="1"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r>
              <a:rPr lang="en-US" sz="4000" b="1" dirty="0" err="1">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toán</a:t>
            </a:r>
            <a:endParaRPr sz="4000" b="1" dirty="0">
              <a:solidFill>
                <a:schemeClr val="bg1"/>
              </a:solidFill>
              <a:latin typeface="Calibri Light" panose="020F0302020204030204" pitchFamily="34" charset="0"/>
              <a:ea typeface="Roboto Condensed" panose="020B0604020202020204" charset="0"/>
              <a:cs typeface="Calibri Light" panose="020F0302020204030204" pitchFamily="34" charset="0"/>
            </a:endParaRPr>
          </a:p>
        </p:txBody>
      </p:sp>
      <p:cxnSp>
        <p:nvCxnSpPr>
          <p:cNvPr id="341" name="Google Shape;341;p26"/>
          <p:cNvCxnSpPr/>
          <p:nvPr/>
        </p:nvCxnSpPr>
        <p:spPr>
          <a:xfrm>
            <a:off x="713983" y="1567963"/>
            <a:ext cx="842100" cy="0"/>
          </a:xfrm>
          <a:prstGeom prst="straightConnector1">
            <a:avLst/>
          </a:prstGeom>
          <a:noFill/>
          <a:ln w="19050" cap="flat" cmpd="sng">
            <a:solidFill>
              <a:schemeClr val="dk2"/>
            </a:solidFill>
            <a:prstDash val="dash"/>
            <a:round/>
            <a:headEnd type="none" w="med" len="med"/>
            <a:tailEnd type="none" w="med" len="med"/>
          </a:ln>
        </p:spPr>
      </p:cxnSp>
      <p:sp>
        <p:nvSpPr>
          <p:cNvPr id="39" name="TextBox 38">
            <a:extLst>
              <a:ext uri="{FF2B5EF4-FFF2-40B4-BE49-F238E27FC236}">
                <a16:creationId xmlns:a16="http://schemas.microsoft.com/office/drawing/2014/main" id="{0C3B3589-B628-4C95-AD56-98ED87B9274D}"/>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05</a:t>
            </a:r>
          </a:p>
        </p:txBody>
      </p:sp>
      <p:pic>
        <p:nvPicPr>
          <p:cNvPr id="1026" name="Picture 2" descr="Chửi thề “đại náo” mạng xã hội - Tuổi Trẻ Online">
            <a:extLst>
              <a:ext uri="{FF2B5EF4-FFF2-40B4-BE49-F238E27FC236}">
                <a16:creationId xmlns:a16="http://schemas.microsoft.com/office/drawing/2014/main" id="{B633C7DC-0D83-441B-A3C0-FCDF16C8C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8371" y="1470782"/>
            <a:ext cx="4034122" cy="330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26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77"/>
        <p:cNvGrpSpPr/>
        <p:nvPr/>
      </p:nvGrpSpPr>
      <p:grpSpPr>
        <a:xfrm>
          <a:off x="0" y="0"/>
          <a:ext cx="0" cy="0"/>
          <a:chOff x="0" y="0"/>
          <a:chExt cx="0" cy="0"/>
        </a:xfrm>
      </p:grpSpPr>
      <p:sp>
        <p:nvSpPr>
          <p:cNvPr id="598" name="Google Shape;598;p31"/>
          <p:cNvSpPr txBox="1">
            <a:spLocks noGrp="1"/>
          </p:cNvSpPr>
          <p:nvPr>
            <p:ph type="title"/>
          </p:nvPr>
        </p:nvSpPr>
        <p:spPr>
          <a:xfrm>
            <a:off x="4139401" y="790320"/>
            <a:ext cx="4664390" cy="2377200"/>
          </a:xfrm>
          <a:prstGeom prst="rect">
            <a:avLst/>
          </a:prstGeom>
        </p:spPr>
        <p:txBody>
          <a:bodyPr spcFirstLastPara="1" wrap="square" lIns="91425" tIns="91425" rIns="91425" bIns="91425" anchor="ctr" anchorCtr="0">
            <a:noAutofit/>
          </a:bodyPr>
          <a:lstStyle/>
          <a:p>
            <a:pPr algn="ctr"/>
            <a:r>
              <a:rPr lang="en-US" sz="7500" b="1" dirty="0">
                <a:latin typeface="Calibri Light" panose="020F0302020204030204" pitchFamily="34" charset="0"/>
                <a:ea typeface="Roboto Condensed" panose="020B0604020202020204" charset="0"/>
                <a:cs typeface="Calibri Light" panose="020F0302020204030204" pitchFamily="34" charset="0"/>
              </a:rPr>
              <a:t>2. </a:t>
            </a:r>
            <a:r>
              <a:rPr lang="en-US" sz="7500" b="1" dirty="0" err="1">
                <a:latin typeface="Calibri Light" panose="020F0302020204030204" pitchFamily="34" charset="0"/>
                <a:ea typeface="Roboto Condensed" panose="020B0604020202020204" charset="0"/>
                <a:cs typeface="Calibri Light" panose="020F0302020204030204" pitchFamily="34" charset="0"/>
              </a:rPr>
              <a:t>Mô</a:t>
            </a:r>
            <a:r>
              <a:rPr lang="en-US" sz="7500" b="1" dirty="0">
                <a:latin typeface="Calibri Light" panose="020F0302020204030204" pitchFamily="34" charset="0"/>
                <a:ea typeface="Roboto Condensed" panose="020B0604020202020204" charset="0"/>
                <a:cs typeface="Calibri Light" panose="020F0302020204030204" pitchFamily="34" charset="0"/>
              </a:rPr>
              <a:t> </a:t>
            </a:r>
            <a:r>
              <a:rPr lang="en-US" sz="7500" b="1" dirty="0" err="1">
                <a:latin typeface="Calibri Light" panose="020F0302020204030204" pitchFamily="34" charset="0"/>
                <a:ea typeface="Roboto Condensed" panose="020B0604020202020204" charset="0"/>
                <a:cs typeface="Calibri Light" panose="020F0302020204030204" pitchFamily="34" charset="0"/>
              </a:rPr>
              <a:t>tả</a:t>
            </a:r>
            <a:r>
              <a:rPr lang="en-US" sz="7500" b="1" dirty="0">
                <a:latin typeface="Calibri Light" panose="020F0302020204030204" pitchFamily="34" charset="0"/>
                <a:ea typeface="Roboto Condensed" panose="020B0604020202020204" charset="0"/>
                <a:cs typeface="Calibri Light" panose="020F0302020204030204" pitchFamily="34" charset="0"/>
              </a:rPr>
              <a:t> </a:t>
            </a:r>
            <a:r>
              <a:rPr lang="en-US" sz="7500" b="1" dirty="0" err="1">
                <a:latin typeface="Calibri Light" panose="020F0302020204030204" pitchFamily="34" charset="0"/>
                <a:ea typeface="Roboto Condensed" panose="020B0604020202020204" charset="0"/>
                <a:cs typeface="Calibri Light" panose="020F0302020204030204" pitchFamily="34" charset="0"/>
              </a:rPr>
              <a:t>bộ</a:t>
            </a:r>
            <a:r>
              <a:rPr lang="en-US" sz="7500" b="1" dirty="0">
                <a:latin typeface="Calibri Light" panose="020F0302020204030204" pitchFamily="34" charset="0"/>
                <a:ea typeface="Roboto Condensed" panose="020B0604020202020204" charset="0"/>
                <a:cs typeface="Calibri Light" panose="020F0302020204030204" pitchFamily="34" charset="0"/>
              </a:rPr>
              <a:t> </a:t>
            </a:r>
            <a:r>
              <a:rPr lang="en-US" sz="7500" b="1" dirty="0" err="1">
                <a:latin typeface="Calibri Light" panose="020F0302020204030204" pitchFamily="34" charset="0"/>
                <a:ea typeface="Roboto Condensed" panose="020B0604020202020204" charset="0"/>
                <a:cs typeface="Calibri Light" panose="020F0302020204030204" pitchFamily="34" charset="0"/>
              </a:rPr>
              <a:t>dữ</a:t>
            </a:r>
            <a:r>
              <a:rPr lang="en-US" sz="7500" b="1" dirty="0">
                <a:latin typeface="Calibri Light" panose="020F0302020204030204" pitchFamily="34" charset="0"/>
                <a:ea typeface="Roboto Condensed" panose="020B0604020202020204" charset="0"/>
                <a:cs typeface="Calibri Light" panose="020F0302020204030204" pitchFamily="34" charset="0"/>
              </a:rPr>
              <a:t> </a:t>
            </a:r>
            <a:r>
              <a:rPr lang="en-US" sz="7500" b="1" dirty="0" err="1">
                <a:latin typeface="Calibri Light" panose="020F0302020204030204" pitchFamily="34" charset="0"/>
                <a:ea typeface="Roboto Condensed" panose="020B0604020202020204" charset="0"/>
                <a:cs typeface="Calibri Light" panose="020F0302020204030204" pitchFamily="34" charset="0"/>
              </a:rPr>
              <a:t>liệu</a:t>
            </a:r>
            <a:endParaRPr sz="7500" b="1" dirty="0">
              <a:latin typeface="Calibri Light" panose="020F0302020204030204" pitchFamily="34" charset="0"/>
              <a:ea typeface="Roboto Condensed" panose="020B0604020202020204" charset="0"/>
              <a:cs typeface="Calibri Light" panose="020F0302020204030204" pitchFamily="34" charset="0"/>
            </a:endParaRPr>
          </a:p>
        </p:txBody>
      </p:sp>
      <p:grpSp>
        <p:nvGrpSpPr>
          <p:cNvPr id="2" name="Group 1">
            <a:extLst>
              <a:ext uri="{FF2B5EF4-FFF2-40B4-BE49-F238E27FC236}">
                <a16:creationId xmlns:a16="http://schemas.microsoft.com/office/drawing/2014/main" id="{0E919F58-3041-414A-8B07-ED85DC845E9C}"/>
              </a:ext>
            </a:extLst>
          </p:cNvPr>
          <p:cNvGrpSpPr/>
          <p:nvPr/>
        </p:nvGrpSpPr>
        <p:grpSpPr>
          <a:xfrm>
            <a:off x="81155" y="2709028"/>
            <a:ext cx="4283470" cy="2511415"/>
            <a:chOff x="3398890" y="3363404"/>
            <a:chExt cx="2346218" cy="1367020"/>
          </a:xfrm>
        </p:grpSpPr>
        <p:grpSp>
          <p:nvGrpSpPr>
            <p:cNvPr id="123" name="Google Shape;1753;p50">
              <a:extLst>
                <a:ext uri="{FF2B5EF4-FFF2-40B4-BE49-F238E27FC236}">
                  <a16:creationId xmlns:a16="http://schemas.microsoft.com/office/drawing/2014/main" id="{5491EED6-4C42-4B20-977A-2976E04DF7E1}"/>
                </a:ext>
              </a:extLst>
            </p:cNvPr>
            <p:cNvGrpSpPr/>
            <p:nvPr/>
          </p:nvGrpSpPr>
          <p:grpSpPr>
            <a:xfrm>
              <a:off x="3398890" y="3363404"/>
              <a:ext cx="1296768" cy="1356648"/>
              <a:chOff x="5821590" y="3363404"/>
              <a:chExt cx="1296768" cy="1356648"/>
            </a:xfrm>
          </p:grpSpPr>
          <p:sp>
            <p:nvSpPr>
              <p:cNvPr id="124" name="Google Shape;1754;p50">
                <a:extLst>
                  <a:ext uri="{FF2B5EF4-FFF2-40B4-BE49-F238E27FC236}">
                    <a16:creationId xmlns:a16="http://schemas.microsoft.com/office/drawing/2014/main" id="{3685025B-6F41-4F88-BDD5-B331BBA015C1}"/>
                  </a:ext>
                </a:extLst>
              </p:cNvPr>
              <p:cNvSpPr/>
              <p:nvPr/>
            </p:nvSpPr>
            <p:spPr>
              <a:xfrm>
                <a:off x="6181940" y="3573930"/>
                <a:ext cx="643526" cy="1005643"/>
              </a:xfrm>
              <a:custGeom>
                <a:avLst/>
                <a:gdLst/>
                <a:ahLst/>
                <a:cxnLst/>
                <a:rect l="l" t="t" r="r" b="b"/>
                <a:pathLst>
                  <a:path w="13156" h="20559" extrusionOk="0">
                    <a:moveTo>
                      <a:pt x="5599" y="0"/>
                    </a:moveTo>
                    <a:cubicBezTo>
                      <a:pt x="5419" y="0"/>
                      <a:pt x="5290" y="37"/>
                      <a:pt x="5263" y="136"/>
                    </a:cubicBezTo>
                    <a:cubicBezTo>
                      <a:pt x="5263" y="136"/>
                      <a:pt x="6022" y="4076"/>
                      <a:pt x="5616" y="4965"/>
                    </a:cubicBezTo>
                    <a:cubicBezTo>
                      <a:pt x="5209" y="5853"/>
                      <a:pt x="1600" y="5443"/>
                      <a:pt x="802" y="7170"/>
                    </a:cubicBezTo>
                    <a:cubicBezTo>
                      <a:pt x="1" y="8898"/>
                      <a:pt x="1220" y="20559"/>
                      <a:pt x="1220" y="20559"/>
                    </a:cubicBezTo>
                    <a:lnTo>
                      <a:pt x="12098" y="20559"/>
                    </a:lnTo>
                    <a:cubicBezTo>
                      <a:pt x="12098" y="20559"/>
                      <a:pt x="13155" y="5853"/>
                      <a:pt x="10671" y="5499"/>
                    </a:cubicBezTo>
                    <a:cubicBezTo>
                      <a:pt x="8187" y="5142"/>
                      <a:pt x="8029" y="5589"/>
                      <a:pt x="7803" y="4385"/>
                    </a:cubicBezTo>
                    <a:cubicBezTo>
                      <a:pt x="7577" y="3177"/>
                      <a:pt x="7197" y="358"/>
                      <a:pt x="7197" y="358"/>
                    </a:cubicBezTo>
                    <a:cubicBezTo>
                      <a:pt x="7197" y="358"/>
                      <a:pt x="6155" y="0"/>
                      <a:pt x="5599"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55;p50">
                <a:extLst>
                  <a:ext uri="{FF2B5EF4-FFF2-40B4-BE49-F238E27FC236}">
                    <a16:creationId xmlns:a16="http://schemas.microsoft.com/office/drawing/2014/main" id="{1C73D230-2D05-494D-8481-61FD4867F4B1}"/>
                  </a:ext>
                </a:extLst>
              </p:cNvPr>
              <p:cNvSpPr/>
              <p:nvPr/>
            </p:nvSpPr>
            <p:spPr>
              <a:xfrm>
                <a:off x="6372069" y="3429878"/>
                <a:ext cx="251423" cy="246629"/>
              </a:xfrm>
              <a:custGeom>
                <a:avLst/>
                <a:gdLst/>
                <a:ahLst/>
                <a:cxnLst/>
                <a:rect l="l" t="t" r="r" b="b"/>
                <a:pathLst>
                  <a:path w="5140" h="5042" extrusionOk="0">
                    <a:moveTo>
                      <a:pt x="3328" y="0"/>
                    </a:moveTo>
                    <a:cubicBezTo>
                      <a:pt x="2948" y="0"/>
                      <a:pt x="2539" y="111"/>
                      <a:pt x="2173" y="291"/>
                    </a:cubicBezTo>
                    <a:cubicBezTo>
                      <a:pt x="0" y="1365"/>
                      <a:pt x="1896" y="5042"/>
                      <a:pt x="3159" y="5042"/>
                    </a:cubicBezTo>
                    <a:cubicBezTo>
                      <a:pt x="3220" y="5042"/>
                      <a:pt x="3279" y="5033"/>
                      <a:pt x="3336" y="5016"/>
                    </a:cubicBezTo>
                    <a:cubicBezTo>
                      <a:pt x="5139" y="4458"/>
                      <a:pt x="4706" y="1620"/>
                      <a:pt x="4706" y="1620"/>
                    </a:cubicBezTo>
                    <a:cubicBezTo>
                      <a:pt x="4724" y="434"/>
                      <a:pt x="4081" y="0"/>
                      <a:pt x="3328"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56;p50">
                <a:extLst>
                  <a:ext uri="{FF2B5EF4-FFF2-40B4-BE49-F238E27FC236}">
                    <a16:creationId xmlns:a16="http://schemas.microsoft.com/office/drawing/2014/main" id="{2B73D1E7-5CDE-48E1-92AE-CD2ACC39464E}"/>
                  </a:ext>
                </a:extLst>
              </p:cNvPr>
              <p:cNvSpPr/>
              <p:nvPr/>
            </p:nvSpPr>
            <p:spPr>
              <a:xfrm>
                <a:off x="6437662" y="3573930"/>
                <a:ext cx="119010" cy="167778"/>
              </a:xfrm>
              <a:custGeom>
                <a:avLst/>
                <a:gdLst/>
                <a:ahLst/>
                <a:cxnLst/>
                <a:rect l="l" t="t" r="r" b="b"/>
                <a:pathLst>
                  <a:path w="2433" h="3430" extrusionOk="0">
                    <a:moveTo>
                      <a:pt x="0" y="0"/>
                    </a:moveTo>
                    <a:lnTo>
                      <a:pt x="0" y="0"/>
                    </a:lnTo>
                    <a:cubicBezTo>
                      <a:pt x="0" y="0"/>
                      <a:pt x="306" y="1656"/>
                      <a:pt x="313" y="1890"/>
                    </a:cubicBezTo>
                    <a:cubicBezTo>
                      <a:pt x="313" y="1890"/>
                      <a:pt x="1429" y="3430"/>
                      <a:pt x="1920" y="3430"/>
                    </a:cubicBezTo>
                    <a:cubicBezTo>
                      <a:pt x="1956" y="3430"/>
                      <a:pt x="1989" y="3421"/>
                      <a:pt x="2018" y="3403"/>
                    </a:cubicBezTo>
                    <a:cubicBezTo>
                      <a:pt x="2432" y="3136"/>
                      <a:pt x="2203" y="2266"/>
                      <a:pt x="2203" y="2266"/>
                    </a:cubicBezTo>
                    <a:cubicBezTo>
                      <a:pt x="2203" y="2266"/>
                      <a:pt x="2153" y="1871"/>
                      <a:pt x="2101" y="1498"/>
                    </a:cubicBezTo>
                    <a:cubicBezTo>
                      <a:pt x="2101" y="1498"/>
                      <a:pt x="682" y="1235"/>
                      <a:pt x="0" y="0"/>
                    </a:cubicBezTo>
                    <a:close/>
                  </a:path>
                </a:pathLst>
              </a:custGeom>
              <a:solidFill>
                <a:srgbClr val="E56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57;p50">
                <a:extLst>
                  <a:ext uri="{FF2B5EF4-FFF2-40B4-BE49-F238E27FC236}">
                    <a16:creationId xmlns:a16="http://schemas.microsoft.com/office/drawing/2014/main" id="{27EBF0A2-2D52-4DEF-A473-7F9583256F05}"/>
                  </a:ext>
                </a:extLst>
              </p:cNvPr>
              <p:cNvSpPr/>
              <p:nvPr/>
            </p:nvSpPr>
            <p:spPr>
              <a:xfrm>
                <a:off x="6411640" y="3397056"/>
                <a:ext cx="190622" cy="301757"/>
              </a:xfrm>
              <a:custGeom>
                <a:avLst/>
                <a:gdLst/>
                <a:ahLst/>
                <a:cxnLst/>
                <a:rect l="l" t="t" r="r" b="b"/>
                <a:pathLst>
                  <a:path w="3897" h="6169" extrusionOk="0">
                    <a:moveTo>
                      <a:pt x="1786" y="1"/>
                    </a:moveTo>
                    <a:cubicBezTo>
                      <a:pt x="860" y="1"/>
                      <a:pt x="0" y="1038"/>
                      <a:pt x="175" y="2303"/>
                    </a:cubicBezTo>
                    <a:cubicBezTo>
                      <a:pt x="378" y="3748"/>
                      <a:pt x="1048" y="5972"/>
                      <a:pt x="2719" y="6164"/>
                    </a:cubicBezTo>
                    <a:cubicBezTo>
                      <a:pt x="2741" y="6167"/>
                      <a:pt x="2762" y="6168"/>
                      <a:pt x="2783" y="6168"/>
                    </a:cubicBezTo>
                    <a:cubicBezTo>
                      <a:pt x="3639" y="6168"/>
                      <a:pt x="3897" y="4181"/>
                      <a:pt x="3868" y="3913"/>
                    </a:cubicBezTo>
                    <a:cubicBezTo>
                      <a:pt x="3860" y="3849"/>
                      <a:pt x="3854" y="3821"/>
                      <a:pt x="3845" y="3821"/>
                    </a:cubicBezTo>
                    <a:cubicBezTo>
                      <a:pt x="3816" y="3821"/>
                      <a:pt x="3759" y="4112"/>
                      <a:pt x="3551" y="4354"/>
                    </a:cubicBezTo>
                    <a:cubicBezTo>
                      <a:pt x="3516" y="4396"/>
                      <a:pt x="3491" y="4415"/>
                      <a:pt x="3472" y="4415"/>
                    </a:cubicBezTo>
                    <a:cubicBezTo>
                      <a:pt x="3358" y="4415"/>
                      <a:pt x="3513" y="3691"/>
                      <a:pt x="2921" y="3691"/>
                    </a:cubicBezTo>
                    <a:cubicBezTo>
                      <a:pt x="2896" y="3691"/>
                      <a:pt x="2870" y="3692"/>
                      <a:pt x="2843" y="3695"/>
                    </a:cubicBezTo>
                    <a:cubicBezTo>
                      <a:pt x="2138" y="3763"/>
                      <a:pt x="2298" y="4631"/>
                      <a:pt x="1832" y="4631"/>
                    </a:cubicBezTo>
                    <a:cubicBezTo>
                      <a:pt x="1779" y="4631"/>
                      <a:pt x="1718" y="4619"/>
                      <a:pt x="1646" y="4594"/>
                    </a:cubicBezTo>
                    <a:cubicBezTo>
                      <a:pt x="943" y="4350"/>
                      <a:pt x="446" y="1730"/>
                      <a:pt x="988" y="1365"/>
                    </a:cubicBezTo>
                    <a:cubicBezTo>
                      <a:pt x="1098" y="1291"/>
                      <a:pt x="1208" y="1262"/>
                      <a:pt x="1319" y="1262"/>
                    </a:cubicBezTo>
                    <a:cubicBezTo>
                      <a:pt x="1682" y="1262"/>
                      <a:pt x="2056" y="1569"/>
                      <a:pt x="2492" y="1569"/>
                    </a:cubicBezTo>
                    <a:cubicBezTo>
                      <a:pt x="2571" y="1569"/>
                      <a:pt x="2652" y="1559"/>
                      <a:pt x="2735" y="1535"/>
                    </a:cubicBezTo>
                    <a:cubicBezTo>
                      <a:pt x="3420" y="1339"/>
                      <a:pt x="3164" y="590"/>
                      <a:pt x="3164" y="590"/>
                    </a:cubicBezTo>
                    <a:cubicBezTo>
                      <a:pt x="3122" y="357"/>
                      <a:pt x="3243" y="424"/>
                      <a:pt x="2185" y="67"/>
                    </a:cubicBezTo>
                    <a:cubicBezTo>
                      <a:pt x="2052" y="22"/>
                      <a:pt x="1919" y="1"/>
                      <a:pt x="1786" y="1"/>
                    </a:cubicBezTo>
                    <a:close/>
                  </a:path>
                </a:pathLst>
              </a:custGeom>
              <a:solidFill>
                <a:srgbClr val="FCD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58;p50">
                <a:extLst>
                  <a:ext uri="{FF2B5EF4-FFF2-40B4-BE49-F238E27FC236}">
                    <a16:creationId xmlns:a16="http://schemas.microsoft.com/office/drawing/2014/main" id="{98B06788-E00B-4FAD-B744-3EF4DCEA024C}"/>
                  </a:ext>
                </a:extLst>
              </p:cNvPr>
              <p:cNvSpPr/>
              <p:nvPr/>
            </p:nvSpPr>
            <p:spPr>
              <a:xfrm>
                <a:off x="6347074" y="3363404"/>
                <a:ext cx="255581" cy="204269"/>
              </a:xfrm>
              <a:custGeom>
                <a:avLst/>
                <a:gdLst/>
                <a:ahLst/>
                <a:cxnLst/>
                <a:rect l="l" t="t" r="r" b="b"/>
                <a:pathLst>
                  <a:path w="5225" h="4176" extrusionOk="0">
                    <a:moveTo>
                      <a:pt x="2770" y="0"/>
                    </a:moveTo>
                    <a:cubicBezTo>
                      <a:pt x="655" y="0"/>
                      <a:pt x="0" y="2302"/>
                      <a:pt x="148" y="2621"/>
                    </a:cubicBezTo>
                    <a:cubicBezTo>
                      <a:pt x="188" y="2709"/>
                      <a:pt x="214" y="2742"/>
                      <a:pt x="238" y="2742"/>
                    </a:cubicBezTo>
                    <a:cubicBezTo>
                      <a:pt x="305" y="2742"/>
                      <a:pt x="363" y="2485"/>
                      <a:pt x="723" y="2422"/>
                    </a:cubicBezTo>
                    <a:cubicBezTo>
                      <a:pt x="738" y="2420"/>
                      <a:pt x="751" y="2418"/>
                      <a:pt x="762" y="2418"/>
                    </a:cubicBezTo>
                    <a:cubicBezTo>
                      <a:pt x="1155" y="2418"/>
                      <a:pt x="236" y="3836"/>
                      <a:pt x="1811" y="4172"/>
                    </a:cubicBezTo>
                    <a:cubicBezTo>
                      <a:pt x="1820" y="4174"/>
                      <a:pt x="1829" y="4175"/>
                      <a:pt x="1837" y="4175"/>
                    </a:cubicBezTo>
                    <a:cubicBezTo>
                      <a:pt x="2220" y="4175"/>
                      <a:pt x="1330" y="2079"/>
                      <a:pt x="2564" y="1375"/>
                    </a:cubicBezTo>
                    <a:cubicBezTo>
                      <a:pt x="2747" y="1272"/>
                      <a:pt x="2940" y="1231"/>
                      <a:pt x="3130" y="1231"/>
                    </a:cubicBezTo>
                    <a:cubicBezTo>
                      <a:pt x="3836" y="1231"/>
                      <a:pt x="4507" y="1794"/>
                      <a:pt x="4507" y="1794"/>
                    </a:cubicBezTo>
                    <a:cubicBezTo>
                      <a:pt x="4573" y="1709"/>
                      <a:pt x="4638" y="1677"/>
                      <a:pt x="4697" y="1677"/>
                    </a:cubicBezTo>
                    <a:cubicBezTo>
                      <a:pt x="4899" y="1677"/>
                      <a:pt x="5044" y="2049"/>
                      <a:pt x="5044" y="2049"/>
                    </a:cubicBezTo>
                    <a:cubicBezTo>
                      <a:pt x="5225" y="1545"/>
                      <a:pt x="4894" y="197"/>
                      <a:pt x="3084" y="17"/>
                    </a:cubicBezTo>
                    <a:cubicBezTo>
                      <a:pt x="2976" y="6"/>
                      <a:pt x="2871" y="0"/>
                      <a:pt x="2770" y="0"/>
                    </a:cubicBezTo>
                    <a:close/>
                  </a:path>
                </a:pathLst>
              </a:custGeom>
              <a:solidFill>
                <a:srgbClr val="FCD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59;p50">
                <a:extLst>
                  <a:ext uri="{FF2B5EF4-FFF2-40B4-BE49-F238E27FC236}">
                    <a16:creationId xmlns:a16="http://schemas.microsoft.com/office/drawing/2014/main" id="{6BF5BEDF-20EE-4C26-A9B3-6CBB96C06391}"/>
                  </a:ext>
                </a:extLst>
              </p:cNvPr>
              <p:cNvSpPr/>
              <p:nvPr/>
            </p:nvSpPr>
            <p:spPr>
              <a:xfrm>
                <a:off x="6402151" y="3522619"/>
                <a:ext cx="44121" cy="56350"/>
              </a:xfrm>
              <a:custGeom>
                <a:avLst/>
                <a:gdLst/>
                <a:ahLst/>
                <a:cxnLst/>
                <a:rect l="l" t="t" r="r" b="b"/>
                <a:pathLst>
                  <a:path w="902" h="1152" extrusionOk="0">
                    <a:moveTo>
                      <a:pt x="475" y="1"/>
                    </a:moveTo>
                    <a:cubicBezTo>
                      <a:pt x="424" y="1"/>
                      <a:pt x="368" y="22"/>
                      <a:pt x="309" y="74"/>
                    </a:cubicBezTo>
                    <a:cubicBezTo>
                      <a:pt x="0" y="349"/>
                      <a:pt x="98" y="827"/>
                      <a:pt x="485" y="1098"/>
                    </a:cubicBezTo>
                    <a:cubicBezTo>
                      <a:pt x="539" y="1135"/>
                      <a:pt x="586" y="1152"/>
                      <a:pt x="627" y="1152"/>
                    </a:cubicBezTo>
                    <a:cubicBezTo>
                      <a:pt x="885" y="1152"/>
                      <a:pt x="901" y="499"/>
                      <a:pt x="843" y="382"/>
                    </a:cubicBezTo>
                    <a:cubicBezTo>
                      <a:pt x="843" y="382"/>
                      <a:pt x="695" y="1"/>
                      <a:pt x="475" y="1"/>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60;p50">
                <a:extLst>
                  <a:ext uri="{FF2B5EF4-FFF2-40B4-BE49-F238E27FC236}">
                    <a16:creationId xmlns:a16="http://schemas.microsoft.com/office/drawing/2014/main" id="{1D9B499D-DBDC-4ADE-9D5E-59633703C9F2}"/>
                  </a:ext>
                </a:extLst>
              </p:cNvPr>
              <p:cNvSpPr/>
              <p:nvPr/>
            </p:nvSpPr>
            <p:spPr>
              <a:xfrm>
                <a:off x="6196663" y="3829261"/>
                <a:ext cx="608894" cy="890791"/>
              </a:xfrm>
              <a:custGeom>
                <a:avLst/>
                <a:gdLst/>
                <a:ahLst/>
                <a:cxnLst/>
                <a:rect l="l" t="t" r="r" b="b"/>
                <a:pathLst>
                  <a:path w="12448" h="18211" extrusionOk="0">
                    <a:moveTo>
                      <a:pt x="8561" y="0"/>
                    </a:moveTo>
                    <a:cubicBezTo>
                      <a:pt x="8203" y="0"/>
                      <a:pt x="7961" y="30"/>
                      <a:pt x="7961" y="30"/>
                    </a:cubicBezTo>
                    <a:cubicBezTo>
                      <a:pt x="7961" y="30"/>
                      <a:pt x="8782" y="2677"/>
                      <a:pt x="7743" y="2808"/>
                    </a:cubicBezTo>
                    <a:cubicBezTo>
                      <a:pt x="7616" y="2824"/>
                      <a:pt x="7494" y="2832"/>
                      <a:pt x="7377" y="2832"/>
                    </a:cubicBezTo>
                    <a:cubicBezTo>
                      <a:pt x="5187" y="2832"/>
                      <a:pt x="4769" y="162"/>
                      <a:pt x="4769" y="162"/>
                    </a:cubicBezTo>
                    <a:cubicBezTo>
                      <a:pt x="4769" y="162"/>
                      <a:pt x="4277" y="76"/>
                      <a:pt x="3630" y="76"/>
                    </a:cubicBezTo>
                    <a:cubicBezTo>
                      <a:pt x="2720" y="76"/>
                      <a:pt x="1504" y="246"/>
                      <a:pt x="919" y="1062"/>
                    </a:cubicBezTo>
                    <a:cubicBezTo>
                      <a:pt x="0" y="2346"/>
                      <a:pt x="294" y="18211"/>
                      <a:pt x="294" y="18211"/>
                    </a:cubicBezTo>
                    <a:lnTo>
                      <a:pt x="12448" y="18211"/>
                    </a:lnTo>
                    <a:cubicBezTo>
                      <a:pt x="12448" y="18211"/>
                      <a:pt x="12102" y="2655"/>
                      <a:pt x="11326" y="1179"/>
                    </a:cubicBezTo>
                    <a:cubicBezTo>
                      <a:pt x="10790" y="156"/>
                      <a:pt x="9375" y="0"/>
                      <a:pt x="8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61;p50">
                <a:extLst>
                  <a:ext uri="{FF2B5EF4-FFF2-40B4-BE49-F238E27FC236}">
                    <a16:creationId xmlns:a16="http://schemas.microsoft.com/office/drawing/2014/main" id="{4163127A-1EDD-47BE-A551-38077919E79D}"/>
                  </a:ext>
                </a:extLst>
              </p:cNvPr>
              <p:cNvSpPr/>
              <p:nvPr/>
            </p:nvSpPr>
            <p:spPr>
              <a:xfrm>
                <a:off x="6820219" y="3588066"/>
                <a:ext cx="155648" cy="221194"/>
              </a:xfrm>
              <a:custGeom>
                <a:avLst/>
                <a:gdLst/>
                <a:ahLst/>
                <a:cxnLst/>
                <a:rect l="l" t="t" r="r" b="b"/>
                <a:pathLst>
                  <a:path w="3182" h="4522" extrusionOk="0">
                    <a:moveTo>
                      <a:pt x="2673" y="0"/>
                    </a:moveTo>
                    <a:cubicBezTo>
                      <a:pt x="2446" y="0"/>
                      <a:pt x="2366" y="997"/>
                      <a:pt x="1958" y="1198"/>
                    </a:cubicBezTo>
                    <a:cubicBezTo>
                      <a:pt x="1958" y="1198"/>
                      <a:pt x="2286" y="652"/>
                      <a:pt x="2188" y="389"/>
                    </a:cubicBezTo>
                    <a:cubicBezTo>
                      <a:pt x="2175" y="357"/>
                      <a:pt x="2162" y="343"/>
                      <a:pt x="2147" y="343"/>
                    </a:cubicBezTo>
                    <a:cubicBezTo>
                      <a:pt x="2038" y="343"/>
                      <a:pt x="1846" y="1087"/>
                      <a:pt x="1390" y="1398"/>
                    </a:cubicBezTo>
                    <a:cubicBezTo>
                      <a:pt x="867" y="1751"/>
                      <a:pt x="1" y="2293"/>
                      <a:pt x="423" y="4108"/>
                    </a:cubicBezTo>
                    <a:lnTo>
                      <a:pt x="1816" y="4521"/>
                    </a:lnTo>
                    <a:cubicBezTo>
                      <a:pt x="1503" y="4021"/>
                      <a:pt x="1397" y="3144"/>
                      <a:pt x="1635" y="2564"/>
                    </a:cubicBezTo>
                    <a:cubicBezTo>
                      <a:pt x="1875" y="1985"/>
                      <a:pt x="3181" y="995"/>
                      <a:pt x="3065" y="377"/>
                    </a:cubicBezTo>
                    <a:cubicBezTo>
                      <a:pt x="3039" y="238"/>
                      <a:pt x="3011" y="184"/>
                      <a:pt x="2983" y="184"/>
                    </a:cubicBezTo>
                    <a:cubicBezTo>
                      <a:pt x="2885" y="184"/>
                      <a:pt x="2775" y="818"/>
                      <a:pt x="2643" y="818"/>
                    </a:cubicBezTo>
                    <a:cubicBezTo>
                      <a:pt x="2643" y="818"/>
                      <a:pt x="2990" y="178"/>
                      <a:pt x="2723" y="15"/>
                    </a:cubicBezTo>
                    <a:cubicBezTo>
                      <a:pt x="2705" y="5"/>
                      <a:pt x="2689" y="0"/>
                      <a:pt x="2673"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62;p50">
                <a:extLst>
                  <a:ext uri="{FF2B5EF4-FFF2-40B4-BE49-F238E27FC236}">
                    <a16:creationId xmlns:a16="http://schemas.microsoft.com/office/drawing/2014/main" id="{1128DA72-4DB9-4264-805C-AED584570F36}"/>
                  </a:ext>
                </a:extLst>
              </p:cNvPr>
              <p:cNvSpPr/>
              <p:nvPr/>
            </p:nvSpPr>
            <p:spPr>
              <a:xfrm>
                <a:off x="6407825" y="3409383"/>
                <a:ext cx="116222" cy="46176"/>
              </a:xfrm>
              <a:custGeom>
                <a:avLst/>
                <a:gdLst/>
                <a:ahLst/>
                <a:cxnLst/>
                <a:rect l="l" t="t" r="r" b="b"/>
                <a:pathLst>
                  <a:path w="2376" h="944" extrusionOk="0">
                    <a:moveTo>
                      <a:pt x="1100" y="1"/>
                    </a:moveTo>
                    <a:cubicBezTo>
                      <a:pt x="1080" y="1"/>
                      <a:pt x="1060" y="1"/>
                      <a:pt x="1040" y="3"/>
                    </a:cubicBezTo>
                    <a:cubicBezTo>
                      <a:pt x="396" y="48"/>
                      <a:pt x="16" y="770"/>
                      <a:pt x="1" y="800"/>
                    </a:cubicBezTo>
                    <a:lnTo>
                      <a:pt x="80" y="842"/>
                    </a:lnTo>
                    <a:cubicBezTo>
                      <a:pt x="84" y="835"/>
                      <a:pt x="452" y="135"/>
                      <a:pt x="1047" y="93"/>
                    </a:cubicBezTo>
                    <a:cubicBezTo>
                      <a:pt x="1064" y="92"/>
                      <a:pt x="1081" y="91"/>
                      <a:pt x="1099" y="91"/>
                    </a:cubicBezTo>
                    <a:cubicBezTo>
                      <a:pt x="1489" y="91"/>
                      <a:pt x="1897" y="374"/>
                      <a:pt x="2304" y="944"/>
                    </a:cubicBezTo>
                    <a:lnTo>
                      <a:pt x="2376" y="891"/>
                    </a:lnTo>
                    <a:cubicBezTo>
                      <a:pt x="1952" y="298"/>
                      <a:pt x="1525" y="1"/>
                      <a:pt x="1100" y="1"/>
                    </a:cubicBezTo>
                    <a:close/>
                  </a:path>
                </a:pathLst>
              </a:custGeom>
              <a:solidFill>
                <a:srgbClr val="F5B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63;p50">
                <a:extLst>
                  <a:ext uri="{FF2B5EF4-FFF2-40B4-BE49-F238E27FC236}">
                    <a16:creationId xmlns:a16="http://schemas.microsoft.com/office/drawing/2014/main" id="{840B60E9-2249-47CF-A508-864D9F504E89}"/>
                  </a:ext>
                </a:extLst>
              </p:cNvPr>
              <p:cNvSpPr/>
              <p:nvPr/>
            </p:nvSpPr>
            <p:spPr>
              <a:xfrm>
                <a:off x="6474446" y="3384290"/>
                <a:ext cx="76112" cy="62464"/>
              </a:xfrm>
              <a:custGeom>
                <a:avLst/>
                <a:gdLst/>
                <a:ahLst/>
                <a:cxnLst/>
                <a:rect l="l" t="t" r="r" b="b"/>
                <a:pathLst>
                  <a:path w="1556" h="1277" extrusionOk="0">
                    <a:moveTo>
                      <a:pt x="184" y="0"/>
                    </a:moveTo>
                    <a:cubicBezTo>
                      <a:pt x="125" y="0"/>
                      <a:pt x="64" y="3"/>
                      <a:pt x="1" y="8"/>
                    </a:cubicBezTo>
                    <a:lnTo>
                      <a:pt x="5" y="98"/>
                    </a:lnTo>
                    <a:cubicBezTo>
                      <a:pt x="66" y="94"/>
                      <a:pt x="124" y="91"/>
                      <a:pt x="181" y="91"/>
                    </a:cubicBezTo>
                    <a:cubicBezTo>
                      <a:pt x="550" y="91"/>
                      <a:pt x="848" y="188"/>
                      <a:pt x="1067" y="387"/>
                    </a:cubicBezTo>
                    <a:cubicBezTo>
                      <a:pt x="1451" y="734"/>
                      <a:pt x="1465" y="1273"/>
                      <a:pt x="1469" y="1276"/>
                    </a:cubicBezTo>
                    <a:lnTo>
                      <a:pt x="1556" y="1276"/>
                    </a:lnTo>
                    <a:cubicBezTo>
                      <a:pt x="1556" y="1250"/>
                      <a:pt x="1541" y="696"/>
                      <a:pt x="1127" y="320"/>
                    </a:cubicBezTo>
                    <a:cubicBezTo>
                      <a:pt x="891" y="108"/>
                      <a:pt x="574" y="0"/>
                      <a:pt x="184" y="0"/>
                    </a:cubicBezTo>
                    <a:close/>
                  </a:path>
                </a:pathLst>
              </a:custGeom>
              <a:solidFill>
                <a:srgbClr val="F5B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64;p50">
                <a:extLst>
                  <a:ext uri="{FF2B5EF4-FFF2-40B4-BE49-F238E27FC236}">
                    <a16:creationId xmlns:a16="http://schemas.microsoft.com/office/drawing/2014/main" id="{498B6CCA-242C-41E7-875B-AC4776517372}"/>
                  </a:ext>
                </a:extLst>
              </p:cNvPr>
              <p:cNvSpPr/>
              <p:nvPr/>
            </p:nvSpPr>
            <p:spPr>
              <a:xfrm>
                <a:off x="6679640" y="3770760"/>
                <a:ext cx="438719" cy="550734"/>
              </a:xfrm>
              <a:custGeom>
                <a:avLst/>
                <a:gdLst/>
                <a:ahLst/>
                <a:cxnLst/>
                <a:rect l="l" t="t" r="r" b="b"/>
                <a:pathLst>
                  <a:path w="8969" h="11259" extrusionOk="0">
                    <a:moveTo>
                      <a:pt x="4632" y="1"/>
                    </a:moveTo>
                    <a:cubicBezTo>
                      <a:pt x="3929" y="1"/>
                      <a:pt x="2875" y="448"/>
                      <a:pt x="2875" y="448"/>
                    </a:cubicBezTo>
                    <a:cubicBezTo>
                      <a:pt x="2548" y="990"/>
                      <a:pt x="4749" y="4836"/>
                      <a:pt x="4565" y="6094"/>
                    </a:cubicBezTo>
                    <a:cubicBezTo>
                      <a:pt x="4547" y="6221"/>
                      <a:pt x="4503" y="6278"/>
                      <a:pt x="4438" y="6278"/>
                    </a:cubicBezTo>
                    <a:cubicBezTo>
                      <a:pt x="3862" y="6278"/>
                      <a:pt x="1629" y="1744"/>
                      <a:pt x="993" y="1723"/>
                    </a:cubicBezTo>
                    <a:cubicBezTo>
                      <a:pt x="992" y="1723"/>
                      <a:pt x="990" y="1723"/>
                      <a:pt x="989" y="1723"/>
                    </a:cubicBezTo>
                    <a:cubicBezTo>
                      <a:pt x="281" y="1723"/>
                      <a:pt x="0" y="6188"/>
                      <a:pt x="545" y="7889"/>
                    </a:cubicBezTo>
                    <a:cubicBezTo>
                      <a:pt x="961" y="9174"/>
                      <a:pt x="4236" y="11258"/>
                      <a:pt x="6312" y="11258"/>
                    </a:cubicBezTo>
                    <a:cubicBezTo>
                      <a:pt x="6984" y="11258"/>
                      <a:pt x="7531" y="11040"/>
                      <a:pt x="7813" y="10505"/>
                    </a:cubicBezTo>
                    <a:cubicBezTo>
                      <a:pt x="8969" y="8314"/>
                      <a:pt x="5510" y="933"/>
                      <a:pt x="5213" y="260"/>
                    </a:cubicBezTo>
                    <a:cubicBezTo>
                      <a:pt x="5129" y="69"/>
                      <a:pt x="4907" y="1"/>
                      <a:pt x="4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65;p50">
                <a:extLst>
                  <a:ext uri="{FF2B5EF4-FFF2-40B4-BE49-F238E27FC236}">
                    <a16:creationId xmlns:a16="http://schemas.microsoft.com/office/drawing/2014/main" id="{A715E3DC-6FDD-4DA8-8B51-4288B772380A}"/>
                  </a:ext>
                </a:extLst>
              </p:cNvPr>
              <p:cNvSpPr/>
              <p:nvPr/>
            </p:nvSpPr>
            <p:spPr>
              <a:xfrm>
                <a:off x="6198277" y="3826717"/>
                <a:ext cx="633303" cy="893335"/>
              </a:xfrm>
              <a:custGeom>
                <a:avLst/>
                <a:gdLst/>
                <a:ahLst/>
                <a:cxnLst/>
                <a:rect l="l" t="t" r="r" b="b"/>
                <a:pathLst>
                  <a:path w="12947" h="18263" extrusionOk="0">
                    <a:moveTo>
                      <a:pt x="9345" y="52"/>
                    </a:moveTo>
                    <a:cubicBezTo>
                      <a:pt x="9345" y="52"/>
                      <a:pt x="9344" y="52"/>
                      <a:pt x="9343" y="53"/>
                    </a:cubicBezTo>
                    <a:cubicBezTo>
                      <a:pt x="9341" y="55"/>
                      <a:pt x="9344" y="59"/>
                      <a:pt x="9352" y="63"/>
                    </a:cubicBezTo>
                    <a:lnTo>
                      <a:pt x="9352" y="63"/>
                    </a:lnTo>
                    <a:cubicBezTo>
                      <a:pt x="9350" y="56"/>
                      <a:pt x="9347" y="52"/>
                      <a:pt x="9345" y="52"/>
                    </a:cubicBezTo>
                    <a:close/>
                    <a:moveTo>
                      <a:pt x="2785" y="1"/>
                    </a:moveTo>
                    <a:cubicBezTo>
                      <a:pt x="1837" y="1"/>
                      <a:pt x="364" y="698"/>
                      <a:pt x="197" y="1347"/>
                    </a:cubicBezTo>
                    <a:cubicBezTo>
                      <a:pt x="1" y="2092"/>
                      <a:pt x="261" y="18263"/>
                      <a:pt x="261" y="18263"/>
                    </a:cubicBezTo>
                    <a:lnTo>
                      <a:pt x="12679" y="18263"/>
                    </a:lnTo>
                    <a:cubicBezTo>
                      <a:pt x="12946" y="18263"/>
                      <a:pt x="11609" y="1633"/>
                      <a:pt x="11353" y="1001"/>
                    </a:cubicBezTo>
                    <a:cubicBezTo>
                      <a:pt x="11112" y="405"/>
                      <a:pt x="9491" y="133"/>
                      <a:pt x="9352" y="63"/>
                    </a:cubicBezTo>
                    <a:lnTo>
                      <a:pt x="9352" y="63"/>
                    </a:lnTo>
                    <a:cubicBezTo>
                      <a:pt x="9411" y="248"/>
                      <a:pt x="9516" y="2700"/>
                      <a:pt x="9343" y="3805"/>
                    </a:cubicBezTo>
                    <a:cubicBezTo>
                      <a:pt x="9166" y="4961"/>
                      <a:pt x="7792" y="7302"/>
                      <a:pt x="7549" y="7540"/>
                    </a:cubicBezTo>
                    <a:cubicBezTo>
                      <a:pt x="7537" y="7551"/>
                      <a:pt x="7522" y="7556"/>
                      <a:pt x="7503" y="7556"/>
                    </a:cubicBezTo>
                    <a:cubicBezTo>
                      <a:pt x="7105" y="7556"/>
                      <a:pt x="5072" y="5253"/>
                      <a:pt x="4296" y="3579"/>
                    </a:cubicBezTo>
                    <a:cubicBezTo>
                      <a:pt x="3483" y="1830"/>
                      <a:pt x="3178" y="53"/>
                      <a:pt x="3178" y="53"/>
                    </a:cubicBezTo>
                    <a:cubicBezTo>
                      <a:pt x="3064" y="17"/>
                      <a:pt x="2931" y="1"/>
                      <a:pt x="2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66;p50">
                <a:extLst>
                  <a:ext uri="{FF2B5EF4-FFF2-40B4-BE49-F238E27FC236}">
                    <a16:creationId xmlns:a16="http://schemas.microsoft.com/office/drawing/2014/main" id="{3A9F4FBB-5ACA-44C5-ADB9-AAF0950ECAA4}"/>
                  </a:ext>
                </a:extLst>
              </p:cNvPr>
              <p:cNvSpPr/>
              <p:nvPr/>
            </p:nvSpPr>
            <p:spPr>
              <a:xfrm>
                <a:off x="6094873" y="4509410"/>
                <a:ext cx="226917" cy="129038"/>
              </a:xfrm>
              <a:custGeom>
                <a:avLst/>
                <a:gdLst/>
                <a:ahLst/>
                <a:cxnLst/>
                <a:rect l="l" t="t" r="r" b="b"/>
                <a:pathLst>
                  <a:path w="4639" h="2638" extrusionOk="0">
                    <a:moveTo>
                      <a:pt x="655" y="0"/>
                    </a:moveTo>
                    <a:lnTo>
                      <a:pt x="0" y="1298"/>
                    </a:lnTo>
                    <a:cubicBezTo>
                      <a:pt x="683" y="2328"/>
                      <a:pt x="1346" y="2562"/>
                      <a:pt x="1895" y="2562"/>
                    </a:cubicBezTo>
                    <a:cubicBezTo>
                      <a:pt x="2175" y="2562"/>
                      <a:pt x="2426" y="2501"/>
                      <a:pt x="2634" y="2454"/>
                    </a:cubicBezTo>
                    <a:cubicBezTo>
                      <a:pt x="2711" y="2437"/>
                      <a:pt x="2790" y="2430"/>
                      <a:pt x="2870" y="2430"/>
                    </a:cubicBezTo>
                    <a:cubicBezTo>
                      <a:pt x="3301" y="2430"/>
                      <a:pt x="3748" y="2637"/>
                      <a:pt x="3885" y="2637"/>
                    </a:cubicBezTo>
                    <a:cubicBezTo>
                      <a:pt x="3927" y="2637"/>
                      <a:pt x="3940" y="2618"/>
                      <a:pt x="3914" y="2567"/>
                    </a:cubicBezTo>
                    <a:cubicBezTo>
                      <a:pt x="3794" y="2315"/>
                      <a:pt x="3173" y="2175"/>
                      <a:pt x="3173" y="2175"/>
                    </a:cubicBezTo>
                    <a:cubicBezTo>
                      <a:pt x="3221" y="2158"/>
                      <a:pt x="3274" y="2150"/>
                      <a:pt x="3330" y="2150"/>
                    </a:cubicBezTo>
                    <a:cubicBezTo>
                      <a:pt x="3708" y="2150"/>
                      <a:pt x="4229" y="2507"/>
                      <a:pt x="4451" y="2507"/>
                    </a:cubicBezTo>
                    <a:cubicBezTo>
                      <a:pt x="4505" y="2507"/>
                      <a:pt x="4542" y="2485"/>
                      <a:pt x="4554" y="2431"/>
                    </a:cubicBezTo>
                    <a:cubicBezTo>
                      <a:pt x="4622" y="2127"/>
                      <a:pt x="3918" y="1939"/>
                      <a:pt x="3918" y="1939"/>
                    </a:cubicBezTo>
                    <a:cubicBezTo>
                      <a:pt x="3929" y="1927"/>
                      <a:pt x="3947" y="1922"/>
                      <a:pt x="3969" y="1922"/>
                    </a:cubicBezTo>
                    <a:cubicBezTo>
                      <a:pt x="4115" y="1922"/>
                      <a:pt x="4469" y="2134"/>
                      <a:pt x="4583" y="2134"/>
                    </a:cubicBezTo>
                    <a:cubicBezTo>
                      <a:pt x="4639" y="2134"/>
                      <a:pt x="4637" y="2084"/>
                      <a:pt x="4528" y="1934"/>
                    </a:cubicBezTo>
                    <a:cubicBezTo>
                      <a:pt x="4159" y="1427"/>
                      <a:pt x="2540" y="1698"/>
                      <a:pt x="1957" y="1475"/>
                    </a:cubicBezTo>
                    <a:cubicBezTo>
                      <a:pt x="1370" y="1250"/>
                      <a:pt x="805" y="572"/>
                      <a:pt x="655"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67;p50">
                <a:extLst>
                  <a:ext uri="{FF2B5EF4-FFF2-40B4-BE49-F238E27FC236}">
                    <a16:creationId xmlns:a16="http://schemas.microsoft.com/office/drawing/2014/main" id="{614AC1B1-0B2C-46A8-BE66-96F5CA5664E4}"/>
                  </a:ext>
                </a:extLst>
              </p:cNvPr>
              <p:cNvSpPr/>
              <p:nvPr/>
            </p:nvSpPr>
            <p:spPr>
              <a:xfrm>
                <a:off x="5821590" y="3829261"/>
                <a:ext cx="543984" cy="752557"/>
              </a:xfrm>
              <a:custGeom>
                <a:avLst/>
                <a:gdLst/>
                <a:ahLst/>
                <a:cxnLst/>
                <a:rect l="l" t="t" r="r" b="b"/>
                <a:pathLst>
                  <a:path w="11121" h="15385" extrusionOk="0">
                    <a:moveTo>
                      <a:pt x="9991" y="1"/>
                    </a:moveTo>
                    <a:cubicBezTo>
                      <a:pt x="6784" y="181"/>
                      <a:pt x="1" y="4830"/>
                      <a:pt x="615" y="8360"/>
                    </a:cubicBezTo>
                    <a:cubicBezTo>
                      <a:pt x="1225" y="11873"/>
                      <a:pt x="3995" y="15384"/>
                      <a:pt x="5236" y="15384"/>
                    </a:cubicBezTo>
                    <a:cubicBezTo>
                      <a:pt x="5242" y="15384"/>
                      <a:pt x="5249" y="15384"/>
                      <a:pt x="5256" y="15384"/>
                    </a:cubicBezTo>
                    <a:cubicBezTo>
                      <a:pt x="6482" y="15342"/>
                      <a:pt x="6686" y="13728"/>
                      <a:pt x="6686" y="13728"/>
                    </a:cubicBezTo>
                    <a:cubicBezTo>
                      <a:pt x="6852" y="13122"/>
                      <a:pt x="5323" y="10269"/>
                      <a:pt x="5391" y="8861"/>
                    </a:cubicBezTo>
                    <a:cubicBezTo>
                      <a:pt x="5459" y="7453"/>
                      <a:pt x="11120" y="6385"/>
                      <a:pt x="10872" y="4886"/>
                    </a:cubicBezTo>
                    <a:cubicBezTo>
                      <a:pt x="10620" y="3392"/>
                      <a:pt x="9991" y="1"/>
                      <a:pt x="9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68;p50">
                <a:extLst>
                  <a:ext uri="{FF2B5EF4-FFF2-40B4-BE49-F238E27FC236}">
                    <a16:creationId xmlns:a16="http://schemas.microsoft.com/office/drawing/2014/main" id="{1435FA62-EDF9-49FC-A766-C0C75143F1B5}"/>
                  </a:ext>
                </a:extLst>
              </p:cNvPr>
              <p:cNvSpPr/>
              <p:nvPr/>
            </p:nvSpPr>
            <p:spPr>
              <a:xfrm>
                <a:off x="6740538" y="3960888"/>
                <a:ext cx="67258" cy="250836"/>
              </a:xfrm>
              <a:custGeom>
                <a:avLst/>
                <a:gdLst/>
                <a:ahLst/>
                <a:cxnLst/>
                <a:rect l="l" t="t" r="r" b="b"/>
                <a:pathLst>
                  <a:path w="1375" h="5128" extrusionOk="0">
                    <a:moveTo>
                      <a:pt x="87" y="1"/>
                    </a:moveTo>
                    <a:lnTo>
                      <a:pt x="0" y="20"/>
                    </a:lnTo>
                    <a:cubicBezTo>
                      <a:pt x="8" y="61"/>
                      <a:pt x="836" y="3746"/>
                      <a:pt x="915" y="4800"/>
                    </a:cubicBezTo>
                    <a:cubicBezTo>
                      <a:pt x="893" y="5120"/>
                      <a:pt x="907" y="5124"/>
                      <a:pt x="941" y="5127"/>
                    </a:cubicBezTo>
                    <a:lnTo>
                      <a:pt x="949" y="5127"/>
                    </a:lnTo>
                    <a:cubicBezTo>
                      <a:pt x="987" y="5127"/>
                      <a:pt x="994" y="5086"/>
                      <a:pt x="1002" y="5041"/>
                    </a:cubicBezTo>
                    <a:cubicBezTo>
                      <a:pt x="1009" y="4988"/>
                      <a:pt x="1009" y="4910"/>
                      <a:pt x="1002" y="4804"/>
                    </a:cubicBezTo>
                    <a:cubicBezTo>
                      <a:pt x="1039" y="4330"/>
                      <a:pt x="1129" y="3324"/>
                      <a:pt x="1205" y="2474"/>
                    </a:cubicBezTo>
                    <a:cubicBezTo>
                      <a:pt x="1277" y="1680"/>
                      <a:pt x="1344" y="927"/>
                      <a:pt x="1374" y="554"/>
                    </a:cubicBezTo>
                    <a:lnTo>
                      <a:pt x="1284" y="551"/>
                    </a:lnTo>
                    <a:cubicBezTo>
                      <a:pt x="1254" y="919"/>
                      <a:pt x="1186" y="1672"/>
                      <a:pt x="1115" y="2466"/>
                    </a:cubicBezTo>
                    <a:cubicBezTo>
                      <a:pt x="1035" y="3355"/>
                      <a:pt x="983" y="3946"/>
                      <a:pt x="949" y="4340"/>
                    </a:cubicBezTo>
                    <a:cubicBezTo>
                      <a:pt x="749" y="2956"/>
                      <a:pt x="121" y="148"/>
                      <a:pt x="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69;p50">
                <a:extLst>
                  <a:ext uri="{FF2B5EF4-FFF2-40B4-BE49-F238E27FC236}">
                    <a16:creationId xmlns:a16="http://schemas.microsoft.com/office/drawing/2014/main" id="{E297554B-26DC-4189-B90B-017696DDCB0B}"/>
                  </a:ext>
                </a:extLst>
              </p:cNvPr>
              <p:cNvSpPr/>
              <p:nvPr/>
            </p:nvSpPr>
            <p:spPr>
              <a:xfrm>
                <a:off x="6300507" y="3827549"/>
                <a:ext cx="406386" cy="422675"/>
              </a:xfrm>
              <a:custGeom>
                <a:avLst/>
                <a:gdLst/>
                <a:ahLst/>
                <a:cxnLst/>
                <a:rect l="l" t="t" r="r" b="b"/>
                <a:pathLst>
                  <a:path w="8308" h="8641" extrusionOk="0">
                    <a:moveTo>
                      <a:pt x="7545" y="0"/>
                    </a:moveTo>
                    <a:cubicBezTo>
                      <a:pt x="7382" y="0"/>
                      <a:pt x="7253" y="36"/>
                      <a:pt x="7253" y="36"/>
                    </a:cubicBezTo>
                    <a:cubicBezTo>
                      <a:pt x="7253" y="36"/>
                      <a:pt x="7487" y="2979"/>
                      <a:pt x="6972" y="4104"/>
                    </a:cubicBezTo>
                    <a:cubicBezTo>
                      <a:pt x="6464" y="5205"/>
                      <a:pt x="5783" y="7526"/>
                      <a:pt x="5478" y="7526"/>
                    </a:cubicBezTo>
                    <a:cubicBezTo>
                      <a:pt x="5472" y="7526"/>
                      <a:pt x="5465" y="7525"/>
                      <a:pt x="5459" y="7523"/>
                    </a:cubicBezTo>
                    <a:cubicBezTo>
                      <a:pt x="5165" y="7417"/>
                      <a:pt x="2541" y="4158"/>
                      <a:pt x="2229" y="3280"/>
                    </a:cubicBezTo>
                    <a:cubicBezTo>
                      <a:pt x="1920" y="2400"/>
                      <a:pt x="1220" y="36"/>
                      <a:pt x="1220" y="36"/>
                    </a:cubicBezTo>
                    <a:cubicBezTo>
                      <a:pt x="1220" y="36"/>
                      <a:pt x="1211" y="36"/>
                      <a:pt x="1194" y="36"/>
                    </a:cubicBezTo>
                    <a:cubicBezTo>
                      <a:pt x="1054" y="36"/>
                      <a:pt x="380" y="41"/>
                      <a:pt x="0" y="149"/>
                    </a:cubicBezTo>
                    <a:cubicBezTo>
                      <a:pt x="0" y="149"/>
                      <a:pt x="327" y="2738"/>
                      <a:pt x="1088" y="4319"/>
                    </a:cubicBezTo>
                    <a:cubicBezTo>
                      <a:pt x="1845" y="5895"/>
                      <a:pt x="4987" y="8640"/>
                      <a:pt x="5410" y="8640"/>
                    </a:cubicBezTo>
                    <a:cubicBezTo>
                      <a:pt x="5413" y="8640"/>
                      <a:pt x="5415" y="8640"/>
                      <a:pt x="5417" y="8640"/>
                    </a:cubicBezTo>
                    <a:cubicBezTo>
                      <a:pt x="5812" y="8610"/>
                      <a:pt x="7457" y="6479"/>
                      <a:pt x="7882" y="5094"/>
                    </a:cubicBezTo>
                    <a:cubicBezTo>
                      <a:pt x="8308" y="3710"/>
                      <a:pt x="8289" y="393"/>
                      <a:pt x="8011" y="149"/>
                    </a:cubicBezTo>
                    <a:cubicBezTo>
                      <a:pt x="7876" y="31"/>
                      <a:pt x="7696" y="0"/>
                      <a:pt x="75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70;p50">
                <a:extLst>
                  <a:ext uri="{FF2B5EF4-FFF2-40B4-BE49-F238E27FC236}">
                    <a16:creationId xmlns:a16="http://schemas.microsoft.com/office/drawing/2014/main" id="{43445BF9-4760-4510-8B0B-ED5E5F2F96FE}"/>
                  </a:ext>
                </a:extLst>
              </p:cNvPr>
              <p:cNvSpPr/>
              <p:nvPr/>
            </p:nvSpPr>
            <p:spPr>
              <a:xfrm>
                <a:off x="6546105" y="4205605"/>
                <a:ext cx="59676" cy="514439"/>
              </a:xfrm>
              <a:custGeom>
                <a:avLst/>
                <a:gdLst/>
                <a:ahLst/>
                <a:cxnLst/>
                <a:rect l="l" t="t" r="r" b="b"/>
                <a:pathLst>
                  <a:path w="1220" h="10517" extrusionOk="0">
                    <a:moveTo>
                      <a:pt x="945" y="1"/>
                    </a:moveTo>
                    <a:lnTo>
                      <a:pt x="31" y="76"/>
                    </a:lnTo>
                    <a:cubicBezTo>
                      <a:pt x="31" y="76"/>
                      <a:pt x="0" y="10517"/>
                      <a:pt x="125" y="10517"/>
                    </a:cubicBezTo>
                    <a:lnTo>
                      <a:pt x="1220" y="10517"/>
                    </a:lnTo>
                    <a:cubicBezTo>
                      <a:pt x="1220" y="10517"/>
                      <a:pt x="1036" y="6234"/>
                      <a:pt x="1036" y="5657"/>
                    </a:cubicBezTo>
                    <a:cubicBezTo>
                      <a:pt x="1036" y="5078"/>
                      <a:pt x="945" y="1"/>
                      <a:pt x="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71;p50">
                <a:extLst>
                  <a:ext uri="{FF2B5EF4-FFF2-40B4-BE49-F238E27FC236}">
                    <a16:creationId xmlns:a16="http://schemas.microsoft.com/office/drawing/2014/main" id="{ED7083A9-D35D-4A87-95D8-0D073560C886}"/>
                  </a:ext>
                </a:extLst>
              </p:cNvPr>
              <p:cNvSpPr/>
              <p:nvPr/>
            </p:nvSpPr>
            <p:spPr>
              <a:xfrm>
                <a:off x="6203658" y="3897007"/>
                <a:ext cx="64128" cy="276810"/>
              </a:xfrm>
              <a:custGeom>
                <a:avLst/>
                <a:gdLst/>
                <a:ahLst/>
                <a:cxnLst/>
                <a:rect l="l" t="t" r="r" b="b"/>
                <a:pathLst>
                  <a:path w="1311" h="5659" extrusionOk="0">
                    <a:moveTo>
                      <a:pt x="1228" y="0"/>
                    </a:moveTo>
                    <a:cubicBezTo>
                      <a:pt x="1220" y="16"/>
                      <a:pt x="497" y="1593"/>
                      <a:pt x="249" y="2854"/>
                    </a:cubicBezTo>
                    <a:cubicBezTo>
                      <a:pt x="0" y="4119"/>
                      <a:pt x="99" y="5643"/>
                      <a:pt x="99" y="5658"/>
                    </a:cubicBezTo>
                    <a:lnTo>
                      <a:pt x="189" y="5651"/>
                    </a:lnTo>
                    <a:cubicBezTo>
                      <a:pt x="185" y="5636"/>
                      <a:pt x="91" y="4126"/>
                      <a:pt x="335" y="2873"/>
                    </a:cubicBezTo>
                    <a:cubicBezTo>
                      <a:pt x="584" y="1623"/>
                      <a:pt x="1303" y="54"/>
                      <a:pt x="1310" y="38"/>
                    </a:cubicBezTo>
                    <a:lnTo>
                      <a:pt x="1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72;p50">
                <a:extLst>
                  <a:ext uri="{FF2B5EF4-FFF2-40B4-BE49-F238E27FC236}">
                    <a16:creationId xmlns:a16="http://schemas.microsoft.com/office/drawing/2014/main" id="{2DB0FEE1-4EF9-47F8-AA7B-6385A6CAFD46}"/>
                  </a:ext>
                </a:extLst>
              </p:cNvPr>
              <p:cNvSpPr/>
              <p:nvPr/>
            </p:nvSpPr>
            <p:spPr>
              <a:xfrm>
                <a:off x="5935364" y="4180708"/>
                <a:ext cx="126201" cy="55861"/>
              </a:xfrm>
              <a:custGeom>
                <a:avLst/>
                <a:gdLst/>
                <a:ahLst/>
                <a:cxnLst/>
                <a:rect l="l" t="t" r="r" b="b"/>
                <a:pathLst>
                  <a:path w="2580" h="1142" extrusionOk="0">
                    <a:moveTo>
                      <a:pt x="600" y="1"/>
                    </a:moveTo>
                    <a:lnTo>
                      <a:pt x="555" y="77"/>
                    </a:lnTo>
                    <a:cubicBezTo>
                      <a:pt x="566" y="84"/>
                      <a:pt x="1526" y="652"/>
                      <a:pt x="2354" y="1003"/>
                    </a:cubicBezTo>
                    <a:cubicBezTo>
                      <a:pt x="2399" y="1021"/>
                      <a:pt x="2429" y="1036"/>
                      <a:pt x="2448" y="1048"/>
                    </a:cubicBezTo>
                    <a:cubicBezTo>
                      <a:pt x="2424" y="1051"/>
                      <a:pt x="2393" y="1052"/>
                      <a:pt x="2355" y="1052"/>
                    </a:cubicBezTo>
                    <a:cubicBezTo>
                      <a:pt x="2134" y="1052"/>
                      <a:pt x="1699" y="1011"/>
                      <a:pt x="1333" y="976"/>
                    </a:cubicBezTo>
                    <a:cubicBezTo>
                      <a:pt x="892" y="937"/>
                      <a:pt x="471" y="899"/>
                      <a:pt x="213" y="899"/>
                    </a:cubicBezTo>
                    <a:cubicBezTo>
                      <a:pt x="118" y="899"/>
                      <a:pt x="45" y="904"/>
                      <a:pt x="1" y="916"/>
                    </a:cubicBezTo>
                    <a:lnTo>
                      <a:pt x="23" y="1003"/>
                    </a:lnTo>
                    <a:cubicBezTo>
                      <a:pt x="60" y="993"/>
                      <a:pt x="125" y="988"/>
                      <a:pt x="209" y="988"/>
                    </a:cubicBezTo>
                    <a:cubicBezTo>
                      <a:pt x="469" y="988"/>
                      <a:pt x="916" y="1029"/>
                      <a:pt x="1323" y="1066"/>
                    </a:cubicBezTo>
                    <a:cubicBezTo>
                      <a:pt x="1849" y="1116"/>
                      <a:pt x="2158" y="1142"/>
                      <a:pt x="2335" y="1142"/>
                    </a:cubicBezTo>
                    <a:cubicBezTo>
                      <a:pt x="2504" y="1142"/>
                      <a:pt x="2553" y="1119"/>
                      <a:pt x="2565" y="1074"/>
                    </a:cubicBezTo>
                    <a:cubicBezTo>
                      <a:pt x="2580" y="1014"/>
                      <a:pt x="2512" y="972"/>
                      <a:pt x="2388" y="920"/>
                    </a:cubicBezTo>
                    <a:cubicBezTo>
                      <a:pt x="1567" y="569"/>
                      <a:pt x="611" y="5"/>
                      <a:pt x="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73;p50">
                <a:extLst>
                  <a:ext uri="{FF2B5EF4-FFF2-40B4-BE49-F238E27FC236}">
                    <a16:creationId xmlns:a16="http://schemas.microsoft.com/office/drawing/2014/main" id="{9FE4692B-F779-47DE-80E9-A2D02DFC2CB8}"/>
                  </a:ext>
                </a:extLst>
              </p:cNvPr>
              <p:cNvSpPr/>
              <p:nvPr/>
            </p:nvSpPr>
            <p:spPr>
              <a:xfrm>
                <a:off x="6187467" y="3906594"/>
                <a:ext cx="22697" cy="178833"/>
              </a:xfrm>
              <a:custGeom>
                <a:avLst/>
                <a:gdLst/>
                <a:ahLst/>
                <a:cxnLst/>
                <a:rect l="l" t="t" r="r" b="b"/>
                <a:pathLst>
                  <a:path w="464" h="3656" extrusionOk="0">
                    <a:moveTo>
                      <a:pt x="86" y="0"/>
                    </a:moveTo>
                    <a:lnTo>
                      <a:pt x="1" y="12"/>
                    </a:lnTo>
                    <a:cubicBezTo>
                      <a:pt x="4" y="38"/>
                      <a:pt x="339" y="2443"/>
                      <a:pt x="376" y="3656"/>
                    </a:cubicBezTo>
                    <a:lnTo>
                      <a:pt x="463" y="3652"/>
                    </a:lnTo>
                    <a:cubicBezTo>
                      <a:pt x="430" y="2436"/>
                      <a:pt x="91" y="23"/>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74;p50">
                <a:extLst>
                  <a:ext uri="{FF2B5EF4-FFF2-40B4-BE49-F238E27FC236}">
                    <a16:creationId xmlns:a16="http://schemas.microsoft.com/office/drawing/2014/main" id="{F493B87D-181B-4E9E-911F-56E8BE863ED4}"/>
                  </a:ext>
                </a:extLst>
              </p:cNvPr>
              <p:cNvSpPr/>
              <p:nvPr/>
            </p:nvSpPr>
            <p:spPr>
              <a:xfrm>
                <a:off x="6041263" y="4500068"/>
                <a:ext cx="136473" cy="113385"/>
              </a:xfrm>
              <a:custGeom>
                <a:avLst/>
                <a:gdLst/>
                <a:ahLst/>
                <a:cxnLst/>
                <a:rect l="l" t="t" r="r" b="b"/>
                <a:pathLst>
                  <a:path w="2790" h="2318" extrusionOk="0">
                    <a:moveTo>
                      <a:pt x="2141" y="0"/>
                    </a:moveTo>
                    <a:cubicBezTo>
                      <a:pt x="1750" y="0"/>
                      <a:pt x="212" y="1512"/>
                      <a:pt x="212" y="1512"/>
                    </a:cubicBezTo>
                    <a:cubicBezTo>
                      <a:pt x="0" y="1712"/>
                      <a:pt x="723" y="2318"/>
                      <a:pt x="1096" y="2318"/>
                    </a:cubicBezTo>
                    <a:cubicBezTo>
                      <a:pt x="1468" y="2318"/>
                      <a:pt x="2523" y="1343"/>
                      <a:pt x="2654" y="1095"/>
                    </a:cubicBezTo>
                    <a:cubicBezTo>
                      <a:pt x="2790" y="846"/>
                      <a:pt x="2466" y="198"/>
                      <a:pt x="2195" y="14"/>
                    </a:cubicBezTo>
                    <a:cubicBezTo>
                      <a:pt x="2181" y="5"/>
                      <a:pt x="2163" y="0"/>
                      <a:pt x="2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75;p50">
                <a:extLst>
                  <a:ext uri="{FF2B5EF4-FFF2-40B4-BE49-F238E27FC236}">
                    <a16:creationId xmlns:a16="http://schemas.microsoft.com/office/drawing/2014/main" id="{052D575B-26C7-487E-9F55-A18C2B0335C7}"/>
                  </a:ext>
                </a:extLst>
              </p:cNvPr>
              <p:cNvSpPr/>
              <p:nvPr/>
            </p:nvSpPr>
            <p:spPr>
              <a:xfrm>
                <a:off x="6802757" y="3741558"/>
                <a:ext cx="141462" cy="83596"/>
              </a:xfrm>
              <a:custGeom>
                <a:avLst/>
                <a:gdLst/>
                <a:ahLst/>
                <a:cxnLst/>
                <a:rect l="l" t="t" r="r" b="b"/>
                <a:pathLst>
                  <a:path w="2892" h="1709" extrusionOk="0">
                    <a:moveTo>
                      <a:pt x="1941" y="0"/>
                    </a:moveTo>
                    <a:cubicBezTo>
                      <a:pt x="1430" y="0"/>
                      <a:pt x="418" y="333"/>
                      <a:pt x="227" y="476"/>
                    </a:cubicBezTo>
                    <a:cubicBezTo>
                      <a:pt x="1" y="645"/>
                      <a:pt x="15" y="1364"/>
                      <a:pt x="182" y="1647"/>
                    </a:cubicBezTo>
                    <a:cubicBezTo>
                      <a:pt x="207" y="1690"/>
                      <a:pt x="280" y="1708"/>
                      <a:pt x="387" y="1708"/>
                    </a:cubicBezTo>
                    <a:cubicBezTo>
                      <a:pt x="983" y="1708"/>
                      <a:pt x="2613" y="1142"/>
                      <a:pt x="2613" y="1142"/>
                    </a:cubicBezTo>
                    <a:cubicBezTo>
                      <a:pt x="2892" y="1048"/>
                      <a:pt x="2496" y="194"/>
                      <a:pt x="2161" y="36"/>
                    </a:cubicBezTo>
                    <a:cubicBezTo>
                      <a:pt x="2109" y="11"/>
                      <a:pt x="2033" y="0"/>
                      <a:pt x="1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76;p50">
                <a:extLst>
                  <a:ext uri="{FF2B5EF4-FFF2-40B4-BE49-F238E27FC236}">
                    <a16:creationId xmlns:a16="http://schemas.microsoft.com/office/drawing/2014/main" id="{92B10FAB-EEF6-43DD-9A95-EB03766D7460}"/>
                  </a:ext>
                </a:extLst>
              </p:cNvPr>
              <p:cNvSpPr/>
              <p:nvPr/>
            </p:nvSpPr>
            <p:spPr>
              <a:xfrm>
                <a:off x="6900682" y="4081657"/>
                <a:ext cx="94895" cy="126054"/>
              </a:xfrm>
              <a:custGeom>
                <a:avLst/>
                <a:gdLst/>
                <a:ahLst/>
                <a:cxnLst/>
                <a:rect l="l" t="t" r="r" b="b"/>
                <a:pathLst>
                  <a:path w="1940" h="2577" extrusionOk="0">
                    <a:moveTo>
                      <a:pt x="59" y="0"/>
                    </a:moveTo>
                    <a:cubicBezTo>
                      <a:pt x="55" y="0"/>
                      <a:pt x="50" y="1"/>
                      <a:pt x="46" y="2"/>
                    </a:cubicBezTo>
                    <a:cubicBezTo>
                      <a:pt x="1" y="9"/>
                      <a:pt x="1" y="58"/>
                      <a:pt x="1" y="77"/>
                    </a:cubicBezTo>
                    <a:cubicBezTo>
                      <a:pt x="1" y="137"/>
                      <a:pt x="54" y="227"/>
                      <a:pt x="140" y="340"/>
                    </a:cubicBezTo>
                    <a:cubicBezTo>
                      <a:pt x="159" y="385"/>
                      <a:pt x="178" y="438"/>
                      <a:pt x="200" y="487"/>
                    </a:cubicBezTo>
                    <a:cubicBezTo>
                      <a:pt x="475" y="1206"/>
                      <a:pt x="938" y="2410"/>
                      <a:pt x="1416" y="2576"/>
                    </a:cubicBezTo>
                    <a:lnTo>
                      <a:pt x="1443" y="2489"/>
                    </a:lnTo>
                    <a:cubicBezTo>
                      <a:pt x="1025" y="2346"/>
                      <a:pt x="573" y="1209"/>
                      <a:pt x="313" y="535"/>
                    </a:cubicBezTo>
                    <a:lnTo>
                      <a:pt x="313" y="535"/>
                    </a:lnTo>
                    <a:cubicBezTo>
                      <a:pt x="810" y="1067"/>
                      <a:pt x="1743" y="1804"/>
                      <a:pt x="1887" y="1917"/>
                    </a:cubicBezTo>
                    <a:lnTo>
                      <a:pt x="1939" y="1845"/>
                    </a:lnTo>
                    <a:cubicBezTo>
                      <a:pt x="1375" y="1397"/>
                      <a:pt x="543" y="693"/>
                      <a:pt x="223" y="302"/>
                    </a:cubicBezTo>
                    <a:cubicBezTo>
                      <a:pt x="124" y="45"/>
                      <a:pt x="99" y="0"/>
                      <a:pt x="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77;p50">
                <a:extLst>
                  <a:ext uri="{FF2B5EF4-FFF2-40B4-BE49-F238E27FC236}">
                    <a16:creationId xmlns:a16="http://schemas.microsoft.com/office/drawing/2014/main" id="{9A637453-807F-421C-B08C-762845CBCA2E}"/>
                  </a:ext>
                </a:extLst>
              </p:cNvPr>
              <p:cNvSpPr/>
              <p:nvPr/>
            </p:nvSpPr>
            <p:spPr>
              <a:xfrm>
                <a:off x="6848589" y="3814733"/>
                <a:ext cx="88438" cy="31159"/>
              </a:xfrm>
              <a:custGeom>
                <a:avLst/>
                <a:gdLst/>
                <a:ahLst/>
                <a:cxnLst/>
                <a:rect l="l" t="t" r="r" b="b"/>
                <a:pathLst>
                  <a:path w="1808" h="637" extrusionOk="0">
                    <a:moveTo>
                      <a:pt x="1736" y="0"/>
                    </a:moveTo>
                    <a:cubicBezTo>
                      <a:pt x="1616" y="169"/>
                      <a:pt x="629" y="422"/>
                      <a:pt x="1" y="550"/>
                    </a:cubicBezTo>
                    <a:lnTo>
                      <a:pt x="16" y="636"/>
                    </a:lnTo>
                    <a:cubicBezTo>
                      <a:pt x="181" y="603"/>
                      <a:pt x="1627" y="305"/>
                      <a:pt x="1807" y="49"/>
                    </a:cubicBezTo>
                    <a:lnTo>
                      <a:pt x="1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78;p50">
                <a:extLst>
                  <a:ext uri="{FF2B5EF4-FFF2-40B4-BE49-F238E27FC236}">
                    <a16:creationId xmlns:a16="http://schemas.microsoft.com/office/drawing/2014/main" id="{AA5598B2-2683-4178-A9DC-9C4E4F409CD2}"/>
                  </a:ext>
                </a:extLst>
              </p:cNvPr>
              <p:cNvSpPr/>
              <p:nvPr/>
            </p:nvSpPr>
            <p:spPr>
              <a:xfrm>
                <a:off x="6274143" y="4633701"/>
                <a:ext cx="532538" cy="61339"/>
              </a:xfrm>
              <a:custGeom>
                <a:avLst/>
                <a:gdLst/>
                <a:ahLst/>
                <a:cxnLst/>
                <a:rect l="l" t="t" r="r" b="b"/>
                <a:pathLst>
                  <a:path w="10887" h="1254" extrusionOk="0">
                    <a:moveTo>
                      <a:pt x="7658" y="0"/>
                    </a:moveTo>
                    <a:cubicBezTo>
                      <a:pt x="7362" y="0"/>
                      <a:pt x="7063" y="16"/>
                      <a:pt x="6773" y="53"/>
                    </a:cubicBezTo>
                    <a:cubicBezTo>
                      <a:pt x="6171" y="129"/>
                      <a:pt x="5485" y="154"/>
                      <a:pt x="4839" y="154"/>
                    </a:cubicBezTo>
                    <a:cubicBezTo>
                      <a:pt x="3562" y="154"/>
                      <a:pt x="2440" y="55"/>
                      <a:pt x="2425" y="53"/>
                    </a:cubicBezTo>
                    <a:lnTo>
                      <a:pt x="2417" y="143"/>
                    </a:lnTo>
                    <a:cubicBezTo>
                      <a:pt x="2433" y="143"/>
                      <a:pt x="3569" y="241"/>
                      <a:pt x="4857" y="241"/>
                    </a:cubicBezTo>
                    <a:cubicBezTo>
                      <a:pt x="5501" y="241"/>
                      <a:pt x="6184" y="217"/>
                      <a:pt x="6783" y="143"/>
                    </a:cubicBezTo>
                    <a:cubicBezTo>
                      <a:pt x="7079" y="105"/>
                      <a:pt x="7383" y="89"/>
                      <a:pt x="7683" y="89"/>
                    </a:cubicBezTo>
                    <a:cubicBezTo>
                      <a:pt x="9097" y="89"/>
                      <a:pt x="10456" y="446"/>
                      <a:pt x="10751" y="595"/>
                    </a:cubicBezTo>
                    <a:cubicBezTo>
                      <a:pt x="10473" y="673"/>
                      <a:pt x="9219" y="831"/>
                      <a:pt x="7551" y="971"/>
                    </a:cubicBezTo>
                    <a:cubicBezTo>
                      <a:pt x="6752" y="1036"/>
                      <a:pt x="4989" y="1166"/>
                      <a:pt x="3617" y="1166"/>
                    </a:cubicBezTo>
                    <a:cubicBezTo>
                      <a:pt x="3311" y="1166"/>
                      <a:pt x="3024" y="1159"/>
                      <a:pt x="2772" y="1144"/>
                    </a:cubicBezTo>
                    <a:cubicBezTo>
                      <a:pt x="2043" y="1100"/>
                      <a:pt x="1500" y="1085"/>
                      <a:pt x="1097" y="1085"/>
                    </a:cubicBezTo>
                    <a:cubicBezTo>
                      <a:pt x="224" y="1085"/>
                      <a:pt x="14" y="1156"/>
                      <a:pt x="1" y="1159"/>
                    </a:cubicBezTo>
                    <a:lnTo>
                      <a:pt x="31" y="1245"/>
                    </a:lnTo>
                    <a:cubicBezTo>
                      <a:pt x="34" y="1243"/>
                      <a:pt x="245" y="1174"/>
                      <a:pt x="1092" y="1174"/>
                    </a:cubicBezTo>
                    <a:cubicBezTo>
                      <a:pt x="1492" y="1174"/>
                      <a:pt x="2034" y="1190"/>
                      <a:pt x="2763" y="1234"/>
                    </a:cubicBezTo>
                    <a:cubicBezTo>
                      <a:pt x="2986" y="1245"/>
                      <a:pt x="3249" y="1253"/>
                      <a:pt x="3547" y="1253"/>
                    </a:cubicBezTo>
                    <a:cubicBezTo>
                      <a:pt x="6020" y="1253"/>
                      <a:pt x="10781" y="831"/>
                      <a:pt x="10876" y="625"/>
                    </a:cubicBezTo>
                    <a:lnTo>
                      <a:pt x="10887" y="587"/>
                    </a:lnTo>
                    <a:lnTo>
                      <a:pt x="10864" y="564"/>
                    </a:lnTo>
                    <a:cubicBezTo>
                      <a:pt x="10744" y="441"/>
                      <a:pt x="9226" y="0"/>
                      <a:pt x="76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79;p50">
                <a:extLst>
                  <a:ext uri="{FF2B5EF4-FFF2-40B4-BE49-F238E27FC236}">
                    <a16:creationId xmlns:a16="http://schemas.microsoft.com/office/drawing/2014/main" id="{1EE9A24E-AAAC-4C37-B545-4B3CCD9BC48B}"/>
                  </a:ext>
                </a:extLst>
              </p:cNvPr>
              <p:cNvSpPr/>
              <p:nvPr/>
            </p:nvSpPr>
            <p:spPr>
              <a:xfrm>
                <a:off x="6424407" y="3853033"/>
                <a:ext cx="202019" cy="146745"/>
              </a:xfrm>
              <a:custGeom>
                <a:avLst/>
                <a:gdLst/>
                <a:ahLst/>
                <a:cxnLst/>
                <a:rect l="l" t="t" r="r" b="b"/>
                <a:pathLst>
                  <a:path w="4130" h="3000" extrusionOk="0">
                    <a:moveTo>
                      <a:pt x="3749" y="1"/>
                    </a:moveTo>
                    <a:lnTo>
                      <a:pt x="3663" y="23"/>
                    </a:lnTo>
                    <a:cubicBezTo>
                      <a:pt x="3666" y="38"/>
                      <a:pt x="4032" y="1495"/>
                      <a:pt x="3516" y="2334"/>
                    </a:cubicBezTo>
                    <a:cubicBezTo>
                      <a:pt x="3339" y="2620"/>
                      <a:pt x="3075" y="2808"/>
                      <a:pt x="2729" y="2883"/>
                    </a:cubicBezTo>
                    <a:cubicBezTo>
                      <a:pt x="2635" y="2904"/>
                      <a:pt x="2543" y="2914"/>
                      <a:pt x="2452" y="2914"/>
                    </a:cubicBezTo>
                    <a:cubicBezTo>
                      <a:pt x="1035" y="2914"/>
                      <a:pt x="94" y="548"/>
                      <a:pt x="84" y="524"/>
                    </a:cubicBezTo>
                    <a:lnTo>
                      <a:pt x="0" y="557"/>
                    </a:lnTo>
                    <a:cubicBezTo>
                      <a:pt x="4" y="565"/>
                      <a:pt x="275" y="1254"/>
                      <a:pt x="746" y="1893"/>
                    </a:cubicBezTo>
                    <a:cubicBezTo>
                      <a:pt x="1280" y="2624"/>
                      <a:pt x="1868" y="3000"/>
                      <a:pt x="2451" y="3000"/>
                    </a:cubicBezTo>
                    <a:cubicBezTo>
                      <a:pt x="2552" y="3000"/>
                      <a:pt x="2650" y="2993"/>
                      <a:pt x="2748" y="2970"/>
                    </a:cubicBezTo>
                    <a:cubicBezTo>
                      <a:pt x="3117" y="2887"/>
                      <a:pt x="3403" y="2692"/>
                      <a:pt x="3595" y="2379"/>
                    </a:cubicBezTo>
                    <a:cubicBezTo>
                      <a:pt x="4130" y="1509"/>
                      <a:pt x="3765" y="64"/>
                      <a:pt x="37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780;p50">
              <a:extLst>
                <a:ext uri="{FF2B5EF4-FFF2-40B4-BE49-F238E27FC236}">
                  <a16:creationId xmlns:a16="http://schemas.microsoft.com/office/drawing/2014/main" id="{E0E76D5F-58B6-4648-9E57-8AD685EE9681}"/>
                </a:ext>
              </a:extLst>
            </p:cNvPr>
            <p:cNvGrpSpPr/>
            <p:nvPr/>
          </p:nvGrpSpPr>
          <p:grpSpPr>
            <a:xfrm>
              <a:off x="4634703" y="3506575"/>
              <a:ext cx="1110405" cy="1223849"/>
              <a:chOff x="7057403" y="3506575"/>
              <a:chExt cx="1110405" cy="1223849"/>
            </a:xfrm>
          </p:grpSpPr>
          <p:sp>
            <p:nvSpPr>
              <p:cNvPr id="151" name="Google Shape;1781;p50">
                <a:extLst>
                  <a:ext uri="{FF2B5EF4-FFF2-40B4-BE49-F238E27FC236}">
                    <a16:creationId xmlns:a16="http://schemas.microsoft.com/office/drawing/2014/main" id="{9013C95A-A188-4738-832F-E984E59A9BA9}"/>
                  </a:ext>
                </a:extLst>
              </p:cNvPr>
              <p:cNvSpPr/>
              <p:nvPr/>
            </p:nvSpPr>
            <p:spPr>
              <a:xfrm>
                <a:off x="7849076" y="4071189"/>
                <a:ext cx="74791" cy="221585"/>
              </a:xfrm>
              <a:custGeom>
                <a:avLst/>
                <a:gdLst/>
                <a:ahLst/>
                <a:cxnLst/>
                <a:rect l="l" t="t" r="r" b="b"/>
                <a:pathLst>
                  <a:path w="1529" h="4530" extrusionOk="0">
                    <a:moveTo>
                      <a:pt x="757" y="1"/>
                    </a:moveTo>
                    <a:cubicBezTo>
                      <a:pt x="727" y="155"/>
                      <a:pt x="1" y="3765"/>
                      <a:pt x="27" y="4401"/>
                    </a:cubicBezTo>
                    <a:cubicBezTo>
                      <a:pt x="30" y="4442"/>
                      <a:pt x="34" y="4517"/>
                      <a:pt x="91" y="4529"/>
                    </a:cubicBezTo>
                    <a:lnTo>
                      <a:pt x="102" y="4529"/>
                    </a:lnTo>
                    <a:cubicBezTo>
                      <a:pt x="173" y="4529"/>
                      <a:pt x="234" y="4394"/>
                      <a:pt x="505" y="3614"/>
                    </a:cubicBezTo>
                    <a:cubicBezTo>
                      <a:pt x="798" y="2786"/>
                      <a:pt x="1198" y="1649"/>
                      <a:pt x="1528" y="1378"/>
                    </a:cubicBezTo>
                    <a:lnTo>
                      <a:pt x="1472" y="1310"/>
                    </a:lnTo>
                    <a:cubicBezTo>
                      <a:pt x="1118" y="1597"/>
                      <a:pt x="715" y="2745"/>
                      <a:pt x="422" y="3584"/>
                    </a:cubicBezTo>
                    <a:cubicBezTo>
                      <a:pt x="305" y="3919"/>
                      <a:pt x="185" y="4262"/>
                      <a:pt x="117" y="4389"/>
                    </a:cubicBezTo>
                    <a:cubicBezTo>
                      <a:pt x="95" y="3746"/>
                      <a:pt x="836" y="57"/>
                      <a:pt x="843" y="19"/>
                    </a:cubicBezTo>
                    <a:lnTo>
                      <a:pt x="7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82;p50">
                <a:extLst>
                  <a:ext uri="{FF2B5EF4-FFF2-40B4-BE49-F238E27FC236}">
                    <a16:creationId xmlns:a16="http://schemas.microsoft.com/office/drawing/2014/main" id="{A4B4BE83-84EC-495C-ABC0-AD74AC7579D2}"/>
                  </a:ext>
                </a:extLst>
              </p:cNvPr>
              <p:cNvSpPr/>
              <p:nvPr/>
            </p:nvSpPr>
            <p:spPr>
              <a:xfrm>
                <a:off x="7365953" y="3506575"/>
                <a:ext cx="722328" cy="715969"/>
              </a:xfrm>
              <a:custGeom>
                <a:avLst/>
                <a:gdLst/>
                <a:ahLst/>
                <a:cxnLst/>
                <a:rect l="l" t="t" r="r" b="b"/>
                <a:pathLst>
                  <a:path w="14767" h="14637" extrusionOk="0">
                    <a:moveTo>
                      <a:pt x="6546" y="1"/>
                    </a:moveTo>
                    <a:cubicBezTo>
                      <a:pt x="3256" y="1"/>
                      <a:pt x="4566" y="4392"/>
                      <a:pt x="3407" y="5397"/>
                    </a:cubicBezTo>
                    <a:cubicBezTo>
                      <a:pt x="1175" y="7336"/>
                      <a:pt x="3787" y="8637"/>
                      <a:pt x="2255" y="8849"/>
                    </a:cubicBezTo>
                    <a:cubicBezTo>
                      <a:pt x="0" y="9157"/>
                      <a:pt x="1179" y="12138"/>
                      <a:pt x="1179" y="12138"/>
                    </a:cubicBezTo>
                    <a:cubicBezTo>
                      <a:pt x="1368" y="13125"/>
                      <a:pt x="2052" y="14637"/>
                      <a:pt x="5076" y="14637"/>
                    </a:cubicBezTo>
                    <a:cubicBezTo>
                      <a:pt x="6019" y="14637"/>
                      <a:pt x="7191" y="14490"/>
                      <a:pt x="8646" y="14133"/>
                    </a:cubicBezTo>
                    <a:cubicBezTo>
                      <a:pt x="14767" y="12639"/>
                      <a:pt x="13487" y="10395"/>
                      <a:pt x="12588" y="9850"/>
                    </a:cubicBezTo>
                    <a:cubicBezTo>
                      <a:pt x="11688" y="9300"/>
                      <a:pt x="11244" y="8886"/>
                      <a:pt x="11327" y="7663"/>
                    </a:cubicBezTo>
                    <a:cubicBezTo>
                      <a:pt x="11413" y="6440"/>
                      <a:pt x="10871" y="6150"/>
                      <a:pt x="9862" y="5608"/>
                    </a:cubicBezTo>
                    <a:cubicBezTo>
                      <a:pt x="8850" y="5065"/>
                      <a:pt x="10939" y="293"/>
                      <a:pt x="6817" y="10"/>
                    </a:cubicBezTo>
                    <a:cubicBezTo>
                      <a:pt x="6723" y="4"/>
                      <a:pt x="6633" y="1"/>
                      <a:pt x="6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83;p50">
                <a:extLst>
                  <a:ext uri="{FF2B5EF4-FFF2-40B4-BE49-F238E27FC236}">
                    <a16:creationId xmlns:a16="http://schemas.microsoft.com/office/drawing/2014/main" id="{1BCAEFC1-16EE-4481-8021-EEA8CF933259}"/>
                  </a:ext>
                </a:extLst>
              </p:cNvPr>
              <p:cNvSpPr/>
              <p:nvPr/>
            </p:nvSpPr>
            <p:spPr>
              <a:xfrm>
                <a:off x="7363018" y="3724878"/>
                <a:ext cx="565262" cy="1005546"/>
              </a:xfrm>
              <a:custGeom>
                <a:avLst/>
                <a:gdLst/>
                <a:ahLst/>
                <a:cxnLst/>
                <a:rect l="l" t="t" r="r" b="b"/>
                <a:pathLst>
                  <a:path w="11556" h="20557" extrusionOk="0">
                    <a:moveTo>
                      <a:pt x="7487" y="1"/>
                    </a:moveTo>
                    <a:cubicBezTo>
                      <a:pt x="6930" y="1"/>
                      <a:pt x="5887" y="358"/>
                      <a:pt x="5887" y="358"/>
                    </a:cubicBezTo>
                    <a:cubicBezTo>
                      <a:pt x="5887" y="358"/>
                      <a:pt x="5508" y="3177"/>
                      <a:pt x="5282" y="4382"/>
                    </a:cubicBezTo>
                    <a:cubicBezTo>
                      <a:pt x="5056" y="5590"/>
                      <a:pt x="4863" y="4690"/>
                      <a:pt x="2405" y="5425"/>
                    </a:cubicBezTo>
                    <a:cubicBezTo>
                      <a:pt x="1" y="6144"/>
                      <a:pt x="588" y="20556"/>
                      <a:pt x="588" y="20556"/>
                    </a:cubicBezTo>
                    <a:lnTo>
                      <a:pt x="8489" y="20556"/>
                    </a:lnTo>
                    <a:cubicBezTo>
                      <a:pt x="8489" y="20556"/>
                      <a:pt x="7649" y="15821"/>
                      <a:pt x="8744" y="12271"/>
                    </a:cubicBezTo>
                    <a:cubicBezTo>
                      <a:pt x="9613" y="9464"/>
                      <a:pt x="11556" y="7796"/>
                      <a:pt x="11202" y="7032"/>
                    </a:cubicBezTo>
                    <a:cubicBezTo>
                      <a:pt x="10404" y="5304"/>
                      <a:pt x="7874" y="5854"/>
                      <a:pt x="7468" y="4965"/>
                    </a:cubicBezTo>
                    <a:cubicBezTo>
                      <a:pt x="7061" y="4077"/>
                      <a:pt x="7822" y="136"/>
                      <a:pt x="7822" y="136"/>
                    </a:cubicBezTo>
                    <a:cubicBezTo>
                      <a:pt x="7795" y="38"/>
                      <a:pt x="7666" y="1"/>
                      <a:pt x="7487" y="1"/>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84;p50">
                <a:extLst>
                  <a:ext uri="{FF2B5EF4-FFF2-40B4-BE49-F238E27FC236}">
                    <a16:creationId xmlns:a16="http://schemas.microsoft.com/office/drawing/2014/main" id="{1E04BA6B-707B-4106-A788-7BEE0F8EDB3A}"/>
                  </a:ext>
                </a:extLst>
              </p:cNvPr>
              <p:cNvSpPr/>
              <p:nvPr/>
            </p:nvSpPr>
            <p:spPr>
              <a:xfrm>
                <a:off x="7628327" y="3724878"/>
                <a:ext cx="119157" cy="167778"/>
              </a:xfrm>
              <a:custGeom>
                <a:avLst/>
                <a:gdLst/>
                <a:ahLst/>
                <a:cxnLst/>
                <a:rect l="l" t="t" r="r" b="b"/>
                <a:pathLst>
                  <a:path w="2436" h="3430" extrusionOk="0">
                    <a:moveTo>
                      <a:pt x="2436" y="1"/>
                    </a:moveTo>
                    <a:cubicBezTo>
                      <a:pt x="1750" y="1235"/>
                      <a:pt x="290" y="1412"/>
                      <a:pt x="290" y="1412"/>
                    </a:cubicBezTo>
                    <a:cubicBezTo>
                      <a:pt x="237" y="1789"/>
                      <a:pt x="181" y="2360"/>
                      <a:pt x="181" y="2360"/>
                    </a:cubicBezTo>
                    <a:cubicBezTo>
                      <a:pt x="181" y="2360"/>
                      <a:pt x="0" y="3136"/>
                      <a:pt x="418" y="3403"/>
                    </a:cubicBezTo>
                    <a:cubicBezTo>
                      <a:pt x="446" y="3421"/>
                      <a:pt x="479" y="3430"/>
                      <a:pt x="516" y="3430"/>
                    </a:cubicBezTo>
                    <a:cubicBezTo>
                      <a:pt x="1004" y="3430"/>
                      <a:pt x="2120" y="1890"/>
                      <a:pt x="2120" y="1890"/>
                    </a:cubicBezTo>
                    <a:cubicBezTo>
                      <a:pt x="2127" y="1657"/>
                      <a:pt x="2436" y="1"/>
                      <a:pt x="2436" y="1"/>
                    </a:cubicBezTo>
                    <a:close/>
                  </a:path>
                </a:pathLst>
              </a:custGeom>
              <a:solidFill>
                <a:srgbClr val="E56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85;p50">
                <a:extLst>
                  <a:ext uri="{FF2B5EF4-FFF2-40B4-BE49-F238E27FC236}">
                    <a16:creationId xmlns:a16="http://schemas.microsoft.com/office/drawing/2014/main" id="{1D92CFBD-3B09-4527-A8AC-8BC1281F0217}"/>
                  </a:ext>
                </a:extLst>
              </p:cNvPr>
              <p:cNvSpPr/>
              <p:nvPr/>
            </p:nvSpPr>
            <p:spPr>
              <a:xfrm>
                <a:off x="7580832" y="3564294"/>
                <a:ext cx="248733" cy="245358"/>
              </a:xfrm>
              <a:custGeom>
                <a:avLst/>
                <a:gdLst/>
                <a:ahLst/>
                <a:cxnLst/>
                <a:rect l="l" t="t" r="r" b="b"/>
                <a:pathLst>
                  <a:path w="5085" h="5016" extrusionOk="0">
                    <a:moveTo>
                      <a:pt x="1694" y="0"/>
                    </a:moveTo>
                    <a:cubicBezTo>
                      <a:pt x="911" y="0"/>
                      <a:pt x="243" y="447"/>
                      <a:pt x="305" y="1669"/>
                    </a:cubicBezTo>
                    <a:cubicBezTo>
                      <a:pt x="305" y="1669"/>
                      <a:pt x="0" y="4924"/>
                      <a:pt x="1788" y="5015"/>
                    </a:cubicBezTo>
                    <a:cubicBezTo>
                      <a:pt x="1799" y="5015"/>
                      <a:pt x="1810" y="5016"/>
                      <a:pt x="1821" y="5016"/>
                    </a:cubicBezTo>
                    <a:cubicBezTo>
                      <a:pt x="3128" y="5016"/>
                      <a:pt x="5085" y="1291"/>
                      <a:pt x="2789" y="253"/>
                    </a:cubicBezTo>
                    <a:cubicBezTo>
                      <a:pt x="2440" y="95"/>
                      <a:pt x="2055" y="0"/>
                      <a:pt x="1694"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86;p50">
                <a:extLst>
                  <a:ext uri="{FF2B5EF4-FFF2-40B4-BE49-F238E27FC236}">
                    <a16:creationId xmlns:a16="http://schemas.microsoft.com/office/drawing/2014/main" id="{701A691A-A348-4FBD-BD99-6BEBFAB1BB6B}"/>
                  </a:ext>
                </a:extLst>
              </p:cNvPr>
              <p:cNvSpPr/>
              <p:nvPr/>
            </p:nvSpPr>
            <p:spPr>
              <a:xfrm>
                <a:off x="7753009" y="3653268"/>
                <a:ext cx="43632" cy="56644"/>
              </a:xfrm>
              <a:custGeom>
                <a:avLst/>
                <a:gdLst/>
                <a:ahLst/>
                <a:cxnLst/>
                <a:rect l="l" t="t" r="r" b="b"/>
                <a:pathLst>
                  <a:path w="892" h="1158" extrusionOk="0">
                    <a:moveTo>
                      <a:pt x="414" y="0"/>
                    </a:moveTo>
                    <a:cubicBezTo>
                      <a:pt x="190" y="0"/>
                      <a:pt x="52" y="395"/>
                      <a:pt x="52" y="395"/>
                    </a:cubicBezTo>
                    <a:cubicBezTo>
                      <a:pt x="0" y="512"/>
                      <a:pt x="40" y="1157"/>
                      <a:pt x="291" y="1157"/>
                    </a:cubicBezTo>
                    <a:cubicBezTo>
                      <a:pt x="332" y="1157"/>
                      <a:pt x="379" y="1140"/>
                      <a:pt x="433" y="1099"/>
                    </a:cubicBezTo>
                    <a:cubicBezTo>
                      <a:pt x="813" y="814"/>
                      <a:pt x="891" y="331"/>
                      <a:pt x="575" y="68"/>
                    </a:cubicBezTo>
                    <a:cubicBezTo>
                      <a:pt x="518" y="20"/>
                      <a:pt x="463" y="0"/>
                      <a:pt x="414"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87;p50">
                <a:extLst>
                  <a:ext uri="{FF2B5EF4-FFF2-40B4-BE49-F238E27FC236}">
                    <a16:creationId xmlns:a16="http://schemas.microsoft.com/office/drawing/2014/main" id="{EFB25963-DD1E-4915-855C-6BBBC56ED0EC}"/>
                  </a:ext>
                </a:extLst>
              </p:cNvPr>
              <p:cNvSpPr/>
              <p:nvPr/>
            </p:nvSpPr>
            <p:spPr>
              <a:xfrm>
                <a:off x="7570707" y="3652534"/>
                <a:ext cx="43779" cy="56644"/>
              </a:xfrm>
              <a:custGeom>
                <a:avLst/>
                <a:gdLst/>
                <a:ahLst/>
                <a:cxnLst/>
                <a:rect l="l" t="t" r="r" b="b"/>
                <a:pathLst>
                  <a:path w="895" h="1158" extrusionOk="0">
                    <a:moveTo>
                      <a:pt x="478" y="0"/>
                    </a:moveTo>
                    <a:cubicBezTo>
                      <a:pt x="428" y="0"/>
                      <a:pt x="374" y="20"/>
                      <a:pt x="317" y="68"/>
                    </a:cubicBezTo>
                    <a:cubicBezTo>
                      <a:pt x="0" y="332"/>
                      <a:pt x="83" y="813"/>
                      <a:pt x="459" y="1100"/>
                    </a:cubicBezTo>
                    <a:cubicBezTo>
                      <a:pt x="513" y="1140"/>
                      <a:pt x="561" y="1158"/>
                      <a:pt x="602" y="1158"/>
                    </a:cubicBezTo>
                    <a:cubicBezTo>
                      <a:pt x="855" y="1158"/>
                      <a:pt x="895" y="512"/>
                      <a:pt x="840" y="396"/>
                    </a:cubicBezTo>
                    <a:cubicBezTo>
                      <a:pt x="840" y="396"/>
                      <a:pt x="701" y="0"/>
                      <a:pt x="478"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88;p50">
                <a:extLst>
                  <a:ext uri="{FF2B5EF4-FFF2-40B4-BE49-F238E27FC236}">
                    <a16:creationId xmlns:a16="http://schemas.microsoft.com/office/drawing/2014/main" id="{420A3B7B-EE01-4D57-B39C-61275A4F01EF}"/>
                  </a:ext>
                </a:extLst>
              </p:cNvPr>
              <p:cNvSpPr/>
              <p:nvPr/>
            </p:nvSpPr>
            <p:spPr>
              <a:xfrm>
                <a:off x="7645985" y="3525603"/>
                <a:ext cx="134467" cy="155354"/>
              </a:xfrm>
              <a:custGeom>
                <a:avLst/>
                <a:gdLst/>
                <a:ahLst/>
                <a:cxnLst/>
                <a:rect l="l" t="t" r="r" b="b"/>
                <a:pathLst>
                  <a:path w="2749" h="3176" extrusionOk="0">
                    <a:moveTo>
                      <a:pt x="605" y="0"/>
                    </a:moveTo>
                    <a:cubicBezTo>
                      <a:pt x="480" y="0"/>
                      <a:pt x="364" y="28"/>
                      <a:pt x="260" y="88"/>
                    </a:cubicBezTo>
                    <a:cubicBezTo>
                      <a:pt x="260" y="88"/>
                      <a:pt x="1" y="1101"/>
                      <a:pt x="558" y="1582"/>
                    </a:cubicBezTo>
                    <a:cubicBezTo>
                      <a:pt x="1118" y="2068"/>
                      <a:pt x="2391" y="1763"/>
                      <a:pt x="2338" y="3175"/>
                    </a:cubicBezTo>
                    <a:cubicBezTo>
                      <a:pt x="2338" y="3175"/>
                      <a:pt x="2749" y="3017"/>
                      <a:pt x="2496" y="1872"/>
                    </a:cubicBezTo>
                    <a:cubicBezTo>
                      <a:pt x="2278" y="903"/>
                      <a:pt x="1314"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89;p50">
                <a:extLst>
                  <a:ext uri="{FF2B5EF4-FFF2-40B4-BE49-F238E27FC236}">
                    <a16:creationId xmlns:a16="http://schemas.microsoft.com/office/drawing/2014/main" id="{7D87D43C-4AB1-4571-99D4-7348A06D6634}"/>
                  </a:ext>
                </a:extLst>
              </p:cNvPr>
              <p:cNvSpPr/>
              <p:nvPr/>
            </p:nvSpPr>
            <p:spPr>
              <a:xfrm>
                <a:off x="7542532" y="3514597"/>
                <a:ext cx="173844" cy="155452"/>
              </a:xfrm>
              <a:custGeom>
                <a:avLst/>
                <a:gdLst/>
                <a:ahLst/>
                <a:cxnLst/>
                <a:rect l="l" t="t" r="r" b="b"/>
                <a:pathLst>
                  <a:path w="3554" h="3178" extrusionOk="0">
                    <a:moveTo>
                      <a:pt x="2323" y="1"/>
                    </a:moveTo>
                    <a:cubicBezTo>
                      <a:pt x="2323" y="1"/>
                      <a:pt x="0" y="1153"/>
                      <a:pt x="1062" y="3178"/>
                    </a:cubicBezTo>
                    <a:cubicBezTo>
                      <a:pt x="1062" y="3178"/>
                      <a:pt x="1084" y="1748"/>
                      <a:pt x="2492" y="1187"/>
                    </a:cubicBezTo>
                    <a:cubicBezTo>
                      <a:pt x="3554" y="765"/>
                      <a:pt x="2323" y="1"/>
                      <a:pt x="2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90;p50">
                <a:extLst>
                  <a:ext uri="{FF2B5EF4-FFF2-40B4-BE49-F238E27FC236}">
                    <a16:creationId xmlns:a16="http://schemas.microsoft.com/office/drawing/2014/main" id="{3A62E82C-A694-41E3-B021-2938796E0B76}"/>
                  </a:ext>
                </a:extLst>
              </p:cNvPr>
              <p:cNvSpPr/>
              <p:nvPr/>
            </p:nvSpPr>
            <p:spPr>
              <a:xfrm>
                <a:off x="7302575" y="3974000"/>
                <a:ext cx="590015" cy="756422"/>
              </a:xfrm>
              <a:custGeom>
                <a:avLst/>
                <a:gdLst/>
                <a:ahLst/>
                <a:cxnLst/>
                <a:rect l="l" t="t" r="r" b="b"/>
                <a:pathLst>
                  <a:path w="12234" h="15464" extrusionOk="0">
                    <a:moveTo>
                      <a:pt x="4349" y="1"/>
                    </a:moveTo>
                    <a:cubicBezTo>
                      <a:pt x="3701" y="1"/>
                      <a:pt x="2909" y="119"/>
                      <a:pt x="2278" y="757"/>
                    </a:cubicBezTo>
                    <a:cubicBezTo>
                      <a:pt x="1107" y="1935"/>
                      <a:pt x="0" y="3459"/>
                      <a:pt x="0" y="3459"/>
                    </a:cubicBezTo>
                    <a:lnTo>
                      <a:pt x="1563" y="4859"/>
                    </a:lnTo>
                    <a:lnTo>
                      <a:pt x="1563" y="4859"/>
                    </a:lnTo>
                    <a:cubicBezTo>
                      <a:pt x="1563" y="4859"/>
                      <a:pt x="1563" y="4859"/>
                      <a:pt x="1563" y="4859"/>
                    </a:cubicBezTo>
                    <a:cubicBezTo>
                      <a:pt x="1537" y="4859"/>
                      <a:pt x="705" y="6205"/>
                      <a:pt x="1446" y="8733"/>
                    </a:cubicBezTo>
                    <a:cubicBezTo>
                      <a:pt x="1962" y="10495"/>
                      <a:pt x="1623" y="15463"/>
                      <a:pt x="1623" y="15463"/>
                    </a:cubicBezTo>
                    <a:lnTo>
                      <a:pt x="12234" y="15463"/>
                    </a:lnTo>
                    <a:cubicBezTo>
                      <a:pt x="12234" y="15463"/>
                      <a:pt x="10882" y="8454"/>
                      <a:pt x="11120" y="7178"/>
                    </a:cubicBezTo>
                    <a:cubicBezTo>
                      <a:pt x="11356" y="5902"/>
                      <a:pt x="12004" y="2085"/>
                      <a:pt x="11507" y="888"/>
                    </a:cubicBezTo>
                    <a:cubicBezTo>
                      <a:pt x="11507" y="888"/>
                      <a:pt x="10461" y="467"/>
                      <a:pt x="9711" y="384"/>
                    </a:cubicBezTo>
                    <a:cubicBezTo>
                      <a:pt x="9711" y="384"/>
                      <a:pt x="8015" y="4850"/>
                      <a:pt x="6090" y="4850"/>
                    </a:cubicBezTo>
                    <a:cubicBezTo>
                      <a:pt x="5920" y="4850"/>
                      <a:pt x="5748" y="4815"/>
                      <a:pt x="5575" y="4739"/>
                    </a:cubicBezTo>
                    <a:cubicBezTo>
                      <a:pt x="3496" y="3817"/>
                      <a:pt x="5746" y="7"/>
                      <a:pt x="5518" y="7"/>
                    </a:cubicBezTo>
                    <a:cubicBezTo>
                      <a:pt x="5513" y="7"/>
                      <a:pt x="5507" y="8"/>
                      <a:pt x="5500" y="12"/>
                    </a:cubicBezTo>
                    <a:cubicBezTo>
                      <a:pt x="5453" y="34"/>
                      <a:pt x="5379" y="42"/>
                      <a:pt x="5284" y="42"/>
                    </a:cubicBezTo>
                    <a:cubicBezTo>
                      <a:pt x="5065" y="42"/>
                      <a:pt x="4732" y="1"/>
                      <a:pt x="4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91;p50">
                <a:extLst>
                  <a:ext uri="{FF2B5EF4-FFF2-40B4-BE49-F238E27FC236}">
                    <a16:creationId xmlns:a16="http://schemas.microsoft.com/office/drawing/2014/main" id="{03989E74-B93A-4BAE-8D25-5BEB82BA743B}"/>
                  </a:ext>
                </a:extLst>
              </p:cNvPr>
              <p:cNvSpPr/>
              <p:nvPr/>
            </p:nvSpPr>
            <p:spPr>
              <a:xfrm>
                <a:off x="7790722" y="4001780"/>
                <a:ext cx="216547" cy="361678"/>
              </a:xfrm>
              <a:custGeom>
                <a:avLst/>
                <a:gdLst/>
                <a:ahLst/>
                <a:cxnLst/>
                <a:rect l="l" t="t" r="r" b="b"/>
                <a:pathLst>
                  <a:path w="4427" h="7394" extrusionOk="0">
                    <a:moveTo>
                      <a:pt x="358" y="0"/>
                    </a:moveTo>
                    <a:lnTo>
                      <a:pt x="0" y="4751"/>
                    </a:lnTo>
                    <a:lnTo>
                      <a:pt x="881" y="7393"/>
                    </a:lnTo>
                    <a:cubicBezTo>
                      <a:pt x="1543" y="6644"/>
                      <a:pt x="4427" y="4766"/>
                      <a:pt x="4427" y="4766"/>
                    </a:cubicBezTo>
                    <a:cubicBezTo>
                      <a:pt x="3982" y="309"/>
                      <a:pt x="358" y="0"/>
                      <a:pt x="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92;p50">
                <a:extLst>
                  <a:ext uri="{FF2B5EF4-FFF2-40B4-BE49-F238E27FC236}">
                    <a16:creationId xmlns:a16="http://schemas.microsoft.com/office/drawing/2014/main" id="{927617DD-5730-48DD-ABD7-BD79509B5F2E}"/>
                  </a:ext>
                </a:extLst>
              </p:cNvPr>
              <p:cNvSpPr/>
              <p:nvPr/>
            </p:nvSpPr>
            <p:spPr>
              <a:xfrm>
                <a:off x="7632730" y="4294922"/>
                <a:ext cx="170713" cy="90053"/>
              </a:xfrm>
              <a:custGeom>
                <a:avLst/>
                <a:gdLst/>
                <a:ahLst/>
                <a:cxnLst/>
                <a:rect l="l" t="t" r="r" b="b"/>
                <a:pathLst>
                  <a:path w="3490" h="1841" extrusionOk="0">
                    <a:moveTo>
                      <a:pt x="3399" y="0"/>
                    </a:moveTo>
                    <a:cubicBezTo>
                      <a:pt x="3399" y="7"/>
                      <a:pt x="3321" y="831"/>
                      <a:pt x="2609" y="1340"/>
                    </a:cubicBezTo>
                    <a:cubicBezTo>
                      <a:pt x="2232" y="1613"/>
                      <a:pt x="1749" y="1749"/>
                      <a:pt x="1167" y="1749"/>
                    </a:cubicBezTo>
                    <a:cubicBezTo>
                      <a:pt x="819" y="1749"/>
                      <a:pt x="436" y="1701"/>
                      <a:pt x="20" y="1604"/>
                    </a:cubicBezTo>
                    <a:lnTo>
                      <a:pt x="1" y="1690"/>
                    </a:lnTo>
                    <a:cubicBezTo>
                      <a:pt x="426" y="1788"/>
                      <a:pt x="817" y="1840"/>
                      <a:pt x="1172" y="1840"/>
                    </a:cubicBezTo>
                    <a:cubicBezTo>
                      <a:pt x="1770" y="1840"/>
                      <a:pt x="2270" y="1698"/>
                      <a:pt x="2662" y="1415"/>
                    </a:cubicBezTo>
                    <a:cubicBezTo>
                      <a:pt x="3404" y="881"/>
                      <a:pt x="3486" y="41"/>
                      <a:pt x="3490" y="7"/>
                    </a:cubicBezTo>
                    <a:lnTo>
                      <a:pt x="33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93;p50">
                <a:extLst>
                  <a:ext uri="{FF2B5EF4-FFF2-40B4-BE49-F238E27FC236}">
                    <a16:creationId xmlns:a16="http://schemas.microsoft.com/office/drawing/2014/main" id="{87D3BEF0-46FE-4DAD-A210-5C22B5D8236B}"/>
                  </a:ext>
                </a:extLst>
              </p:cNvPr>
              <p:cNvSpPr/>
              <p:nvPr/>
            </p:nvSpPr>
            <p:spPr>
              <a:xfrm>
                <a:off x="7742297" y="3756281"/>
                <a:ext cx="107906" cy="141609"/>
              </a:xfrm>
              <a:custGeom>
                <a:avLst/>
                <a:gdLst/>
                <a:ahLst/>
                <a:cxnLst/>
                <a:rect l="l" t="t" r="r" b="b"/>
                <a:pathLst>
                  <a:path w="2206" h="2895" extrusionOk="0">
                    <a:moveTo>
                      <a:pt x="738" y="0"/>
                    </a:moveTo>
                    <a:cubicBezTo>
                      <a:pt x="667" y="0"/>
                      <a:pt x="698" y="97"/>
                      <a:pt x="780" y="186"/>
                    </a:cubicBezTo>
                    <a:cubicBezTo>
                      <a:pt x="923" y="353"/>
                      <a:pt x="1435" y="1056"/>
                      <a:pt x="1435" y="1056"/>
                    </a:cubicBezTo>
                    <a:cubicBezTo>
                      <a:pt x="1435" y="1056"/>
                      <a:pt x="561" y="44"/>
                      <a:pt x="320" y="9"/>
                    </a:cubicBezTo>
                    <a:cubicBezTo>
                      <a:pt x="317" y="9"/>
                      <a:pt x="314" y="9"/>
                      <a:pt x="312" y="9"/>
                    </a:cubicBezTo>
                    <a:cubicBezTo>
                      <a:pt x="98" y="9"/>
                      <a:pt x="1051" y="1391"/>
                      <a:pt x="1051" y="1391"/>
                    </a:cubicBezTo>
                    <a:cubicBezTo>
                      <a:pt x="1051" y="1391"/>
                      <a:pt x="327" y="364"/>
                      <a:pt x="166" y="364"/>
                    </a:cubicBezTo>
                    <a:cubicBezTo>
                      <a:pt x="158" y="364"/>
                      <a:pt x="152" y="366"/>
                      <a:pt x="147" y="371"/>
                    </a:cubicBezTo>
                    <a:cubicBezTo>
                      <a:pt x="0" y="503"/>
                      <a:pt x="681" y="2422"/>
                      <a:pt x="1397" y="2810"/>
                    </a:cubicBezTo>
                    <a:cubicBezTo>
                      <a:pt x="1506" y="2869"/>
                      <a:pt x="1601" y="2895"/>
                      <a:pt x="1684" y="2895"/>
                    </a:cubicBezTo>
                    <a:cubicBezTo>
                      <a:pt x="2142" y="2895"/>
                      <a:pt x="2205" y="2096"/>
                      <a:pt x="2055" y="1786"/>
                    </a:cubicBezTo>
                    <a:cubicBezTo>
                      <a:pt x="2055" y="1786"/>
                      <a:pt x="1736" y="732"/>
                      <a:pt x="1141" y="243"/>
                    </a:cubicBezTo>
                    <a:cubicBezTo>
                      <a:pt x="921" y="63"/>
                      <a:pt x="796" y="0"/>
                      <a:pt x="738"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94;p50">
                <a:extLst>
                  <a:ext uri="{FF2B5EF4-FFF2-40B4-BE49-F238E27FC236}">
                    <a16:creationId xmlns:a16="http://schemas.microsoft.com/office/drawing/2014/main" id="{E249230B-6674-4CD9-9F6E-C9DE3DB231A0}"/>
                  </a:ext>
                </a:extLst>
              </p:cNvPr>
              <p:cNvSpPr/>
              <p:nvPr/>
            </p:nvSpPr>
            <p:spPr>
              <a:xfrm>
                <a:off x="7782602" y="3843641"/>
                <a:ext cx="109961" cy="144201"/>
              </a:xfrm>
              <a:custGeom>
                <a:avLst/>
                <a:gdLst/>
                <a:ahLst/>
                <a:cxnLst/>
                <a:rect l="l" t="t" r="r" b="b"/>
                <a:pathLst>
                  <a:path w="2248" h="2948" extrusionOk="0">
                    <a:moveTo>
                      <a:pt x="1231" y="0"/>
                    </a:moveTo>
                    <a:lnTo>
                      <a:pt x="1" y="358"/>
                    </a:lnTo>
                    <a:cubicBezTo>
                      <a:pt x="1" y="358"/>
                      <a:pt x="746" y="2338"/>
                      <a:pt x="1070" y="2948"/>
                    </a:cubicBezTo>
                    <a:cubicBezTo>
                      <a:pt x="1070" y="2948"/>
                      <a:pt x="2015" y="2071"/>
                      <a:pt x="2248" y="1916"/>
                    </a:cubicBezTo>
                    <a:cubicBezTo>
                      <a:pt x="2248" y="1916"/>
                      <a:pt x="1495" y="652"/>
                      <a:pt x="1231"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95;p50">
                <a:extLst>
                  <a:ext uri="{FF2B5EF4-FFF2-40B4-BE49-F238E27FC236}">
                    <a16:creationId xmlns:a16="http://schemas.microsoft.com/office/drawing/2014/main" id="{50018D05-6D0E-41B1-BA6A-0A9A8A712667}"/>
                  </a:ext>
                </a:extLst>
              </p:cNvPr>
              <p:cNvSpPr/>
              <p:nvPr/>
            </p:nvSpPr>
            <p:spPr>
              <a:xfrm>
                <a:off x="7777466" y="3805880"/>
                <a:ext cx="35219" cy="19762"/>
              </a:xfrm>
              <a:custGeom>
                <a:avLst/>
                <a:gdLst/>
                <a:ahLst/>
                <a:cxnLst/>
                <a:rect l="l" t="t" r="r" b="b"/>
                <a:pathLst>
                  <a:path w="720" h="404" extrusionOk="0">
                    <a:moveTo>
                      <a:pt x="711" y="1"/>
                    </a:moveTo>
                    <a:cubicBezTo>
                      <a:pt x="395" y="20"/>
                      <a:pt x="16" y="321"/>
                      <a:pt x="0" y="336"/>
                    </a:cubicBezTo>
                    <a:lnTo>
                      <a:pt x="56" y="404"/>
                    </a:lnTo>
                    <a:cubicBezTo>
                      <a:pt x="61" y="400"/>
                      <a:pt x="429" y="106"/>
                      <a:pt x="719" y="87"/>
                    </a:cubicBezTo>
                    <a:lnTo>
                      <a:pt x="711" y="1"/>
                    </a:lnTo>
                    <a:close/>
                  </a:path>
                </a:pathLst>
              </a:custGeom>
              <a:solidFill>
                <a:srgbClr val="43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96;p50">
                <a:extLst>
                  <a:ext uri="{FF2B5EF4-FFF2-40B4-BE49-F238E27FC236}">
                    <a16:creationId xmlns:a16="http://schemas.microsoft.com/office/drawing/2014/main" id="{7FAEAD8F-28CC-499D-BE5C-4CC807132E39}"/>
                  </a:ext>
                </a:extLst>
              </p:cNvPr>
              <p:cNvSpPr/>
              <p:nvPr/>
            </p:nvSpPr>
            <p:spPr>
              <a:xfrm>
                <a:off x="7356561" y="4284063"/>
                <a:ext cx="162104" cy="100178"/>
              </a:xfrm>
              <a:custGeom>
                <a:avLst/>
                <a:gdLst/>
                <a:ahLst/>
                <a:cxnLst/>
                <a:rect l="l" t="t" r="r" b="b"/>
                <a:pathLst>
                  <a:path w="3314" h="2048" extrusionOk="0">
                    <a:moveTo>
                      <a:pt x="147" y="0"/>
                    </a:moveTo>
                    <a:lnTo>
                      <a:pt x="147" y="0"/>
                    </a:lnTo>
                    <a:cubicBezTo>
                      <a:pt x="1" y="726"/>
                      <a:pt x="117" y="1268"/>
                      <a:pt x="490" y="1614"/>
                    </a:cubicBezTo>
                    <a:cubicBezTo>
                      <a:pt x="852" y="1949"/>
                      <a:pt x="1405" y="2047"/>
                      <a:pt x="1924" y="2047"/>
                    </a:cubicBezTo>
                    <a:cubicBezTo>
                      <a:pt x="2624" y="2047"/>
                      <a:pt x="3268" y="1871"/>
                      <a:pt x="3313" y="1856"/>
                    </a:cubicBezTo>
                    <a:lnTo>
                      <a:pt x="3286" y="1772"/>
                    </a:lnTo>
                    <a:cubicBezTo>
                      <a:pt x="3276" y="1775"/>
                      <a:pt x="2624" y="1956"/>
                      <a:pt x="1921" y="1956"/>
                    </a:cubicBezTo>
                    <a:cubicBezTo>
                      <a:pt x="1419" y="1956"/>
                      <a:pt x="890" y="1864"/>
                      <a:pt x="550" y="1547"/>
                    </a:cubicBezTo>
                    <a:cubicBezTo>
                      <a:pt x="200" y="1227"/>
                      <a:pt x="95" y="711"/>
                      <a:pt x="237" y="19"/>
                    </a:cubicBezTo>
                    <a:lnTo>
                      <a:pt x="1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97;p50">
                <a:extLst>
                  <a:ext uri="{FF2B5EF4-FFF2-40B4-BE49-F238E27FC236}">
                    <a16:creationId xmlns:a16="http://schemas.microsoft.com/office/drawing/2014/main" id="{311B2BB1-9638-4E6D-B946-FB41B987D02B}"/>
                  </a:ext>
                </a:extLst>
              </p:cNvPr>
              <p:cNvSpPr/>
              <p:nvPr/>
            </p:nvSpPr>
            <p:spPr>
              <a:xfrm>
                <a:off x="7749096" y="4001780"/>
                <a:ext cx="207889" cy="728638"/>
              </a:xfrm>
              <a:custGeom>
                <a:avLst/>
                <a:gdLst/>
                <a:ahLst/>
                <a:cxnLst/>
                <a:rect l="l" t="t" r="r" b="b"/>
                <a:pathLst>
                  <a:path w="4250" h="14896" extrusionOk="0">
                    <a:moveTo>
                      <a:pt x="1209" y="0"/>
                    </a:moveTo>
                    <a:cubicBezTo>
                      <a:pt x="1209" y="0"/>
                      <a:pt x="0" y="2504"/>
                      <a:pt x="181" y="5078"/>
                    </a:cubicBezTo>
                    <a:cubicBezTo>
                      <a:pt x="358" y="7653"/>
                      <a:pt x="1065" y="14895"/>
                      <a:pt x="1065" y="14895"/>
                    </a:cubicBezTo>
                    <a:lnTo>
                      <a:pt x="4250" y="14895"/>
                    </a:lnTo>
                    <a:cubicBezTo>
                      <a:pt x="4250" y="14895"/>
                      <a:pt x="3843" y="9652"/>
                      <a:pt x="3400" y="7713"/>
                    </a:cubicBezTo>
                    <a:cubicBezTo>
                      <a:pt x="2955" y="5771"/>
                      <a:pt x="3309" y="1322"/>
                      <a:pt x="3065" y="704"/>
                    </a:cubicBezTo>
                    <a:cubicBezTo>
                      <a:pt x="2820" y="87"/>
                      <a:pt x="1209" y="0"/>
                      <a:pt x="1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98;p50">
                <a:extLst>
                  <a:ext uri="{FF2B5EF4-FFF2-40B4-BE49-F238E27FC236}">
                    <a16:creationId xmlns:a16="http://schemas.microsoft.com/office/drawing/2014/main" id="{B828891F-1278-46DB-B90D-101D4AE5942F}"/>
                  </a:ext>
                </a:extLst>
              </p:cNvPr>
              <p:cNvSpPr/>
              <p:nvPr/>
            </p:nvSpPr>
            <p:spPr>
              <a:xfrm>
                <a:off x="7760982" y="3827060"/>
                <a:ext cx="406826" cy="592703"/>
              </a:xfrm>
              <a:custGeom>
                <a:avLst/>
                <a:gdLst/>
                <a:ahLst/>
                <a:cxnLst/>
                <a:rect l="l" t="t" r="r" b="b"/>
                <a:pathLst>
                  <a:path w="8317" h="12117" extrusionOk="0">
                    <a:moveTo>
                      <a:pt x="1550" y="0"/>
                    </a:moveTo>
                    <a:lnTo>
                      <a:pt x="443" y="697"/>
                    </a:lnTo>
                    <a:cubicBezTo>
                      <a:pt x="3141" y="6017"/>
                      <a:pt x="0" y="12117"/>
                      <a:pt x="3373" y="12117"/>
                    </a:cubicBezTo>
                    <a:cubicBezTo>
                      <a:pt x="3575" y="12117"/>
                      <a:pt x="3800" y="12095"/>
                      <a:pt x="4052" y="12050"/>
                    </a:cubicBezTo>
                    <a:cubicBezTo>
                      <a:pt x="8317" y="11282"/>
                      <a:pt x="1550" y="0"/>
                      <a:pt x="1550" y="0"/>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99;p50">
                <a:extLst>
                  <a:ext uri="{FF2B5EF4-FFF2-40B4-BE49-F238E27FC236}">
                    <a16:creationId xmlns:a16="http://schemas.microsoft.com/office/drawing/2014/main" id="{7DD8288F-DC83-4E7F-8999-0E143F9F155D}"/>
                  </a:ext>
                </a:extLst>
              </p:cNvPr>
              <p:cNvSpPr/>
              <p:nvPr/>
            </p:nvSpPr>
            <p:spPr>
              <a:xfrm>
                <a:off x="7280695" y="3972774"/>
                <a:ext cx="227259" cy="757644"/>
              </a:xfrm>
              <a:custGeom>
                <a:avLst/>
                <a:gdLst/>
                <a:ahLst/>
                <a:cxnLst/>
                <a:rect l="l" t="t" r="r" b="b"/>
                <a:pathLst>
                  <a:path w="4646" h="15489" extrusionOk="0">
                    <a:moveTo>
                      <a:pt x="4126" y="1"/>
                    </a:moveTo>
                    <a:cubicBezTo>
                      <a:pt x="3726" y="1"/>
                      <a:pt x="3164" y="68"/>
                      <a:pt x="2696" y="379"/>
                    </a:cubicBezTo>
                    <a:cubicBezTo>
                      <a:pt x="1872" y="928"/>
                      <a:pt x="1" y="3515"/>
                      <a:pt x="1" y="3515"/>
                    </a:cubicBezTo>
                    <a:lnTo>
                      <a:pt x="1717" y="5107"/>
                    </a:lnTo>
                    <a:cubicBezTo>
                      <a:pt x="1717" y="5107"/>
                      <a:pt x="1198" y="6232"/>
                      <a:pt x="1435" y="7259"/>
                    </a:cubicBezTo>
                    <a:cubicBezTo>
                      <a:pt x="1672" y="8287"/>
                      <a:pt x="2323" y="12932"/>
                      <a:pt x="2022" y="13557"/>
                    </a:cubicBezTo>
                    <a:cubicBezTo>
                      <a:pt x="1721" y="14182"/>
                      <a:pt x="1898" y="15488"/>
                      <a:pt x="1898" y="15488"/>
                    </a:cubicBezTo>
                    <a:lnTo>
                      <a:pt x="4213" y="15476"/>
                    </a:lnTo>
                    <a:cubicBezTo>
                      <a:pt x="4213" y="15476"/>
                      <a:pt x="3426" y="10132"/>
                      <a:pt x="3532" y="9138"/>
                    </a:cubicBezTo>
                    <a:cubicBezTo>
                      <a:pt x="3637" y="8140"/>
                      <a:pt x="4646" y="40"/>
                      <a:pt x="4646" y="40"/>
                    </a:cubicBezTo>
                    <a:cubicBezTo>
                      <a:pt x="4646" y="40"/>
                      <a:pt x="4434" y="1"/>
                      <a:pt x="41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00;p50">
                <a:extLst>
                  <a:ext uri="{FF2B5EF4-FFF2-40B4-BE49-F238E27FC236}">
                    <a16:creationId xmlns:a16="http://schemas.microsoft.com/office/drawing/2014/main" id="{4FEC85BC-9FFB-4F43-B354-732A635652BD}"/>
                  </a:ext>
                </a:extLst>
              </p:cNvPr>
              <p:cNvSpPr/>
              <p:nvPr/>
            </p:nvSpPr>
            <p:spPr>
              <a:xfrm>
                <a:off x="7057403" y="4143191"/>
                <a:ext cx="388532" cy="369308"/>
              </a:xfrm>
              <a:custGeom>
                <a:avLst/>
                <a:gdLst/>
                <a:ahLst/>
                <a:cxnLst/>
                <a:rect l="l" t="t" r="r" b="b"/>
                <a:pathLst>
                  <a:path w="7943" h="7550" extrusionOk="0">
                    <a:moveTo>
                      <a:pt x="4840" y="0"/>
                    </a:moveTo>
                    <a:cubicBezTo>
                      <a:pt x="4840" y="0"/>
                      <a:pt x="0" y="4393"/>
                      <a:pt x="1468" y="6892"/>
                    </a:cubicBezTo>
                    <a:cubicBezTo>
                      <a:pt x="1743" y="7361"/>
                      <a:pt x="2159" y="7550"/>
                      <a:pt x="2651" y="7550"/>
                    </a:cubicBezTo>
                    <a:cubicBezTo>
                      <a:pt x="4665" y="7550"/>
                      <a:pt x="7942" y="4378"/>
                      <a:pt x="7942" y="4378"/>
                    </a:cubicBezTo>
                    <a:lnTo>
                      <a:pt x="7024" y="3482"/>
                    </a:lnTo>
                    <a:cubicBezTo>
                      <a:pt x="7024" y="3482"/>
                      <a:pt x="5138" y="4923"/>
                      <a:pt x="4359" y="5078"/>
                    </a:cubicBezTo>
                    <a:cubicBezTo>
                      <a:pt x="4341" y="5082"/>
                      <a:pt x="4325" y="5083"/>
                      <a:pt x="4311" y="5083"/>
                    </a:cubicBezTo>
                    <a:cubicBezTo>
                      <a:pt x="3756" y="5083"/>
                      <a:pt x="7269" y="2036"/>
                      <a:pt x="7269" y="2036"/>
                    </a:cubicBezTo>
                    <a:lnTo>
                      <a:pt x="4840" y="0"/>
                    </a:ln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01;p50">
                <a:extLst>
                  <a:ext uri="{FF2B5EF4-FFF2-40B4-BE49-F238E27FC236}">
                    <a16:creationId xmlns:a16="http://schemas.microsoft.com/office/drawing/2014/main" id="{82EF9F8C-8D81-4447-B0E5-E1F9C8BE2A00}"/>
                  </a:ext>
                </a:extLst>
              </p:cNvPr>
              <p:cNvSpPr/>
              <p:nvPr/>
            </p:nvSpPr>
            <p:spPr>
              <a:xfrm>
                <a:off x="7366295" y="4265672"/>
                <a:ext cx="161713" cy="107173"/>
              </a:xfrm>
              <a:custGeom>
                <a:avLst/>
                <a:gdLst/>
                <a:ahLst/>
                <a:cxnLst/>
                <a:rect l="l" t="t" r="r" b="b"/>
                <a:pathLst>
                  <a:path w="3306" h="2191" extrusionOk="0">
                    <a:moveTo>
                      <a:pt x="2591" y="1"/>
                    </a:moveTo>
                    <a:cubicBezTo>
                      <a:pt x="2513" y="1"/>
                      <a:pt x="2400" y="13"/>
                      <a:pt x="2241" y="44"/>
                    </a:cubicBezTo>
                    <a:cubicBezTo>
                      <a:pt x="1488" y="195"/>
                      <a:pt x="709" y="978"/>
                      <a:pt x="709" y="978"/>
                    </a:cubicBezTo>
                    <a:cubicBezTo>
                      <a:pt x="383" y="1214"/>
                      <a:pt x="1" y="2190"/>
                      <a:pt x="802" y="2190"/>
                    </a:cubicBezTo>
                    <a:cubicBezTo>
                      <a:pt x="805" y="2190"/>
                      <a:pt x="808" y="2190"/>
                      <a:pt x="811" y="2190"/>
                    </a:cubicBezTo>
                    <a:cubicBezTo>
                      <a:pt x="1624" y="2183"/>
                      <a:pt x="3129" y="809"/>
                      <a:pt x="3057" y="624"/>
                    </a:cubicBezTo>
                    <a:cubicBezTo>
                      <a:pt x="3052" y="610"/>
                      <a:pt x="3034" y="603"/>
                      <a:pt x="3006" y="603"/>
                    </a:cubicBezTo>
                    <a:cubicBezTo>
                      <a:pt x="2766" y="603"/>
                      <a:pt x="1786" y="1102"/>
                      <a:pt x="1786" y="1102"/>
                    </a:cubicBezTo>
                    <a:cubicBezTo>
                      <a:pt x="1786" y="1102"/>
                      <a:pt x="3306" y="308"/>
                      <a:pt x="3076" y="225"/>
                    </a:cubicBezTo>
                    <a:cubicBezTo>
                      <a:pt x="3058" y="218"/>
                      <a:pt x="3032" y="215"/>
                      <a:pt x="3001" y="215"/>
                    </a:cubicBezTo>
                    <a:cubicBezTo>
                      <a:pt x="2651" y="215"/>
                      <a:pt x="1601" y="624"/>
                      <a:pt x="1601" y="624"/>
                    </a:cubicBezTo>
                    <a:cubicBezTo>
                      <a:pt x="1601" y="624"/>
                      <a:pt x="2384" y="244"/>
                      <a:pt x="2587" y="165"/>
                    </a:cubicBezTo>
                    <a:cubicBezTo>
                      <a:pt x="2741" y="109"/>
                      <a:pt x="2821" y="1"/>
                      <a:pt x="2591" y="1"/>
                    </a:cubicBez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02;p50">
                <a:extLst>
                  <a:ext uri="{FF2B5EF4-FFF2-40B4-BE49-F238E27FC236}">
                    <a16:creationId xmlns:a16="http://schemas.microsoft.com/office/drawing/2014/main" id="{3BDA311A-A2CA-42BC-99FE-DA2C6A504B2A}"/>
                  </a:ext>
                </a:extLst>
              </p:cNvPr>
              <p:cNvSpPr/>
              <p:nvPr/>
            </p:nvSpPr>
            <p:spPr>
              <a:xfrm>
                <a:off x="7436633" y="4304460"/>
                <a:ext cx="19077" cy="40208"/>
              </a:xfrm>
              <a:custGeom>
                <a:avLst/>
                <a:gdLst/>
                <a:ahLst/>
                <a:cxnLst/>
                <a:rect l="l" t="t" r="r" b="b"/>
                <a:pathLst>
                  <a:path w="390" h="822" extrusionOk="0">
                    <a:moveTo>
                      <a:pt x="68" y="0"/>
                    </a:moveTo>
                    <a:lnTo>
                      <a:pt x="1" y="61"/>
                    </a:lnTo>
                    <a:cubicBezTo>
                      <a:pt x="219" y="302"/>
                      <a:pt x="299" y="817"/>
                      <a:pt x="299" y="822"/>
                    </a:cubicBezTo>
                    <a:lnTo>
                      <a:pt x="389" y="810"/>
                    </a:lnTo>
                    <a:cubicBezTo>
                      <a:pt x="385" y="787"/>
                      <a:pt x="302" y="264"/>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03;p50">
                <a:extLst>
                  <a:ext uri="{FF2B5EF4-FFF2-40B4-BE49-F238E27FC236}">
                    <a16:creationId xmlns:a16="http://schemas.microsoft.com/office/drawing/2014/main" id="{759DF46C-74CB-4963-A23F-CDAC312364F9}"/>
                  </a:ext>
                </a:extLst>
              </p:cNvPr>
              <p:cNvSpPr/>
              <p:nvPr/>
            </p:nvSpPr>
            <p:spPr>
              <a:xfrm>
                <a:off x="7313125" y="4313461"/>
                <a:ext cx="132804" cy="130994"/>
              </a:xfrm>
              <a:custGeom>
                <a:avLst/>
                <a:gdLst/>
                <a:ahLst/>
                <a:cxnLst/>
                <a:rect l="l" t="t" r="r" b="b"/>
                <a:pathLst>
                  <a:path w="2715" h="2678" extrusionOk="0">
                    <a:moveTo>
                      <a:pt x="1796" y="1"/>
                    </a:moveTo>
                    <a:cubicBezTo>
                      <a:pt x="1257" y="452"/>
                      <a:pt x="1" y="1213"/>
                      <a:pt x="1" y="1213"/>
                    </a:cubicBezTo>
                    <a:cubicBezTo>
                      <a:pt x="136" y="1461"/>
                      <a:pt x="554" y="2677"/>
                      <a:pt x="554" y="2677"/>
                    </a:cubicBezTo>
                    <a:cubicBezTo>
                      <a:pt x="1130" y="2290"/>
                      <a:pt x="2714" y="897"/>
                      <a:pt x="2714" y="897"/>
                    </a:cubicBezTo>
                    <a:lnTo>
                      <a:pt x="1796" y="1"/>
                    </a:lnTo>
                    <a:close/>
                  </a:path>
                </a:pathLst>
              </a:custGeom>
              <a:solidFill>
                <a:srgbClr val="E99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04;p50">
                <a:extLst>
                  <a:ext uri="{FF2B5EF4-FFF2-40B4-BE49-F238E27FC236}">
                    <a16:creationId xmlns:a16="http://schemas.microsoft.com/office/drawing/2014/main" id="{0AA4F585-6D4A-4E34-9AF9-AB89FA6F15C3}"/>
                  </a:ext>
                </a:extLst>
              </p:cNvPr>
              <p:cNvSpPr/>
              <p:nvPr/>
            </p:nvSpPr>
            <p:spPr>
              <a:xfrm>
                <a:off x="7337778" y="4181148"/>
                <a:ext cx="172768" cy="146745"/>
              </a:xfrm>
              <a:custGeom>
                <a:avLst/>
                <a:gdLst/>
                <a:ahLst/>
                <a:cxnLst/>
                <a:rect l="l" t="t" r="r" b="b"/>
                <a:pathLst>
                  <a:path w="3532" h="3000" extrusionOk="0">
                    <a:moveTo>
                      <a:pt x="731" y="0"/>
                    </a:moveTo>
                    <a:lnTo>
                      <a:pt x="731" y="0"/>
                    </a:lnTo>
                    <a:cubicBezTo>
                      <a:pt x="1" y="1147"/>
                      <a:pt x="268" y="2999"/>
                      <a:pt x="268" y="2999"/>
                    </a:cubicBezTo>
                    <a:cubicBezTo>
                      <a:pt x="3531" y="1204"/>
                      <a:pt x="731" y="0"/>
                      <a:pt x="7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05;p50">
                <a:extLst>
                  <a:ext uri="{FF2B5EF4-FFF2-40B4-BE49-F238E27FC236}">
                    <a16:creationId xmlns:a16="http://schemas.microsoft.com/office/drawing/2014/main" id="{4DC8442C-6841-418C-B5EA-41B2B9C8B7C7}"/>
                  </a:ext>
                </a:extLst>
              </p:cNvPr>
              <p:cNvSpPr/>
              <p:nvPr/>
            </p:nvSpPr>
            <p:spPr>
              <a:xfrm>
                <a:off x="7370159" y="4080385"/>
                <a:ext cx="77384" cy="128940"/>
              </a:xfrm>
              <a:custGeom>
                <a:avLst/>
                <a:gdLst/>
                <a:ahLst/>
                <a:cxnLst/>
                <a:rect l="l" t="t" r="r" b="b"/>
                <a:pathLst>
                  <a:path w="1582" h="2636" extrusionOk="0">
                    <a:moveTo>
                      <a:pt x="871" y="0"/>
                    </a:moveTo>
                    <a:lnTo>
                      <a:pt x="781" y="5"/>
                    </a:lnTo>
                    <a:cubicBezTo>
                      <a:pt x="795" y="313"/>
                      <a:pt x="453" y="1299"/>
                      <a:pt x="227" y="1951"/>
                    </a:cubicBezTo>
                    <a:cubicBezTo>
                      <a:pt x="1" y="2606"/>
                      <a:pt x="1" y="2606"/>
                      <a:pt x="54" y="2628"/>
                    </a:cubicBezTo>
                    <a:cubicBezTo>
                      <a:pt x="62" y="2632"/>
                      <a:pt x="69" y="2636"/>
                      <a:pt x="72" y="2636"/>
                    </a:cubicBezTo>
                    <a:cubicBezTo>
                      <a:pt x="103" y="2636"/>
                      <a:pt x="126" y="2602"/>
                      <a:pt x="136" y="2580"/>
                    </a:cubicBezTo>
                    <a:cubicBezTo>
                      <a:pt x="348" y="2241"/>
                      <a:pt x="1571" y="682"/>
                      <a:pt x="1582" y="663"/>
                    </a:cubicBezTo>
                    <a:lnTo>
                      <a:pt x="1514" y="610"/>
                    </a:lnTo>
                    <a:cubicBezTo>
                      <a:pt x="1469" y="667"/>
                      <a:pt x="551" y="1830"/>
                      <a:pt x="182" y="2354"/>
                    </a:cubicBezTo>
                    <a:cubicBezTo>
                      <a:pt x="220" y="2248"/>
                      <a:pt x="265" y="2116"/>
                      <a:pt x="310" y="1981"/>
                    </a:cubicBezTo>
                    <a:cubicBezTo>
                      <a:pt x="539" y="1322"/>
                      <a:pt x="885" y="325"/>
                      <a:pt x="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06;p50">
                <a:extLst>
                  <a:ext uri="{FF2B5EF4-FFF2-40B4-BE49-F238E27FC236}">
                    <a16:creationId xmlns:a16="http://schemas.microsoft.com/office/drawing/2014/main" id="{6879324F-0915-48F9-92F9-E483326E8AB0}"/>
                  </a:ext>
                </a:extLst>
              </p:cNvPr>
              <p:cNvSpPr/>
              <p:nvPr/>
            </p:nvSpPr>
            <p:spPr>
              <a:xfrm>
                <a:off x="7507901" y="4682272"/>
                <a:ext cx="269032" cy="28566"/>
              </a:xfrm>
              <a:custGeom>
                <a:avLst/>
                <a:gdLst/>
                <a:ahLst/>
                <a:cxnLst/>
                <a:rect l="l" t="t" r="r" b="b"/>
                <a:pathLst>
                  <a:path w="5500" h="584" extrusionOk="0">
                    <a:moveTo>
                      <a:pt x="3719" y="1"/>
                    </a:moveTo>
                    <a:cubicBezTo>
                      <a:pt x="2147" y="1"/>
                      <a:pt x="33" y="4"/>
                      <a:pt x="1" y="4"/>
                    </a:cubicBezTo>
                    <a:lnTo>
                      <a:pt x="1" y="94"/>
                    </a:lnTo>
                    <a:cubicBezTo>
                      <a:pt x="33" y="94"/>
                      <a:pt x="2147" y="89"/>
                      <a:pt x="3718" y="89"/>
                    </a:cubicBezTo>
                    <a:cubicBezTo>
                      <a:pt x="4503" y="89"/>
                      <a:pt x="5152" y="90"/>
                      <a:pt x="5338" y="94"/>
                    </a:cubicBezTo>
                    <a:cubicBezTo>
                      <a:pt x="5364" y="94"/>
                      <a:pt x="5383" y="99"/>
                      <a:pt x="5391" y="99"/>
                    </a:cubicBezTo>
                    <a:cubicBezTo>
                      <a:pt x="5271" y="218"/>
                      <a:pt x="4420" y="495"/>
                      <a:pt x="3050" y="495"/>
                    </a:cubicBezTo>
                    <a:cubicBezTo>
                      <a:pt x="2523" y="495"/>
                      <a:pt x="1919" y="454"/>
                      <a:pt x="1250" y="347"/>
                    </a:cubicBezTo>
                    <a:lnTo>
                      <a:pt x="1239" y="433"/>
                    </a:lnTo>
                    <a:cubicBezTo>
                      <a:pt x="1913" y="542"/>
                      <a:pt x="2523" y="584"/>
                      <a:pt x="3057" y="584"/>
                    </a:cubicBezTo>
                    <a:cubicBezTo>
                      <a:pt x="4483" y="584"/>
                      <a:pt x="5369" y="287"/>
                      <a:pt x="5477" y="139"/>
                    </a:cubicBezTo>
                    <a:cubicBezTo>
                      <a:pt x="5500" y="102"/>
                      <a:pt x="5492" y="72"/>
                      <a:pt x="5489" y="61"/>
                    </a:cubicBezTo>
                    <a:cubicBezTo>
                      <a:pt x="5470" y="23"/>
                      <a:pt x="5425" y="8"/>
                      <a:pt x="5341" y="4"/>
                    </a:cubicBezTo>
                    <a:cubicBezTo>
                      <a:pt x="5155" y="1"/>
                      <a:pt x="4505" y="1"/>
                      <a:pt x="3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07;p50">
                <a:extLst>
                  <a:ext uri="{FF2B5EF4-FFF2-40B4-BE49-F238E27FC236}">
                    <a16:creationId xmlns:a16="http://schemas.microsoft.com/office/drawing/2014/main" id="{2E5E2479-12FC-411B-B648-04FEB615706D}"/>
                  </a:ext>
                </a:extLst>
              </p:cNvPr>
              <p:cNvSpPr/>
              <p:nvPr/>
            </p:nvSpPr>
            <p:spPr>
              <a:xfrm>
                <a:off x="7812440" y="4673223"/>
                <a:ext cx="141071" cy="25631"/>
              </a:xfrm>
              <a:custGeom>
                <a:avLst/>
                <a:gdLst/>
                <a:ahLst/>
                <a:cxnLst/>
                <a:rect l="l" t="t" r="r" b="b"/>
                <a:pathLst>
                  <a:path w="2884" h="524" extrusionOk="0">
                    <a:moveTo>
                      <a:pt x="2842" y="1"/>
                    </a:moveTo>
                    <a:cubicBezTo>
                      <a:pt x="2093" y="378"/>
                      <a:pt x="19" y="434"/>
                      <a:pt x="1" y="434"/>
                    </a:cubicBezTo>
                    <a:lnTo>
                      <a:pt x="1" y="524"/>
                    </a:lnTo>
                    <a:cubicBezTo>
                      <a:pt x="87" y="520"/>
                      <a:pt x="2116" y="468"/>
                      <a:pt x="2883" y="80"/>
                    </a:cubicBezTo>
                    <a:lnTo>
                      <a:pt x="28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08;p50">
                <a:extLst>
                  <a:ext uri="{FF2B5EF4-FFF2-40B4-BE49-F238E27FC236}">
                    <a16:creationId xmlns:a16="http://schemas.microsoft.com/office/drawing/2014/main" id="{14C52283-C024-48EF-937B-1E9C9B1BEE2C}"/>
                  </a:ext>
                </a:extLst>
              </p:cNvPr>
              <p:cNvSpPr/>
              <p:nvPr/>
            </p:nvSpPr>
            <p:spPr>
              <a:xfrm>
                <a:off x="7486183" y="3749188"/>
                <a:ext cx="102232" cy="209014"/>
              </a:xfrm>
              <a:custGeom>
                <a:avLst/>
                <a:gdLst/>
                <a:ahLst/>
                <a:cxnLst/>
                <a:rect l="l" t="t" r="r" b="b"/>
                <a:pathLst>
                  <a:path w="2090" h="4273" extrusionOk="0">
                    <a:moveTo>
                      <a:pt x="2022" y="1"/>
                    </a:moveTo>
                    <a:cubicBezTo>
                      <a:pt x="1197" y="1058"/>
                      <a:pt x="1303" y="1521"/>
                      <a:pt x="1449" y="2161"/>
                    </a:cubicBezTo>
                    <a:cubicBezTo>
                      <a:pt x="1506" y="2409"/>
                      <a:pt x="1570" y="2688"/>
                      <a:pt x="1585" y="3041"/>
                    </a:cubicBezTo>
                    <a:cubicBezTo>
                      <a:pt x="1600" y="3339"/>
                      <a:pt x="1510" y="3580"/>
                      <a:pt x="1329" y="3764"/>
                    </a:cubicBezTo>
                    <a:cubicBezTo>
                      <a:pt x="937" y="4160"/>
                      <a:pt x="211" y="4183"/>
                      <a:pt x="40" y="4183"/>
                    </a:cubicBezTo>
                    <a:cubicBezTo>
                      <a:pt x="18" y="4183"/>
                      <a:pt x="5" y="4182"/>
                      <a:pt x="4" y="4182"/>
                    </a:cubicBezTo>
                    <a:lnTo>
                      <a:pt x="0" y="4273"/>
                    </a:lnTo>
                    <a:lnTo>
                      <a:pt x="54" y="4273"/>
                    </a:lnTo>
                    <a:cubicBezTo>
                      <a:pt x="257" y="4273"/>
                      <a:pt x="980" y="4242"/>
                      <a:pt x="1390" y="3828"/>
                    </a:cubicBezTo>
                    <a:cubicBezTo>
                      <a:pt x="1593" y="3625"/>
                      <a:pt x="1691" y="3358"/>
                      <a:pt x="1675" y="3038"/>
                    </a:cubicBezTo>
                    <a:cubicBezTo>
                      <a:pt x="1661" y="2676"/>
                      <a:pt x="1593" y="2395"/>
                      <a:pt x="1536" y="2142"/>
                    </a:cubicBezTo>
                    <a:cubicBezTo>
                      <a:pt x="1397" y="1525"/>
                      <a:pt x="1296" y="1077"/>
                      <a:pt x="2090" y="57"/>
                    </a:cubicBezTo>
                    <a:lnTo>
                      <a:pt x="20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09;p50">
                <a:extLst>
                  <a:ext uri="{FF2B5EF4-FFF2-40B4-BE49-F238E27FC236}">
                    <a16:creationId xmlns:a16="http://schemas.microsoft.com/office/drawing/2014/main" id="{34448F7E-CC81-48EA-9199-94B6E12DEB78}"/>
                  </a:ext>
                </a:extLst>
              </p:cNvPr>
              <p:cNvSpPr/>
              <p:nvPr/>
            </p:nvSpPr>
            <p:spPr>
              <a:xfrm>
                <a:off x="7566109" y="3786559"/>
                <a:ext cx="53611" cy="162398"/>
              </a:xfrm>
              <a:custGeom>
                <a:avLst/>
                <a:gdLst/>
                <a:ahLst/>
                <a:cxnLst/>
                <a:rect l="l" t="t" r="r" b="b"/>
                <a:pathLst>
                  <a:path w="1096" h="3320" extrusionOk="0">
                    <a:moveTo>
                      <a:pt x="1020" y="0"/>
                    </a:moveTo>
                    <a:cubicBezTo>
                      <a:pt x="1001" y="31"/>
                      <a:pt x="561" y="768"/>
                      <a:pt x="911" y="1829"/>
                    </a:cubicBezTo>
                    <a:cubicBezTo>
                      <a:pt x="1001" y="2093"/>
                      <a:pt x="986" y="2338"/>
                      <a:pt x="877" y="2560"/>
                    </a:cubicBezTo>
                    <a:cubicBezTo>
                      <a:pt x="633" y="3031"/>
                      <a:pt x="8" y="3234"/>
                      <a:pt x="0" y="3234"/>
                    </a:cubicBezTo>
                    <a:lnTo>
                      <a:pt x="27" y="3320"/>
                    </a:lnTo>
                    <a:cubicBezTo>
                      <a:pt x="57" y="3313"/>
                      <a:pt x="696" y="3106"/>
                      <a:pt x="956" y="2602"/>
                    </a:cubicBezTo>
                    <a:cubicBezTo>
                      <a:pt x="1076" y="2361"/>
                      <a:pt x="1092" y="2090"/>
                      <a:pt x="998" y="1803"/>
                    </a:cubicBezTo>
                    <a:cubicBezTo>
                      <a:pt x="659" y="783"/>
                      <a:pt x="1092" y="53"/>
                      <a:pt x="1095" y="45"/>
                    </a:cubicBezTo>
                    <a:lnTo>
                      <a:pt x="10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10;p50">
                <a:extLst>
                  <a:ext uri="{FF2B5EF4-FFF2-40B4-BE49-F238E27FC236}">
                    <a16:creationId xmlns:a16="http://schemas.microsoft.com/office/drawing/2014/main" id="{E5154229-F964-49CE-B2B7-2D10EAB95250}"/>
                  </a:ext>
                </a:extLst>
              </p:cNvPr>
              <p:cNvSpPr/>
              <p:nvPr/>
            </p:nvSpPr>
            <p:spPr>
              <a:xfrm>
                <a:off x="7689617" y="3551869"/>
                <a:ext cx="73862" cy="87460"/>
              </a:xfrm>
              <a:custGeom>
                <a:avLst/>
                <a:gdLst/>
                <a:ahLst/>
                <a:cxnLst/>
                <a:rect l="l" t="t" r="r" b="b"/>
                <a:pathLst>
                  <a:path w="1510" h="1788" extrusionOk="0">
                    <a:moveTo>
                      <a:pt x="73" y="1"/>
                    </a:moveTo>
                    <a:cubicBezTo>
                      <a:pt x="31" y="1"/>
                      <a:pt x="5" y="3"/>
                      <a:pt x="0" y="3"/>
                    </a:cubicBezTo>
                    <a:lnTo>
                      <a:pt x="12" y="93"/>
                    </a:lnTo>
                    <a:cubicBezTo>
                      <a:pt x="13" y="93"/>
                      <a:pt x="35" y="91"/>
                      <a:pt x="73" y="91"/>
                    </a:cubicBezTo>
                    <a:cubicBezTo>
                      <a:pt x="207" y="91"/>
                      <a:pt x="541" y="119"/>
                      <a:pt x="841" y="368"/>
                    </a:cubicBezTo>
                    <a:cubicBezTo>
                      <a:pt x="1183" y="651"/>
                      <a:pt x="1378" y="1129"/>
                      <a:pt x="1423" y="1787"/>
                    </a:cubicBezTo>
                    <a:lnTo>
                      <a:pt x="1510" y="1780"/>
                    </a:lnTo>
                    <a:cubicBezTo>
                      <a:pt x="1465" y="1094"/>
                      <a:pt x="1258" y="597"/>
                      <a:pt x="897" y="297"/>
                    </a:cubicBezTo>
                    <a:cubicBezTo>
                      <a:pt x="575" y="30"/>
                      <a:pt x="222" y="1"/>
                      <a:pt x="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1;p50">
                <a:extLst>
                  <a:ext uri="{FF2B5EF4-FFF2-40B4-BE49-F238E27FC236}">
                    <a16:creationId xmlns:a16="http://schemas.microsoft.com/office/drawing/2014/main" id="{D23A8246-944E-4335-894E-089C838CA96D}"/>
                  </a:ext>
                </a:extLst>
              </p:cNvPr>
              <p:cNvSpPr/>
              <p:nvPr/>
            </p:nvSpPr>
            <p:spPr>
              <a:xfrm>
                <a:off x="7580832" y="3549815"/>
                <a:ext cx="83400" cy="89661"/>
              </a:xfrm>
              <a:custGeom>
                <a:avLst/>
                <a:gdLst/>
                <a:ahLst/>
                <a:cxnLst/>
                <a:rect l="l" t="t" r="r" b="b"/>
                <a:pathLst>
                  <a:path w="1705" h="1833" extrusionOk="0">
                    <a:moveTo>
                      <a:pt x="1404" y="1"/>
                    </a:moveTo>
                    <a:cubicBezTo>
                      <a:pt x="1249" y="1"/>
                      <a:pt x="1050" y="33"/>
                      <a:pt x="847" y="154"/>
                    </a:cubicBezTo>
                    <a:cubicBezTo>
                      <a:pt x="414" y="414"/>
                      <a:pt x="129" y="975"/>
                      <a:pt x="0" y="1818"/>
                    </a:cubicBezTo>
                    <a:lnTo>
                      <a:pt x="91" y="1833"/>
                    </a:lnTo>
                    <a:cubicBezTo>
                      <a:pt x="214" y="1016"/>
                      <a:pt x="482" y="478"/>
                      <a:pt x="892" y="233"/>
                    </a:cubicBezTo>
                    <a:cubicBezTo>
                      <a:pt x="1077" y="121"/>
                      <a:pt x="1262" y="91"/>
                      <a:pt x="1405" y="91"/>
                    </a:cubicBezTo>
                    <a:cubicBezTo>
                      <a:pt x="1565" y="91"/>
                      <a:pt x="1673" y="128"/>
                      <a:pt x="1675" y="128"/>
                    </a:cubicBezTo>
                    <a:lnTo>
                      <a:pt x="1705" y="45"/>
                    </a:lnTo>
                    <a:cubicBezTo>
                      <a:pt x="1695" y="41"/>
                      <a:pt x="1577"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12;p50">
                <a:extLst>
                  <a:ext uri="{FF2B5EF4-FFF2-40B4-BE49-F238E27FC236}">
                    <a16:creationId xmlns:a16="http://schemas.microsoft.com/office/drawing/2014/main" id="{5D827BE2-A634-4CF7-8429-209796A9A92E}"/>
                  </a:ext>
                </a:extLst>
              </p:cNvPr>
              <p:cNvSpPr/>
              <p:nvPr/>
            </p:nvSpPr>
            <p:spPr>
              <a:xfrm>
                <a:off x="7693481" y="3531521"/>
                <a:ext cx="126739" cy="225987"/>
              </a:xfrm>
              <a:custGeom>
                <a:avLst/>
                <a:gdLst/>
                <a:ahLst/>
                <a:cxnLst/>
                <a:rect l="l" t="t" r="r" b="b"/>
                <a:pathLst>
                  <a:path w="2591" h="4620" extrusionOk="0">
                    <a:moveTo>
                      <a:pt x="259" y="1"/>
                    </a:moveTo>
                    <a:cubicBezTo>
                      <a:pt x="108" y="1"/>
                      <a:pt x="10" y="12"/>
                      <a:pt x="1" y="12"/>
                    </a:cubicBezTo>
                    <a:lnTo>
                      <a:pt x="12" y="103"/>
                    </a:lnTo>
                    <a:cubicBezTo>
                      <a:pt x="16" y="102"/>
                      <a:pt x="107" y="91"/>
                      <a:pt x="248" y="91"/>
                    </a:cubicBezTo>
                    <a:cubicBezTo>
                      <a:pt x="736" y="91"/>
                      <a:pt x="1832" y="221"/>
                      <a:pt x="2082" y="1341"/>
                    </a:cubicBezTo>
                    <a:cubicBezTo>
                      <a:pt x="2233" y="2015"/>
                      <a:pt x="2237" y="2594"/>
                      <a:pt x="2237" y="3103"/>
                    </a:cubicBezTo>
                    <a:cubicBezTo>
                      <a:pt x="2240" y="3728"/>
                      <a:pt x="2244" y="4217"/>
                      <a:pt x="2515" y="4620"/>
                    </a:cubicBezTo>
                    <a:lnTo>
                      <a:pt x="2591" y="4571"/>
                    </a:lnTo>
                    <a:cubicBezTo>
                      <a:pt x="2334" y="4191"/>
                      <a:pt x="2331" y="3709"/>
                      <a:pt x="2327" y="3103"/>
                    </a:cubicBezTo>
                    <a:cubicBezTo>
                      <a:pt x="2323" y="2587"/>
                      <a:pt x="2323" y="2007"/>
                      <a:pt x="2169" y="1322"/>
                    </a:cubicBezTo>
                    <a:cubicBezTo>
                      <a:pt x="2026" y="690"/>
                      <a:pt x="1608" y="265"/>
                      <a:pt x="953" y="87"/>
                    </a:cubicBezTo>
                    <a:cubicBezTo>
                      <a:pt x="687" y="17"/>
                      <a:pt x="43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13;p50">
                <a:extLst>
                  <a:ext uri="{FF2B5EF4-FFF2-40B4-BE49-F238E27FC236}">
                    <a16:creationId xmlns:a16="http://schemas.microsoft.com/office/drawing/2014/main" id="{3C599B5F-FEA8-44A1-B7F1-3B3FFABDF65D}"/>
                  </a:ext>
                </a:extLst>
              </p:cNvPr>
              <p:cNvSpPr/>
              <p:nvPr/>
            </p:nvSpPr>
            <p:spPr>
              <a:xfrm>
                <a:off x="7759955" y="3853229"/>
                <a:ext cx="32431" cy="122483"/>
              </a:xfrm>
              <a:custGeom>
                <a:avLst/>
                <a:gdLst/>
                <a:ahLst/>
                <a:cxnLst/>
                <a:rect l="l" t="t" r="r" b="b"/>
                <a:pathLst>
                  <a:path w="663" h="2504" extrusionOk="0">
                    <a:moveTo>
                      <a:pt x="38" y="0"/>
                    </a:moveTo>
                    <a:cubicBezTo>
                      <a:pt x="38" y="79"/>
                      <a:pt x="1" y="1905"/>
                      <a:pt x="599" y="2503"/>
                    </a:cubicBezTo>
                    <a:lnTo>
                      <a:pt x="663" y="2439"/>
                    </a:lnTo>
                    <a:cubicBezTo>
                      <a:pt x="91" y="1871"/>
                      <a:pt x="129" y="23"/>
                      <a:pt x="129" y="4"/>
                    </a:cubicBez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14;p50">
                <a:extLst>
                  <a:ext uri="{FF2B5EF4-FFF2-40B4-BE49-F238E27FC236}">
                    <a16:creationId xmlns:a16="http://schemas.microsoft.com/office/drawing/2014/main" id="{FE88F9E6-551B-4B79-BC1A-BB2756D991BC}"/>
                  </a:ext>
                </a:extLst>
              </p:cNvPr>
              <p:cNvSpPr/>
              <p:nvPr/>
            </p:nvSpPr>
            <p:spPr>
              <a:xfrm>
                <a:off x="7845359" y="3814000"/>
                <a:ext cx="128940" cy="212878"/>
              </a:xfrm>
              <a:custGeom>
                <a:avLst/>
                <a:gdLst/>
                <a:ahLst/>
                <a:cxnLst/>
                <a:rect l="l" t="t" r="r" b="b"/>
                <a:pathLst>
                  <a:path w="2636" h="4352" extrusionOk="0">
                    <a:moveTo>
                      <a:pt x="35" y="0"/>
                    </a:moveTo>
                    <a:lnTo>
                      <a:pt x="1" y="83"/>
                    </a:lnTo>
                    <a:cubicBezTo>
                      <a:pt x="5" y="83"/>
                      <a:pt x="400" y="252"/>
                      <a:pt x="739" y="1197"/>
                    </a:cubicBezTo>
                    <a:cubicBezTo>
                      <a:pt x="1236" y="2594"/>
                      <a:pt x="1902" y="4212"/>
                      <a:pt x="2621" y="4352"/>
                    </a:cubicBezTo>
                    <a:lnTo>
                      <a:pt x="2636" y="4265"/>
                    </a:lnTo>
                    <a:cubicBezTo>
                      <a:pt x="1880" y="4114"/>
                      <a:pt x="1112" y="1973"/>
                      <a:pt x="822" y="1167"/>
                    </a:cubicBezTo>
                    <a:cubicBezTo>
                      <a:pt x="468" y="177"/>
                      <a:pt x="54" y="4"/>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6" name="TextBox 185">
            <a:extLst>
              <a:ext uri="{FF2B5EF4-FFF2-40B4-BE49-F238E27FC236}">
                <a16:creationId xmlns:a16="http://schemas.microsoft.com/office/drawing/2014/main" id="{F1E36103-CB25-402E-953C-E460E324504A}"/>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8"/>
        <p:cNvGrpSpPr/>
        <p:nvPr/>
      </p:nvGrpSpPr>
      <p:grpSpPr>
        <a:xfrm>
          <a:off x="0" y="0"/>
          <a:ext cx="0" cy="0"/>
          <a:chOff x="0" y="0"/>
          <a:chExt cx="0" cy="0"/>
        </a:xfrm>
      </p:grpSpPr>
      <p:grpSp>
        <p:nvGrpSpPr>
          <p:cNvPr id="4" name="Google Shape;423;p30"/>
          <p:cNvGrpSpPr/>
          <p:nvPr/>
        </p:nvGrpSpPr>
        <p:grpSpPr>
          <a:xfrm rot="586389">
            <a:off x="319318" y="2456349"/>
            <a:ext cx="1660287" cy="2590676"/>
            <a:chOff x="691025" y="2092075"/>
            <a:chExt cx="1660287" cy="2590676"/>
          </a:xfrm>
        </p:grpSpPr>
        <p:sp>
          <p:nvSpPr>
            <p:cNvPr id="5" name="Google Shape;424;p30"/>
            <p:cNvSpPr/>
            <p:nvPr/>
          </p:nvSpPr>
          <p:spPr>
            <a:xfrm>
              <a:off x="1258230" y="3527281"/>
              <a:ext cx="939345" cy="1138602"/>
            </a:xfrm>
            <a:custGeom>
              <a:avLst/>
              <a:gdLst/>
              <a:ahLst/>
              <a:cxnLst/>
              <a:rect l="l" t="t" r="r" b="b"/>
              <a:pathLst>
                <a:path w="13247" h="16057" extrusionOk="0">
                  <a:moveTo>
                    <a:pt x="8262" y="1"/>
                  </a:moveTo>
                  <a:lnTo>
                    <a:pt x="1122" y="2621"/>
                  </a:lnTo>
                  <a:cubicBezTo>
                    <a:pt x="1122" y="2621"/>
                    <a:pt x="4491" y="7464"/>
                    <a:pt x="3426" y="8880"/>
                  </a:cubicBezTo>
                  <a:cubicBezTo>
                    <a:pt x="0" y="13446"/>
                    <a:pt x="196" y="15042"/>
                    <a:pt x="196" y="15042"/>
                  </a:cubicBezTo>
                  <a:cubicBezTo>
                    <a:pt x="196" y="15042"/>
                    <a:pt x="203" y="15400"/>
                    <a:pt x="1532" y="15862"/>
                  </a:cubicBezTo>
                  <a:cubicBezTo>
                    <a:pt x="1901" y="15992"/>
                    <a:pt x="2038" y="16057"/>
                    <a:pt x="2050" y="16057"/>
                  </a:cubicBezTo>
                  <a:cubicBezTo>
                    <a:pt x="2080" y="16057"/>
                    <a:pt x="1260" y="15617"/>
                    <a:pt x="1461" y="14736"/>
                  </a:cubicBezTo>
                  <a:cubicBezTo>
                    <a:pt x="1725" y="13589"/>
                    <a:pt x="5639" y="11842"/>
                    <a:pt x="6508" y="8639"/>
                  </a:cubicBezTo>
                  <a:cubicBezTo>
                    <a:pt x="7145" y="6295"/>
                    <a:pt x="6414" y="4627"/>
                    <a:pt x="6414" y="4627"/>
                  </a:cubicBezTo>
                  <a:lnTo>
                    <a:pt x="6414" y="4627"/>
                  </a:lnTo>
                  <a:cubicBezTo>
                    <a:pt x="6414" y="4627"/>
                    <a:pt x="9105" y="7393"/>
                    <a:pt x="9542" y="8621"/>
                  </a:cubicBezTo>
                  <a:cubicBezTo>
                    <a:pt x="9982" y="9847"/>
                    <a:pt x="8601" y="14413"/>
                    <a:pt x="8914" y="15222"/>
                  </a:cubicBezTo>
                  <a:cubicBezTo>
                    <a:pt x="9153" y="15841"/>
                    <a:pt x="9805" y="15995"/>
                    <a:pt x="10294" y="15995"/>
                  </a:cubicBezTo>
                  <a:cubicBezTo>
                    <a:pt x="10444" y="15995"/>
                    <a:pt x="10580" y="15981"/>
                    <a:pt x="10682" y="15961"/>
                  </a:cubicBezTo>
                  <a:cubicBezTo>
                    <a:pt x="11123" y="15874"/>
                    <a:pt x="9855" y="15509"/>
                    <a:pt x="10167" y="14677"/>
                  </a:cubicBezTo>
                  <a:cubicBezTo>
                    <a:pt x="10491" y="13815"/>
                    <a:pt x="12267" y="10551"/>
                    <a:pt x="12647" y="8011"/>
                  </a:cubicBezTo>
                  <a:cubicBezTo>
                    <a:pt x="13246" y="3976"/>
                    <a:pt x="8262" y="1"/>
                    <a:pt x="8262"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5;p30"/>
            <p:cNvSpPr/>
            <p:nvPr/>
          </p:nvSpPr>
          <p:spPr>
            <a:xfrm>
              <a:off x="1862166" y="4543980"/>
              <a:ext cx="299595" cy="138771"/>
            </a:xfrm>
            <a:custGeom>
              <a:avLst/>
              <a:gdLst/>
              <a:ahLst/>
              <a:cxnLst/>
              <a:rect l="l" t="t" r="r" b="b"/>
              <a:pathLst>
                <a:path w="4225" h="1957" extrusionOk="0">
                  <a:moveTo>
                    <a:pt x="291" y="0"/>
                  </a:moveTo>
                  <a:cubicBezTo>
                    <a:pt x="291" y="0"/>
                    <a:pt x="1" y="1595"/>
                    <a:pt x="178" y="1769"/>
                  </a:cubicBezTo>
                  <a:cubicBezTo>
                    <a:pt x="297" y="1886"/>
                    <a:pt x="1634" y="1957"/>
                    <a:pt x="2656" y="1957"/>
                  </a:cubicBezTo>
                  <a:cubicBezTo>
                    <a:pt x="3182" y="1957"/>
                    <a:pt x="3625" y="1938"/>
                    <a:pt x="3777" y="1897"/>
                  </a:cubicBezTo>
                  <a:cubicBezTo>
                    <a:pt x="4224" y="1776"/>
                    <a:pt x="1677" y="1223"/>
                    <a:pt x="1722" y="230"/>
                  </a:cubicBezTo>
                  <a:cubicBezTo>
                    <a:pt x="1729" y="68"/>
                    <a:pt x="291" y="0"/>
                    <a:pt x="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6;p30"/>
            <p:cNvSpPr/>
            <p:nvPr/>
          </p:nvSpPr>
          <p:spPr>
            <a:xfrm>
              <a:off x="1952434" y="4580995"/>
              <a:ext cx="53679" cy="25740"/>
            </a:xfrm>
            <a:custGeom>
              <a:avLst/>
              <a:gdLst/>
              <a:ahLst/>
              <a:cxnLst/>
              <a:rect l="l" t="t" r="r" b="b"/>
              <a:pathLst>
                <a:path w="757" h="363" extrusionOk="0">
                  <a:moveTo>
                    <a:pt x="640" y="1"/>
                  </a:moveTo>
                  <a:cubicBezTo>
                    <a:pt x="630" y="1"/>
                    <a:pt x="620" y="2"/>
                    <a:pt x="611" y="5"/>
                  </a:cubicBezTo>
                  <a:lnTo>
                    <a:pt x="88" y="156"/>
                  </a:lnTo>
                  <a:cubicBezTo>
                    <a:pt x="31" y="170"/>
                    <a:pt x="1" y="231"/>
                    <a:pt x="15" y="287"/>
                  </a:cubicBezTo>
                  <a:cubicBezTo>
                    <a:pt x="23" y="317"/>
                    <a:pt x="46" y="340"/>
                    <a:pt x="76" y="355"/>
                  </a:cubicBezTo>
                  <a:cubicBezTo>
                    <a:pt x="90" y="360"/>
                    <a:pt x="104" y="363"/>
                    <a:pt x="118" y="363"/>
                  </a:cubicBezTo>
                  <a:cubicBezTo>
                    <a:pt x="128" y="363"/>
                    <a:pt x="137" y="362"/>
                    <a:pt x="147" y="359"/>
                  </a:cubicBezTo>
                  <a:lnTo>
                    <a:pt x="667" y="208"/>
                  </a:lnTo>
                  <a:cubicBezTo>
                    <a:pt x="723" y="193"/>
                    <a:pt x="757" y="133"/>
                    <a:pt x="742" y="76"/>
                  </a:cubicBezTo>
                  <a:cubicBezTo>
                    <a:pt x="727" y="30"/>
                    <a:pt x="685" y="1"/>
                    <a:pt x="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7;p30"/>
            <p:cNvSpPr/>
            <p:nvPr/>
          </p:nvSpPr>
          <p:spPr>
            <a:xfrm>
              <a:off x="1966261" y="4598226"/>
              <a:ext cx="54884" cy="42759"/>
            </a:xfrm>
            <a:custGeom>
              <a:avLst/>
              <a:gdLst/>
              <a:ahLst/>
              <a:cxnLst/>
              <a:rect l="l" t="t" r="r" b="b"/>
              <a:pathLst>
                <a:path w="774" h="603" extrusionOk="0">
                  <a:moveTo>
                    <a:pt x="655" y="1"/>
                  </a:moveTo>
                  <a:cubicBezTo>
                    <a:pt x="632" y="1"/>
                    <a:pt x="609" y="8"/>
                    <a:pt x="588" y="22"/>
                  </a:cubicBezTo>
                  <a:lnTo>
                    <a:pt x="61" y="409"/>
                  </a:lnTo>
                  <a:cubicBezTo>
                    <a:pt x="13" y="443"/>
                    <a:pt x="1" y="511"/>
                    <a:pt x="39" y="559"/>
                  </a:cubicBezTo>
                  <a:cubicBezTo>
                    <a:pt x="51" y="575"/>
                    <a:pt x="61" y="587"/>
                    <a:pt x="80" y="594"/>
                  </a:cubicBezTo>
                  <a:cubicBezTo>
                    <a:pt x="94" y="600"/>
                    <a:pt x="108" y="603"/>
                    <a:pt x="122" y="603"/>
                  </a:cubicBezTo>
                  <a:cubicBezTo>
                    <a:pt x="145" y="603"/>
                    <a:pt x="167" y="596"/>
                    <a:pt x="186" y="582"/>
                  </a:cubicBezTo>
                  <a:lnTo>
                    <a:pt x="713" y="191"/>
                  </a:lnTo>
                  <a:cubicBezTo>
                    <a:pt x="762" y="157"/>
                    <a:pt x="773" y="90"/>
                    <a:pt x="735" y="44"/>
                  </a:cubicBezTo>
                  <a:cubicBezTo>
                    <a:pt x="718" y="15"/>
                    <a:pt x="687" y="1"/>
                    <a:pt x="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8;p30"/>
            <p:cNvSpPr/>
            <p:nvPr/>
          </p:nvSpPr>
          <p:spPr>
            <a:xfrm>
              <a:off x="2001007" y="4610068"/>
              <a:ext cx="43539" cy="52119"/>
            </a:xfrm>
            <a:custGeom>
              <a:avLst/>
              <a:gdLst/>
              <a:ahLst/>
              <a:cxnLst/>
              <a:rect l="l" t="t" r="r" b="b"/>
              <a:pathLst>
                <a:path w="614" h="735" extrusionOk="0">
                  <a:moveTo>
                    <a:pt x="492" y="0"/>
                  </a:moveTo>
                  <a:cubicBezTo>
                    <a:pt x="459" y="0"/>
                    <a:pt x="428" y="15"/>
                    <a:pt x="407" y="43"/>
                  </a:cubicBezTo>
                  <a:lnTo>
                    <a:pt x="35" y="566"/>
                  </a:lnTo>
                  <a:cubicBezTo>
                    <a:pt x="1" y="615"/>
                    <a:pt x="12" y="679"/>
                    <a:pt x="61" y="717"/>
                  </a:cubicBezTo>
                  <a:cubicBezTo>
                    <a:pt x="68" y="720"/>
                    <a:pt x="72" y="724"/>
                    <a:pt x="80" y="724"/>
                  </a:cubicBezTo>
                  <a:cubicBezTo>
                    <a:pt x="94" y="731"/>
                    <a:pt x="109" y="734"/>
                    <a:pt x="124" y="734"/>
                  </a:cubicBezTo>
                  <a:cubicBezTo>
                    <a:pt x="156" y="734"/>
                    <a:pt x="187" y="718"/>
                    <a:pt x="207" y="691"/>
                  </a:cubicBezTo>
                  <a:lnTo>
                    <a:pt x="581" y="167"/>
                  </a:lnTo>
                  <a:cubicBezTo>
                    <a:pt x="614" y="118"/>
                    <a:pt x="603" y="54"/>
                    <a:pt x="554" y="20"/>
                  </a:cubicBezTo>
                  <a:cubicBezTo>
                    <a:pt x="535" y="7"/>
                    <a:pt x="513" y="0"/>
                    <a:pt x="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9;p30"/>
            <p:cNvSpPr/>
            <p:nvPr/>
          </p:nvSpPr>
          <p:spPr>
            <a:xfrm>
              <a:off x="1249721" y="4543980"/>
              <a:ext cx="299524" cy="138771"/>
            </a:xfrm>
            <a:custGeom>
              <a:avLst/>
              <a:gdLst/>
              <a:ahLst/>
              <a:cxnLst/>
              <a:rect l="l" t="t" r="r" b="b"/>
              <a:pathLst>
                <a:path w="4224" h="1957" extrusionOk="0">
                  <a:moveTo>
                    <a:pt x="290" y="0"/>
                  </a:moveTo>
                  <a:cubicBezTo>
                    <a:pt x="290" y="0"/>
                    <a:pt x="0" y="1595"/>
                    <a:pt x="181" y="1769"/>
                  </a:cubicBezTo>
                  <a:cubicBezTo>
                    <a:pt x="298" y="1886"/>
                    <a:pt x="1634" y="1957"/>
                    <a:pt x="2658" y="1957"/>
                  </a:cubicBezTo>
                  <a:cubicBezTo>
                    <a:pt x="3183" y="1957"/>
                    <a:pt x="3627" y="1938"/>
                    <a:pt x="3779" y="1897"/>
                  </a:cubicBezTo>
                  <a:cubicBezTo>
                    <a:pt x="4223" y="1776"/>
                    <a:pt x="1678" y="1223"/>
                    <a:pt x="1720" y="230"/>
                  </a:cubicBezTo>
                  <a:cubicBezTo>
                    <a:pt x="1727" y="68"/>
                    <a:pt x="290" y="0"/>
                    <a:pt x="2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0"/>
            <p:cNvSpPr/>
            <p:nvPr/>
          </p:nvSpPr>
          <p:spPr>
            <a:xfrm>
              <a:off x="1339847" y="4580995"/>
              <a:ext cx="54033" cy="25740"/>
            </a:xfrm>
            <a:custGeom>
              <a:avLst/>
              <a:gdLst/>
              <a:ahLst/>
              <a:cxnLst/>
              <a:rect l="l" t="t" r="r" b="b"/>
              <a:pathLst>
                <a:path w="762" h="363" extrusionOk="0">
                  <a:moveTo>
                    <a:pt x="640" y="1"/>
                  </a:moveTo>
                  <a:cubicBezTo>
                    <a:pt x="631" y="1"/>
                    <a:pt x="621" y="2"/>
                    <a:pt x="611" y="5"/>
                  </a:cubicBezTo>
                  <a:lnTo>
                    <a:pt x="91" y="156"/>
                  </a:lnTo>
                  <a:cubicBezTo>
                    <a:pt x="35" y="170"/>
                    <a:pt x="1" y="231"/>
                    <a:pt x="20" y="287"/>
                  </a:cubicBezTo>
                  <a:cubicBezTo>
                    <a:pt x="27" y="317"/>
                    <a:pt x="50" y="340"/>
                    <a:pt x="77" y="355"/>
                  </a:cubicBezTo>
                  <a:cubicBezTo>
                    <a:pt x="91" y="360"/>
                    <a:pt x="106" y="363"/>
                    <a:pt x="121" y="363"/>
                  </a:cubicBezTo>
                  <a:cubicBezTo>
                    <a:pt x="130" y="363"/>
                    <a:pt x="140" y="362"/>
                    <a:pt x="148" y="359"/>
                  </a:cubicBezTo>
                  <a:lnTo>
                    <a:pt x="671" y="208"/>
                  </a:lnTo>
                  <a:cubicBezTo>
                    <a:pt x="727" y="193"/>
                    <a:pt x="762" y="133"/>
                    <a:pt x="743" y="76"/>
                  </a:cubicBezTo>
                  <a:cubicBezTo>
                    <a:pt x="730" y="30"/>
                    <a:pt x="687" y="1"/>
                    <a:pt x="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1;p30"/>
            <p:cNvSpPr/>
            <p:nvPr/>
          </p:nvSpPr>
          <p:spPr>
            <a:xfrm>
              <a:off x="1354029" y="4598226"/>
              <a:ext cx="54530" cy="42759"/>
            </a:xfrm>
            <a:custGeom>
              <a:avLst/>
              <a:gdLst/>
              <a:ahLst/>
              <a:cxnLst/>
              <a:rect l="l" t="t" r="r" b="b"/>
              <a:pathLst>
                <a:path w="769" h="603" extrusionOk="0">
                  <a:moveTo>
                    <a:pt x="651" y="1"/>
                  </a:moveTo>
                  <a:cubicBezTo>
                    <a:pt x="629" y="1"/>
                    <a:pt x="606" y="8"/>
                    <a:pt x="588" y="22"/>
                  </a:cubicBezTo>
                  <a:lnTo>
                    <a:pt x="57" y="409"/>
                  </a:lnTo>
                  <a:cubicBezTo>
                    <a:pt x="12" y="443"/>
                    <a:pt x="1" y="511"/>
                    <a:pt x="35" y="559"/>
                  </a:cubicBezTo>
                  <a:cubicBezTo>
                    <a:pt x="46" y="575"/>
                    <a:pt x="61" y="587"/>
                    <a:pt x="76" y="594"/>
                  </a:cubicBezTo>
                  <a:cubicBezTo>
                    <a:pt x="89" y="600"/>
                    <a:pt x="104" y="603"/>
                    <a:pt x="118" y="603"/>
                  </a:cubicBezTo>
                  <a:cubicBezTo>
                    <a:pt x="141" y="603"/>
                    <a:pt x="165" y="596"/>
                    <a:pt x="185" y="582"/>
                  </a:cubicBezTo>
                  <a:lnTo>
                    <a:pt x="712" y="191"/>
                  </a:lnTo>
                  <a:cubicBezTo>
                    <a:pt x="761" y="157"/>
                    <a:pt x="768" y="90"/>
                    <a:pt x="735" y="44"/>
                  </a:cubicBezTo>
                  <a:cubicBezTo>
                    <a:pt x="715" y="15"/>
                    <a:pt x="683"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2;p30"/>
            <p:cNvSpPr/>
            <p:nvPr/>
          </p:nvSpPr>
          <p:spPr>
            <a:xfrm>
              <a:off x="1388774" y="4610068"/>
              <a:ext cx="43255" cy="52119"/>
            </a:xfrm>
            <a:custGeom>
              <a:avLst/>
              <a:gdLst/>
              <a:ahLst/>
              <a:cxnLst/>
              <a:rect l="l" t="t" r="r" b="b"/>
              <a:pathLst>
                <a:path w="610" h="735" extrusionOk="0">
                  <a:moveTo>
                    <a:pt x="490" y="0"/>
                  </a:moveTo>
                  <a:cubicBezTo>
                    <a:pt x="456" y="0"/>
                    <a:pt x="423" y="15"/>
                    <a:pt x="403" y="43"/>
                  </a:cubicBezTo>
                  <a:lnTo>
                    <a:pt x="34" y="566"/>
                  </a:lnTo>
                  <a:cubicBezTo>
                    <a:pt x="0" y="615"/>
                    <a:pt x="11" y="679"/>
                    <a:pt x="56" y="717"/>
                  </a:cubicBezTo>
                  <a:cubicBezTo>
                    <a:pt x="64" y="720"/>
                    <a:pt x="72" y="724"/>
                    <a:pt x="75" y="724"/>
                  </a:cubicBezTo>
                  <a:cubicBezTo>
                    <a:pt x="89" y="731"/>
                    <a:pt x="105" y="734"/>
                    <a:pt x="120" y="734"/>
                  </a:cubicBezTo>
                  <a:cubicBezTo>
                    <a:pt x="153" y="734"/>
                    <a:pt x="187" y="718"/>
                    <a:pt x="207" y="691"/>
                  </a:cubicBezTo>
                  <a:lnTo>
                    <a:pt x="576" y="167"/>
                  </a:lnTo>
                  <a:cubicBezTo>
                    <a:pt x="610" y="118"/>
                    <a:pt x="598" y="54"/>
                    <a:pt x="553" y="20"/>
                  </a:cubicBezTo>
                  <a:cubicBezTo>
                    <a:pt x="534" y="7"/>
                    <a:pt x="512" y="0"/>
                    <a:pt x="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3;p30"/>
            <p:cNvSpPr/>
            <p:nvPr/>
          </p:nvSpPr>
          <p:spPr>
            <a:xfrm>
              <a:off x="1304889" y="3566281"/>
              <a:ext cx="910272" cy="942961"/>
            </a:xfrm>
            <a:custGeom>
              <a:avLst/>
              <a:gdLst/>
              <a:ahLst/>
              <a:cxnLst/>
              <a:rect l="l" t="t" r="r" b="b"/>
              <a:pathLst>
                <a:path w="12837" h="13298" extrusionOk="0">
                  <a:moveTo>
                    <a:pt x="8256" y="0"/>
                  </a:moveTo>
                  <a:cubicBezTo>
                    <a:pt x="7262" y="745"/>
                    <a:pt x="1255" y="2884"/>
                    <a:pt x="1255" y="2884"/>
                  </a:cubicBezTo>
                  <a:cubicBezTo>
                    <a:pt x="1255" y="2884"/>
                    <a:pt x="2094" y="5085"/>
                    <a:pt x="2358" y="7140"/>
                  </a:cubicBezTo>
                  <a:cubicBezTo>
                    <a:pt x="2478" y="8097"/>
                    <a:pt x="1" y="12109"/>
                    <a:pt x="152" y="12391"/>
                  </a:cubicBezTo>
                  <a:cubicBezTo>
                    <a:pt x="275" y="12626"/>
                    <a:pt x="1174" y="13298"/>
                    <a:pt x="1787" y="13298"/>
                  </a:cubicBezTo>
                  <a:cubicBezTo>
                    <a:pt x="1924" y="13298"/>
                    <a:pt x="2046" y="13264"/>
                    <a:pt x="2143" y="13186"/>
                  </a:cubicBezTo>
                  <a:cubicBezTo>
                    <a:pt x="2674" y="12753"/>
                    <a:pt x="6178" y="9060"/>
                    <a:pt x="6460" y="7803"/>
                  </a:cubicBezTo>
                  <a:cubicBezTo>
                    <a:pt x="6807" y="6245"/>
                    <a:pt x="5836" y="4291"/>
                    <a:pt x="5836" y="4291"/>
                  </a:cubicBezTo>
                  <a:lnTo>
                    <a:pt x="5836" y="4291"/>
                  </a:lnTo>
                  <a:cubicBezTo>
                    <a:pt x="5836" y="4291"/>
                    <a:pt x="8613" y="6772"/>
                    <a:pt x="8763" y="8436"/>
                  </a:cubicBezTo>
                  <a:cubicBezTo>
                    <a:pt x="8801" y="8830"/>
                    <a:pt x="8263" y="12791"/>
                    <a:pt x="8256" y="12836"/>
                  </a:cubicBezTo>
                  <a:cubicBezTo>
                    <a:pt x="8251" y="12870"/>
                    <a:pt x="9167" y="13186"/>
                    <a:pt x="9815" y="13186"/>
                  </a:cubicBezTo>
                  <a:cubicBezTo>
                    <a:pt x="10104" y="13186"/>
                    <a:pt x="10340" y="13123"/>
                    <a:pt x="10416" y="12944"/>
                  </a:cubicBezTo>
                  <a:cubicBezTo>
                    <a:pt x="10665" y="12365"/>
                    <a:pt x="12837" y="7878"/>
                    <a:pt x="12038" y="5345"/>
                  </a:cubicBezTo>
                  <a:cubicBezTo>
                    <a:pt x="11240" y="2809"/>
                    <a:pt x="8256" y="0"/>
                    <a:pt x="8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4;p30"/>
            <p:cNvSpPr/>
            <p:nvPr/>
          </p:nvSpPr>
          <p:spPr>
            <a:xfrm>
              <a:off x="1126126" y="2775287"/>
              <a:ext cx="744980" cy="629043"/>
            </a:xfrm>
            <a:custGeom>
              <a:avLst/>
              <a:gdLst/>
              <a:ahLst/>
              <a:cxnLst/>
              <a:rect l="l" t="t" r="r" b="b"/>
              <a:pathLst>
                <a:path w="10506" h="8871" extrusionOk="0">
                  <a:moveTo>
                    <a:pt x="6358" y="1"/>
                  </a:moveTo>
                  <a:cubicBezTo>
                    <a:pt x="4325" y="1"/>
                    <a:pt x="1" y="1334"/>
                    <a:pt x="715" y="2630"/>
                  </a:cubicBezTo>
                  <a:cubicBezTo>
                    <a:pt x="1514" y="4079"/>
                    <a:pt x="2898" y="8870"/>
                    <a:pt x="2898" y="8870"/>
                  </a:cubicBezTo>
                  <a:lnTo>
                    <a:pt x="10506" y="6443"/>
                  </a:lnTo>
                  <a:cubicBezTo>
                    <a:pt x="10506" y="6443"/>
                    <a:pt x="8518" y="447"/>
                    <a:pt x="6986" y="63"/>
                  </a:cubicBezTo>
                  <a:cubicBezTo>
                    <a:pt x="6820" y="20"/>
                    <a:pt x="6606" y="1"/>
                    <a:pt x="6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5;p30"/>
            <p:cNvSpPr/>
            <p:nvPr/>
          </p:nvSpPr>
          <p:spPr>
            <a:xfrm>
              <a:off x="691025" y="3117070"/>
              <a:ext cx="1660287" cy="1170157"/>
            </a:xfrm>
            <a:custGeom>
              <a:avLst/>
              <a:gdLst/>
              <a:ahLst/>
              <a:cxnLst/>
              <a:rect l="l" t="t" r="r" b="b"/>
              <a:pathLst>
                <a:path w="23414" h="16502" extrusionOk="0">
                  <a:moveTo>
                    <a:pt x="2058" y="1"/>
                  </a:moveTo>
                  <a:cubicBezTo>
                    <a:pt x="1699" y="1"/>
                    <a:pt x="1388" y="276"/>
                    <a:pt x="1352" y="640"/>
                  </a:cubicBezTo>
                  <a:lnTo>
                    <a:pt x="39" y="13641"/>
                  </a:lnTo>
                  <a:cubicBezTo>
                    <a:pt x="1" y="14029"/>
                    <a:pt x="287" y="14379"/>
                    <a:pt x="675" y="14420"/>
                  </a:cubicBezTo>
                  <a:lnTo>
                    <a:pt x="21287" y="16498"/>
                  </a:lnTo>
                  <a:cubicBezTo>
                    <a:pt x="21312" y="16501"/>
                    <a:pt x="21337" y="16502"/>
                    <a:pt x="21362" y="16502"/>
                  </a:cubicBezTo>
                  <a:cubicBezTo>
                    <a:pt x="21718" y="16502"/>
                    <a:pt x="22026" y="16228"/>
                    <a:pt x="22062" y="15866"/>
                  </a:cubicBezTo>
                  <a:lnTo>
                    <a:pt x="23375" y="2865"/>
                  </a:lnTo>
                  <a:cubicBezTo>
                    <a:pt x="23413" y="2477"/>
                    <a:pt x="23127" y="2127"/>
                    <a:pt x="22739" y="2086"/>
                  </a:cubicBezTo>
                  <a:lnTo>
                    <a:pt x="2127" y="4"/>
                  </a:lnTo>
                  <a:cubicBezTo>
                    <a:pt x="2104" y="2"/>
                    <a:pt x="2081"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6;p30"/>
            <p:cNvSpPr/>
            <p:nvPr/>
          </p:nvSpPr>
          <p:spPr>
            <a:xfrm>
              <a:off x="693507" y="3117070"/>
              <a:ext cx="1183204" cy="1023657"/>
            </a:xfrm>
            <a:custGeom>
              <a:avLst/>
              <a:gdLst/>
              <a:ahLst/>
              <a:cxnLst/>
              <a:rect l="l" t="t" r="r" b="b"/>
              <a:pathLst>
                <a:path w="16686" h="14436" extrusionOk="0">
                  <a:moveTo>
                    <a:pt x="8167" y="618"/>
                  </a:moveTo>
                  <a:cubicBezTo>
                    <a:pt x="7735" y="866"/>
                    <a:pt x="7279" y="1066"/>
                    <a:pt x="7054" y="1066"/>
                  </a:cubicBezTo>
                  <a:lnTo>
                    <a:pt x="7012" y="1066"/>
                  </a:lnTo>
                  <a:cubicBezTo>
                    <a:pt x="6979" y="1058"/>
                    <a:pt x="6929" y="1031"/>
                    <a:pt x="6869" y="983"/>
                  </a:cubicBezTo>
                  <a:lnTo>
                    <a:pt x="6869" y="983"/>
                  </a:lnTo>
                  <a:cubicBezTo>
                    <a:pt x="6726" y="1099"/>
                    <a:pt x="6753" y="1179"/>
                    <a:pt x="7095" y="1220"/>
                  </a:cubicBezTo>
                  <a:cubicBezTo>
                    <a:pt x="9112" y="1453"/>
                    <a:pt x="10344" y="1686"/>
                    <a:pt x="11909" y="2368"/>
                  </a:cubicBezTo>
                  <a:cubicBezTo>
                    <a:pt x="13343" y="2993"/>
                    <a:pt x="13542" y="3719"/>
                    <a:pt x="13497" y="4080"/>
                  </a:cubicBezTo>
                  <a:lnTo>
                    <a:pt x="16685" y="1479"/>
                  </a:lnTo>
                  <a:lnTo>
                    <a:pt x="8167" y="618"/>
                  </a:lnTo>
                  <a:close/>
                  <a:moveTo>
                    <a:pt x="2021" y="1"/>
                  </a:moveTo>
                  <a:cubicBezTo>
                    <a:pt x="1663" y="1"/>
                    <a:pt x="1351" y="275"/>
                    <a:pt x="1317" y="640"/>
                  </a:cubicBezTo>
                  <a:lnTo>
                    <a:pt x="4" y="13641"/>
                  </a:lnTo>
                  <a:cubicBezTo>
                    <a:pt x="0" y="13664"/>
                    <a:pt x="0" y="13690"/>
                    <a:pt x="0" y="13713"/>
                  </a:cubicBezTo>
                  <a:cubicBezTo>
                    <a:pt x="0" y="14071"/>
                    <a:pt x="275" y="14383"/>
                    <a:pt x="640" y="14420"/>
                  </a:cubicBezTo>
                  <a:lnTo>
                    <a:pt x="817" y="14435"/>
                  </a:lnTo>
                  <a:lnTo>
                    <a:pt x="5672" y="10472"/>
                  </a:lnTo>
                  <a:lnTo>
                    <a:pt x="1408" y="10042"/>
                  </a:lnTo>
                  <a:lnTo>
                    <a:pt x="1543" y="8684"/>
                  </a:lnTo>
                  <a:lnTo>
                    <a:pt x="5834" y="9116"/>
                  </a:lnTo>
                  <a:lnTo>
                    <a:pt x="5699" y="10449"/>
                  </a:lnTo>
                  <a:lnTo>
                    <a:pt x="6748" y="9591"/>
                  </a:lnTo>
                  <a:lnTo>
                    <a:pt x="6790" y="9211"/>
                  </a:lnTo>
                  <a:lnTo>
                    <a:pt x="7170" y="9248"/>
                  </a:lnTo>
                  <a:lnTo>
                    <a:pt x="13306" y="4238"/>
                  </a:lnTo>
                  <a:cubicBezTo>
                    <a:pt x="12922" y="3900"/>
                    <a:pt x="12891" y="3467"/>
                    <a:pt x="12177" y="3467"/>
                  </a:cubicBezTo>
                  <a:cubicBezTo>
                    <a:pt x="12071" y="3467"/>
                    <a:pt x="11951" y="3475"/>
                    <a:pt x="11815" y="3493"/>
                  </a:cubicBezTo>
                  <a:cubicBezTo>
                    <a:pt x="11382" y="3557"/>
                    <a:pt x="10313" y="3760"/>
                    <a:pt x="8943" y="3760"/>
                  </a:cubicBezTo>
                  <a:cubicBezTo>
                    <a:pt x="7780" y="3760"/>
                    <a:pt x="6399" y="3614"/>
                    <a:pt x="5009" y="3117"/>
                  </a:cubicBezTo>
                  <a:cubicBezTo>
                    <a:pt x="4208" y="2827"/>
                    <a:pt x="3820" y="1551"/>
                    <a:pt x="4219" y="218"/>
                  </a:cubicBezTo>
                  <a:lnTo>
                    <a:pt x="2092" y="4"/>
                  </a:lnTo>
                  <a:cubicBezTo>
                    <a:pt x="2070" y="4"/>
                    <a:pt x="2047" y="1"/>
                    <a:pt x="2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7;p30"/>
            <p:cNvSpPr/>
            <p:nvPr/>
          </p:nvSpPr>
          <p:spPr>
            <a:xfrm>
              <a:off x="1944209" y="3337882"/>
              <a:ext cx="286122" cy="272649"/>
            </a:xfrm>
            <a:custGeom>
              <a:avLst/>
              <a:gdLst/>
              <a:ahLst/>
              <a:cxnLst/>
              <a:rect l="l" t="t" r="r" b="b"/>
              <a:pathLst>
                <a:path w="4035" h="3845" extrusionOk="0">
                  <a:moveTo>
                    <a:pt x="2015" y="1"/>
                  </a:moveTo>
                  <a:cubicBezTo>
                    <a:pt x="1042" y="1"/>
                    <a:pt x="204" y="738"/>
                    <a:pt x="105" y="1730"/>
                  </a:cubicBezTo>
                  <a:cubicBezTo>
                    <a:pt x="0" y="2785"/>
                    <a:pt x="768" y="3726"/>
                    <a:pt x="1825" y="3834"/>
                  </a:cubicBezTo>
                  <a:cubicBezTo>
                    <a:pt x="1890" y="3841"/>
                    <a:pt x="1955" y="3844"/>
                    <a:pt x="2019" y="3844"/>
                  </a:cubicBezTo>
                  <a:cubicBezTo>
                    <a:pt x="2992" y="3844"/>
                    <a:pt x="3827" y="3107"/>
                    <a:pt x="3925" y="2114"/>
                  </a:cubicBezTo>
                  <a:cubicBezTo>
                    <a:pt x="4035" y="1061"/>
                    <a:pt x="3263" y="120"/>
                    <a:pt x="2209" y="10"/>
                  </a:cubicBezTo>
                  <a:cubicBezTo>
                    <a:pt x="2144" y="4"/>
                    <a:pt x="2079" y="1"/>
                    <a:pt x="2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8;p30"/>
            <p:cNvSpPr/>
            <p:nvPr/>
          </p:nvSpPr>
          <p:spPr>
            <a:xfrm>
              <a:off x="1808559" y="3324339"/>
              <a:ext cx="286264" cy="272365"/>
            </a:xfrm>
            <a:custGeom>
              <a:avLst/>
              <a:gdLst/>
              <a:ahLst/>
              <a:cxnLst/>
              <a:rect l="l" t="t" r="r" b="b"/>
              <a:pathLst>
                <a:path w="4037" h="3841" extrusionOk="0">
                  <a:moveTo>
                    <a:pt x="2017" y="0"/>
                  </a:moveTo>
                  <a:cubicBezTo>
                    <a:pt x="1043" y="0"/>
                    <a:pt x="208" y="737"/>
                    <a:pt x="107" y="1730"/>
                  </a:cubicBezTo>
                  <a:cubicBezTo>
                    <a:pt x="1" y="2783"/>
                    <a:pt x="772" y="3725"/>
                    <a:pt x="1827" y="3830"/>
                  </a:cubicBezTo>
                  <a:cubicBezTo>
                    <a:pt x="1893" y="3837"/>
                    <a:pt x="1960" y="3841"/>
                    <a:pt x="2025" y="3841"/>
                  </a:cubicBezTo>
                  <a:cubicBezTo>
                    <a:pt x="2996" y="3841"/>
                    <a:pt x="3828" y="3100"/>
                    <a:pt x="3930" y="2114"/>
                  </a:cubicBezTo>
                  <a:cubicBezTo>
                    <a:pt x="4036" y="1060"/>
                    <a:pt x="3268" y="118"/>
                    <a:pt x="2210" y="10"/>
                  </a:cubicBezTo>
                  <a:cubicBezTo>
                    <a:pt x="2145" y="3"/>
                    <a:pt x="2081" y="0"/>
                    <a:pt x="20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9;p30"/>
            <p:cNvSpPr/>
            <p:nvPr/>
          </p:nvSpPr>
          <p:spPr>
            <a:xfrm>
              <a:off x="1946549" y="3350079"/>
              <a:ext cx="145791" cy="234712"/>
            </a:xfrm>
            <a:custGeom>
              <a:avLst/>
              <a:gdLst/>
              <a:ahLst/>
              <a:cxnLst/>
              <a:rect l="l" t="t" r="r" b="b"/>
              <a:pathLst>
                <a:path w="2056" h="3310" extrusionOk="0">
                  <a:moveTo>
                    <a:pt x="1194" y="0"/>
                  </a:moveTo>
                  <a:cubicBezTo>
                    <a:pt x="591" y="271"/>
                    <a:pt x="143" y="851"/>
                    <a:pt x="72" y="1558"/>
                  </a:cubicBezTo>
                  <a:cubicBezTo>
                    <a:pt x="1" y="2267"/>
                    <a:pt x="324" y="2922"/>
                    <a:pt x="862" y="3309"/>
                  </a:cubicBezTo>
                  <a:cubicBezTo>
                    <a:pt x="1465" y="3038"/>
                    <a:pt x="1913" y="2458"/>
                    <a:pt x="1984" y="1751"/>
                  </a:cubicBezTo>
                  <a:cubicBezTo>
                    <a:pt x="2056" y="1043"/>
                    <a:pt x="1732" y="388"/>
                    <a:pt x="1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0;p30"/>
            <p:cNvSpPr/>
            <p:nvPr/>
          </p:nvSpPr>
          <p:spPr>
            <a:xfrm>
              <a:off x="1095706" y="3857932"/>
              <a:ext cx="1915" cy="2056"/>
            </a:xfrm>
            <a:custGeom>
              <a:avLst/>
              <a:gdLst/>
              <a:ahLst/>
              <a:cxnLst/>
              <a:rect l="l" t="t" r="r" b="b"/>
              <a:pathLst>
                <a:path w="27" h="29" extrusionOk="0">
                  <a:moveTo>
                    <a:pt x="27" y="1"/>
                  </a:moveTo>
                  <a:lnTo>
                    <a:pt x="0" y="24"/>
                  </a:lnTo>
                  <a:lnTo>
                    <a:pt x="27" y="28"/>
                  </a:lnTo>
                  <a:lnTo>
                    <a:pt x="27" y="1"/>
                  </a:lnTo>
                  <a:close/>
                </a:path>
              </a:pathLst>
            </a:custGeom>
            <a:solidFill>
              <a:srgbClr val="543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1;p30"/>
            <p:cNvSpPr/>
            <p:nvPr/>
          </p:nvSpPr>
          <p:spPr>
            <a:xfrm>
              <a:off x="793276" y="3732777"/>
              <a:ext cx="313989" cy="126858"/>
            </a:xfrm>
            <a:custGeom>
              <a:avLst/>
              <a:gdLst/>
              <a:ahLst/>
              <a:cxnLst/>
              <a:rect l="l" t="t" r="r" b="b"/>
              <a:pathLst>
                <a:path w="4428" h="1789" extrusionOk="0">
                  <a:moveTo>
                    <a:pt x="136" y="1"/>
                  </a:moveTo>
                  <a:lnTo>
                    <a:pt x="1" y="1359"/>
                  </a:lnTo>
                  <a:lnTo>
                    <a:pt x="4265" y="1789"/>
                  </a:lnTo>
                  <a:lnTo>
                    <a:pt x="4292" y="1766"/>
                  </a:lnTo>
                  <a:lnTo>
                    <a:pt x="4427" y="433"/>
                  </a:lnTo>
                  <a:lnTo>
                    <a:pt x="1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2;p30"/>
            <p:cNvSpPr/>
            <p:nvPr/>
          </p:nvSpPr>
          <p:spPr>
            <a:xfrm>
              <a:off x="1165055" y="3772841"/>
              <a:ext cx="313989" cy="124731"/>
            </a:xfrm>
            <a:custGeom>
              <a:avLst/>
              <a:gdLst/>
              <a:ahLst/>
              <a:cxnLst/>
              <a:rect l="l" t="t" r="r" b="b"/>
              <a:pathLst>
                <a:path w="4428" h="1759" extrusionOk="0">
                  <a:moveTo>
                    <a:pt x="520" y="0"/>
                  </a:moveTo>
                  <a:lnTo>
                    <a:pt x="98" y="343"/>
                  </a:lnTo>
                  <a:lnTo>
                    <a:pt x="1" y="1326"/>
                  </a:lnTo>
                  <a:lnTo>
                    <a:pt x="4292" y="1758"/>
                  </a:lnTo>
                  <a:lnTo>
                    <a:pt x="4427" y="396"/>
                  </a:lnTo>
                  <a:lnTo>
                    <a:pt x="5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3;p30"/>
            <p:cNvSpPr/>
            <p:nvPr/>
          </p:nvSpPr>
          <p:spPr>
            <a:xfrm>
              <a:off x="1172004" y="3770217"/>
              <a:ext cx="29995" cy="26946"/>
            </a:xfrm>
            <a:custGeom>
              <a:avLst/>
              <a:gdLst/>
              <a:ahLst/>
              <a:cxnLst/>
              <a:rect l="l" t="t" r="r" b="b"/>
              <a:pathLst>
                <a:path w="423" h="380" extrusionOk="0">
                  <a:moveTo>
                    <a:pt x="42" y="0"/>
                  </a:moveTo>
                  <a:lnTo>
                    <a:pt x="0" y="380"/>
                  </a:lnTo>
                  <a:lnTo>
                    <a:pt x="422" y="37"/>
                  </a:lnTo>
                  <a:lnTo>
                    <a:pt x="42" y="0"/>
                  </a:lnTo>
                  <a:close/>
                </a:path>
              </a:pathLst>
            </a:custGeom>
            <a:solidFill>
              <a:srgbClr val="5C4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4;p30"/>
            <p:cNvSpPr/>
            <p:nvPr/>
          </p:nvSpPr>
          <p:spPr>
            <a:xfrm>
              <a:off x="1535273" y="3807515"/>
              <a:ext cx="313919" cy="127354"/>
            </a:xfrm>
            <a:custGeom>
              <a:avLst/>
              <a:gdLst/>
              <a:ahLst/>
              <a:cxnLst/>
              <a:rect l="l" t="t" r="r" b="b"/>
              <a:pathLst>
                <a:path w="4427" h="1796" extrusionOk="0">
                  <a:moveTo>
                    <a:pt x="136" y="1"/>
                  </a:moveTo>
                  <a:lnTo>
                    <a:pt x="0" y="1363"/>
                  </a:lnTo>
                  <a:lnTo>
                    <a:pt x="4291" y="1796"/>
                  </a:lnTo>
                  <a:lnTo>
                    <a:pt x="4427" y="434"/>
                  </a:lnTo>
                  <a:lnTo>
                    <a:pt x="1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5;p30"/>
            <p:cNvSpPr/>
            <p:nvPr/>
          </p:nvSpPr>
          <p:spPr>
            <a:xfrm>
              <a:off x="1907052" y="3845168"/>
              <a:ext cx="119909" cy="98069"/>
            </a:xfrm>
            <a:custGeom>
              <a:avLst/>
              <a:gdLst/>
              <a:ahLst/>
              <a:cxnLst/>
              <a:rect l="l" t="t" r="r" b="b"/>
              <a:pathLst>
                <a:path w="1691" h="1383" extrusionOk="0">
                  <a:moveTo>
                    <a:pt x="136" y="0"/>
                  </a:moveTo>
                  <a:lnTo>
                    <a:pt x="0" y="1360"/>
                  </a:lnTo>
                  <a:lnTo>
                    <a:pt x="193" y="1382"/>
                  </a:lnTo>
                  <a:lnTo>
                    <a:pt x="1691" y="155"/>
                  </a:lnTo>
                  <a:lnTo>
                    <a:pt x="1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6;p30"/>
            <p:cNvSpPr/>
            <p:nvPr/>
          </p:nvSpPr>
          <p:spPr>
            <a:xfrm>
              <a:off x="1517617" y="3969543"/>
              <a:ext cx="330582" cy="76441"/>
            </a:xfrm>
            <a:custGeom>
              <a:avLst/>
              <a:gdLst/>
              <a:ahLst/>
              <a:cxnLst/>
              <a:rect l="l" t="t" r="r" b="b"/>
              <a:pathLst>
                <a:path w="4662" h="1078" extrusionOk="0">
                  <a:moveTo>
                    <a:pt x="69" y="1"/>
                  </a:moveTo>
                  <a:lnTo>
                    <a:pt x="1" y="682"/>
                  </a:lnTo>
                  <a:lnTo>
                    <a:pt x="3908" y="1077"/>
                  </a:lnTo>
                  <a:lnTo>
                    <a:pt x="4661" y="464"/>
                  </a:lnTo>
                  <a:lnTo>
                    <a:pt x="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47;p30"/>
            <p:cNvSpPr/>
            <p:nvPr/>
          </p:nvSpPr>
          <p:spPr>
            <a:xfrm>
              <a:off x="2205510" y="3945292"/>
              <a:ext cx="80128" cy="341928"/>
            </a:xfrm>
            <a:custGeom>
              <a:avLst/>
              <a:gdLst/>
              <a:ahLst/>
              <a:cxnLst/>
              <a:rect l="l" t="t" r="r" b="b"/>
              <a:pathLst>
                <a:path w="1130" h="4822" extrusionOk="0">
                  <a:moveTo>
                    <a:pt x="1129" y="0"/>
                  </a:moveTo>
                  <a:lnTo>
                    <a:pt x="1129" y="0"/>
                  </a:lnTo>
                  <a:lnTo>
                    <a:pt x="704" y="4186"/>
                  </a:lnTo>
                  <a:cubicBezTo>
                    <a:pt x="669" y="4547"/>
                    <a:pt x="358" y="4821"/>
                    <a:pt x="0" y="4821"/>
                  </a:cubicBezTo>
                  <a:lnTo>
                    <a:pt x="0" y="4821"/>
                  </a:lnTo>
                  <a:cubicBezTo>
                    <a:pt x="358" y="4821"/>
                    <a:pt x="669" y="4547"/>
                    <a:pt x="704" y="4186"/>
                  </a:cubicBezTo>
                  <a:close/>
                </a:path>
              </a:pathLst>
            </a:custGeom>
            <a:solidFill>
              <a:srgbClr val="FF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8;p30"/>
            <p:cNvSpPr/>
            <p:nvPr/>
          </p:nvSpPr>
          <p:spPr>
            <a:xfrm>
              <a:off x="2285567" y="3618329"/>
              <a:ext cx="32831" cy="327037"/>
            </a:xfrm>
            <a:custGeom>
              <a:avLst/>
              <a:gdLst/>
              <a:ahLst/>
              <a:cxnLst/>
              <a:rect l="l" t="t" r="r" b="b"/>
              <a:pathLst>
                <a:path w="463" h="4612" extrusionOk="0">
                  <a:moveTo>
                    <a:pt x="463" y="0"/>
                  </a:moveTo>
                  <a:lnTo>
                    <a:pt x="463" y="0"/>
                  </a:lnTo>
                  <a:lnTo>
                    <a:pt x="0" y="4611"/>
                  </a:lnTo>
                  <a:lnTo>
                    <a:pt x="0" y="461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9;p30"/>
            <p:cNvSpPr/>
            <p:nvPr/>
          </p:nvSpPr>
          <p:spPr>
            <a:xfrm>
              <a:off x="1576614" y="3618329"/>
              <a:ext cx="741790" cy="668894"/>
            </a:xfrm>
            <a:custGeom>
              <a:avLst/>
              <a:gdLst/>
              <a:ahLst/>
              <a:cxnLst/>
              <a:rect l="l" t="t" r="r" b="b"/>
              <a:pathLst>
                <a:path w="10461" h="9433" extrusionOk="0">
                  <a:moveTo>
                    <a:pt x="4295" y="6892"/>
                  </a:moveTo>
                  <a:lnTo>
                    <a:pt x="8715" y="7337"/>
                  </a:lnTo>
                  <a:lnTo>
                    <a:pt x="8643" y="8021"/>
                  </a:lnTo>
                  <a:lnTo>
                    <a:pt x="4228" y="7573"/>
                  </a:lnTo>
                  <a:lnTo>
                    <a:pt x="4295" y="6892"/>
                  </a:lnTo>
                  <a:close/>
                  <a:moveTo>
                    <a:pt x="10461" y="0"/>
                  </a:moveTo>
                  <a:lnTo>
                    <a:pt x="6351" y="3354"/>
                  </a:lnTo>
                  <a:lnTo>
                    <a:pt x="9087" y="3633"/>
                  </a:lnTo>
                  <a:lnTo>
                    <a:pt x="8951" y="4992"/>
                  </a:lnTo>
                  <a:lnTo>
                    <a:pt x="4853" y="4581"/>
                  </a:lnTo>
                  <a:lnTo>
                    <a:pt x="3829" y="5417"/>
                  </a:lnTo>
                  <a:lnTo>
                    <a:pt x="8857" y="5925"/>
                  </a:lnTo>
                  <a:lnTo>
                    <a:pt x="8786" y="6606"/>
                  </a:lnTo>
                  <a:lnTo>
                    <a:pt x="3076" y="6030"/>
                  </a:lnTo>
                  <a:lnTo>
                    <a:pt x="1" y="8544"/>
                  </a:lnTo>
                  <a:lnTo>
                    <a:pt x="8798" y="9429"/>
                  </a:lnTo>
                  <a:cubicBezTo>
                    <a:pt x="8820" y="9432"/>
                    <a:pt x="8843" y="9432"/>
                    <a:pt x="8869" y="9432"/>
                  </a:cubicBezTo>
                  <a:cubicBezTo>
                    <a:pt x="9227" y="9432"/>
                    <a:pt x="9538" y="9158"/>
                    <a:pt x="9573" y="8797"/>
                  </a:cubicBezTo>
                  <a:lnTo>
                    <a:pt x="9998" y="4611"/>
                  </a:lnTo>
                  <a:lnTo>
                    <a:pt x="104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0;p30"/>
            <p:cNvSpPr/>
            <p:nvPr/>
          </p:nvSpPr>
          <p:spPr>
            <a:xfrm>
              <a:off x="1920667" y="3856088"/>
              <a:ext cx="300304" cy="116221"/>
            </a:xfrm>
            <a:custGeom>
              <a:avLst/>
              <a:gdLst/>
              <a:ahLst/>
              <a:cxnLst/>
              <a:rect l="l" t="t" r="r" b="b"/>
              <a:pathLst>
                <a:path w="4235" h="1639" extrusionOk="0">
                  <a:moveTo>
                    <a:pt x="1499" y="1"/>
                  </a:moveTo>
                  <a:lnTo>
                    <a:pt x="1" y="1228"/>
                  </a:lnTo>
                  <a:lnTo>
                    <a:pt x="4099" y="1639"/>
                  </a:lnTo>
                  <a:lnTo>
                    <a:pt x="4235" y="280"/>
                  </a:lnTo>
                  <a:lnTo>
                    <a:pt x="14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1;p30"/>
            <p:cNvSpPr/>
            <p:nvPr/>
          </p:nvSpPr>
          <p:spPr>
            <a:xfrm>
              <a:off x="1794660" y="4002445"/>
              <a:ext cx="410073" cy="84312"/>
            </a:xfrm>
            <a:custGeom>
              <a:avLst/>
              <a:gdLst/>
              <a:ahLst/>
              <a:cxnLst/>
              <a:rect l="l" t="t" r="r" b="b"/>
              <a:pathLst>
                <a:path w="5783" h="1189" extrusionOk="0">
                  <a:moveTo>
                    <a:pt x="754" y="0"/>
                  </a:moveTo>
                  <a:lnTo>
                    <a:pt x="1" y="613"/>
                  </a:lnTo>
                  <a:lnTo>
                    <a:pt x="5711" y="1189"/>
                  </a:lnTo>
                  <a:lnTo>
                    <a:pt x="5782" y="508"/>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2;p30"/>
            <p:cNvSpPr/>
            <p:nvPr/>
          </p:nvSpPr>
          <p:spPr>
            <a:xfrm>
              <a:off x="1876348" y="4107037"/>
              <a:ext cx="318244" cy="80128"/>
            </a:xfrm>
            <a:custGeom>
              <a:avLst/>
              <a:gdLst/>
              <a:ahLst/>
              <a:cxnLst/>
              <a:rect l="l" t="t" r="r" b="b"/>
              <a:pathLst>
                <a:path w="4488" h="1130" extrusionOk="0">
                  <a:moveTo>
                    <a:pt x="68" y="0"/>
                  </a:moveTo>
                  <a:lnTo>
                    <a:pt x="1" y="681"/>
                  </a:lnTo>
                  <a:lnTo>
                    <a:pt x="4416" y="1129"/>
                  </a:lnTo>
                  <a:lnTo>
                    <a:pt x="4488" y="445"/>
                  </a:lnTo>
                  <a:lnTo>
                    <a:pt x="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p30"/>
            <p:cNvSpPr/>
            <p:nvPr/>
          </p:nvSpPr>
          <p:spPr>
            <a:xfrm>
              <a:off x="813557" y="3464456"/>
              <a:ext cx="275202" cy="204008"/>
            </a:xfrm>
            <a:custGeom>
              <a:avLst/>
              <a:gdLst/>
              <a:ahLst/>
              <a:cxnLst/>
              <a:rect l="l" t="t" r="r" b="b"/>
              <a:pathLst>
                <a:path w="3881" h="2877" extrusionOk="0">
                  <a:moveTo>
                    <a:pt x="644" y="0"/>
                  </a:moveTo>
                  <a:cubicBezTo>
                    <a:pt x="413" y="0"/>
                    <a:pt x="213" y="203"/>
                    <a:pt x="185" y="473"/>
                  </a:cubicBezTo>
                  <a:lnTo>
                    <a:pt x="27" y="2035"/>
                  </a:lnTo>
                  <a:cubicBezTo>
                    <a:pt x="1" y="2317"/>
                    <a:pt x="177" y="2569"/>
                    <a:pt x="425" y="2596"/>
                  </a:cubicBezTo>
                  <a:lnTo>
                    <a:pt x="3196" y="2874"/>
                  </a:lnTo>
                  <a:cubicBezTo>
                    <a:pt x="3210" y="2876"/>
                    <a:pt x="3224" y="2876"/>
                    <a:pt x="3238" y="2876"/>
                  </a:cubicBezTo>
                  <a:cubicBezTo>
                    <a:pt x="3469" y="2876"/>
                    <a:pt x="3668" y="2674"/>
                    <a:pt x="3697" y="2404"/>
                  </a:cubicBezTo>
                  <a:lnTo>
                    <a:pt x="3855" y="842"/>
                  </a:lnTo>
                  <a:cubicBezTo>
                    <a:pt x="3881" y="559"/>
                    <a:pt x="3705" y="307"/>
                    <a:pt x="3460" y="281"/>
                  </a:cubicBezTo>
                  <a:lnTo>
                    <a:pt x="686" y="2"/>
                  </a:lnTo>
                  <a:cubicBezTo>
                    <a:pt x="672" y="1"/>
                    <a:pt x="658" y="0"/>
                    <a:pt x="644" y="0"/>
                  </a:cubicBezTo>
                  <a:close/>
                </a:path>
              </a:pathLst>
            </a:custGeom>
            <a:solidFill>
              <a:srgbClr val="FCD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p30"/>
            <p:cNvSpPr/>
            <p:nvPr/>
          </p:nvSpPr>
          <p:spPr>
            <a:xfrm>
              <a:off x="944597" y="3473957"/>
              <a:ext cx="13969" cy="74456"/>
            </a:xfrm>
            <a:custGeom>
              <a:avLst/>
              <a:gdLst/>
              <a:ahLst/>
              <a:cxnLst/>
              <a:rect l="l" t="t" r="r" b="b"/>
              <a:pathLst>
                <a:path w="197" h="1050" extrusionOk="0">
                  <a:moveTo>
                    <a:pt x="106" y="0"/>
                  </a:moveTo>
                  <a:lnTo>
                    <a:pt x="0" y="1039"/>
                  </a:lnTo>
                  <a:lnTo>
                    <a:pt x="91" y="1050"/>
                  </a:lnTo>
                  <a:lnTo>
                    <a:pt x="196" y="7"/>
                  </a:lnTo>
                  <a:lnTo>
                    <a:pt x="1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5;p30"/>
            <p:cNvSpPr/>
            <p:nvPr/>
          </p:nvSpPr>
          <p:spPr>
            <a:xfrm>
              <a:off x="933677" y="3587625"/>
              <a:ext cx="13402" cy="71052"/>
            </a:xfrm>
            <a:custGeom>
              <a:avLst/>
              <a:gdLst/>
              <a:ahLst/>
              <a:cxnLst/>
              <a:rect l="l" t="t" r="r" b="b"/>
              <a:pathLst>
                <a:path w="189" h="1002" extrusionOk="0">
                  <a:moveTo>
                    <a:pt x="98" y="1"/>
                  </a:moveTo>
                  <a:lnTo>
                    <a:pt x="1" y="990"/>
                  </a:lnTo>
                  <a:lnTo>
                    <a:pt x="87" y="1002"/>
                  </a:lnTo>
                  <a:lnTo>
                    <a:pt x="189" y="12"/>
                  </a:lnTo>
                  <a:lnTo>
                    <a:pt x="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6;p30"/>
            <p:cNvSpPr/>
            <p:nvPr/>
          </p:nvSpPr>
          <p:spPr>
            <a:xfrm>
              <a:off x="989979" y="3567061"/>
              <a:ext cx="91616" cy="15813"/>
            </a:xfrm>
            <a:custGeom>
              <a:avLst/>
              <a:gdLst/>
              <a:ahLst/>
              <a:cxnLst/>
              <a:rect l="l" t="t" r="r" b="b"/>
              <a:pathLst>
                <a:path w="1292" h="223" extrusionOk="0">
                  <a:moveTo>
                    <a:pt x="8" y="1"/>
                  </a:moveTo>
                  <a:lnTo>
                    <a:pt x="1" y="91"/>
                  </a:lnTo>
                  <a:lnTo>
                    <a:pt x="1284" y="223"/>
                  </a:lnTo>
                  <a:lnTo>
                    <a:pt x="1292" y="133"/>
                  </a:lnTo>
                  <a:lnTo>
                    <a:pt x="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7;p30"/>
            <p:cNvSpPr/>
            <p:nvPr/>
          </p:nvSpPr>
          <p:spPr>
            <a:xfrm>
              <a:off x="826108" y="3497996"/>
              <a:ext cx="260807" cy="32548"/>
            </a:xfrm>
            <a:custGeom>
              <a:avLst/>
              <a:gdLst/>
              <a:ahLst/>
              <a:cxnLst/>
              <a:rect l="l" t="t" r="r" b="b"/>
              <a:pathLst>
                <a:path w="3678" h="459" extrusionOk="0">
                  <a:moveTo>
                    <a:pt x="8" y="0"/>
                  </a:moveTo>
                  <a:lnTo>
                    <a:pt x="0" y="86"/>
                  </a:lnTo>
                  <a:lnTo>
                    <a:pt x="3667" y="459"/>
                  </a:lnTo>
                  <a:lnTo>
                    <a:pt x="3678" y="369"/>
                  </a:lnTo>
                  <a:lnTo>
                    <a:pt x="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8;p30"/>
            <p:cNvSpPr/>
            <p:nvPr/>
          </p:nvSpPr>
          <p:spPr>
            <a:xfrm>
              <a:off x="815471" y="3602303"/>
              <a:ext cx="260807" cy="32619"/>
            </a:xfrm>
            <a:custGeom>
              <a:avLst/>
              <a:gdLst/>
              <a:ahLst/>
              <a:cxnLst/>
              <a:rect l="l" t="t" r="r" b="b"/>
              <a:pathLst>
                <a:path w="3678" h="460" extrusionOk="0">
                  <a:moveTo>
                    <a:pt x="11" y="1"/>
                  </a:moveTo>
                  <a:lnTo>
                    <a:pt x="0" y="91"/>
                  </a:lnTo>
                  <a:lnTo>
                    <a:pt x="3670" y="460"/>
                  </a:lnTo>
                  <a:lnTo>
                    <a:pt x="3678" y="373"/>
                  </a:lnTo>
                  <a:lnTo>
                    <a:pt x="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9;p30"/>
            <p:cNvSpPr/>
            <p:nvPr/>
          </p:nvSpPr>
          <p:spPr>
            <a:xfrm>
              <a:off x="818875" y="3530259"/>
              <a:ext cx="175999" cy="61479"/>
            </a:xfrm>
            <a:custGeom>
              <a:avLst/>
              <a:gdLst/>
              <a:ahLst/>
              <a:cxnLst/>
              <a:rect l="l" t="t" r="r" b="b"/>
              <a:pathLst>
                <a:path w="2482" h="867" extrusionOk="0">
                  <a:moveTo>
                    <a:pt x="65" y="0"/>
                  </a:moveTo>
                  <a:lnTo>
                    <a:pt x="57" y="87"/>
                  </a:lnTo>
                  <a:lnTo>
                    <a:pt x="2157" y="301"/>
                  </a:lnTo>
                  <a:cubicBezTo>
                    <a:pt x="2289" y="313"/>
                    <a:pt x="2388" y="429"/>
                    <a:pt x="2372" y="561"/>
                  </a:cubicBezTo>
                  <a:cubicBezTo>
                    <a:pt x="2361" y="685"/>
                    <a:pt x="2257" y="776"/>
                    <a:pt x="2134" y="776"/>
                  </a:cubicBezTo>
                  <a:cubicBezTo>
                    <a:pt x="2127" y="776"/>
                    <a:pt x="2119" y="776"/>
                    <a:pt x="2112" y="775"/>
                  </a:cubicBezTo>
                  <a:lnTo>
                    <a:pt x="8" y="561"/>
                  </a:lnTo>
                  <a:lnTo>
                    <a:pt x="1" y="652"/>
                  </a:lnTo>
                  <a:lnTo>
                    <a:pt x="2101" y="866"/>
                  </a:lnTo>
                  <a:cubicBezTo>
                    <a:pt x="2111" y="867"/>
                    <a:pt x="2120" y="867"/>
                    <a:pt x="2130" y="867"/>
                  </a:cubicBezTo>
                  <a:cubicBezTo>
                    <a:pt x="2299" y="867"/>
                    <a:pt x="2445" y="740"/>
                    <a:pt x="2463" y="572"/>
                  </a:cubicBezTo>
                  <a:cubicBezTo>
                    <a:pt x="2482" y="391"/>
                    <a:pt x="2350" y="230"/>
                    <a:pt x="2169" y="211"/>
                  </a:cubicBezTo>
                  <a:lnTo>
                    <a:pt x="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0;p30"/>
            <p:cNvSpPr/>
            <p:nvPr/>
          </p:nvSpPr>
          <p:spPr>
            <a:xfrm>
              <a:off x="1501379" y="2092075"/>
              <a:ext cx="625993" cy="904386"/>
            </a:xfrm>
            <a:custGeom>
              <a:avLst/>
              <a:gdLst/>
              <a:ahLst/>
              <a:cxnLst/>
              <a:rect l="l" t="t" r="r" b="b"/>
              <a:pathLst>
                <a:path w="8828" h="12754" extrusionOk="0">
                  <a:moveTo>
                    <a:pt x="6768" y="0"/>
                  </a:moveTo>
                  <a:cubicBezTo>
                    <a:pt x="6724" y="0"/>
                    <a:pt x="6634" y="62"/>
                    <a:pt x="6475" y="205"/>
                  </a:cubicBezTo>
                  <a:cubicBezTo>
                    <a:pt x="5681" y="916"/>
                    <a:pt x="5756" y="5565"/>
                    <a:pt x="4965" y="6886"/>
                  </a:cubicBezTo>
                  <a:cubicBezTo>
                    <a:pt x="4171" y="8207"/>
                    <a:pt x="968" y="9502"/>
                    <a:pt x="968" y="9502"/>
                  </a:cubicBezTo>
                  <a:cubicBezTo>
                    <a:pt x="0" y="10304"/>
                    <a:pt x="3407" y="12754"/>
                    <a:pt x="3407" y="12754"/>
                  </a:cubicBezTo>
                  <a:cubicBezTo>
                    <a:pt x="3407" y="12754"/>
                    <a:pt x="5917" y="11403"/>
                    <a:pt x="7370" y="8558"/>
                  </a:cubicBezTo>
                  <a:cubicBezTo>
                    <a:pt x="8827" y="5712"/>
                    <a:pt x="7167" y="2505"/>
                    <a:pt x="6749" y="1650"/>
                  </a:cubicBezTo>
                  <a:cubicBezTo>
                    <a:pt x="6412" y="971"/>
                    <a:pt x="6945" y="0"/>
                    <a:pt x="6768"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1;p30"/>
            <p:cNvSpPr/>
            <p:nvPr/>
          </p:nvSpPr>
          <p:spPr>
            <a:xfrm>
              <a:off x="1296805" y="2590072"/>
              <a:ext cx="231238" cy="265771"/>
            </a:xfrm>
            <a:custGeom>
              <a:avLst/>
              <a:gdLst/>
              <a:ahLst/>
              <a:cxnLst/>
              <a:rect l="l" t="t" r="r" b="b"/>
              <a:pathLst>
                <a:path w="3261" h="3748" extrusionOk="0">
                  <a:moveTo>
                    <a:pt x="1050" y="0"/>
                  </a:moveTo>
                  <a:cubicBezTo>
                    <a:pt x="651" y="0"/>
                    <a:pt x="1" y="273"/>
                    <a:pt x="360" y="815"/>
                  </a:cubicBezTo>
                  <a:cubicBezTo>
                    <a:pt x="808" y="1489"/>
                    <a:pt x="552" y="3288"/>
                    <a:pt x="552" y="3288"/>
                  </a:cubicBezTo>
                  <a:cubicBezTo>
                    <a:pt x="1200" y="3622"/>
                    <a:pt x="1700" y="3747"/>
                    <a:pt x="2082" y="3747"/>
                  </a:cubicBezTo>
                  <a:cubicBezTo>
                    <a:pt x="2657" y="3747"/>
                    <a:pt x="2966" y="3464"/>
                    <a:pt x="3111" y="3179"/>
                  </a:cubicBezTo>
                  <a:cubicBezTo>
                    <a:pt x="3260" y="2897"/>
                    <a:pt x="3243" y="2610"/>
                    <a:pt x="3166" y="2610"/>
                  </a:cubicBezTo>
                  <a:cubicBezTo>
                    <a:pt x="3165" y="2610"/>
                    <a:pt x="3165" y="2610"/>
                    <a:pt x="3164" y="2610"/>
                  </a:cubicBezTo>
                  <a:cubicBezTo>
                    <a:pt x="3106" y="2617"/>
                    <a:pt x="3050" y="2620"/>
                    <a:pt x="2996" y="2620"/>
                  </a:cubicBezTo>
                  <a:cubicBezTo>
                    <a:pt x="1463" y="2620"/>
                    <a:pt x="1518" y="214"/>
                    <a:pt x="1282" y="51"/>
                  </a:cubicBezTo>
                  <a:cubicBezTo>
                    <a:pt x="1233" y="17"/>
                    <a:pt x="1149" y="0"/>
                    <a:pt x="1050"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2;p30"/>
            <p:cNvSpPr/>
            <p:nvPr/>
          </p:nvSpPr>
          <p:spPr>
            <a:xfrm>
              <a:off x="1262981" y="2547030"/>
              <a:ext cx="212234" cy="151960"/>
            </a:xfrm>
            <a:custGeom>
              <a:avLst/>
              <a:gdLst/>
              <a:ahLst/>
              <a:cxnLst/>
              <a:rect l="l" t="t" r="r" b="b"/>
              <a:pathLst>
                <a:path w="2993" h="2143" extrusionOk="0">
                  <a:moveTo>
                    <a:pt x="1292" y="0"/>
                  </a:moveTo>
                  <a:cubicBezTo>
                    <a:pt x="1172" y="0"/>
                    <a:pt x="1061" y="21"/>
                    <a:pt x="972" y="59"/>
                  </a:cubicBezTo>
                  <a:cubicBezTo>
                    <a:pt x="630" y="207"/>
                    <a:pt x="1" y="2047"/>
                    <a:pt x="2195" y="2142"/>
                  </a:cubicBezTo>
                  <a:cubicBezTo>
                    <a:pt x="2204" y="2142"/>
                    <a:pt x="2212" y="2142"/>
                    <a:pt x="2220" y="2142"/>
                  </a:cubicBezTo>
                  <a:cubicBezTo>
                    <a:pt x="2992" y="2142"/>
                    <a:pt x="2248" y="587"/>
                    <a:pt x="2248" y="587"/>
                  </a:cubicBezTo>
                  <a:cubicBezTo>
                    <a:pt x="2053" y="169"/>
                    <a:pt x="1635" y="0"/>
                    <a:pt x="1292"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3;p30"/>
            <p:cNvSpPr/>
            <p:nvPr/>
          </p:nvSpPr>
          <p:spPr>
            <a:xfrm>
              <a:off x="1344172" y="2687289"/>
              <a:ext cx="102323" cy="73534"/>
            </a:xfrm>
            <a:custGeom>
              <a:avLst/>
              <a:gdLst/>
              <a:ahLst/>
              <a:cxnLst/>
              <a:rect l="l" t="t" r="r" b="b"/>
              <a:pathLst>
                <a:path w="1443" h="1037" extrusionOk="0">
                  <a:moveTo>
                    <a:pt x="117" y="1"/>
                  </a:moveTo>
                  <a:cubicBezTo>
                    <a:pt x="0" y="871"/>
                    <a:pt x="888" y="1036"/>
                    <a:pt x="1265" y="1036"/>
                  </a:cubicBezTo>
                  <a:cubicBezTo>
                    <a:pt x="1378" y="1036"/>
                    <a:pt x="1442" y="1022"/>
                    <a:pt x="1427" y="1006"/>
                  </a:cubicBezTo>
                  <a:cubicBezTo>
                    <a:pt x="1145" y="769"/>
                    <a:pt x="942" y="174"/>
                    <a:pt x="934" y="155"/>
                  </a:cubicBezTo>
                  <a:lnTo>
                    <a:pt x="930" y="155"/>
                  </a:lnTo>
                  <a:cubicBezTo>
                    <a:pt x="888" y="159"/>
                    <a:pt x="847" y="164"/>
                    <a:pt x="806" y="164"/>
                  </a:cubicBezTo>
                  <a:cubicBezTo>
                    <a:pt x="430" y="164"/>
                    <a:pt x="117" y="1"/>
                    <a:pt x="117" y="1"/>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4;p30"/>
            <p:cNvSpPr/>
            <p:nvPr/>
          </p:nvSpPr>
          <p:spPr>
            <a:xfrm>
              <a:off x="1410118" y="2698279"/>
              <a:ext cx="284" cy="71"/>
            </a:xfrm>
            <a:custGeom>
              <a:avLst/>
              <a:gdLst/>
              <a:ahLst/>
              <a:cxnLst/>
              <a:rect l="l" t="t" r="r" b="b"/>
              <a:pathLst>
                <a:path w="4" h="1" extrusionOk="0">
                  <a:moveTo>
                    <a:pt x="4" y="0"/>
                  </a:moveTo>
                  <a:lnTo>
                    <a:pt x="0" y="0"/>
                  </a:lnTo>
                  <a:lnTo>
                    <a:pt x="4" y="0"/>
                  </a:ln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5;p30"/>
            <p:cNvSpPr/>
            <p:nvPr/>
          </p:nvSpPr>
          <p:spPr>
            <a:xfrm>
              <a:off x="1276454" y="2498670"/>
              <a:ext cx="146287" cy="180820"/>
            </a:xfrm>
            <a:custGeom>
              <a:avLst/>
              <a:gdLst/>
              <a:ahLst/>
              <a:cxnLst/>
              <a:rect l="l" t="t" r="r" b="b"/>
              <a:pathLst>
                <a:path w="2063" h="2550" extrusionOk="0">
                  <a:moveTo>
                    <a:pt x="1328" y="1"/>
                  </a:moveTo>
                  <a:cubicBezTo>
                    <a:pt x="729" y="39"/>
                    <a:pt x="995" y="838"/>
                    <a:pt x="503" y="838"/>
                  </a:cubicBezTo>
                  <a:cubicBezTo>
                    <a:pt x="479" y="838"/>
                    <a:pt x="452" y="836"/>
                    <a:pt x="424" y="832"/>
                  </a:cubicBezTo>
                  <a:cubicBezTo>
                    <a:pt x="409" y="829"/>
                    <a:pt x="395" y="828"/>
                    <a:pt x="381" y="828"/>
                  </a:cubicBezTo>
                  <a:cubicBezTo>
                    <a:pt x="0" y="828"/>
                    <a:pt x="120" y="1644"/>
                    <a:pt x="226" y="2025"/>
                  </a:cubicBezTo>
                  <a:cubicBezTo>
                    <a:pt x="310" y="2343"/>
                    <a:pt x="664" y="2549"/>
                    <a:pt x="814" y="2549"/>
                  </a:cubicBezTo>
                  <a:cubicBezTo>
                    <a:pt x="851" y="2549"/>
                    <a:pt x="875" y="2537"/>
                    <a:pt x="880" y="2511"/>
                  </a:cubicBezTo>
                  <a:cubicBezTo>
                    <a:pt x="907" y="2375"/>
                    <a:pt x="511" y="2273"/>
                    <a:pt x="545" y="2018"/>
                  </a:cubicBezTo>
                  <a:cubicBezTo>
                    <a:pt x="550" y="1980"/>
                    <a:pt x="566" y="1961"/>
                    <a:pt x="592" y="1961"/>
                  </a:cubicBezTo>
                  <a:cubicBezTo>
                    <a:pt x="629" y="1961"/>
                    <a:pt x="687" y="1998"/>
                    <a:pt x="763" y="2070"/>
                  </a:cubicBezTo>
                  <a:cubicBezTo>
                    <a:pt x="824" y="2131"/>
                    <a:pt x="876" y="2187"/>
                    <a:pt x="899" y="2187"/>
                  </a:cubicBezTo>
                  <a:cubicBezTo>
                    <a:pt x="926" y="2187"/>
                    <a:pt x="916" y="2116"/>
                    <a:pt x="843" y="1901"/>
                  </a:cubicBezTo>
                  <a:cubicBezTo>
                    <a:pt x="692" y="1446"/>
                    <a:pt x="733" y="1509"/>
                    <a:pt x="797" y="1366"/>
                  </a:cubicBezTo>
                  <a:cubicBezTo>
                    <a:pt x="865" y="1224"/>
                    <a:pt x="1761" y="1272"/>
                    <a:pt x="1852" y="975"/>
                  </a:cubicBezTo>
                  <a:cubicBezTo>
                    <a:pt x="2062" y="275"/>
                    <a:pt x="1328" y="1"/>
                    <a:pt x="1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6;p30"/>
            <p:cNvSpPr/>
            <p:nvPr/>
          </p:nvSpPr>
          <p:spPr>
            <a:xfrm>
              <a:off x="951546" y="2862435"/>
              <a:ext cx="728175" cy="560260"/>
            </a:xfrm>
            <a:custGeom>
              <a:avLst/>
              <a:gdLst/>
              <a:ahLst/>
              <a:cxnLst/>
              <a:rect l="l" t="t" r="r" b="b"/>
              <a:pathLst>
                <a:path w="10269" h="7901" extrusionOk="0">
                  <a:moveTo>
                    <a:pt x="4115" y="1"/>
                  </a:moveTo>
                  <a:cubicBezTo>
                    <a:pt x="4114" y="1"/>
                    <a:pt x="2349" y="828"/>
                    <a:pt x="1085" y="2744"/>
                  </a:cubicBezTo>
                  <a:cubicBezTo>
                    <a:pt x="1" y="4386"/>
                    <a:pt x="350" y="6343"/>
                    <a:pt x="1370" y="6708"/>
                  </a:cubicBezTo>
                  <a:cubicBezTo>
                    <a:pt x="2760" y="7206"/>
                    <a:pt x="4139" y="7351"/>
                    <a:pt x="5302" y="7351"/>
                  </a:cubicBezTo>
                  <a:cubicBezTo>
                    <a:pt x="6672" y="7351"/>
                    <a:pt x="7742" y="7150"/>
                    <a:pt x="8176" y="7084"/>
                  </a:cubicBezTo>
                  <a:cubicBezTo>
                    <a:pt x="8312" y="7064"/>
                    <a:pt x="8430" y="7055"/>
                    <a:pt x="8533" y="7055"/>
                  </a:cubicBezTo>
                  <a:cubicBezTo>
                    <a:pt x="9299" y="7055"/>
                    <a:pt x="9281" y="7549"/>
                    <a:pt x="9745" y="7897"/>
                  </a:cubicBezTo>
                  <a:cubicBezTo>
                    <a:pt x="9748" y="7899"/>
                    <a:pt x="9751" y="7900"/>
                    <a:pt x="9755" y="7900"/>
                  </a:cubicBezTo>
                  <a:cubicBezTo>
                    <a:pt x="9866" y="7900"/>
                    <a:pt x="10268" y="6832"/>
                    <a:pt x="8270" y="5959"/>
                  </a:cubicBezTo>
                  <a:cubicBezTo>
                    <a:pt x="6705" y="5277"/>
                    <a:pt x="5473" y="5044"/>
                    <a:pt x="3456" y="4811"/>
                  </a:cubicBezTo>
                  <a:cubicBezTo>
                    <a:pt x="2680" y="4721"/>
                    <a:pt x="3527" y="4438"/>
                    <a:pt x="4247" y="3949"/>
                  </a:cubicBezTo>
                  <a:cubicBezTo>
                    <a:pt x="4318" y="3900"/>
                    <a:pt x="3827" y="1875"/>
                    <a:pt x="3738" y="1875"/>
                  </a:cubicBezTo>
                  <a:cubicBezTo>
                    <a:pt x="3738" y="1875"/>
                    <a:pt x="3738" y="1875"/>
                    <a:pt x="3738" y="1875"/>
                  </a:cubicBezTo>
                  <a:lnTo>
                    <a:pt x="4115" y="1"/>
                  </a:ln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7;p30"/>
            <p:cNvSpPr/>
            <p:nvPr/>
          </p:nvSpPr>
          <p:spPr>
            <a:xfrm>
              <a:off x="1043871" y="2827193"/>
              <a:ext cx="319875" cy="365683"/>
            </a:xfrm>
            <a:custGeom>
              <a:avLst/>
              <a:gdLst/>
              <a:ahLst/>
              <a:cxnLst/>
              <a:rect l="l" t="t" r="r" b="b"/>
              <a:pathLst>
                <a:path w="4511" h="5157" extrusionOk="0">
                  <a:moveTo>
                    <a:pt x="3923" y="1"/>
                  </a:moveTo>
                  <a:cubicBezTo>
                    <a:pt x="3923" y="1"/>
                    <a:pt x="1480" y="769"/>
                    <a:pt x="0" y="2730"/>
                  </a:cubicBezTo>
                  <a:cubicBezTo>
                    <a:pt x="0" y="2730"/>
                    <a:pt x="1721" y="5105"/>
                    <a:pt x="2071" y="5154"/>
                  </a:cubicBezTo>
                  <a:cubicBezTo>
                    <a:pt x="2083" y="5155"/>
                    <a:pt x="2097" y="5156"/>
                    <a:pt x="2111" y="5156"/>
                  </a:cubicBezTo>
                  <a:cubicBezTo>
                    <a:pt x="2494" y="5156"/>
                    <a:pt x="3537" y="4578"/>
                    <a:pt x="4013" y="4171"/>
                  </a:cubicBezTo>
                  <a:cubicBezTo>
                    <a:pt x="4510" y="3750"/>
                    <a:pt x="3923" y="1"/>
                    <a:pt x="39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8;p30"/>
            <p:cNvSpPr/>
            <p:nvPr/>
          </p:nvSpPr>
          <p:spPr>
            <a:xfrm>
              <a:off x="1521092" y="2653607"/>
              <a:ext cx="400783" cy="378943"/>
            </a:xfrm>
            <a:custGeom>
              <a:avLst/>
              <a:gdLst/>
              <a:ahLst/>
              <a:cxnLst/>
              <a:rect l="l" t="t" r="r" b="b"/>
              <a:pathLst>
                <a:path w="5652" h="5344" extrusionOk="0">
                  <a:moveTo>
                    <a:pt x="3289" y="1"/>
                  </a:moveTo>
                  <a:cubicBezTo>
                    <a:pt x="3229" y="1"/>
                    <a:pt x="3175" y="20"/>
                    <a:pt x="3129" y="62"/>
                  </a:cubicBezTo>
                  <a:cubicBezTo>
                    <a:pt x="2372" y="751"/>
                    <a:pt x="1" y="1714"/>
                    <a:pt x="1" y="1714"/>
                  </a:cubicBezTo>
                  <a:cubicBezTo>
                    <a:pt x="454" y="2582"/>
                    <a:pt x="2956" y="5344"/>
                    <a:pt x="3126" y="5344"/>
                  </a:cubicBezTo>
                  <a:cubicBezTo>
                    <a:pt x="3127" y="5344"/>
                    <a:pt x="3128" y="5344"/>
                    <a:pt x="3129" y="5343"/>
                  </a:cubicBezTo>
                  <a:cubicBezTo>
                    <a:pt x="3272" y="5302"/>
                    <a:pt x="5651" y="3073"/>
                    <a:pt x="5572" y="2761"/>
                  </a:cubicBezTo>
                  <a:cubicBezTo>
                    <a:pt x="5499" y="2474"/>
                    <a:pt x="3975" y="1"/>
                    <a:pt x="3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9;p30"/>
            <p:cNvSpPr/>
            <p:nvPr/>
          </p:nvSpPr>
          <p:spPr>
            <a:xfrm>
              <a:off x="1302265" y="3068427"/>
              <a:ext cx="538136" cy="135225"/>
            </a:xfrm>
            <a:custGeom>
              <a:avLst/>
              <a:gdLst/>
              <a:ahLst/>
              <a:cxnLst/>
              <a:rect l="l" t="t" r="r" b="b"/>
              <a:pathLst>
                <a:path w="7589" h="1907" extrusionOk="0">
                  <a:moveTo>
                    <a:pt x="6505" y="1"/>
                  </a:moveTo>
                  <a:cubicBezTo>
                    <a:pt x="6505" y="1"/>
                    <a:pt x="5819" y="690"/>
                    <a:pt x="3941" y="690"/>
                  </a:cubicBezTo>
                  <a:cubicBezTo>
                    <a:pt x="3915" y="690"/>
                    <a:pt x="3892" y="690"/>
                    <a:pt x="3870" y="687"/>
                  </a:cubicBezTo>
                  <a:cubicBezTo>
                    <a:pt x="2741" y="678"/>
                    <a:pt x="1453" y="367"/>
                    <a:pt x="554" y="122"/>
                  </a:cubicBezTo>
                  <a:cubicBezTo>
                    <a:pt x="531" y="442"/>
                    <a:pt x="475" y="678"/>
                    <a:pt x="369" y="769"/>
                  </a:cubicBezTo>
                  <a:cubicBezTo>
                    <a:pt x="272" y="856"/>
                    <a:pt x="143" y="949"/>
                    <a:pt x="1" y="1044"/>
                  </a:cubicBezTo>
                  <a:cubicBezTo>
                    <a:pt x="313" y="1149"/>
                    <a:pt x="7589" y="1906"/>
                    <a:pt x="7589" y="1906"/>
                  </a:cubicBezTo>
                  <a:lnTo>
                    <a:pt x="6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0;p30"/>
            <p:cNvSpPr/>
            <p:nvPr/>
          </p:nvSpPr>
          <p:spPr>
            <a:xfrm>
              <a:off x="1163211" y="3056727"/>
              <a:ext cx="178339" cy="117214"/>
            </a:xfrm>
            <a:custGeom>
              <a:avLst/>
              <a:gdLst/>
              <a:ahLst/>
              <a:cxnLst/>
              <a:rect l="l" t="t" r="r" b="b"/>
              <a:pathLst>
                <a:path w="2515" h="1653" extrusionOk="0">
                  <a:moveTo>
                    <a:pt x="1408" y="1"/>
                  </a:moveTo>
                  <a:cubicBezTo>
                    <a:pt x="1397" y="1"/>
                    <a:pt x="1389" y="1"/>
                    <a:pt x="1385" y="4"/>
                  </a:cubicBezTo>
                  <a:cubicBezTo>
                    <a:pt x="1269" y="76"/>
                    <a:pt x="27" y="468"/>
                    <a:pt x="27" y="468"/>
                  </a:cubicBezTo>
                  <a:cubicBezTo>
                    <a:pt x="0" y="727"/>
                    <a:pt x="524" y="1653"/>
                    <a:pt x="524" y="1653"/>
                  </a:cubicBezTo>
                  <a:lnTo>
                    <a:pt x="1660" y="1104"/>
                  </a:lnTo>
                  <a:lnTo>
                    <a:pt x="1962" y="1209"/>
                  </a:lnTo>
                  <a:cubicBezTo>
                    <a:pt x="2104" y="1114"/>
                    <a:pt x="2233" y="1021"/>
                    <a:pt x="2330" y="934"/>
                  </a:cubicBezTo>
                  <a:cubicBezTo>
                    <a:pt x="2436" y="843"/>
                    <a:pt x="2492" y="607"/>
                    <a:pt x="2515" y="287"/>
                  </a:cubicBezTo>
                  <a:cubicBezTo>
                    <a:pt x="1935" y="129"/>
                    <a:pt x="1517"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1;p30"/>
            <p:cNvSpPr/>
            <p:nvPr/>
          </p:nvSpPr>
          <p:spPr>
            <a:xfrm>
              <a:off x="997425" y="3248891"/>
              <a:ext cx="439429" cy="119696"/>
            </a:xfrm>
            <a:custGeom>
              <a:avLst/>
              <a:gdLst/>
              <a:ahLst/>
              <a:cxnLst/>
              <a:rect l="l" t="t" r="r" b="b"/>
              <a:pathLst>
                <a:path w="6197" h="1688" extrusionOk="0">
                  <a:moveTo>
                    <a:pt x="170" y="1"/>
                  </a:moveTo>
                  <a:cubicBezTo>
                    <a:pt x="1" y="1"/>
                    <a:pt x="197" y="753"/>
                    <a:pt x="803" y="1066"/>
                  </a:cubicBezTo>
                  <a:cubicBezTo>
                    <a:pt x="1518" y="1435"/>
                    <a:pt x="2790" y="1589"/>
                    <a:pt x="3471" y="1672"/>
                  </a:cubicBezTo>
                  <a:cubicBezTo>
                    <a:pt x="3573" y="1684"/>
                    <a:pt x="3709" y="1687"/>
                    <a:pt x="3859" y="1687"/>
                  </a:cubicBezTo>
                  <a:cubicBezTo>
                    <a:pt x="4721" y="1687"/>
                    <a:pt x="6197" y="1514"/>
                    <a:pt x="6035" y="1427"/>
                  </a:cubicBezTo>
                  <a:cubicBezTo>
                    <a:pt x="5843" y="1322"/>
                    <a:pt x="3091" y="1330"/>
                    <a:pt x="1928" y="1066"/>
                  </a:cubicBezTo>
                  <a:cubicBezTo>
                    <a:pt x="761" y="798"/>
                    <a:pt x="299" y="84"/>
                    <a:pt x="299" y="84"/>
                  </a:cubicBezTo>
                  <a:cubicBezTo>
                    <a:pt x="245" y="27"/>
                    <a:pt x="200" y="1"/>
                    <a:pt x="170" y="1"/>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290;p26"/>
          <p:cNvSpPr txBox="1">
            <a:spLocks noGrp="1"/>
          </p:cNvSpPr>
          <p:nvPr>
            <p:ph type="title"/>
          </p:nvPr>
        </p:nvSpPr>
        <p:spPr>
          <a:xfrm>
            <a:off x="524449" y="-56460"/>
            <a:ext cx="6939434" cy="1195678"/>
          </a:xfrm>
          <a:prstGeom prst="rect">
            <a:avLst/>
          </a:prstGeom>
          <a:ln>
            <a:noFill/>
          </a:ln>
        </p:spPr>
        <p:txBody>
          <a:bodyPr spcFirstLastPara="1" wrap="square" lIns="91425" tIns="91425" rIns="91425" bIns="91425" anchor="b" anchorCtr="0">
            <a:noAutofit/>
          </a:bodyPr>
          <a:lstStyle/>
          <a:p>
            <a:pPr algn="l"/>
            <a:r>
              <a:rPr lang="en"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2.1 </a:t>
            </a:r>
            <a:r>
              <a:rPr lang="en-US" sz="4000" b="1" dirty="0" err="1">
                <a:solidFill>
                  <a:schemeClr val="dk2"/>
                </a:solidFill>
                <a:latin typeface="Calibri Light" panose="020F0302020204030204" pitchFamily="34" charset="0"/>
                <a:ea typeface="Roboto Condensed" panose="020B0604020202020204" charset="0"/>
                <a:cs typeface="Calibri Light" panose="020F0302020204030204" pitchFamily="34" charset="0"/>
              </a:rPr>
              <a:t>Cách</a:t>
            </a: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 </a:t>
            </a:r>
            <a:r>
              <a:rPr lang="en-US" sz="4000" b="1" dirty="0" err="1">
                <a:solidFill>
                  <a:schemeClr val="dk2"/>
                </a:solidFill>
                <a:latin typeface="Calibri Light" panose="020F0302020204030204" pitchFamily="34" charset="0"/>
                <a:ea typeface="Roboto Condensed" panose="020B0604020202020204" charset="0"/>
                <a:cs typeface="Calibri Light" panose="020F0302020204030204" pitchFamily="34" charset="0"/>
              </a:rPr>
              <a:t>thu</a:t>
            </a: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 </a:t>
            </a:r>
            <a:r>
              <a:rPr lang="en-US" sz="4000" b="1" dirty="0" err="1">
                <a:solidFill>
                  <a:schemeClr val="dk2"/>
                </a:solidFill>
                <a:latin typeface="Calibri Light" panose="020F0302020204030204" pitchFamily="34" charset="0"/>
                <a:ea typeface="Roboto Condensed" panose="020B0604020202020204" charset="0"/>
                <a:cs typeface="Calibri Light" panose="020F0302020204030204" pitchFamily="34" charset="0"/>
              </a:rPr>
              <a:t>thập</a:t>
            </a: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 </a:t>
            </a:r>
            <a:r>
              <a:rPr lang="en-US" sz="4000" b="1" dirty="0" err="1">
                <a:solidFill>
                  <a:schemeClr val="dk2"/>
                </a:solidFill>
                <a:latin typeface="Calibri Light" panose="020F0302020204030204" pitchFamily="34" charset="0"/>
                <a:ea typeface="Roboto Condensed" panose="020B0604020202020204" charset="0"/>
                <a:cs typeface="Calibri Light" panose="020F0302020204030204" pitchFamily="34" charset="0"/>
              </a:rPr>
              <a:t>bộ</a:t>
            </a: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 </a:t>
            </a:r>
            <a:r>
              <a:rPr lang="en-US" sz="4000" b="1" dirty="0" err="1">
                <a:solidFill>
                  <a:schemeClr val="dk2"/>
                </a:solidFill>
                <a:latin typeface="Calibri Light" panose="020F0302020204030204" pitchFamily="34" charset="0"/>
                <a:ea typeface="Roboto Condensed" panose="020B0604020202020204" charset="0"/>
                <a:cs typeface="Calibri Light" panose="020F0302020204030204" pitchFamily="34" charset="0"/>
              </a:rPr>
              <a:t>dữ</a:t>
            </a: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 </a:t>
            </a:r>
            <a:r>
              <a:rPr lang="en-US" sz="4000" b="1" dirty="0" err="1">
                <a:solidFill>
                  <a:schemeClr val="dk2"/>
                </a:solidFill>
                <a:latin typeface="Calibri Light" panose="020F0302020204030204" pitchFamily="34" charset="0"/>
                <a:ea typeface="Roboto Condensed" panose="020B0604020202020204" charset="0"/>
                <a:cs typeface="Calibri Light" panose="020F0302020204030204" pitchFamily="34" charset="0"/>
              </a:rPr>
              <a:t>liệu</a:t>
            </a: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 </a:t>
            </a:r>
            <a:endParaRPr sz="4000" b="1" dirty="0">
              <a:solidFill>
                <a:schemeClr val="dk2"/>
              </a:solidFill>
              <a:latin typeface="Calibri Light" panose="020F0302020204030204" pitchFamily="34" charset="0"/>
              <a:ea typeface="Roboto Condensed" panose="020B0604020202020204" charset="0"/>
              <a:cs typeface="Calibri Light" panose="020F0302020204030204" pitchFamily="34" charset="0"/>
            </a:endParaRPr>
          </a:p>
        </p:txBody>
      </p:sp>
      <p:cxnSp>
        <p:nvCxnSpPr>
          <p:cNvPr id="66" name="Google Shape;341;p26"/>
          <p:cNvCxnSpPr/>
          <p:nvPr/>
        </p:nvCxnSpPr>
        <p:spPr>
          <a:xfrm>
            <a:off x="669292" y="1062759"/>
            <a:ext cx="842100" cy="0"/>
          </a:xfrm>
          <a:prstGeom prst="straightConnector1">
            <a:avLst/>
          </a:prstGeom>
          <a:noFill/>
          <a:ln w="19050" cap="flat" cmpd="sng">
            <a:solidFill>
              <a:schemeClr val="dk2"/>
            </a:solidFill>
            <a:prstDash val="dash"/>
            <a:round/>
            <a:headEnd type="none" w="med" len="med"/>
            <a:tailEnd type="none" w="med" len="med"/>
          </a:ln>
        </p:spPr>
      </p:cxnSp>
      <p:sp>
        <p:nvSpPr>
          <p:cNvPr id="59" name="TextBox 58">
            <a:extLst>
              <a:ext uri="{FF2B5EF4-FFF2-40B4-BE49-F238E27FC236}">
                <a16:creationId xmlns:a16="http://schemas.microsoft.com/office/drawing/2014/main" id="{A426D44F-BD40-4882-B5F1-9C3E21500EB7}"/>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07</a:t>
            </a:r>
          </a:p>
        </p:txBody>
      </p:sp>
      <p:sp>
        <p:nvSpPr>
          <p:cNvPr id="62" name="Google Shape;289;p26">
            <a:extLst>
              <a:ext uri="{FF2B5EF4-FFF2-40B4-BE49-F238E27FC236}">
                <a16:creationId xmlns:a16="http://schemas.microsoft.com/office/drawing/2014/main" id="{032F9AA6-10F3-4EBC-8368-46B673B02B23}"/>
              </a:ext>
            </a:extLst>
          </p:cNvPr>
          <p:cNvSpPr txBox="1">
            <a:spLocks noGrp="1"/>
          </p:cNvSpPr>
          <p:nvPr>
            <p:ph type="body" idx="1"/>
          </p:nvPr>
        </p:nvSpPr>
        <p:spPr>
          <a:xfrm>
            <a:off x="2373058" y="1386648"/>
            <a:ext cx="6451275" cy="2722358"/>
          </a:xfrm>
          <a:prstGeom prst="rect">
            <a:avLst/>
          </a:prstGeom>
        </p:spPr>
        <p:txBody>
          <a:bodyPr spcFirstLastPara="1" wrap="square" lIns="91425" tIns="91425" rIns="91425" bIns="91425" anchor="t" anchorCtr="0">
            <a:noAutofit/>
          </a:bodyPr>
          <a:lstStyle/>
          <a:p>
            <a:pPr marL="285750" indent="-285750">
              <a:lnSpc>
                <a:spcPct val="150000"/>
              </a:lnSpc>
              <a:buFont typeface="Wingdings" panose="05000000000000000000" pitchFamily="2" charset="2"/>
              <a:buChar char="q"/>
            </a:pPr>
            <a:r>
              <a:rPr lang="en-US" sz="2000" dirty="0" err="1">
                <a:latin typeface="Calibri" panose="020F0502020204030204" pitchFamily="34" charset="0"/>
                <a:ea typeface="Times New Roman" panose="02020603050405020304" pitchFamily="18" charset="0"/>
                <a:cs typeface="Calibri" panose="020F0502020204030204" pitchFamily="34" charset="0"/>
              </a:rPr>
              <a:t>Lấy</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tất</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cả</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các</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bình</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luận</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trong</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các</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bài</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viết</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gây</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xôn</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xao</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cộng</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đồng</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err="1">
                <a:latin typeface="Calibri" panose="020F0502020204030204" pitchFamily="34" charset="0"/>
                <a:ea typeface="Times New Roman" panose="02020603050405020304" pitchFamily="18" charset="0"/>
                <a:cs typeface="Calibri" panose="020F0502020204030204" pitchFamily="34" charset="0"/>
              </a:rPr>
              <a:t>mạng</a:t>
            </a:r>
            <a:r>
              <a:rPr lang="en-US" sz="2000" dirty="0">
                <a:latin typeface="Calibri" panose="020F0502020204030204" pitchFamily="34" charset="0"/>
                <a:ea typeface="Times New Roman" panose="02020603050405020304" pitchFamily="18" charset="0"/>
                <a:cs typeface="Calibri" panose="020F0502020204030204" pitchFamily="34" charset="0"/>
              </a:rPr>
              <a:t> </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lgn="just">
              <a:lnSpc>
                <a:spcPct val="150000"/>
              </a:lnSpc>
              <a:buFont typeface="Wingdings" panose="05000000000000000000" pitchFamily="2" charset="2"/>
              <a:buChar char="q"/>
            </a:pPr>
            <a:r>
              <a:rPr lang="en-US" sz="2000" dirty="0" err="1">
                <a:latin typeface="Calibri" panose="020F0502020204030204" pitchFamily="34" charset="0"/>
                <a:cs typeface="Calibri" panose="020F0502020204030204" pitchFamily="34" charset="0"/>
              </a:rPr>
              <a:t>Lấy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dữ</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liệu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là</a:t>
            </a:r>
            <a:r>
              <a:rPr lang="en-US" sz="2000" dirty="0">
                <a:latin typeface="Calibri" panose="020F0502020204030204" pitchFamily="34" charset="0"/>
                <a:cs typeface="Calibri" panose="020F0502020204030204" pitchFamily="34" charset="0"/>
              </a:rPr>
              <a:t> comment </a:t>
            </a:r>
            <a:r>
              <a:rPr lang="en-US" sz="2000" dirty="0" err="1">
                <a:latin typeface="Calibri" panose="020F0502020204030204" pitchFamily="34" charset="0"/>
                <a:cs typeface="Calibri" panose="020F0502020204030204" pitchFamily="34" charset="0"/>
              </a:rPr>
              <a:t>trên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facebook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bằng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cách</a:t>
            </a:r>
            <a:r>
              <a:rPr lang="en-US" sz="2000" dirty="0">
                <a:latin typeface="Calibri" panose="020F0502020204030204" pitchFamily="34" charset="0"/>
                <a:cs typeface="Calibri" panose="020F0502020204030204" pitchFamily="34" charset="0"/>
              </a:rPr>
              <a:t> crawl </a:t>
            </a:r>
            <a:r>
              <a:rPr lang="en-US" sz="2000" dirty="0" err="1">
                <a:latin typeface="Calibri" panose="020F0502020204030204" pitchFamily="34" charset="0"/>
                <a:cs typeface="Calibri" panose="020F0502020204030204" pitchFamily="34" charset="0"/>
              </a:rPr>
              <a:t>dữ</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liệu</a:t>
            </a:r>
            <a:r>
              <a:rPr lang="en-US"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ea typeface="Times New Roman" panose="02020603050405020304" pitchFamily="18" charset="0"/>
              <a:cs typeface="Calibri" panose="020F0502020204030204" pitchFamily="34" charset="0"/>
            </a:endParaRPr>
          </a:p>
        </p:txBody>
      </p:sp>
      <p:cxnSp>
        <p:nvCxnSpPr>
          <p:cNvPr id="63" name="Google Shape;341;p26">
            <a:extLst>
              <a:ext uri="{FF2B5EF4-FFF2-40B4-BE49-F238E27FC236}">
                <a16:creationId xmlns:a16="http://schemas.microsoft.com/office/drawing/2014/main" id="{81903E2D-35C6-40D8-9C07-CA8FD0E78B0A}"/>
              </a:ext>
            </a:extLst>
          </p:cNvPr>
          <p:cNvCxnSpPr/>
          <p:nvPr/>
        </p:nvCxnSpPr>
        <p:spPr>
          <a:xfrm>
            <a:off x="669292" y="1062759"/>
            <a:ext cx="842100" cy="0"/>
          </a:xfrm>
          <a:prstGeom prst="straightConnector1">
            <a:avLst/>
          </a:prstGeom>
          <a:noFill/>
          <a:ln w="19050" cap="flat" cmpd="sng">
            <a:solidFill>
              <a:schemeClr val="dk2"/>
            </a:solidFill>
            <a:prstDash val="dash"/>
            <a:round/>
            <a:headEnd type="none" w="med" len="med"/>
            <a:tailEnd type="none" w="med" len="med"/>
          </a:ln>
        </p:spPr>
      </p:cxnSp>
      <p:cxnSp>
        <p:nvCxnSpPr>
          <p:cNvPr id="67" name="Google Shape;341;p26">
            <a:extLst>
              <a:ext uri="{FF2B5EF4-FFF2-40B4-BE49-F238E27FC236}">
                <a16:creationId xmlns:a16="http://schemas.microsoft.com/office/drawing/2014/main" id="{6B393BBE-B8C1-47A8-BD77-D5FC709AA98D}"/>
              </a:ext>
            </a:extLst>
          </p:cNvPr>
          <p:cNvCxnSpPr/>
          <p:nvPr/>
        </p:nvCxnSpPr>
        <p:spPr>
          <a:xfrm>
            <a:off x="669292" y="1062759"/>
            <a:ext cx="842100" cy="0"/>
          </a:xfrm>
          <a:prstGeom prst="straightConnector1">
            <a:avLst/>
          </a:prstGeom>
          <a:noFill/>
          <a:ln w="19050" cap="flat" cmpd="sng">
            <a:solidFill>
              <a:schemeClr val="dk2"/>
            </a:solidFill>
            <a:prstDash val="dash"/>
            <a:round/>
            <a:headEnd type="none" w="med" len="med"/>
            <a:tailEnd type="none" w="med" len="med"/>
          </a:ln>
        </p:spPr>
      </p:cxnSp>
    </p:spTree>
    <p:extLst>
      <p:ext uri="{BB962C8B-B14F-4D97-AF65-F5344CB8AC3E}">
        <p14:creationId xmlns:p14="http://schemas.microsoft.com/office/powerpoint/2010/main" val="232493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8"/>
        <p:cNvGrpSpPr/>
        <p:nvPr/>
      </p:nvGrpSpPr>
      <p:grpSpPr>
        <a:xfrm>
          <a:off x="0" y="0"/>
          <a:ext cx="0" cy="0"/>
          <a:chOff x="0" y="0"/>
          <a:chExt cx="0" cy="0"/>
        </a:xfrm>
      </p:grpSpPr>
      <p:sp>
        <p:nvSpPr>
          <p:cNvPr id="58" name="Google Shape;290;p26"/>
          <p:cNvSpPr txBox="1">
            <a:spLocks noGrp="1"/>
          </p:cNvSpPr>
          <p:nvPr>
            <p:ph type="title"/>
          </p:nvPr>
        </p:nvSpPr>
        <p:spPr>
          <a:xfrm>
            <a:off x="524449" y="-56460"/>
            <a:ext cx="6939434" cy="1195678"/>
          </a:xfrm>
          <a:prstGeom prst="rect">
            <a:avLst/>
          </a:prstGeom>
          <a:ln>
            <a:noFill/>
          </a:ln>
        </p:spPr>
        <p:txBody>
          <a:bodyPr spcFirstLastPara="1" wrap="square" lIns="91425" tIns="91425" rIns="91425" bIns="91425" anchor="b" anchorCtr="0">
            <a:noAutofit/>
          </a:bodyPr>
          <a:lstStyle/>
          <a:p>
            <a:pPr algn="l"/>
            <a:r>
              <a:rPr lang="en"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2.2 </a:t>
            </a:r>
            <a:r>
              <a:rPr lang="en-US" sz="4000" b="1" dirty="0" err="1">
                <a:solidFill>
                  <a:schemeClr val="dk2"/>
                </a:solidFill>
                <a:latin typeface="Calibri Light" panose="020F0302020204030204" pitchFamily="34" charset="0"/>
                <a:ea typeface="Roboto Condensed" panose="020B0604020202020204" charset="0"/>
                <a:cs typeface="Calibri Light" panose="020F0302020204030204" pitchFamily="34" charset="0"/>
              </a:rPr>
              <a:t>Mô</a:t>
            </a: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 </a:t>
            </a:r>
            <a:r>
              <a:rPr lang="en-US" sz="4000" b="1" dirty="0" err="1">
                <a:solidFill>
                  <a:schemeClr val="dk2"/>
                </a:solidFill>
                <a:latin typeface="Calibri Light" panose="020F0302020204030204" pitchFamily="34" charset="0"/>
                <a:ea typeface="Roboto Condensed" panose="020B0604020202020204" charset="0"/>
                <a:cs typeface="Calibri Light" panose="020F0302020204030204" pitchFamily="34" charset="0"/>
              </a:rPr>
              <a:t>tả</a:t>
            </a: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 </a:t>
            </a:r>
            <a:r>
              <a:rPr lang="en-US" sz="4000" b="1" dirty="0" err="1">
                <a:solidFill>
                  <a:schemeClr val="dk2"/>
                </a:solidFill>
                <a:latin typeface="Calibri Light" panose="020F0302020204030204" pitchFamily="34" charset="0"/>
                <a:ea typeface="Roboto Condensed" panose="020B0604020202020204" charset="0"/>
                <a:cs typeface="Calibri Light" panose="020F0302020204030204" pitchFamily="34" charset="0"/>
              </a:rPr>
              <a:t>bộ</a:t>
            </a: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 </a:t>
            </a:r>
            <a:r>
              <a:rPr lang="en-US" sz="4000" b="1" dirty="0" err="1">
                <a:solidFill>
                  <a:schemeClr val="dk2"/>
                </a:solidFill>
                <a:latin typeface="Calibri Light" panose="020F0302020204030204" pitchFamily="34" charset="0"/>
                <a:ea typeface="Roboto Condensed" panose="020B0604020202020204" charset="0"/>
                <a:cs typeface="Calibri Light" panose="020F0302020204030204" pitchFamily="34" charset="0"/>
              </a:rPr>
              <a:t>dữ</a:t>
            </a:r>
            <a:r>
              <a:rPr lang="en-US" sz="4000" b="1" dirty="0">
                <a:solidFill>
                  <a:schemeClr val="dk2"/>
                </a:solidFill>
                <a:latin typeface="Calibri Light" panose="020F0302020204030204" pitchFamily="34" charset="0"/>
                <a:ea typeface="Roboto Condensed" panose="020B0604020202020204" charset="0"/>
                <a:cs typeface="Calibri Light" panose="020F0302020204030204" pitchFamily="34" charset="0"/>
              </a:rPr>
              <a:t> </a:t>
            </a:r>
            <a:r>
              <a:rPr lang="en-US" sz="4000" b="1" dirty="0" err="1">
                <a:solidFill>
                  <a:schemeClr val="dk2"/>
                </a:solidFill>
                <a:latin typeface="Calibri Light" panose="020F0302020204030204" pitchFamily="34" charset="0"/>
                <a:ea typeface="Roboto Condensed" panose="020B0604020202020204" charset="0"/>
                <a:cs typeface="Calibri Light" panose="020F0302020204030204" pitchFamily="34" charset="0"/>
              </a:rPr>
              <a:t>liệu</a:t>
            </a:r>
            <a:endParaRPr sz="4000" b="1" dirty="0">
              <a:solidFill>
                <a:schemeClr val="dk2"/>
              </a:solidFill>
              <a:latin typeface="Calibri Light" panose="020F0302020204030204" pitchFamily="34" charset="0"/>
              <a:ea typeface="Roboto Condensed" panose="020B0604020202020204" charset="0"/>
              <a:cs typeface="Calibri Light" panose="020F0302020204030204" pitchFamily="34" charset="0"/>
            </a:endParaRPr>
          </a:p>
        </p:txBody>
      </p:sp>
      <p:cxnSp>
        <p:nvCxnSpPr>
          <p:cNvPr id="66" name="Google Shape;341;p26"/>
          <p:cNvCxnSpPr/>
          <p:nvPr/>
        </p:nvCxnSpPr>
        <p:spPr>
          <a:xfrm>
            <a:off x="669292" y="1062759"/>
            <a:ext cx="842100" cy="0"/>
          </a:xfrm>
          <a:prstGeom prst="straightConnector1">
            <a:avLst/>
          </a:prstGeom>
          <a:noFill/>
          <a:ln w="19050" cap="flat" cmpd="sng">
            <a:solidFill>
              <a:schemeClr val="dk2"/>
            </a:solidFill>
            <a:prstDash val="dash"/>
            <a:round/>
            <a:headEnd type="none" w="med" len="med"/>
            <a:tailEnd type="none" w="med" len="med"/>
          </a:ln>
        </p:spPr>
      </p:cxnSp>
      <p:sp>
        <p:nvSpPr>
          <p:cNvPr id="59" name="TextBox 58">
            <a:extLst>
              <a:ext uri="{FF2B5EF4-FFF2-40B4-BE49-F238E27FC236}">
                <a16:creationId xmlns:a16="http://schemas.microsoft.com/office/drawing/2014/main" id="{A426D44F-BD40-4882-B5F1-9C3E21500EB7}"/>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08</a:t>
            </a:r>
          </a:p>
        </p:txBody>
      </p:sp>
      <p:sp>
        <p:nvSpPr>
          <p:cNvPr id="62" name="Google Shape;289;p26">
            <a:extLst>
              <a:ext uri="{FF2B5EF4-FFF2-40B4-BE49-F238E27FC236}">
                <a16:creationId xmlns:a16="http://schemas.microsoft.com/office/drawing/2014/main" id="{032F9AA6-10F3-4EBC-8368-46B673B02B23}"/>
              </a:ext>
            </a:extLst>
          </p:cNvPr>
          <p:cNvSpPr txBox="1">
            <a:spLocks noGrp="1"/>
          </p:cNvSpPr>
          <p:nvPr>
            <p:ph type="body" idx="1"/>
          </p:nvPr>
        </p:nvSpPr>
        <p:spPr>
          <a:xfrm>
            <a:off x="669293" y="1578034"/>
            <a:ext cx="8230158" cy="3196134"/>
          </a:xfrm>
          <a:prstGeom prst="rect">
            <a:avLst/>
          </a:prstGeom>
        </p:spPr>
        <p:txBody>
          <a:bodyPr spcFirstLastPara="1" wrap="square" lIns="91425" tIns="91425" rIns="91425" bIns="91425" anchor="t" anchorCtr="0">
            <a:noAutofit/>
          </a:bodyPr>
          <a:lstStyle/>
          <a:p>
            <a:pPr marL="285750" indent="-285750">
              <a:lnSpc>
                <a:spcPct val="150000"/>
              </a:lnSpc>
              <a:buFont typeface="Wingdings" panose="05000000000000000000" pitchFamily="2" charset="2"/>
              <a:buChar char="q"/>
            </a:pP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lượng</a:t>
            </a:r>
            <a:r>
              <a:rPr lang="en-US" sz="2000" dirty="0">
                <a:latin typeface="Calibri" panose="020F0502020204030204" pitchFamily="34" charset="0"/>
                <a:cs typeface="Calibri" panose="020F0502020204030204" pitchFamily="34" charset="0"/>
              </a:rPr>
              <a:t> (5302 </a:t>
            </a:r>
            <a:r>
              <a:rPr lang="en-US" sz="2000" dirty="0" err="1">
                <a:latin typeface="Calibri" panose="020F0502020204030204" pitchFamily="34" charset="0"/>
                <a:cs typeface="Calibri" panose="020F0502020204030204" pitchFamily="34" charset="0"/>
              </a:rPr>
              <a:t>bình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luận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đã</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lọc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bớt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các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luận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lặp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luận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chỉ</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chứa</a:t>
            </a:r>
            <a:r>
              <a:rPr lang="en-US" sz="2000" dirty="0">
                <a:latin typeface="Calibri" panose="020F0502020204030204" pitchFamily="34" charset="0"/>
                <a:cs typeface="Calibri" panose="020F0502020204030204" pitchFamily="34" charset="0"/>
              </a:rPr>
              <a:t> icon, </a:t>
            </a:r>
            <a:r>
              <a:rPr lang="en-US" sz="2000" dirty="0" err="1">
                <a:latin typeface="Calibri" panose="020F0502020204030204" pitchFamily="34" charset="0"/>
                <a:cs typeface="Calibri" panose="020F0502020204030204" pitchFamily="34" charset="0"/>
              </a:rPr>
              <a:t>bình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luận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không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có</a:t>
            </a:r>
            <a:r>
              <a:rPr lang="en-US" sz="2000" dirty="0">
                <a:latin typeface="Calibri" panose="020F0502020204030204" pitchFamily="34" charset="0"/>
                <a:cs typeface="Calibri" panose="020F0502020204030204" pitchFamily="34" charset="0"/>
              </a:rPr>
              <a:t> ý </a:t>
            </a:r>
            <a:r>
              <a:rPr lang="en-US" sz="2000" dirty="0" err="1">
                <a:latin typeface="Calibri" panose="020F0502020204030204" pitchFamily="34" charset="0"/>
                <a:cs typeface="Calibri" panose="020F0502020204030204" pitchFamily="34" charset="0"/>
              </a:rPr>
              <a:t>nghĩa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gì</a:t>
            </a:r>
            <a:r>
              <a:rPr lang="en-US" sz="2000" dirty="0">
                <a:latin typeface="Calibri" panose="020F0502020204030204" pitchFamily="34" charset="0"/>
                <a:cs typeface="Calibri" panose="020F0502020204030204" pitchFamily="34" charset="0"/>
              </a:rPr>
              <a:t>,…) </a:t>
            </a:r>
          </a:p>
          <a:p>
            <a:pPr marL="508000" indent="-342900">
              <a:buFont typeface="Wingdings" panose="05000000000000000000" pitchFamily="2" charset="2"/>
              <a:buChar char="v"/>
            </a:pPr>
            <a:r>
              <a:rPr lang="en-US" sz="2000" dirty="0">
                <a:latin typeface="Calibri" panose="020F0502020204030204" pitchFamily="34" charset="0"/>
                <a:cs typeface="Calibri" panose="020F0502020204030204" pitchFamily="34" charset="0"/>
              </a:rPr>
              <a:t>2402 </a:t>
            </a:r>
            <a:r>
              <a:rPr lang="en-US" sz="2000" dirty="0" err="1">
                <a:latin typeface="Calibri" panose="020F0502020204030204" pitchFamily="34" charset="0"/>
                <a:cs typeface="Calibri" panose="020F0502020204030204" pitchFamily="34" charset="0"/>
              </a:rPr>
              <a:t>bình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luận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tính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thô</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tục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xúc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phạm</a:t>
            </a:r>
            <a:r>
              <a:rPr lang="en-US" sz="2000" dirty="0">
                <a:latin typeface="Calibri" panose="020F0502020204030204" pitchFamily="34" charset="0"/>
                <a:cs typeface="Calibri" panose="020F0502020204030204" pitchFamily="34" charset="0"/>
              </a:rPr>
              <a:t> </a:t>
            </a:r>
          </a:p>
          <a:p>
            <a:pPr marL="508000" indent="-342900">
              <a:buFont typeface="Wingdings" panose="05000000000000000000" pitchFamily="2" charset="2"/>
              <a:buChar char="v"/>
            </a:pPr>
            <a:r>
              <a:rPr lang="en-US" sz="2000" dirty="0" err="1">
                <a:latin typeface="Calibri" panose="020F0502020204030204" pitchFamily="34" charset="0"/>
                <a:cs typeface="Calibri" panose="020F0502020204030204" pitchFamily="34" charset="0"/>
              </a:rPr>
              <a:t>Còn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lại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là</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luận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thường</a:t>
            </a:r>
            <a:r>
              <a:rPr lang="en-US" sz="2000" dirty="0">
                <a:latin typeface="Calibri" panose="020F0502020204030204" pitchFamily="34" charset="0"/>
                <a:cs typeface="Calibri" panose="020F0502020204030204" pitchFamily="34" charset="0"/>
              </a:rPr>
              <a:t>. </a:t>
            </a:r>
          </a:p>
          <a:p>
            <a:pPr marL="165100" indent="0">
              <a:buNone/>
            </a:pPr>
            <a:endParaRPr lang="en-US" sz="2000"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75% </a:t>
            </a:r>
            <a:r>
              <a:rPr lang="en-US" sz="2000" dirty="0" err="1">
                <a:latin typeface="Calibri" panose="020F0502020204030204" pitchFamily="34" charset="0"/>
                <a:cs typeface="Calibri" panose="020F0502020204030204" pitchFamily="34" charset="0"/>
              </a:rPr>
              <a:t>dùng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để</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làm</a:t>
            </a:r>
            <a:r>
              <a:rPr lang="en-US" sz="2000" dirty="0">
                <a:latin typeface="Calibri" panose="020F0502020204030204" pitchFamily="34" charset="0"/>
                <a:cs typeface="Calibri" panose="020F0502020204030204" pitchFamily="34" charset="0"/>
              </a:rPr>
              <a:t> training data, 25% </a:t>
            </a:r>
            <a:r>
              <a:rPr lang="en-US" sz="2000" dirty="0" err="1">
                <a:latin typeface="Calibri" panose="020F0502020204030204" pitchFamily="34" charset="0"/>
                <a:cs typeface="Calibri" panose="020F0502020204030204" pitchFamily="34" charset="0"/>
              </a:rPr>
              <a:t>còn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lại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dùng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để</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làm</a:t>
            </a:r>
            <a:r>
              <a:rPr lang="en-US" sz="2000" dirty="0">
                <a:latin typeface="Calibri" panose="020F0502020204030204" pitchFamily="34" charset="0"/>
                <a:cs typeface="Calibri" panose="020F0502020204030204" pitchFamily="34" charset="0"/>
              </a:rPr>
              <a:t> test data, dev data </a:t>
            </a:r>
            <a:r>
              <a:rPr lang="en-US" sz="2000" dirty="0" err="1">
                <a:latin typeface="Calibri" panose="020F0502020204030204" pitchFamily="34" charset="0"/>
                <a:cs typeface="Calibri" panose="020F0502020204030204" pitchFamily="34" charset="0"/>
              </a:rPr>
              <a:t>được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thập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thêm</a:t>
            </a:r>
            <a:r>
              <a:rPr lang="en-US" sz="2000" dirty="0">
                <a:latin typeface="Calibri" panose="020F0502020204030204" pitchFamily="34" charset="0"/>
                <a:cs typeface="Calibri" panose="020F0502020204030204" pitchFamily="34" charset="0"/>
              </a:rPr>
              <a:t> ở </a:t>
            </a:r>
            <a:r>
              <a:rPr lang="en-US" sz="2000" dirty="0" err="1">
                <a:latin typeface="Calibri" panose="020F0502020204030204" pitchFamily="34" charset="0"/>
                <a:cs typeface="Calibri" panose="020F0502020204030204" pitchFamily="34" charset="0"/>
              </a:rPr>
              <a:t>ngoài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khi</a:t>
            </a:r>
            <a:r>
              <a:rPr lang="en-US" sz="2000" dirty="0">
                <a:latin typeface="Calibri" panose="020F0502020204030204" pitchFamily="34" charset="0"/>
                <a:cs typeface="Calibri" panose="020F0502020204030204" pitchFamily="34" charset="0"/>
              </a:rPr>
              <a:t> training </a:t>
            </a:r>
            <a:r>
              <a:rPr lang="en-US" sz="2000" dirty="0" err="1">
                <a:latin typeface="Calibri" panose="020F0502020204030204" pitchFamily="34" charset="0"/>
                <a:cs typeface="Calibri" panose="020F0502020204030204" pitchFamily="34" charset="0"/>
              </a:rPr>
              <a:t>xong</a:t>
            </a:r>
            <a:endParaRPr lang="en-US" sz="2000" dirty="0">
              <a:latin typeface="Calibri" panose="020F0502020204030204" pitchFamily="34" charset="0"/>
              <a:ea typeface="Times New Roman" panose="02020603050405020304" pitchFamily="18" charset="0"/>
              <a:cs typeface="Calibri" panose="020F0502020204030204" pitchFamily="34" charset="0"/>
            </a:endParaRPr>
          </a:p>
        </p:txBody>
      </p:sp>
      <p:cxnSp>
        <p:nvCxnSpPr>
          <p:cNvPr id="63" name="Google Shape;341;p26">
            <a:extLst>
              <a:ext uri="{FF2B5EF4-FFF2-40B4-BE49-F238E27FC236}">
                <a16:creationId xmlns:a16="http://schemas.microsoft.com/office/drawing/2014/main" id="{81903E2D-35C6-40D8-9C07-CA8FD0E78B0A}"/>
              </a:ext>
            </a:extLst>
          </p:cNvPr>
          <p:cNvCxnSpPr/>
          <p:nvPr/>
        </p:nvCxnSpPr>
        <p:spPr>
          <a:xfrm>
            <a:off x="669292" y="1062759"/>
            <a:ext cx="842100" cy="0"/>
          </a:xfrm>
          <a:prstGeom prst="straightConnector1">
            <a:avLst/>
          </a:prstGeom>
          <a:noFill/>
          <a:ln w="19050" cap="flat" cmpd="sng">
            <a:solidFill>
              <a:schemeClr val="dk2"/>
            </a:solidFill>
            <a:prstDash val="dash"/>
            <a:round/>
            <a:headEnd type="none" w="med" len="med"/>
            <a:tailEnd type="none" w="med" len="med"/>
          </a:ln>
        </p:spPr>
      </p:cxnSp>
      <p:cxnSp>
        <p:nvCxnSpPr>
          <p:cNvPr id="67" name="Google Shape;341;p26">
            <a:extLst>
              <a:ext uri="{FF2B5EF4-FFF2-40B4-BE49-F238E27FC236}">
                <a16:creationId xmlns:a16="http://schemas.microsoft.com/office/drawing/2014/main" id="{6B393BBE-B8C1-47A8-BD77-D5FC709AA98D}"/>
              </a:ext>
            </a:extLst>
          </p:cNvPr>
          <p:cNvCxnSpPr/>
          <p:nvPr/>
        </p:nvCxnSpPr>
        <p:spPr>
          <a:xfrm>
            <a:off x="669292" y="1062759"/>
            <a:ext cx="842100" cy="0"/>
          </a:xfrm>
          <a:prstGeom prst="straightConnector1">
            <a:avLst/>
          </a:prstGeom>
          <a:noFill/>
          <a:ln w="19050" cap="flat" cmpd="sng">
            <a:solidFill>
              <a:schemeClr val="dk2"/>
            </a:solidFill>
            <a:prstDash val="dash"/>
            <a:round/>
            <a:headEnd type="none" w="med" len="med"/>
            <a:tailEnd type="none" w="med" len="med"/>
          </a:ln>
        </p:spPr>
      </p:cxnSp>
    </p:spTree>
    <p:extLst>
      <p:ext uri="{BB962C8B-B14F-4D97-AF65-F5344CB8AC3E}">
        <p14:creationId xmlns:p14="http://schemas.microsoft.com/office/powerpoint/2010/main" val="138251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grpSp>
        <p:nvGrpSpPr>
          <p:cNvPr id="478" name="Google Shape;478;p31"/>
          <p:cNvGrpSpPr/>
          <p:nvPr/>
        </p:nvGrpSpPr>
        <p:grpSpPr>
          <a:xfrm>
            <a:off x="741325" y="1053400"/>
            <a:ext cx="3401303" cy="4016503"/>
            <a:chOff x="720100" y="1053400"/>
            <a:chExt cx="3401303" cy="4016503"/>
          </a:xfrm>
        </p:grpSpPr>
        <p:sp>
          <p:nvSpPr>
            <p:cNvPr id="479" name="Google Shape;479;p31"/>
            <p:cNvSpPr/>
            <p:nvPr/>
          </p:nvSpPr>
          <p:spPr>
            <a:xfrm>
              <a:off x="720100" y="1566175"/>
              <a:ext cx="1129325" cy="68325"/>
            </a:xfrm>
            <a:custGeom>
              <a:avLst/>
              <a:gdLst/>
              <a:ahLst/>
              <a:cxnLst/>
              <a:rect l="l" t="t" r="r" b="b"/>
              <a:pathLst>
                <a:path w="45173" h="2733" extrusionOk="0">
                  <a:moveTo>
                    <a:pt x="1" y="1"/>
                  </a:moveTo>
                  <a:lnTo>
                    <a:pt x="1" y="2732"/>
                  </a:lnTo>
                  <a:lnTo>
                    <a:pt x="45172" y="2732"/>
                  </a:lnTo>
                  <a:lnTo>
                    <a:pt x="451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748125" y="1375525"/>
              <a:ext cx="199750" cy="190675"/>
            </a:xfrm>
            <a:custGeom>
              <a:avLst/>
              <a:gdLst/>
              <a:ahLst/>
              <a:cxnLst/>
              <a:rect l="l" t="t" r="r" b="b"/>
              <a:pathLst>
                <a:path w="7990" h="7627" extrusionOk="0">
                  <a:moveTo>
                    <a:pt x="3998" y="1"/>
                  </a:moveTo>
                  <a:cubicBezTo>
                    <a:pt x="1" y="1"/>
                    <a:pt x="2831" y="2421"/>
                    <a:pt x="2831" y="2421"/>
                  </a:cubicBezTo>
                  <a:lnTo>
                    <a:pt x="1392" y="7627"/>
                  </a:lnTo>
                  <a:lnTo>
                    <a:pt x="6604" y="7627"/>
                  </a:lnTo>
                  <a:lnTo>
                    <a:pt x="5166" y="2421"/>
                  </a:lnTo>
                  <a:cubicBezTo>
                    <a:pt x="5166" y="2421"/>
                    <a:pt x="7990" y="1"/>
                    <a:pt x="3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916600" y="1375525"/>
              <a:ext cx="199750" cy="190675"/>
            </a:xfrm>
            <a:custGeom>
              <a:avLst/>
              <a:gdLst/>
              <a:ahLst/>
              <a:cxnLst/>
              <a:rect l="l" t="t" r="r" b="b"/>
              <a:pathLst>
                <a:path w="7990" h="7627" extrusionOk="0">
                  <a:moveTo>
                    <a:pt x="3997" y="1"/>
                  </a:moveTo>
                  <a:cubicBezTo>
                    <a:pt x="0" y="1"/>
                    <a:pt x="2824" y="2421"/>
                    <a:pt x="2824" y="2421"/>
                  </a:cubicBezTo>
                  <a:lnTo>
                    <a:pt x="1390" y="7627"/>
                  </a:lnTo>
                  <a:lnTo>
                    <a:pt x="6602" y="7627"/>
                  </a:lnTo>
                  <a:lnTo>
                    <a:pt x="5165" y="2421"/>
                  </a:lnTo>
                  <a:cubicBezTo>
                    <a:pt x="5165" y="2421"/>
                    <a:pt x="7989" y="1"/>
                    <a:pt x="3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163525" y="1053400"/>
              <a:ext cx="141150" cy="512800"/>
            </a:xfrm>
            <a:custGeom>
              <a:avLst/>
              <a:gdLst/>
              <a:ahLst/>
              <a:cxnLst/>
              <a:rect l="l" t="t" r="r" b="b"/>
              <a:pathLst>
                <a:path w="5646" h="20512" extrusionOk="0">
                  <a:moveTo>
                    <a:pt x="2058" y="1"/>
                  </a:moveTo>
                  <a:lnTo>
                    <a:pt x="2058" y="2687"/>
                  </a:lnTo>
                  <a:cubicBezTo>
                    <a:pt x="2058" y="3952"/>
                    <a:pt x="1699" y="5194"/>
                    <a:pt x="1029" y="6269"/>
                  </a:cubicBezTo>
                  <a:cubicBezTo>
                    <a:pt x="359" y="7339"/>
                    <a:pt x="1" y="8582"/>
                    <a:pt x="1" y="9847"/>
                  </a:cubicBezTo>
                  <a:lnTo>
                    <a:pt x="1" y="20512"/>
                  </a:lnTo>
                  <a:lnTo>
                    <a:pt x="5646" y="20512"/>
                  </a:lnTo>
                  <a:lnTo>
                    <a:pt x="5646" y="9847"/>
                  </a:lnTo>
                  <a:cubicBezTo>
                    <a:pt x="5646" y="8582"/>
                    <a:pt x="5287" y="7339"/>
                    <a:pt x="4617" y="6269"/>
                  </a:cubicBezTo>
                  <a:cubicBezTo>
                    <a:pt x="3947" y="5194"/>
                    <a:pt x="3589" y="3952"/>
                    <a:pt x="3589" y="2687"/>
                  </a:cubicBez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1354650" y="1053400"/>
              <a:ext cx="141125" cy="512800"/>
            </a:xfrm>
            <a:custGeom>
              <a:avLst/>
              <a:gdLst/>
              <a:ahLst/>
              <a:cxnLst/>
              <a:rect l="l" t="t" r="r" b="b"/>
              <a:pathLst>
                <a:path w="5645" h="20512" extrusionOk="0">
                  <a:moveTo>
                    <a:pt x="2053" y="1"/>
                  </a:moveTo>
                  <a:lnTo>
                    <a:pt x="2053" y="2687"/>
                  </a:lnTo>
                  <a:cubicBezTo>
                    <a:pt x="2053" y="3952"/>
                    <a:pt x="1699" y="5194"/>
                    <a:pt x="1029" y="6269"/>
                  </a:cubicBezTo>
                  <a:cubicBezTo>
                    <a:pt x="355" y="7339"/>
                    <a:pt x="1" y="8582"/>
                    <a:pt x="1" y="9847"/>
                  </a:cubicBezTo>
                  <a:lnTo>
                    <a:pt x="1" y="20512"/>
                  </a:lnTo>
                  <a:lnTo>
                    <a:pt x="5645" y="20512"/>
                  </a:lnTo>
                  <a:lnTo>
                    <a:pt x="5645" y="9847"/>
                  </a:lnTo>
                  <a:cubicBezTo>
                    <a:pt x="5645" y="8582"/>
                    <a:pt x="5287" y="7339"/>
                    <a:pt x="4617" y="6269"/>
                  </a:cubicBezTo>
                  <a:cubicBezTo>
                    <a:pt x="3947" y="5194"/>
                    <a:pt x="3589" y="3952"/>
                    <a:pt x="3589" y="2687"/>
                  </a:cubicBez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31"/>
            <p:cNvGrpSpPr/>
            <p:nvPr/>
          </p:nvGrpSpPr>
          <p:grpSpPr>
            <a:xfrm>
              <a:off x="1047636" y="4237669"/>
              <a:ext cx="417246" cy="383347"/>
              <a:chOff x="3959725" y="1826250"/>
              <a:chExt cx="1060075" cy="973950"/>
            </a:xfrm>
          </p:grpSpPr>
          <p:sp>
            <p:nvSpPr>
              <p:cNvPr id="485" name="Google Shape;485;p31"/>
              <p:cNvSpPr/>
              <p:nvPr/>
            </p:nvSpPr>
            <p:spPr>
              <a:xfrm flipH="1">
                <a:off x="3960650" y="1826250"/>
                <a:ext cx="1059150" cy="969575"/>
              </a:xfrm>
              <a:custGeom>
                <a:avLst/>
                <a:gdLst/>
                <a:ahLst/>
                <a:cxnLst/>
                <a:rect l="l" t="t" r="r" b="b"/>
                <a:pathLst>
                  <a:path w="42366" h="38783" extrusionOk="0">
                    <a:moveTo>
                      <a:pt x="1651" y="0"/>
                    </a:moveTo>
                    <a:lnTo>
                      <a:pt x="1" y="37552"/>
                    </a:lnTo>
                    <a:lnTo>
                      <a:pt x="40702" y="38783"/>
                    </a:lnTo>
                    <a:lnTo>
                      <a:pt x="42366" y="1755"/>
                    </a:lnTo>
                    <a:lnTo>
                      <a:pt x="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flipH="1">
                <a:off x="3959725" y="2062700"/>
                <a:ext cx="1041975" cy="73150"/>
              </a:xfrm>
              <a:custGeom>
                <a:avLst/>
                <a:gdLst/>
                <a:ahLst/>
                <a:cxnLst/>
                <a:rect l="l" t="t" r="r" b="b"/>
                <a:pathLst>
                  <a:path w="41679" h="2926" extrusionOk="0">
                    <a:moveTo>
                      <a:pt x="495" y="1"/>
                    </a:moveTo>
                    <a:cubicBezTo>
                      <a:pt x="239" y="1"/>
                      <a:pt x="26" y="200"/>
                      <a:pt x="11" y="457"/>
                    </a:cubicBezTo>
                    <a:cubicBezTo>
                      <a:pt x="0" y="711"/>
                      <a:pt x="185" y="924"/>
                      <a:pt x="431" y="957"/>
                    </a:cubicBezTo>
                    <a:cubicBezTo>
                      <a:pt x="442" y="957"/>
                      <a:pt x="456" y="961"/>
                      <a:pt x="467" y="961"/>
                    </a:cubicBezTo>
                    <a:lnTo>
                      <a:pt x="41161" y="2925"/>
                    </a:lnTo>
                    <a:cubicBezTo>
                      <a:pt x="41168" y="2926"/>
                      <a:pt x="41175" y="2926"/>
                      <a:pt x="41182" y="2926"/>
                    </a:cubicBezTo>
                    <a:cubicBezTo>
                      <a:pt x="41440" y="2926"/>
                      <a:pt x="41653" y="2727"/>
                      <a:pt x="41663" y="2470"/>
                    </a:cubicBezTo>
                    <a:cubicBezTo>
                      <a:pt x="41678" y="2205"/>
                      <a:pt x="41464" y="1985"/>
                      <a:pt x="41211" y="1967"/>
                    </a:cubicBezTo>
                    <a:lnTo>
                      <a:pt x="514" y="1"/>
                    </a:lnTo>
                    <a:cubicBezTo>
                      <a:pt x="508" y="1"/>
                      <a:pt x="501" y="1"/>
                      <a:pt x="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flipH="1">
                <a:off x="4238575" y="1870250"/>
                <a:ext cx="487650" cy="425475"/>
              </a:xfrm>
              <a:custGeom>
                <a:avLst/>
                <a:gdLst/>
                <a:ahLst/>
                <a:cxnLst/>
                <a:rect l="l" t="t" r="r" b="b"/>
                <a:pathLst>
                  <a:path w="19506" h="17019" extrusionOk="0">
                    <a:moveTo>
                      <a:pt x="7213" y="958"/>
                    </a:moveTo>
                    <a:cubicBezTo>
                      <a:pt x="7236" y="958"/>
                      <a:pt x="7259" y="959"/>
                      <a:pt x="7281" y="961"/>
                    </a:cubicBezTo>
                    <a:cubicBezTo>
                      <a:pt x="8490" y="1117"/>
                      <a:pt x="9413" y="4968"/>
                      <a:pt x="9685" y="7652"/>
                    </a:cubicBezTo>
                    <a:cubicBezTo>
                      <a:pt x="9703" y="7841"/>
                      <a:pt x="9830" y="8000"/>
                      <a:pt x="10010" y="8058"/>
                    </a:cubicBezTo>
                    <a:cubicBezTo>
                      <a:pt x="10062" y="8075"/>
                      <a:pt x="10114" y="8083"/>
                      <a:pt x="10165" y="8083"/>
                    </a:cubicBezTo>
                    <a:cubicBezTo>
                      <a:pt x="10300" y="8083"/>
                      <a:pt x="10428" y="8025"/>
                      <a:pt x="10517" y="7921"/>
                    </a:cubicBezTo>
                    <a:cubicBezTo>
                      <a:pt x="12636" y="5542"/>
                      <a:pt x="15381" y="3032"/>
                      <a:pt x="16220" y="3032"/>
                    </a:cubicBezTo>
                    <a:cubicBezTo>
                      <a:pt x="16236" y="3032"/>
                      <a:pt x="16252" y="3033"/>
                      <a:pt x="16267" y="3035"/>
                    </a:cubicBezTo>
                    <a:cubicBezTo>
                      <a:pt x="16271" y="3042"/>
                      <a:pt x="16289" y="3079"/>
                      <a:pt x="16304" y="3158"/>
                    </a:cubicBezTo>
                    <a:cubicBezTo>
                      <a:pt x="16556" y="4707"/>
                      <a:pt x="12822" y="7392"/>
                      <a:pt x="10412" y="8720"/>
                    </a:cubicBezTo>
                    <a:cubicBezTo>
                      <a:pt x="10296" y="8781"/>
                      <a:pt x="10216" y="8886"/>
                      <a:pt x="10181" y="9010"/>
                    </a:cubicBezTo>
                    <a:cubicBezTo>
                      <a:pt x="10177" y="9006"/>
                      <a:pt x="10173" y="9002"/>
                      <a:pt x="10169" y="9002"/>
                    </a:cubicBezTo>
                    <a:cubicBezTo>
                      <a:pt x="8602" y="6578"/>
                      <a:pt x="6348" y="2391"/>
                      <a:pt x="6819" y="1178"/>
                    </a:cubicBezTo>
                    <a:cubicBezTo>
                      <a:pt x="6862" y="1066"/>
                      <a:pt x="6927" y="1008"/>
                      <a:pt x="7046" y="979"/>
                    </a:cubicBezTo>
                    <a:cubicBezTo>
                      <a:pt x="7104" y="964"/>
                      <a:pt x="7159" y="958"/>
                      <a:pt x="7213" y="958"/>
                    </a:cubicBezTo>
                    <a:close/>
                    <a:moveTo>
                      <a:pt x="2367" y="4641"/>
                    </a:moveTo>
                    <a:cubicBezTo>
                      <a:pt x="2420" y="4641"/>
                      <a:pt x="2479" y="4644"/>
                      <a:pt x="2545" y="4652"/>
                    </a:cubicBezTo>
                    <a:cubicBezTo>
                      <a:pt x="4108" y="4855"/>
                      <a:pt x="6981" y="7294"/>
                      <a:pt x="8649" y="8868"/>
                    </a:cubicBezTo>
                    <a:cubicBezTo>
                      <a:pt x="8505" y="8930"/>
                      <a:pt x="8342" y="8995"/>
                      <a:pt x="8172" y="9067"/>
                    </a:cubicBezTo>
                    <a:cubicBezTo>
                      <a:pt x="8175" y="8861"/>
                      <a:pt x="8045" y="8673"/>
                      <a:pt x="7846" y="8604"/>
                    </a:cubicBezTo>
                    <a:cubicBezTo>
                      <a:pt x="5519" y="7829"/>
                      <a:pt x="2107" y="6263"/>
                      <a:pt x="1803" y="5199"/>
                    </a:cubicBezTo>
                    <a:cubicBezTo>
                      <a:pt x="1778" y="5098"/>
                      <a:pt x="1766" y="4982"/>
                      <a:pt x="1900" y="4823"/>
                    </a:cubicBezTo>
                    <a:cubicBezTo>
                      <a:pt x="1970" y="4740"/>
                      <a:pt x="2089" y="4641"/>
                      <a:pt x="2367" y="4641"/>
                    </a:cubicBezTo>
                    <a:close/>
                    <a:moveTo>
                      <a:pt x="6718" y="9513"/>
                    </a:moveTo>
                    <a:cubicBezTo>
                      <a:pt x="6832" y="9513"/>
                      <a:pt x="6944" y="9514"/>
                      <a:pt x="7054" y="9516"/>
                    </a:cubicBezTo>
                    <a:cubicBezTo>
                      <a:pt x="5105" y="10279"/>
                      <a:pt x="2533" y="11172"/>
                      <a:pt x="1356" y="11172"/>
                    </a:cubicBezTo>
                    <a:cubicBezTo>
                      <a:pt x="1276" y="11172"/>
                      <a:pt x="1203" y="11168"/>
                      <a:pt x="1137" y="11159"/>
                    </a:cubicBezTo>
                    <a:cubicBezTo>
                      <a:pt x="1021" y="11145"/>
                      <a:pt x="985" y="11119"/>
                      <a:pt x="981" y="11119"/>
                    </a:cubicBezTo>
                    <a:cubicBezTo>
                      <a:pt x="1422" y="9909"/>
                      <a:pt x="4417" y="9513"/>
                      <a:pt x="6718" y="9513"/>
                    </a:cubicBezTo>
                    <a:close/>
                    <a:moveTo>
                      <a:pt x="11168" y="9610"/>
                    </a:moveTo>
                    <a:cubicBezTo>
                      <a:pt x="11946" y="9610"/>
                      <a:pt x="13491" y="9636"/>
                      <a:pt x="14971" y="9827"/>
                    </a:cubicBezTo>
                    <a:cubicBezTo>
                      <a:pt x="17690" y="10174"/>
                      <a:pt x="18258" y="10815"/>
                      <a:pt x="18377" y="11076"/>
                    </a:cubicBezTo>
                    <a:cubicBezTo>
                      <a:pt x="18413" y="11152"/>
                      <a:pt x="18518" y="11383"/>
                      <a:pt x="18199" y="11868"/>
                    </a:cubicBezTo>
                    <a:cubicBezTo>
                      <a:pt x="18073" y="12064"/>
                      <a:pt x="17808" y="12163"/>
                      <a:pt x="17412" y="12163"/>
                    </a:cubicBezTo>
                    <a:cubicBezTo>
                      <a:pt x="17287" y="12163"/>
                      <a:pt x="17149" y="12153"/>
                      <a:pt x="16998" y="12133"/>
                    </a:cubicBezTo>
                    <a:cubicBezTo>
                      <a:pt x="15272" y="11912"/>
                      <a:pt x="12638" y="10478"/>
                      <a:pt x="11168" y="9610"/>
                    </a:cubicBezTo>
                    <a:close/>
                    <a:moveTo>
                      <a:pt x="10398" y="10642"/>
                    </a:moveTo>
                    <a:lnTo>
                      <a:pt x="10398" y="10642"/>
                    </a:lnTo>
                    <a:cubicBezTo>
                      <a:pt x="12182" y="12589"/>
                      <a:pt x="13695" y="14706"/>
                      <a:pt x="13463" y="15292"/>
                    </a:cubicBezTo>
                    <a:cubicBezTo>
                      <a:pt x="13437" y="15353"/>
                      <a:pt x="13285" y="15397"/>
                      <a:pt x="13075" y="15400"/>
                    </a:cubicBezTo>
                    <a:cubicBezTo>
                      <a:pt x="13059" y="15401"/>
                      <a:pt x="13043" y="15401"/>
                      <a:pt x="13028" y="15401"/>
                    </a:cubicBezTo>
                    <a:cubicBezTo>
                      <a:pt x="11258" y="15401"/>
                      <a:pt x="10623" y="12615"/>
                      <a:pt x="10398" y="10642"/>
                    </a:cubicBezTo>
                    <a:close/>
                    <a:moveTo>
                      <a:pt x="9217" y="9748"/>
                    </a:moveTo>
                    <a:lnTo>
                      <a:pt x="9217" y="9748"/>
                    </a:lnTo>
                    <a:cubicBezTo>
                      <a:pt x="8455" y="12415"/>
                      <a:pt x="6888" y="16063"/>
                      <a:pt x="5389" y="16063"/>
                    </a:cubicBezTo>
                    <a:cubicBezTo>
                      <a:pt x="5350" y="16063"/>
                      <a:pt x="5312" y="16060"/>
                      <a:pt x="5273" y="16055"/>
                    </a:cubicBezTo>
                    <a:cubicBezTo>
                      <a:pt x="5067" y="16030"/>
                      <a:pt x="4846" y="15925"/>
                      <a:pt x="4626" y="15748"/>
                    </a:cubicBezTo>
                    <a:cubicBezTo>
                      <a:pt x="4604" y="15730"/>
                      <a:pt x="4564" y="15701"/>
                      <a:pt x="4560" y="15585"/>
                    </a:cubicBezTo>
                    <a:cubicBezTo>
                      <a:pt x="4524" y="14445"/>
                      <a:pt x="7307" y="11492"/>
                      <a:pt x="9217" y="9748"/>
                    </a:cubicBezTo>
                    <a:close/>
                    <a:moveTo>
                      <a:pt x="7203" y="0"/>
                    </a:moveTo>
                    <a:cubicBezTo>
                      <a:pt x="7072" y="0"/>
                      <a:pt x="6940" y="17"/>
                      <a:pt x="6807" y="53"/>
                    </a:cubicBezTo>
                    <a:cubicBezTo>
                      <a:pt x="6388" y="158"/>
                      <a:pt x="6084" y="430"/>
                      <a:pt x="5925" y="831"/>
                    </a:cubicBezTo>
                    <a:cubicBezTo>
                      <a:pt x="5439" y="2076"/>
                      <a:pt x="6587" y="4667"/>
                      <a:pt x="7712" y="6740"/>
                    </a:cubicBezTo>
                    <a:cubicBezTo>
                      <a:pt x="6117" y="5384"/>
                      <a:pt x="4076" y="3886"/>
                      <a:pt x="2664" y="3704"/>
                    </a:cubicBezTo>
                    <a:cubicBezTo>
                      <a:pt x="2559" y="3690"/>
                      <a:pt x="2459" y="3684"/>
                      <a:pt x="2364" y="3684"/>
                    </a:cubicBezTo>
                    <a:cubicBezTo>
                      <a:pt x="1745" y="3684"/>
                      <a:pt x="1374" y="3959"/>
                      <a:pt x="1166" y="4208"/>
                    </a:cubicBezTo>
                    <a:cubicBezTo>
                      <a:pt x="854" y="4584"/>
                      <a:pt x="757" y="5015"/>
                      <a:pt x="884" y="5459"/>
                    </a:cubicBezTo>
                    <a:cubicBezTo>
                      <a:pt x="1231" y="6679"/>
                      <a:pt x="3377" y="7837"/>
                      <a:pt x="5175" y="8611"/>
                    </a:cubicBezTo>
                    <a:cubicBezTo>
                      <a:pt x="3164" y="8756"/>
                      <a:pt x="637" y="9256"/>
                      <a:pt x="131" y="10819"/>
                    </a:cubicBezTo>
                    <a:cubicBezTo>
                      <a:pt x="1" y="11221"/>
                      <a:pt x="98" y="11499"/>
                      <a:pt x="200" y="11662"/>
                    </a:cubicBezTo>
                    <a:cubicBezTo>
                      <a:pt x="355" y="11908"/>
                      <a:pt x="630" y="12060"/>
                      <a:pt x="1018" y="12107"/>
                    </a:cubicBezTo>
                    <a:cubicBezTo>
                      <a:pt x="1112" y="12119"/>
                      <a:pt x="1216" y="12125"/>
                      <a:pt x="1328" y="12125"/>
                    </a:cubicBezTo>
                    <a:cubicBezTo>
                      <a:pt x="2659" y="12125"/>
                      <a:pt x="5125" y="11287"/>
                      <a:pt x="6977" y="10577"/>
                    </a:cubicBezTo>
                    <a:lnTo>
                      <a:pt x="6977" y="10577"/>
                    </a:lnTo>
                    <a:cubicBezTo>
                      <a:pt x="5436" y="12143"/>
                      <a:pt x="3565" y="14322"/>
                      <a:pt x="3602" y="15614"/>
                    </a:cubicBezTo>
                    <a:cubicBezTo>
                      <a:pt x="3612" y="15980"/>
                      <a:pt x="3760" y="16287"/>
                      <a:pt x="4032" y="16501"/>
                    </a:cubicBezTo>
                    <a:cubicBezTo>
                      <a:pt x="4390" y="16787"/>
                      <a:pt x="4766" y="16957"/>
                      <a:pt x="5154" y="17004"/>
                    </a:cubicBezTo>
                    <a:cubicBezTo>
                      <a:pt x="5233" y="17014"/>
                      <a:pt x="5311" y="17019"/>
                      <a:pt x="5389" y="17019"/>
                    </a:cubicBezTo>
                    <a:cubicBezTo>
                      <a:pt x="7314" y="17019"/>
                      <a:pt x="8777" y="13949"/>
                      <a:pt x="9586" y="11706"/>
                    </a:cubicBezTo>
                    <a:cubicBezTo>
                      <a:pt x="9927" y="13638"/>
                      <a:pt x="10745" y="16088"/>
                      <a:pt x="12699" y="16341"/>
                    </a:cubicBezTo>
                    <a:cubicBezTo>
                      <a:pt x="12807" y="16353"/>
                      <a:pt x="12918" y="16360"/>
                      <a:pt x="13031" y="16360"/>
                    </a:cubicBezTo>
                    <a:cubicBezTo>
                      <a:pt x="13054" y="16360"/>
                      <a:pt x="13077" y="16360"/>
                      <a:pt x="13100" y="16359"/>
                    </a:cubicBezTo>
                    <a:cubicBezTo>
                      <a:pt x="13907" y="16337"/>
                      <a:pt x="14226" y="15958"/>
                      <a:pt x="14349" y="15646"/>
                    </a:cubicBezTo>
                    <a:cubicBezTo>
                      <a:pt x="14740" y="14673"/>
                      <a:pt x="13538" y="12863"/>
                      <a:pt x="12275" y="11333"/>
                    </a:cubicBezTo>
                    <a:lnTo>
                      <a:pt x="12275" y="11333"/>
                    </a:lnTo>
                    <a:cubicBezTo>
                      <a:pt x="13741" y="12107"/>
                      <a:pt x="15522" y="12910"/>
                      <a:pt x="16878" y="13084"/>
                    </a:cubicBezTo>
                    <a:cubicBezTo>
                      <a:pt x="17063" y="13108"/>
                      <a:pt x="17237" y="13119"/>
                      <a:pt x="17401" y="13119"/>
                    </a:cubicBezTo>
                    <a:cubicBezTo>
                      <a:pt x="18146" y="13119"/>
                      <a:pt x="18682" y="12877"/>
                      <a:pt x="18999" y="12394"/>
                    </a:cubicBezTo>
                    <a:cubicBezTo>
                      <a:pt x="19506" y="11629"/>
                      <a:pt x="19415" y="11036"/>
                      <a:pt x="19249" y="10674"/>
                    </a:cubicBezTo>
                    <a:cubicBezTo>
                      <a:pt x="18833" y="9770"/>
                      <a:pt x="17476" y="9183"/>
                      <a:pt x="15095" y="8876"/>
                    </a:cubicBezTo>
                    <a:cubicBezTo>
                      <a:pt x="14124" y="8753"/>
                      <a:pt x="13147" y="8695"/>
                      <a:pt x="12355" y="8669"/>
                    </a:cubicBezTo>
                    <a:cubicBezTo>
                      <a:pt x="14363" y="7388"/>
                      <a:pt x="17573" y="4996"/>
                      <a:pt x="17248" y="3002"/>
                    </a:cubicBezTo>
                    <a:cubicBezTo>
                      <a:pt x="17125" y="2257"/>
                      <a:pt x="16608" y="2112"/>
                      <a:pt x="16390" y="2083"/>
                    </a:cubicBezTo>
                    <a:cubicBezTo>
                      <a:pt x="16350" y="2078"/>
                      <a:pt x="16309" y="2076"/>
                      <a:pt x="16266" y="2076"/>
                    </a:cubicBezTo>
                    <a:cubicBezTo>
                      <a:pt x="14841" y="2076"/>
                      <a:pt x="12024" y="4879"/>
                      <a:pt x="10506" y="6509"/>
                    </a:cubicBezTo>
                    <a:cubicBezTo>
                      <a:pt x="10202" y="4381"/>
                      <a:pt x="9362" y="263"/>
                      <a:pt x="7401" y="13"/>
                    </a:cubicBezTo>
                    <a:cubicBezTo>
                      <a:pt x="7336" y="4"/>
                      <a:pt x="7270" y="0"/>
                      <a:pt x="7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flipH="1">
                <a:off x="4454875" y="1836350"/>
                <a:ext cx="74050" cy="963850"/>
              </a:xfrm>
              <a:custGeom>
                <a:avLst/>
                <a:gdLst/>
                <a:ahLst/>
                <a:cxnLst/>
                <a:rect l="l" t="t" r="r" b="b"/>
                <a:pathLst>
                  <a:path w="2962" h="38554" extrusionOk="0">
                    <a:moveTo>
                      <a:pt x="2469" y="0"/>
                    </a:moveTo>
                    <a:cubicBezTo>
                      <a:pt x="2219" y="0"/>
                      <a:pt x="2006" y="198"/>
                      <a:pt x="1992" y="453"/>
                    </a:cubicBezTo>
                    <a:lnTo>
                      <a:pt x="12" y="38050"/>
                    </a:lnTo>
                    <a:cubicBezTo>
                      <a:pt x="1" y="38303"/>
                      <a:pt x="186" y="38520"/>
                      <a:pt x="432" y="38553"/>
                    </a:cubicBezTo>
                    <a:lnTo>
                      <a:pt x="468" y="38553"/>
                    </a:lnTo>
                    <a:cubicBezTo>
                      <a:pt x="477" y="38553"/>
                      <a:pt x="486" y="38553"/>
                      <a:pt x="495" y="38553"/>
                    </a:cubicBezTo>
                    <a:cubicBezTo>
                      <a:pt x="747" y="38553"/>
                      <a:pt x="957" y="38355"/>
                      <a:pt x="971" y="38100"/>
                    </a:cubicBezTo>
                    <a:lnTo>
                      <a:pt x="2950" y="505"/>
                    </a:lnTo>
                    <a:cubicBezTo>
                      <a:pt x="2962" y="240"/>
                      <a:pt x="2784" y="12"/>
                      <a:pt x="2494" y="1"/>
                    </a:cubicBezTo>
                    <a:cubicBezTo>
                      <a:pt x="2486" y="0"/>
                      <a:pt x="2477"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1"/>
            <p:cNvGrpSpPr/>
            <p:nvPr/>
          </p:nvGrpSpPr>
          <p:grpSpPr>
            <a:xfrm>
              <a:off x="968775" y="2438994"/>
              <a:ext cx="2912408" cy="2350387"/>
              <a:chOff x="968775" y="2438994"/>
              <a:chExt cx="2912408" cy="2350387"/>
            </a:xfrm>
          </p:grpSpPr>
          <p:sp>
            <p:nvSpPr>
              <p:cNvPr id="490" name="Google Shape;490;p31"/>
              <p:cNvSpPr/>
              <p:nvPr/>
            </p:nvSpPr>
            <p:spPr>
              <a:xfrm>
                <a:off x="968775" y="4524959"/>
                <a:ext cx="2912408" cy="264422"/>
              </a:xfrm>
              <a:custGeom>
                <a:avLst/>
                <a:gdLst/>
                <a:ahLst/>
                <a:cxnLst/>
                <a:rect l="l" t="t" r="r" b="b"/>
                <a:pathLst>
                  <a:path w="82686" h="3754" extrusionOk="0">
                    <a:moveTo>
                      <a:pt x="41341" y="1"/>
                    </a:moveTo>
                    <a:cubicBezTo>
                      <a:pt x="18511" y="1"/>
                      <a:pt x="1" y="839"/>
                      <a:pt x="1" y="1877"/>
                    </a:cubicBezTo>
                    <a:cubicBezTo>
                      <a:pt x="1" y="2911"/>
                      <a:pt x="18511" y="3753"/>
                      <a:pt x="41341" y="3753"/>
                    </a:cubicBezTo>
                    <a:cubicBezTo>
                      <a:pt x="64175" y="3753"/>
                      <a:pt x="82686" y="2911"/>
                      <a:pt x="82686" y="1877"/>
                    </a:cubicBezTo>
                    <a:cubicBezTo>
                      <a:pt x="82686" y="839"/>
                      <a:pt x="64175" y="1"/>
                      <a:pt x="41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2313355" y="4528076"/>
                <a:ext cx="560249" cy="68266"/>
              </a:xfrm>
              <a:custGeom>
                <a:avLst/>
                <a:gdLst/>
                <a:ahLst/>
                <a:cxnLst/>
                <a:rect l="l" t="t" r="r" b="b"/>
                <a:pathLst>
                  <a:path w="15906" h="1938" extrusionOk="0">
                    <a:moveTo>
                      <a:pt x="7953" y="0"/>
                    </a:moveTo>
                    <a:lnTo>
                      <a:pt x="0" y="765"/>
                    </a:lnTo>
                    <a:lnTo>
                      <a:pt x="0" y="1937"/>
                    </a:lnTo>
                    <a:lnTo>
                      <a:pt x="15905" y="1937"/>
                    </a:lnTo>
                    <a:lnTo>
                      <a:pt x="15905" y="765"/>
                    </a:lnTo>
                    <a:lnTo>
                      <a:pt x="79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798165" y="3048295"/>
                <a:ext cx="293897" cy="445878"/>
              </a:xfrm>
              <a:custGeom>
                <a:avLst/>
                <a:gdLst/>
                <a:ahLst/>
                <a:cxnLst/>
                <a:rect l="l" t="t" r="r" b="b"/>
                <a:pathLst>
                  <a:path w="8344" h="12658" extrusionOk="0">
                    <a:moveTo>
                      <a:pt x="1333" y="0"/>
                    </a:moveTo>
                    <a:cubicBezTo>
                      <a:pt x="1221" y="0"/>
                      <a:pt x="1117" y="23"/>
                      <a:pt x="1024" y="70"/>
                    </a:cubicBezTo>
                    <a:cubicBezTo>
                      <a:pt x="0" y="581"/>
                      <a:pt x="561" y="3776"/>
                      <a:pt x="2274" y="7205"/>
                    </a:cubicBezTo>
                    <a:cubicBezTo>
                      <a:pt x="3621" y="9898"/>
                      <a:pt x="5039" y="11966"/>
                      <a:pt x="6226" y="12585"/>
                    </a:cubicBezTo>
                    <a:cubicBezTo>
                      <a:pt x="6327" y="12636"/>
                      <a:pt x="6440" y="12657"/>
                      <a:pt x="6558" y="12657"/>
                    </a:cubicBezTo>
                    <a:cubicBezTo>
                      <a:pt x="6822" y="12657"/>
                      <a:pt x="7107" y="12552"/>
                      <a:pt x="7320" y="12446"/>
                    </a:cubicBezTo>
                    <a:cubicBezTo>
                      <a:pt x="8343" y="11934"/>
                      <a:pt x="7689" y="8786"/>
                      <a:pt x="5977" y="5354"/>
                    </a:cubicBezTo>
                    <a:cubicBezTo>
                      <a:pt x="4421" y="2238"/>
                      <a:pt x="2449" y="0"/>
                      <a:pt x="1333" y="0"/>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992145" y="2920888"/>
                <a:ext cx="221233" cy="572089"/>
              </a:xfrm>
              <a:custGeom>
                <a:avLst/>
                <a:gdLst/>
                <a:ahLst/>
                <a:cxnLst/>
                <a:rect l="l" t="t" r="r" b="b"/>
                <a:pathLst>
                  <a:path w="6281" h="16241" extrusionOk="0">
                    <a:moveTo>
                      <a:pt x="5404" y="1"/>
                    </a:moveTo>
                    <a:cubicBezTo>
                      <a:pt x="4909" y="1"/>
                      <a:pt x="4483" y="1322"/>
                      <a:pt x="4354" y="2560"/>
                    </a:cubicBezTo>
                    <a:cubicBezTo>
                      <a:pt x="4258" y="3459"/>
                      <a:pt x="2467" y="6891"/>
                      <a:pt x="1444" y="9876"/>
                    </a:cubicBezTo>
                    <a:cubicBezTo>
                      <a:pt x="204" y="13504"/>
                      <a:pt x="1" y="15839"/>
                      <a:pt x="1081" y="16209"/>
                    </a:cubicBezTo>
                    <a:cubicBezTo>
                      <a:pt x="1144" y="16230"/>
                      <a:pt x="1210" y="16240"/>
                      <a:pt x="1276" y="16240"/>
                    </a:cubicBezTo>
                    <a:cubicBezTo>
                      <a:pt x="1512" y="16240"/>
                      <a:pt x="1767" y="16112"/>
                      <a:pt x="2005" y="15885"/>
                    </a:cubicBezTo>
                    <a:cubicBezTo>
                      <a:pt x="2879" y="15050"/>
                      <a:pt x="3799" y="12826"/>
                      <a:pt x="4716" y="10143"/>
                    </a:cubicBezTo>
                    <a:cubicBezTo>
                      <a:pt x="5896" y="6700"/>
                      <a:pt x="6152" y="2379"/>
                      <a:pt x="6205" y="1740"/>
                    </a:cubicBezTo>
                    <a:cubicBezTo>
                      <a:pt x="6280" y="823"/>
                      <a:pt x="5931" y="44"/>
                      <a:pt x="5427" y="2"/>
                    </a:cubicBezTo>
                    <a:cubicBezTo>
                      <a:pt x="5419" y="1"/>
                      <a:pt x="5412" y="1"/>
                      <a:pt x="5404" y="1"/>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829796" y="3047097"/>
                <a:ext cx="198831" cy="349185"/>
              </a:xfrm>
              <a:custGeom>
                <a:avLst/>
                <a:gdLst/>
                <a:ahLst/>
                <a:cxnLst/>
                <a:rect l="l" t="t" r="r" b="b"/>
                <a:pathLst>
                  <a:path w="5645" h="9913" extrusionOk="0">
                    <a:moveTo>
                      <a:pt x="1859" y="0"/>
                    </a:moveTo>
                    <a:lnTo>
                      <a:pt x="1522" y="1091"/>
                    </a:lnTo>
                    <a:cubicBezTo>
                      <a:pt x="996" y="2271"/>
                      <a:pt x="467" y="3472"/>
                      <a:pt x="275" y="4748"/>
                    </a:cubicBezTo>
                    <a:cubicBezTo>
                      <a:pt x="1" y="6577"/>
                      <a:pt x="1419" y="9912"/>
                      <a:pt x="1906" y="9912"/>
                    </a:cubicBezTo>
                    <a:cubicBezTo>
                      <a:pt x="1925" y="9912"/>
                      <a:pt x="1943" y="9907"/>
                      <a:pt x="1959" y="9897"/>
                    </a:cubicBezTo>
                    <a:cubicBezTo>
                      <a:pt x="2943" y="9268"/>
                      <a:pt x="4411" y="7903"/>
                      <a:pt x="5644" y="6034"/>
                    </a:cubicBezTo>
                    <a:cubicBezTo>
                      <a:pt x="5072" y="5035"/>
                      <a:pt x="2794" y="672"/>
                      <a:pt x="1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073566" y="3203917"/>
                <a:ext cx="638725" cy="856214"/>
              </a:xfrm>
              <a:custGeom>
                <a:avLst/>
                <a:gdLst/>
                <a:ahLst/>
                <a:cxnLst/>
                <a:rect l="l" t="t" r="r" b="b"/>
                <a:pathLst>
                  <a:path w="18134" h="24307" extrusionOk="0">
                    <a:moveTo>
                      <a:pt x="7925" y="907"/>
                    </a:moveTo>
                    <a:cubicBezTo>
                      <a:pt x="11922" y="907"/>
                      <a:pt x="15465" y="4162"/>
                      <a:pt x="15813" y="8163"/>
                    </a:cubicBezTo>
                    <a:lnTo>
                      <a:pt x="17145" y="23396"/>
                    </a:lnTo>
                    <a:lnTo>
                      <a:pt x="2633" y="23396"/>
                    </a:lnTo>
                    <a:lnTo>
                      <a:pt x="1301" y="8163"/>
                    </a:lnTo>
                    <a:cubicBezTo>
                      <a:pt x="953" y="4162"/>
                      <a:pt x="3923" y="907"/>
                      <a:pt x="7925" y="907"/>
                    </a:cubicBezTo>
                    <a:close/>
                    <a:moveTo>
                      <a:pt x="7843" y="1"/>
                    </a:moveTo>
                    <a:cubicBezTo>
                      <a:pt x="3333" y="1"/>
                      <a:pt x="0" y="3654"/>
                      <a:pt x="394" y="8163"/>
                    </a:cubicBezTo>
                    <a:lnTo>
                      <a:pt x="1806" y="24306"/>
                    </a:lnTo>
                    <a:lnTo>
                      <a:pt x="18133" y="24306"/>
                    </a:lnTo>
                    <a:lnTo>
                      <a:pt x="16722" y="8163"/>
                    </a:lnTo>
                    <a:cubicBezTo>
                      <a:pt x="16328" y="3654"/>
                      <a:pt x="12352" y="1"/>
                      <a:pt x="7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1107592" y="3521959"/>
                <a:ext cx="543730" cy="42728"/>
              </a:xfrm>
              <a:custGeom>
                <a:avLst/>
                <a:gdLst/>
                <a:ahLst/>
                <a:cxnLst/>
                <a:rect l="l" t="t" r="r" b="b"/>
                <a:pathLst>
                  <a:path w="15437" h="1213" extrusionOk="0">
                    <a:moveTo>
                      <a:pt x="1" y="1"/>
                    </a:moveTo>
                    <a:lnTo>
                      <a:pt x="107" y="1213"/>
                    </a:lnTo>
                    <a:lnTo>
                      <a:pt x="15437" y="1213"/>
                    </a:lnTo>
                    <a:lnTo>
                      <a:pt x="153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468078" y="3256119"/>
                <a:ext cx="67134" cy="279158"/>
              </a:xfrm>
              <a:custGeom>
                <a:avLst/>
                <a:gdLst/>
                <a:ahLst/>
                <a:cxnLst/>
                <a:rect l="l" t="t" r="r" b="b"/>
                <a:pathLst>
                  <a:path w="1906" h="7925" extrusionOk="0">
                    <a:moveTo>
                      <a:pt x="0" y="0"/>
                    </a:moveTo>
                    <a:lnTo>
                      <a:pt x="694" y="7925"/>
                    </a:lnTo>
                    <a:lnTo>
                      <a:pt x="1906" y="7925"/>
                    </a:lnTo>
                    <a:lnTo>
                      <a:pt x="1212" y="0"/>
                    </a:lnTo>
                    <a:close/>
                  </a:path>
                </a:pathLst>
              </a:custGeom>
              <a:solidFill>
                <a:srgbClr val="91A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198119" y="3256119"/>
                <a:ext cx="67099" cy="279158"/>
              </a:xfrm>
              <a:custGeom>
                <a:avLst/>
                <a:gdLst/>
                <a:ahLst/>
                <a:cxnLst/>
                <a:rect l="l" t="t" r="r" b="b"/>
                <a:pathLst>
                  <a:path w="1905" h="7925" extrusionOk="0">
                    <a:moveTo>
                      <a:pt x="0" y="0"/>
                    </a:moveTo>
                    <a:lnTo>
                      <a:pt x="693" y="7925"/>
                    </a:lnTo>
                    <a:lnTo>
                      <a:pt x="1905" y="7925"/>
                    </a:lnTo>
                    <a:lnTo>
                      <a:pt x="12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329787" y="3218817"/>
                <a:ext cx="70375" cy="316461"/>
              </a:xfrm>
              <a:custGeom>
                <a:avLst/>
                <a:gdLst/>
                <a:ahLst/>
                <a:cxnLst/>
                <a:rect l="l" t="t" r="r" b="b"/>
                <a:pathLst>
                  <a:path w="1998" h="8984" extrusionOk="0">
                    <a:moveTo>
                      <a:pt x="0" y="1"/>
                    </a:moveTo>
                    <a:lnTo>
                      <a:pt x="786" y="8984"/>
                    </a:lnTo>
                    <a:lnTo>
                      <a:pt x="1997" y="8984"/>
                    </a:lnTo>
                    <a:lnTo>
                      <a:pt x="1212" y="1"/>
                    </a:lnTo>
                    <a:close/>
                  </a:path>
                </a:pathLst>
              </a:custGeom>
              <a:solidFill>
                <a:srgbClr val="91A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311752" y="4075970"/>
                <a:ext cx="61745" cy="517244"/>
              </a:xfrm>
              <a:custGeom>
                <a:avLst/>
                <a:gdLst/>
                <a:ahLst/>
                <a:cxnLst/>
                <a:rect l="l" t="t" r="r" b="b"/>
                <a:pathLst>
                  <a:path w="1753" h="14684" extrusionOk="0">
                    <a:moveTo>
                      <a:pt x="0" y="1"/>
                    </a:moveTo>
                    <a:lnTo>
                      <a:pt x="405" y="14684"/>
                    </a:lnTo>
                    <a:lnTo>
                      <a:pt x="1145" y="14684"/>
                    </a:lnTo>
                    <a:lnTo>
                      <a:pt x="1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151552" y="4075970"/>
                <a:ext cx="61710" cy="517244"/>
              </a:xfrm>
              <a:custGeom>
                <a:avLst/>
                <a:gdLst/>
                <a:ahLst/>
                <a:cxnLst/>
                <a:rect l="l" t="t" r="r" b="b"/>
                <a:pathLst>
                  <a:path w="1752" h="14684" extrusionOk="0">
                    <a:moveTo>
                      <a:pt x="0" y="1"/>
                    </a:moveTo>
                    <a:lnTo>
                      <a:pt x="405" y="14684"/>
                    </a:lnTo>
                    <a:lnTo>
                      <a:pt x="1144" y="14684"/>
                    </a:lnTo>
                    <a:lnTo>
                      <a:pt x="1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679741" y="4075970"/>
                <a:ext cx="61604" cy="517244"/>
              </a:xfrm>
              <a:custGeom>
                <a:avLst/>
                <a:gdLst/>
                <a:ahLst/>
                <a:cxnLst/>
                <a:rect l="l" t="t" r="r" b="b"/>
                <a:pathLst>
                  <a:path w="1749" h="14684" extrusionOk="0">
                    <a:moveTo>
                      <a:pt x="0" y="1"/>
                    </a:moveTo>
                    <a:lnTo>
                      <a:pt x="406" y="14684"/>
                    </a:lnTo>
                    <a:lnTo>
                      <a:pt x="1145" y="14684"/>
                    </a:lnTo>
                    <a:lnTo>
                      <a:pt x="17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519541" y="4075970"/>
                <a:ext cx="61745" cy="517244"/>
              </a:xfrm>
              <a:custGeom>
                <a:avLst/>
                <a:gdLst/>
                <a:ahLst/>
                <a:cxnLst/>
                <a:rect l="l" t="t" r="r" b="b"/>
                <a:pathLst>
                  <a:path w="1753" h="14684" extrusionOk="0">
                    <a:moveTo>
                      <a:pt x="0" y="1"/>
                    </a:moveTo>
                    <a:lnTo>
                      <a:pt x="405" y="14684"/>
                    </a:lnTo>
                    <a:lnTo>
                      <a:pt x="1144" y="14684"/>
                    </a:lnTo>
                    <a:lnTo>
                      <a:pt x="1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137533" y="4020773"/>
                <a:ext cx="619317" cy="64884"/>
              </a:xfrm>
              <a:custGeom>
                <a:avLst/>
                <a:gdLst/>
                <a:ahLst/>
                <a:cxnLst/>
                <a:rect l="l" t="t" r="r" b="b"/>
                <a:pathLst>
                  <a:path w="17583" h="1842" extrusionOk="0">
                    <a:moveTo>
                      <a:pt x="0" y="1"/>
                    </a:moveTo>
                    <a:lnTo>
                      <a:pt x="0" y="1841"/>
                    </a:lnTo>
                    <a:lnTo>
                      <a:pt x="17583" y="1841"/>
                    </a:lnTo>
                    <a:lnTo>
                      <a:pt x="175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137533" y="4020773"/>
                <a:ext cx="228207" cy="64884"/>
              </a:xfrm>
              <a:custGeom>
                <a:avLst/>
                <a:gdLst/>
                <a:ahLst/>
                <a:cxnLst/>
                <a:rect l="l" t="t" r="r" b="b"/>
                <a:pathLst>
                  <a:path w="6479" h="1842" extrusionOk="0">
                    <a:moveTo>
                      <a:pt x="0" y="1"/>
                    </a:moveTo>
                    <a:lnTo>
                      <a:pt x="0" y="1841"/>
                    </a:lnTo>
                    <a:lnTo>
                      <a:pt x="6478" y="1841"/>
                    </a:lnTo>
                    <a:lnTo>
                      <a:pt x="64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2003698" y="3814076"/>
                <a:ext cx="590998" cy="762903"/>
              </a:xfrm>
              <a:custGeom>
                <a:avLst/>
                <a:gdLst/>
                <a:ahLst/>
                <a:cxnLst/>
                <a:rect l="l" t="t" r="r" b="b"/>
                <a:pathLst>
                  <a:path w="16779" h="21658" extrusionOk="0">
                    <a:moveTo>
                      <a:pt x="13337" y="0"/>
                    </a:moveTo>
                    <a:cubicBezTo>
                      <a:pt x="9284" y="0"/>
                      <a:pt x="1581" y="16202"/>
                      <a:pt x="540" y="18793"/>
                    </a:cubicBezTo>
                    <a:cubicBezTo>
                      <a:pt x="1" y="20139"/>
                      <a:pt x="361" y="21657"/>
                      <a:pt x="1125" y="21657"/>
                    </a:cubicBezTo>
                    <a:cubicBezTo>
                      <a:pt x="1312" y="21657"/>
                      <a:pt x="1523" y="21566"/>
                      <a:pt x="1752" y="21358"/>
                    </a:cubicBezTo>
                    <a:cubicBezTo>
                      <a:pt x="1798" y="21315"/>
                      <a:pt x="2643" y="20441"/>
                      <a:pt x="2686" y="20392"/>
                    </a:cubicBezTo>
                    <a:cubicBezTo>
                      <a:pt x="6023" y="16735"/>
                      <a:pt x="11278" y="10612"/>
                      <a:pt x="14139" y="6558"/>
                    </a:cubicBezTo>
                    <a:cubicBezTo>
                      <a:pt x="15852" y="4127"/>
                      <a:pt x="16779" y="2045"/>
                      <a:pt x="14118" y="240"/>
                    </a:cubicBezTo>
                    <a:cubicBezTo>
                      <a:pt x="13877" y="77"/>
                      <a:pt x="13615" y="0"/>
                      <a:pt x="13337" y="0"/>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645080" y="3723126"/>
                <a:ext cx="938715" cy="317800"/>
              </a:xfrm>
              <a:custGeom>
                <a:avLst/>
                <a:gdLst/>
                <a:ahLst/>
                <a:cxnLst/>
                <a:rect l="l" t="t" r="r" b="b"/>
                <a:pathLst>
                  <a:path w="26651" h="9022" extrusionOk="0">
                    <a:moveTo>
                      <a:pt x="6667" y="289"/>
                    </a:moveTo>
                    <a:cubicBezTo>
                      <a:pt x="5077" y="289"/>
                      <a:pt x="3480" y="506"/>
                      <a:pt x="2313" y="1525"/>
                    </a:cubicBezTo>
                    <a:cubicBezTo>
                      <a:pt x="473" y="3138"/>
                      <a:pt x="0" y="7423"/>
                      <a:pt x="3187" y="8425"/>
                    </a:cubicBezTo>
                    <a:cubicBezTo>
                      <a:pt x="4563" y="8858"/>
                      <a:pt x="6607" y="9021"/>
                      <a:pt x="8882" y="9021"/>
                    </a:cubicBezTo>
                    <a:cubicBezTo>
                      <a:pt x="14044" y="9021"/>
                      <a:pt x="20391" y="8182"/>
                      <a:pt x="22806" y="7751"/>
                    </a:cubicBezTo>
                    <a:cubicBezTo>
                      <a:pt x="23368" y="7356"/>
                      <a:pt x="26651" y="8238"/>
                      <a:pt x="26349" y="4627"/>
                    </a:cubicBezTo>
                    <a:cubicBezTo>
                      <a:pt x="25965" y="0"/>
                      <a:pt x="12427" y="551"/>
                      <a:pt x="8070" y="331"/>
                    </a:cubicBezTo>
                    <a:cubicBezTo>
                      <a:pt x="7610" y="308"/>
                      <a:pt x="7139" y="289"/>
                      <a:pt x="6667" y="289"/>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645080" y="3723196"/>
                <a:ext cx="684655" cy="318152"/>
              </a:xfrm>
              <a:custGeom>
                <a:avLst/>
                <a:gdLst/>
                <a:ahLst/>
                <a:cxnLst/>
                <a:rect l="l" t="t" r="r" b="b"/>
                <a:pathLst>
                  <a:path w="19438" h="9032" extrusionOk="0">
                    <a:moveTo>
                      <a:pt x="9613" y="0"/>
                    </a:moveTo>
                    <a:cubicBezTo>
                      <a:pt x="5394" y="0"/>
                      <a:pt x="3266" y="691"/>
                      <a:pt x="2313" y="1523"/>
                    </a:cubicBezTo>
                    <a:cubicBezTo>
                      <a:pt x="473" y="3136"/>
                      <a:pt x="0" y="7421"/>
                      <a:pt x="3187" y="8423"/>
                    </a:cubicBezTo>
                    <a:cubicBezTo>
                      <a:pt x="4569" y="8859"/>
                      <a:pt x="6698" y="9032"/>
                      <a:pt x="9070" y="9032"/>
                    </a:cubicBezTo>
                    <a:cubicBezTo>
                      <a:pt x="11829" y="9032"/>
                      <a:pt x="14917" y="8798"/>
                      <a:pt x="17544" y="8474"/>
                    </a:cubicBezTo>
                    <a:cubicBezTo>
                      <a:pt x="18286" y="5812"/>
                      <a:pt x="18872" y="2610"/>
                      <a:pt x="19438" y="833"/>
                    </a:cubicBezTo>
                    <a:cubicBezTo>
                      <a:pt x="15312" y="240"/>
                      <a:pt x="12100" y="0"/>
                      <a:pt x="96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816305" y="3784628"/>
                <a:ext cx="637774" cy="784743"/>
              </a:xfrm>
              <a:custGeom>
                <a:avLst/>
                <a:gdLst/>
                <a:ahLst/>
                <a:cxnLst/>
                <a:rect l="l" t="t" r="r" b="b"/>
                <a:pathLst>
                  <a:path w="18107" h="22278" extrusionOk="0">
                    <a:moveTo>
                      <a:pt x="6652" y="0"/>
                    </a:moveTo>
                    <a:cubicBezTo>
                      <a:pt x="5946" y="0"/>
                      <a:pt x="5088" y="407"/>
                      <a:pt x="3870" y="1144"/>
                    </a:cubicBezTo>
                    <a:cubicBezTo>
                      <a:pt x="0" y="3481"/>
                      <a:pt x="12988" y="19071"/>
                      <a:pt x="15038" y="21238"/>
                    </a:cubicBezTo>
                    <a:cubicBezTo>
                      <a:pt x="15672" y="21909"/>
                      <a:pt x="16524" y="22277"/>
                      <a:pt x="17141" y="22277"/>
                    </a:cubicBezTo>
                    <a:cubicBezTo>
                      <a:pt x="17731" y="22277"/>
                      <a:pt x="18107" y="21941"/>
                      <a:pt x="17874" y="21210"/>
                    </a:cubicBezTo>
                    <a:cubicBezTo>
                      <a:pt x="17856" y="21153"/>
                      <a:pt x="17416" y="20016"/>
                      <a:pt x="17387" y="19955"/>
                    </a:cubicBezTo>
                    <a:cubicBezTo>
                      <a:pt x="15465" y="15396"/>
                      <a:pt x="11507" y="6367"/>
                      <a:pt x="9019" y="2074"/>
                    </a:cubicBezTo>
                    <a:cubicBezTo>
                      <a:pt x="8190" y="642"/>
                      <a:pt x="7540" y="0"/>
                      <a:pt x="6652"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221402" y="3684555"/>
                <a:ext cx="922407" cy="346262"/>
              </a:xfrm>
              <a:custGeom>
                <a:avLst/>
                <a:gdLst/>
                <a:ahLst/>
                <a:cxnLst/>
                <a:rect l="l" t="t" r="r" b="b"/>
                <a:pathLst>
                  <a:path w="26188" h="9830" extrusionOk="0">
                    <a:moveTo>
                      <a:pt x="3335" y="0"/>
                    </a:moveTo>
                    <a:cubicBezTo>
                      <a:pt x="2940" y="0"/>
                      <a:pt x="2563" y="120"/>
                      <a:pt x="2206" y="431"/>
                    </a:cubicBezTo>
                    <a:cubicBezTo>
                      <a:pt x="363" y="2044"/>
                      <a:pt x="0" y="8259"/>
                      <a:pt x="3187" y="9261"/>
                    </a:cubicBezTo>
                    <a:cubicBezTo>
                      <a:pt x="4496" y="9673"/>
                      <a:pt x="6395" y="9830"/>
                      <a:pt x="8515" y="9830"/>
                    </a:cubicBezTo>
                    <a:cubicBezTo>
                      <a:pt x="13679" y="9830"/>
                      <a:pt x="20156" y="8900"/>
                      <a:pt x="22625" y="8462"/>
                    </a:cubicBezTo>
                    <a:cubicBezTo>
                      <a:pt x="23186" y="8067"/>
                      <a:pt x="26157" y="7204"/>
                      <a:pt x="26164" y="6138"/>
                    </a:cubicBezTo>
                    <a:cubicBezTo>
                      <a:pt x="26187" y="3005"/>
                      <a:pt x="22946" y="2046"/>
                      <a:pt x="21232" y="2046"/>
                    </a:cubicBezTo>
                    <a:cubicBezTo>
                      <a:pt x="21138" y="2046"/>
                      <a:pt x="21049" y="2049"/>
                      <a:pt x="20965" y="2055"/>
                    </a:cubicBezTo>
                    <a:cubicBezTo>
                      <a:pt x="16609" y="1835"/>
                      <a:pt x="11986" y="1561"/>
                      <a:pt x="7629" y="1344"/>
                    </a:cubicBezTo>
                    <a:cubicBezTo>
                      <a:pt x="6091" y="1265"/>
                      <a:pt x="4619" y="0"/>
                      <a:pt x="3335"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205868" y="3685295"/>
                <a:ext cx="807687" cy="362888"/>
              </a:xfrm>
              <a:custGeom>
                <a:avLst/>
                <a:gdLst/>
                <a:ahLst/>
                <a:cxnLst/>
                <a:rect l="l" t="t" r="r" b="b"/>
                <a:pathLst>
                  <a:path w="22931" h="10302" extrusionOk="0">
                    <a:moveTo>
                      <a:pt x="3717" y="0"/>
                    </a:moveTo>
                    <a:cubicBezTo>
                      <a:pt x="3343" y="0"/>
                      <a:pt x="2986" y="114"/>
                      <a:pt x="2647" y="410"/>
                    </a:cubicBezTo>
                    <a:cubicBezTo>
                      <a:pt x="804" y="2023"/>
                      <a:pt x="0" y="8416"/>
                      <a:pt x="3188" y="9418"/>
                    </a:cubicBezTo>
                    <a:cubicBezTo>
                      <a:pt x="5379" y="10108"/>
                      <a:pt x="10389" y="10302"/>
                      <a:pt x="14601" y="10302"/>
                    </a:cubicBezTo>
                    <a:cubicBezTo>
                      <a:pt x="17816" y="10302"/>
                      <a:pt x="20566" y="10189"/>
                      <a:pt x="21242" y="10096"/>
                    </a:cubicBezTo>
                    <a:cubicBezTo>
                      <a:pt x="21559" y="7905"/>
                      <a:pt x="22262" y="4358"/>
                      <a:pt x="22931" y="2076"/>
                    </a:cubicBezTo>
                    <a:cubicBezTo>
                      <a:pt x="22531" y="2048"/>
                      <a:pt x="14969" y="1298"/>
                      <a:pt x="9641" y="1298"/>
                    </a:cubicBezTo>
                    <a:cubicBezTo>
                      <a:pt x="9090" y="1298"/>
                      <a:pt x="8563" y="1306"/>
                      <a:pt x="8070" y="1323"/>
                    </a:cubicBezTo>
                    <a:cubicBezTo>
                      <a:pt x="8040" y="1324"/>
                      <a:pt x="8009" y="1325"/>
                      <a:pt x="7979" y="1325"/>
                    </a:cubicBezTo>
                    <a:cubicBezTo>
                      <a:pt x="6450" y="1325"/>
                      <a:pt x="4990" y="0"/>
                      <a:pt x="37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252801" y="3727226"/>
                <a:ext cx="612409" cy="142249"/>
              </a:xfrm>
              <a:custGeom>
                <a:avLst/>
                <a:gdLst/>
                <a:ahLst/>
                <a:cxnLst/>
                <a:rect l="l" t="t" r="r" b="b"/>
                <a:pathLst>
                  <a:path w="17377" h="4038" extrusionOk="0">
                    <a:moveTo>
                      <a:pt x="10910" y="0"/>
                    </a:moveTo>
                    <a:cubicBezTo>
                      <a:pt x="7020" y="0"/>
                      <a:pt x="2924" y="402"/>
                      <a:pt x="1" y="1627"/>
                    </a:cubicBezTo>
                    <a:cubicBezTo>
                      <a:pt x="1172" y="2748"/>
                      <a:pt x="2655" y="4038"/>
                      <a:pt x="5660" y="4038"/>
                    </a:cubicBezTo>
                    <a:cubicBezTo>
                      <a:pt x="8217" y="4038"/>
                      <a:pt x="11874" y="3105"/>
                      <a:pt x="17377" y="341"/>
                    </a:cubicBezTo>
                    <a:cubicBezTo>
                      <a:pt x="15491" y="144"/>
                      <a:pt x="13237" y="0"/>
                      <a:pt x="109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2359041" y="4510288"/>
                <a:ext cx="94643" cy="80278"/>
              </a:xfrm>
              <a:custGeom>
                <a:avLst/>
                <a:gdLst/>
                <a:ahLst/>
                <a:cxnLst/>
                <a:rect l="l" t="t" r="r" b="b"/>
                <a:pathLst>
                  <a:path w="2687" h="2279" extrusionOk="0">
                    <a:moveTo>
                      <a:pt x="2508" y="1"/>
                    </a:moveTo>
                    <a:lnTo>
                      <a:pt x="0" y="1138"/>
                    </a:lnTo>
                    <a:lnTo>
                      <a:pt x="601" y="2278"/>
                    </a:lnTo>
                    <a:lnTo>
                      <a:pt x="2687" y="1322"/>
                    </a:lnTo>
                    <a:lnTo>
                      <a:pt x="2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996020" y="4481756"/>
                <a:ext cx="102286" cy="88908"/>
              </a:xfrm>
              <a:custGeom>
                <a:avLst/>
                <a:gdLst/>
                <a:ahLst/>
                <a:cxnLst/>
                <a:rect l="l" t="t" r="r" b="b"/>
                <a:pathLst>
                  <a:path w="2904" h="2524" extrusionOk="0">
                    <a:moveTo>
                      <a:pt x="712" y="0"/>
                    </a:moveTo>
                    <a:lnTo>
                      <a:pt x="1" y="1074"/>
                    </a:lnTo>
                    <a:lnTo>
                      <a:pt x="1949" y="2524"/>
                    </a:lnTo>
                    <a:lnTo>
                      <a:pt x="2904" y="1437"/>
                    </a:lnTo>
                    <a:lnTo>
                      <a:pt x="7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31"/>
              <p:cNvGrpSpPr/>
              <p:nvPr/>
            </p:nvGrpSpPr>
            <p:grpSpPr>
              <a:xfrm rot="-6980837">
                <a:off x="2442142" y="4452404"/>
                <a:ext cx="145667" cy="275876"/>
                <a:chOff x="3870325" y="3113821"/>
                <a:chExt cx="75950" cy="143850"/>
              </a:xfrm>
            </p:grpSpPr>
            <p:sp>
              <p:nvSpPr>
                <p:cNvPr id="516" name="Google Shape;516;p31"/>
                <p:cNvSpPr/>
                <p:nvPr/>
              </p:nvSpPr>
              <p:spPr>
                <a:xfrm>
                  <a:off x="3870325" y="3113821"/>
                  <a:ext cx="75950" cy="143850"/>
                </a:xfrm>
                <a:custGeom>
                  <a:avLst/>
                  <a:gdLst/>
                  <a:ahLst/>
                  <a:cxnLst/>
                  <a:rect l="l" t="t" r="r" b="b"/>
                  <a:pathLst>
                    <a:path w="3038" h="5754" extrusionOk="0">
                      <a:moveTo>
                        <a:pt x="1152" y="1"/>
                      </a:moveTo>
                      <a:cubicBezTo>
                        <a:pt x="708" y="1"/>
                        <a:pt x="334" y="34"/>
                        <a:pt x="245" y="139"/>
                      </a:cubicBezTo>
                      <a:cubicBezTo>
                        <a:pt x="0" y="437"/>
                        <a:pt x="226" y="5007"/>
                        <a:pt x="463" y="5676"/>
                      </a:cubicBezTo>
                      <a:cubicBezTo>
                        <a:pt x="481" y="5729"/>
                        <a:pt x="501" y="5753"/>
                        <a:pt x="524" y="5753"/>
                      </a:cubicBezTo>
                      <a:cubicBezTo>
                        <a:pt x="790" y="5753"/>
                        <a:pt x="1377" y="2375"/>
                        <a:pt x="2789" y="2330"/>
                      </a:cubicBezTo>
                      <a:cubicBezTo>
                        <a:pt x="3037" y="2323"/>
                        <a:pt x="2973" y="110"/>
                        <a:pt x="2973" y="110"/>
                      </a:cubicBezTo>
                      <a:cubicBezTo>
                        <a:pt x="2973" y="110"/>
                        <a:pt x="1950" y="1"/>
                        <a:pt x="1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3913800" y="3156946"/>
                  <a:ext cx="16000" cy="27800"/>
                </a:xfrm>
                <a:custGeom>
                  <a:avLst/>
                  <a:gdLst/>
                  <a:ahLst/>
                  <a:cxnLst/>
                  <a:rect l="l" t="t" r="r" b="b"/>
                  <a:pathLst>
                    <a:path w="640" h="1112" extrusionOk="0">
                      <a:moveTo>
                        <a:pt x="169" y="1"/>
                      </a:moveTo>
                      <a:cubicBezTo>
                        <a:pt x="150" y="1"/>
                        <a:pt x="131" y="4"/>
                        <a:pt x="113" y="11"/>
                      </a:cubicBezTo>
                      <a:cubicBezTo>
                        <a:pt x="64" y="30"/>
                        <a:pt x="30" y="63"/>
                        <a:pt x="15" y="108"/>
                      </a:cubicBezTo>
                      <a:cubicBezTo>
                        <a:pt x="4" y="143"/>
                        <a:pt x="0" y="183"/>
                        <a:pt x="15" y="221"/>
                      </a:cubicBezTo>
                      <a:lnTo>
                        <a:pt x="305" y="1004"/>
                      </a:lnTo>
                      <a:cubicBezTo>
                        <a:pt x="329" y="1069"/>
                        <a:pt x="393" y="1111"/>
                        <a:pt x="461" y="1111"/>
                      </a:cubicBezTo>
                      <a:cubicBezTo>
                        <a:pt x="479" y="1111"/>
                        <a:pt x="498" y="1108"/>
                        <a:pt x="516" y="1102"/>
                      </a:cubicBezTo>
                      <a:cubicBezTo>
                        <a:pt x="598" y="1068"/>
                        <a:pt x="640" y="974"/>
                        <a:pt x="610" y="891"/>
                      </a:cubicBezTo>
                      <a:lnTo>
                        <a:pt x="324" y="108"/>
                      </a:lnTo>
                      <a:cubicBezTo>
                        <a:pt x="298" y="41"/>
                        <a:pt x="234"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3895725" y="3165971"/>
                  <a:ext cx="25425" cy="27375"/>
                </a:xfrm>
                <a:custGeom>
                  <a:avLst/>
                  <a:gdLst/>
                  <a:ahLst/>
                  <a:cxnLst/>
                  <a:rect l="l" t="t" r="r" b="b"/>
                  <a:pathLst>
                    <a:path w="1017" h="1095" extrusionOk="0">
                      <a:moveTo>
                        <a:pt x="174" y="0"/>
                      </a:moveTo>
                      <a:cubicBezTo>
                        <a:pt x="137" y="0"/>
                        <a:pt x="99" y="14"/>
                        <a:pt x="68" y="41"/>
                      </a:cubicBezTo>
                      <a:cubicBezTo>
                        <a:pt x="46" y="60"/>
                        <a:pt x="30" y="82"/>
                        <a:pt x="20" y="109"/>
                      </a:cubicBezTo>
                      <a:cubicBezTo>
                        <a:pt x="1" y="161"/>
                        <a:pt x="11" y="225"/>
                        <a:pt x="49" y="270"/>
                      </a:cubicBezTo>
                      <a:lnTo>
                        <a:pt x="708" y="1038"/>
                      </a:lnTo>
                      <a:cubicBezTo>
                        <a:pt x="742" y="1076"/>
                        <a:pt x="788" y="1095"/>
                        <a:pt x="833" y="1095"/>
                      </a:cubicBezTo>
                      <a:cubicBezTo>
                        <a:pt x="870" y="1095"/>
                        <a:pt x="907" y="1082"/>
                        <a:pt x="937" y="1057"/>
                      </a:cubicBezTo>
                      <a:cubicBezTo>
                        <a:pt x="1005" y="997"/>
                        <a:pt x="1017" y="895"/>
                        <a:pt x="956" y="824"/>
                      </a:cubicBezTo>
                      <a:lnTo>
                        <a:pt x="298" y="60"/>
                      </a:lnTo>
                      <a:cubicBezTo>
                        <a:pt x="266" y="20"/>
                        <a:pt x="221"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3885475" y="3185621"/>
                  <a:ext cx="30300" cy="20925"/>
                </a:xfrm>
                <a:custGeom>
                  <a:avLst/>
                  <a:gdLst/>
                  <a:ahLst/>
                  <a:cxnLst/>
                  <a:rect l="l" t="t" r="r" b="b"/>
                  <a:pathLst>
                    <a:path w="1212" h="837" extrusionOk="0">
                      <a:moveTo>
                        <a:pt x="182" y="0"/>
                      </a:moveTo>
                      <a:cubicBezTo>
                        <a:pt x="127" y="0"/>
                        <a:pt x="71" y="29"/>
                        <a:pt x="41" y="80"/>
                      </a:cubicBezTo>
                      <a:cubicBezTo>
                        <a:pt x="34" y="87"/>
                        <a:pt x="30" y="98"/>
                        <a:pt x="27" y="109"/>
                      </a:cubicBezTo>
                      <a:cubicBezTo>
                        <a:pt x="0" y="181"/>
                        <a:pt x="27" y="264"/>
                        <a:pt x="94" y="305"/>
                      </a:cubicBezTo>
                      <a:lnTo>
                        <a:pt x="941" y="813"/>
                      </a:lnTo>
                      <a:cubicBezTo>
                        <a:pt x="967" y="829"/>
                        <a:pt x="996" y="836"/>
                        <a:pt x="1025" y="836"/>
                      </a:cubicBezTo>
                      <a:cubicBezTo>
                        <a:pt x="1080" y="836"/>
                        <a:pt x="1133" y="809"/>
                        <a:pt x="1163" y="757"/>
                      </a:cubicBezTo>
                      <a:cubicBezTo>
                        <a:pt x="1212" y="678"/>
                        <a:pt x="1186" y="580"/>
                        <a:pt x="1111" y="535"/>
                      </a:cubicBezTo>
                      <a:lnTo>
                        <a:pt x="263" y="23"/>
                      </a:lnTo>
                      <a:cubicBezTo>
                        <a:pt x="238" y="8"/>
                        <a:pt x="210"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1"/>
              <p:cNvSpPr/>
              <p:nvPr/>
            </p:nvSpPr>
            <p:spPr>
              <a:xfrm rot="629873">
                <a:off x="1556248" y="2692229"/>
                <a:ext cx="327910" cy="423002"/>
              </a:xfrm>
              <a:custGeom>
                <a:avLst/>
                <a:gdLst/>
                <a:ahLst/>
                <a:cxnLst/>
                <a:rect l="l" t="t" r="r" b="b"/>
                <a:pathLst>
                  <a:path w="3872" h="4995" extrusionOk="0">
                    <a:moveTo>
                      <a:pt x="999" y="0"/>
                    </a:moveTo>
                    <a:cubicBezTo>
                      <a:pt x="580" y="0"/>
                      <a:pt x="19" y="302"/>
                      <a:pt x="272" y="1015"/>
                    </a:cubicBezTo>
                    <a:cubicBezTo>
                      <a:pt x="621" y="1994"/>
                      <a:pt x="1" y="4463"/>
                      <a:pt x="1" y="4463"/>
                    </a:cubicBezTo>
                    <a:cubicBezTo>
                      <a:pt x="901" y="4855"/>
                      <a:pt x="1610" y="4995"/>
                      <a:pt x="2156" y="4995"/>
                    </a:cubicBezTo>
                    <a:cubicBezTo>
                      <a:pt x="3513" y="4995"/>
                      <a:pt x="3871" y="4130"/>
                      <a:pt x="3686" y="4087"/>
                    </a:cubicBezTo>
                    <a:cubicBezTo>
                      <a:pt x="2323" y="3760"/>
                      <a:pt x="1612" y="409"/>
                      <a:pt x="1359" y="119"/>
                    </a:cubicBezTo>
                    <a:cubicBezTo>
                      <a:pt x="1291" y="42"/>
                      <a:pt x="1155" y="0"/>
                      <a:pt x="999"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rot="629877">
                <a:off x="1622696" y="2625248"/>
                <a:ext cx="171994" cy="215030"/>
              </a:xfrm>
              <a:custGeom>
                <a:avLst/>
                <a:gdLst/>
                <a:ahLst/>
                <a:cxnLst/>
                <a:rect l="l" t="t" r="r" b="b"/>
                <a:pathLst>
                  <a:path w="2270" h="2838" extrusionOk="0">
                    <a:moveTo>
                      <a:pt x="1089" y="1"/>
                    </a:moveTo>
                    <a:cubicBezTo>
                      <a:pt x="907" y="1"/>
                      <a:pt x="675" y="95"/>
                      <a:pt x="376" y="305"/>
                    </a:cubicBezTo>
                    <a:cubicBezTo>
                      <a:pt x="0" y="569"/>
                      <a:pt x="209" y="2838"/>
                      <a:pt x="1132" y="2838"/>
                    </a:cubicBezTo>
                    <a:cubicBezTo>
                      <a:pt x="1169" y="2838"/>
                      <a:pt x="1207" y="2834"/>
                      <a:pt x="1246" y="2827"/>
                    </a:cubicBezTo>
                    <a:cubicBezTo>
                      <a:pt x="2270" y="2627"/>
                      <a:pt x="1694" y="839"/>
                      <a:pt x="1694" y="839"/>
                    </a:cubicBezTo>
                    <a:cubicBezTo>
                      <a:pt x="1594" y="329"/>
                      <a:pt x="1429" y="1"/>
                      <a:pt x="1089" y="1"/>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rot="629877">
                <a:off x="1515485" y="2603388"/>
                <a:ext cx="281328" cy="257385"/>
              </a:xfrm>
              <a:custGeom>
                <a:avLst/>
                <a:gdLst/>
                <a:ahLst/>
                <a:cxnLst/>
                <a:rect l="l" t="t" r="r" b="b"/>
                <a:pathLst>
                  <a:path w="3713" h="3397" extrusionOk="0">
                    <a:moveTo>
                      <a:pt x="2754" y="0"/>
                    </a:moveTo>
                    <a:cubicBezTo>
                      <a:pt x="2379" y="0"/>
                      <a:pt x="1742" y="177"/>
                      <a:pt x="1077" y="279"/>
                    </a:cubicBezTo>
                    <a:cubicBezTo>
                      <a:pt x="0" y="443"/>
                      <a:pt x="1030" y="2292"/>
                      <a:pt x="1316" y="2292"/>
                    </a:cubicBezTo>
                    <a:cubicBezTo>
                      <a:pt x="1317" y="2292"/>
                      <a:pt x="1318" y="2292"/>
                      <a:pt x="1319" y="2292"/>
                    </a:cubicBezTo>
                    <a:cubicBezTo>
                      <a:pt x="1597" y="2280"/>
                      <a:pt x="1108" y="1957"/>
                      <a:pt x="1239" y="1505"/>
                    </a:cubicBezTo>
                    <a:cubicBezTo>
                      <a:pt x="1271" y="1401"/>
                      <a:pt x="1298" y="1355"/>
                      <a:pt x="1323" y="1355"/>
                    </a:cubicBezTo>
                    <a:cubicBezTo>
                      <a:pt x="1405" y="1355"/>
                      <a:pt x="1459" y="1857"/>
                      <a:pt x="1537" y="2420"/>
                    </a:cubicBezTo>
                    <a:cubicBezTo>
                      <a:pt x="1638" y="3154"/>
                      <a:pt x="2090" y="3215"/>
                      <a:pt x="2910" y="3380"/>
                    </a:cubicBezTo>
                    <a:cubicBezTo>
                      <a:pt x="2965" y="3391"/>
                      <a:pt x="3015" y="3396"/>
                      <a:pt x="3062" y="3396"/>
                    </a:cubicBezTo>
                    <a:cubicBezTo>
                      <a:pt x="3712" y="3396"/>
                      <a:pt x="3594" y="2368"/>
                      <a:pt x="3249" y="1792"/>
                    </a:cubicBezTo>
                    <a:cubicBezTo>
                      <a:pt x="3150" y="1624"/>
                      <a:pt x="3061" y="1560"/>
                      <a:pt x="2975" y="1560"/>
                    </a:cubicBezTo>
                    <a:cubicBezTo>
                      <a:pt x="2744" y="1560"/>
                      <a:pt x="2538" y="2029"/>
                      <a:pt x="2233" y="2232"/>
                    </a:cubicBezTo>
                    <a:cubicBezTo>
                      <a:pt x="2165" y="2277"/>
                      <a:pt x="2107" y="2297"/>
                      <a:pt x="2056" y="2297"/>
                    </a:cubicBezTo>
                    <a:cubicBezTo>
                      <a:pt x="1791" y="2297"/>
                      <a:pt x="1729" y="1739"/>
                      <a:pt x="1691" y="1095"/>
                    </a:cubicBezTo>
                    <a:cubicBezTo>
                      <a:pt x="1679" y="879"/>
                      <a:pt x="1772" y="822"/>
                      <a:pt x="1915" y="822"/>
                    </a:cubicBezTo>
                    <a:cubicBezTo>
                      <a:pt x="1996" y="822"/>
                      <a:pt x="2093" y="840"/>
                      <a:pt x="2196" y="858"/>
                    </a:cubicBezTo>
                    <a:cubicBezTo>
                      <a:pt x="2301" y="877"/>
                      <a:pt x="2413" y="897"/>
                      <a:pt x="2521" y="897"/>
                    </a:cubicBezTo>
                    <a:cubicBezTo>
                      <a:pt x="2784" y="897"/>
                      <a:pt x="3026" y="781"/>
                      <a:pt x="3096" y="274"/>
                    </a:cubicBezTo>
                    <a:cubicBezTo>
                      <a:pt x="3125" y="70"/>
                      <a:pt x="2991" y="0"/>
                      <a:pt x="2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rot="363252">
                <a:off x="1410575" y="2452155"/>
                <a:ext cx="260233" cy="201987"/>
              </a:xfrm>
              <a:custGeom>
                <a:avLst/>
                <a:gdLst/>
                <a:ahLst/>
                <a:cxnLst/>
                <a:rect l="l" t="t" r="r" b="b"/>
                <a:pathLst>
                  <a:path w="7261" h="6188" extrusionOk="0">
                    <a:moveTo>
                      <a:pt x="6043" y="1"/>
                    </a:moveTo>
                    <a:cubicBezTo>
                      <a:pt x="6037" y="1"/>
                      <a:pt x="6030" y="1"/>
                      <a:pt x="6024" y="1"/>
                    </a:cubicBezTo>
                    <a:cubicBezTo>
                      <a:pt x="5437" y="11"/>
                      <a:pt x="5007" y="584"/>
                      <a:pt x="4435" y="723"/>
                    </a:cubicBezTo>
                    <a:cubicBezTo>
                      <a:pt x="4336" y="747"/>
                      <a:pt x="4236" y="757"/>
                      <a:pt x="4137" y="757"/>
                    </a:cubicBezTo>
                    <a:cubicBezTo>
                      <a:pt x="3581" y="757"/>
                      <a:pt x="3029" y="431"/>
                      <a:pt x="2456" y="370"/>
                    </a:cubicBezTo>
                    <a:cubicBezTo>
                      <a:pt x="2392" y="363"/>
                      <a:pt x="2328" y="360"/>
                      <a:pt x="2264" y="360"/>
                    </a:cubicBezTo>
                    <a:cubicBezTo>
                      <a:pt x="1778" y="360"/>
                      <a:pt x="1289" y="560"/>
                      <a:pt x="953" y="918"/>
                    </a:cubicBezTo>
                    <a:cubicBezTo>
                      <a:pt x="576" y="1320"/>
                      <a:pt x="409" y="1917"/>
                      <a:pt x="537" y="2453"/>
                    </a:cubicBezTo>
                    <a:cubicBezTo>
                      <a:pt x="597" y="2712"/>
                      <a:pt x="722" y="2954"/>
                      <a:pt x="736" y="3217"/>
                    </a:cubicBezTo>
                    <a:cubicBezTo>
                      <a:pt x="758" y="3647"/>
                      <a:pt x="499" y="4027"/>
                      <a:pt x="307" y="4407"/>
                    </a:cubicBezTo>
                    <a:cubicBezTo>
                      <a:pt x="115" y="4791"/>
                      <a:pt x="0" y="5292"/>
                      <a:pt x="281" y="5615"/>
                    </a:cubicBezTo>
                    <a:cubicBezTo>
                      <a:pt x="441" y="5803"/>
                      <a:pt x="691" y="5876"/>
                      <a:pt x="941" y="5876"/>
                    </a:cubicBezTo>
                    <a:cubicBezTo>
                      <a:pt x="1009" y="5876"/>
                      <a:pt x="1076" y="5871"/>
                      <a:pt x="1142" y="5861"/>
                    </a:cubicBezTo>
                    <a:cubicBezTo>
                      <a:pt x="1450" y="5814"/>
                      <a:pt x="1739" y="5683"/>
                      <a:pt x="2044" y="5612"/>
                    </a:cubicBezTo>
                    <a:cubicBezTo>
                      <a:pt x="2167" y="5581"/>
                      <a:pt x="2297" y="5562"/>
                      <a:pt x="2426" y="5562"/>
                    </a:cubicBezTo>
                    <a:cubicBezTo>
                      <a:pt x="2612" y="5562"/>
                      <a:pt x="2795" y="5602"/>
                      <a:pt x="2946" y="5707"/>
                    </a:cubicBezTo>
                    <a:cubicBezTo>
                      <a:pt x="3128" y="5832"/>
                      <a:pt x="3252" y="6038"/>
                      <a:pt x="3451" y="6134"/>
                    </a:cubicBezTo>
                    <a:cubicBezTo>
                      <a:pt x="3531" y="6171"/>
                      <a:pt x="3615" y="6187"/>
                      <a:pt x="3700" y="6187"/>
                    </a:cubicBezTo>
                    <a:cubicBezTo>
                      <a:pt x="3913" y="6187"/>
                      <a:pt x="4136" y="6087"/>
                      <a:pt x="4329" y="5978"/>
                    </a:cubicBezTo>
                    <a:cubicBezTo>
                      <a:pt x="5011" y="5587"/>
                      <a:pt x="5611" y="5054"/>
                      <a:pt x="6080" y="4421"/>
                    </a:cubicBezTo>
                    <a:lnTo>
                      <a:pt x="7125" y="2432"/>
                    </a:lnTo>
                    <a:cubicBezTo>
                      <a:pt x="7193" y="1927"/>
                      <a:pt x="7261" y="1405"/>
                      <a:pt x="7111" y="918"/>
                    </a:cubicBezTo>
                    <a:cubicBezTo>
                      <a:pt x="6964" y="437"/>
                      <a:pt x="6546" y="1"/>
                      <a:pt x="6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rot="363252">
                <a:off x="1524010" y="2529904"/>
                <a:ext cx="178088" cy="165657"/>
              </a:xfrm>
              <a:custGeom>
                <a:avLst/>
                <a:gdLst/>
                <a:ahLst/>
                <a:cxnLst/>
                <a:rect l="l" t="t" r="r" b="b"/>
                <a:pathLst>
                  <a:path w="4969" h="5075" extrusionOk="0">
                    <a:moveTo>
                      <a:pt x="3647" y="1"/>
                    </a:moveTo>
                    <a:cubicBezTo>
                      <a:pt x="2757" y="1"/>
                      <a:pt x="1869" y="343"/>
                      <a:pt x="1209" y="940"/>
                    </a:cubicBezTo>
                    <a:cubicBezTo>
                      <a:pt x="527" y="1562"/>
                      <a:pt x="97" y="2451"/>
                      <a:pt x="33" y="3371"/>
                    </a:cubicBezTo>
                    <a:cubicBezTo>
                      <a:pt x="1" y="3840"/>
                      <a:pt x="73" y="4345"/>
                      <a:pt x="374" y="4704"/>
                    </a:cubicBezTo>
                    <a:cubicBezTo>
                      <a:pt x="569" y="4932"/>
                      <a:pt x="876" y="5075"/>
                      <a:pt x="1169" y="5075"/>
                    </a:cubicBezTo>
                    <a:cubicBezTo>
                      <a:pt x="1337" y="5075"/>
                      <a:pt x="1500" y="5028"/>
                      <a:pt x="1636" y="4924"/>
                    </a:cubicBezTo>
                    <a:lnTo>
                      <a:pt x="3753" y="2614"/>
                    </a:lnTo>
                    <a:cubicBezTo>
                      <a:pt x="4134" y="2323"/>
                      <a:pt x="4529" y="2021"/>
                      <a:pt x="4749" y="1594"/>
                    </a:cubicBezTo>
                    <a:cubicBezTo>
                      <a:pt x="4969" y="1171"/>
                      <a:pt x="4962" y="589"/>
                      <a:pt x="4603" y="272"/>
                    </a:cubicBezTo>
                    <a:cubicBezTo>
                      <a:pt x="4372" y="66"/>
                      <a:pt x="4048" y="13"/>
                      <a:pt x="3740" y="2"/>
                    </a:cubicBezTo>
                    <a:cubicBezTo>
                      <a:pt x="3709" y="1"/>
                      <a:pt x="3678" y="1"/>
                      <a:pt x="3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rot="363226">
                <a:off x="1550612" y="2564116"/>
                <a:ext cx="222509" cy="137375"/>
              </a:xfrm>
              <a:custGeom>
                <a:avLst/>
                <a:gdLst/>
                <a:ahLst/>
                <a:cxnLst/>
                <a:rect l="l" t="t" r="r" b="b"/>
                <a:pathLst>
                  <a:path w="6208" h="5299" extrusionOk="0">
                    <a:moveTo>
                      <a:pt x="3369" y="1"/>
                    </a:moveTo>
                    <a:cubicBezTo>
                      <a:pt x="2886" y="1"/>
                      <a:pt x="2405" y="98"/>
                      <a:pt x="1965" y="299"/>
                    </a:cubicBezTo>
                    <a:cubicBezTo>
                      <a:pt x="1109" y="686"/>
                      <a:pt x="433" y="1475"/>
                      <a:pt x="217" y="2392"/>
                    </a:cubicBezTo>
                    <a:cubicBezTo>
                      <a:pt x="0" y="3308"/>
                      <a:pt x="536" y="4591"/>
                      <a:pt x="536" y="4591"/>
                    </a:cubicBezTo>
                    <a:cubicBezTo>
                      <a:pt x="629" y="4804"/>
                      <a:pt x="728" y="5028"/>
                      <a:pt x="913" y="5174"/>
                    </a:cubicBezTo>
                    <a:cubicBezTo>
                      <a:pt x="1010" y="5252"/>
                      <a:pt x="1140" y="5298"/>
                      <a:pt x="1265" y="5298"/>
                    </a:cubicBezTo>
                    <a:cubicBezTo>
                      <a:pt x="1373" y="5298"/>
                      <a:pt x="1477" y="5264"/>
                      <a:pt x="1552" y="5185"/>
                    </a:cubicBezTo>
                    <a:cubicBezTo>
                      <a:pt x="1858" y="4861"/>
                      <a:pt x="1417" y="4200"/>
                      <a:pt x="1762" y="3916"/>
                    </a:cubicBezTo>
                    <a:cubicBezTo>
                      <a:pt x="1837" y="3854"/>
                      <a:pt x="1928" y="3830"/>
                      <a:pt x="2025" y="3830"/>
                    </a:cubicBezTo>
                    <a:cubicBezTo>
                      <a:pt x="2142" y="3830"/>
                      <a:pt x="2267" y="3866"/>
                      <a:pt x="2377" y="3909"/>
                    </a:cubicBezTo>
                    <a:cubicBezTo>
                      <a:pt x="2534" y="3972"/>
                      <a:pt x="2698" y="4046"/>
                      <a:pt x="2859" y="4046"/>
                    </a:cubicBezTo>
                    <a:cubicBezTo>
                      <a:pt x="2906" y="4046"/>
                      <a:pt x="2952" y="4040"/>
                      <a:pt x="2999" y="4026"/>
                    </a:cubicBezTo>
                    <a:cubicBezTo>
                      <a:pt x="3514" y="3866"/>
                      <a:pt x="3397" y="2928"/>
                      <a:pt x="3912" y="2782"/>
                    </a:cubicBezTo>
                    <a:cubicBezTo>
                      <a:pt x="3954" y="2770"/>
                      <a:pt x="3995" y="2765"/>
                      <a:pt x="4036" y="2765"/>
                    </a:cubicBezTo>
                    <a:cubicBezTo>
                      <a:pt x="4295" y="2765"/>
                      <a:pt x="4540" y="2978"/>
                      <a:pt x="4797" y="3066"/>
                    </a:cubicBezTo>
                    <a:cubicBezTo>
                      <a:pt x="4884" y="3095"/>
                      <a:pt x="4973" y="3109"/>
                      <a:pt x="5063" y="3109"/>
                    </a:cubicBezTo>
                    <a:cubicBezTo>
                      <a:pt x="5447" y="3109"/>
                      <a:pt x="5831" y="2860"/>
                      <a:pt x="5998" y="2505"/>
                    </a:cubicBezTo>
                    <a:cubicBezTo>
                      <a:pt x="6208" y="2068"/>
                      <a:pt x="6119" y="1528"/>
                      <a:pt x="5852" y="1126"/>
                    </a:cubicBezTo>
                    <a:cubicBezTo>
                      <a:pt x="5586" y="721"/>
                      <a:pt x="5163" y="444"/>
                      <a:pt x="4715" y="263"/>
                    </a:cubicBezTo>
                    <a:cubicBezTo>
                      <a:pt x="4289" y="89"/>
                      <a:pt x="3828" y="1"/>
                      <a:pt x="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213265" y="2938430"/>
                <a:ext cx="753127" cy="879956"/>
              </a:xfrm>
              <a:custGeom>
                <a:avLst/>
                <a:gdLst/>
                <a:ahLst/>
                <a:cxnLst/>
                <a:rect l="l" t="t" r="r" b="b"/>
                <a:pathLst>
                  <a:path w="21382" h="24981" extrusionOk="0">
                    <a:moveTo>
                      <a:pt x="9574" y="1"/>
                    </a:moveTo>
                    <a:cubicBezTo>
                      <a:pt x="6018" y="1"/>
                      <a:pt x="2971" y="2695"/>
                      <a:pt x="2608" y="6308"/>
                    </a:cubicBezTo>
                    <a:lnTo>
                      <a:pt x="0" y="23432"/>
                    </a:lnTo>
                    <a:cubicBezTo>
                      <a:pt x="1852" y="24575"/>
                      <a:pt x="4369" y="24980"/>
                      <a:pt x="6980" y="24980"/>
                    </a:cubicBezTo>
                    <a:cubicBezTo>
                      <a:pt x="13001" y="24980"/>
                      <a:pt x="19523" y="22824"/>
                      <a:pt x="19547" y="22576"/>
                    </a:cubicBezTo>
                    <a:lnTo>
                      <a:pt x="20997" y="8156"/>
                    </a:lnTo>
                    <a:cubicBezTo>
                      <a:pt x="21381" y="4304"/>
                      <a:pt x="18574" y="868"/>
                      <a:pt x="14721" y="481"/>
                    </a:cubicBezTo>
                    <a:lnTo>
                      <a:pt x="10283" y="37"/>
                    </a:lnTo>
                    <a:cubicBezTo>
                      <a:pt x="10045" y="13"/>
                      <a:pt x="9808" y="1"/>
                      <a:pt x="9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563853" y="2938324"/>
                <a:ext cx="203022" cy="108810"/>
              </a:xfrm>
              <a:custGeom>
                <a:avLst/>
                <a:gdLst/>
                <a:ahLst/>
                <a:cxnLst/>
                <a:rect l="l" t="t" r="r" b="b"/>
                <a:pathLst>
                  <a:path w="5764" h="3089" extrusionOk="0">
                    <a:moveTo>
                      <a:pt x="386" y="0"/>
                    </a:moveTo>
                    <a:cubicBezTo>
                      <a:pt x="299" y="0"/>
                      <a:pt x="216" y="1"/>
                      <a:pt x="138" y="4"/>
                    </a:cubicBezTo>
                    <a:cubicBezTo>
                      <a:pt x="0" y="1547"/>
                      <a:pt x="1127" y="2918"/>
                      <a:pt x="2672" y="3074"/>
                    </a:cubicBezTo>
                    <a:cubicBezTo>
                      <a:pt x="2774" y="3084"/>
                      <a:pt x="2875" y="3089"/>
                      <a:pt x="2975" y="3089"/>
                    </a:cubicBezTo>
                    <a:cubicBezTo>
                      <a:pt x="4391" y="3089"/>
                      <a:pt x="5604" y="2095"/>
                      <a:pt x="5764" y="654"/>
                    </a:cubicBezTo>
                    <a:cubicBezTo>
                      <a:pt x="5361" y="438"/>
                      <a:pt x="2072" y="0"/>
                      <a:pt x="386"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301115" y="3146254"/>
                <a:ext cx="450742" cy="478602"/>
              </a:xfrm>
              <a:custGeom>
                <a:avLst/>
                <a:gdLst/>
                <a:ahLst/>
                <a:cxnLst/>
                <a:rect l="l" t="t" r="r" b="b"/>
                <a:pathLst>
                  <a:path w="12797" h="13587" extrusionOk="0">
                    <a:moveTo>
                      <a:pt x="1149" y="0"/>
                    </a:moveTo>
                    <a:cubicBezTo>
                      <a:pt x="1107" y="0"/>
                      <a:pt x="1077" y="34"/>
                      <a:pt x="1063" y="110"/>
                    </a:cubicBezTo>
                    <a:cubicBezTo>
                      <a:pt x="1" y="5696"/>
                      <a:pt x="1287" y="13276"/>
                      <a:pt x="3223" y="13584"/>
                    </a:cubicBezTo>
                    <a:cubicBezTo>
                      <a:pt x="3233" y="13586"/>
                      <a:pt x="3244" y="13587"/>
                      <a:pt x="3256" y="13587"/>
                    </a:cubicBezTo>
                    <a:cubicBezTo>
                      <a:pt x="4330" y="13587"/>
                      <a:pt x="11946" y="6798"/>
                      <a:pt x="12796" y="575"/>
                    </a:cubicBezTo>
                    <a:lnTo>
                      <a:pt x="12796" y="575"/>
                    </a:lnTo>
                    <a:cubicBezTo>
                      <a:pt x="12107" y="1243"/>
                      <a:pt x="6948" y="6183"/>
                      <a:pt x="5928" y="6734"/>
                    </a:cubicBezTo>
                    <a:cubicBezTo>
                      <a:pt x="5644" y="6886"/>
                      <a:pt x="5315" y="7039"/>
                      <a:pt x="5007" y="7039"/>
                    </a:cubicBezTo>
                    <a:cubicBezTo>
                      <a:pt x="4870" y="7039"/>
                      <a:pt x="4738" y="7009"/>
                      <a:pt x="4616" y="6936"/>
                    </a:cubicBezTo>
                    <a:cubicBezTo>
                      <a:pt x="4279" y="6737"/>
                      <a:pt x="4183" y="6300"/>
                      <a:pt x="4122" y="5909"/>
                    </a:cubicBezTo>
                    <a:cubicBezTo>
                      <a:pt x="4009" y="5205"/>
                      <a:pt x="3895" y="4498"/>
                      <a:pt x="3781" y="3791"/>
                    </a:cubicBezTo>
                    <a:cubicBezTo>
                      <a:pt x="3686" y="3209"/>
                      <a:pt x="3540" y="2548"/>
                      <a:pt x="3021" y="2267"/>
                    </a:cubicBezTo>
                    <a:cubicBezTo>
                      <a:pt x="2512" y="1990"/>
                      <a:pt x="1469" y="0"/>
                      <a:pt x="1149" y="0"/>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1344159" y="3035966"/>
                <a:ext cx="158360" cy="489064"/>
              </a:xfrm>
              <a:custGeom>
                <a:avLst/>
                <a:gdLst/>
                <a:ahLst/>
                <a:cxnLst/>
                <a:rect l="l" t="t" r="r" b="b"/>
                <a:pathLst>
                  <a:path w="4496" h="13884" extrusionOk="0">
                    <a:moveTo>
                      <a:pt x="2424" y="0"/>
                    </a:moveTo>
                    <a:cubicBezTo>
                      <a:pt x="1283" y="0"/>
                      <a:pt x="1" y="2996"/>
                      <a:pt x="189" y="6940"/>
                    </a:cubicBezTo>
                    <a:cubicBezTo>
                      <a:pt x="335" y="9950"/>
                      <a:pt x="701" y="12438"/>
                      <a:pt x="1486" y="13521"/>
                    </a:cubicBezTo>
                    <a:cubicBezTo>
                      <a:pt x="1703" y="13816"/>
                      <a:pt x="2179" y="13883"/>
                      <a:pt x="2527" y="13883"/>
                    </a:cubicBezTo>
                    <a:cubicBezTo>
                      <a:pt x="3671" y="13883"/>
                      <a:pt x="4496" y="10775"/>
                      <a:pt x="4496" y="6940"/>
                    </a:cubicBezTo>
                    <a:cubicBezTo>
                      <a:pt x="4496" y="3106"/>
                      <a:pt x="3569" y="0"/>
                      <a:pt x="2424" y="0"/>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1379594" y="3074255"/>
                <a:ext cx="435561" cy="450774"/>
              </a:xfrm>
              <a:custGeom>
                <a:avLst/>
                <a:gdLst/>
                <a:ahLst/>
                <a:cxnLst/>
                <a:rect l="l" t="t" r="r" b="b"/>
                <a:pathLst>
                  <a:path w="12366" h="12797" extrusionOk="0">
                    <a:moveTo>
                      <a:pt x="11772" y="1"/>
                    </a:moveTo>
                    <a:cubicBezTo>
                      <a:pt x="11287" y="1"/>
                      <a:pt x="10434" y="905"/>
                      <a:pt x="9829" y="1852"/>
                    </a:cubicBezTo>
                    <a:cubicBezTo>
                      <a:pt x="9343" y="2616"/>
                      <a:pt x="6204" y="4883"/>
                      <a:pt x="3955" y="7100"/>
                    </a:cubicBezTo>
                    <a:cubicBezTo>
                      <a:pt x="1223" y="9790"/>
                      <a:pt x="0" y="11787"/>
                      <a:pt x="803" y="12601"/>
                    </a:cubicBezTo>
                    <a:cubicBezTo>
                      <a:pt x="931" y="12733"/>
                      <a:pt x="1118" y="12797"/>
                      <a:pt x="1337" y="12797"/>
                    </a:cubicBezTo>
                    <a:cubicBezTo>
                      <a:pt x="1472" y="12797"/>
                      <a:pt x="1620" y="12773"/>
                      <a:pt x="1774" y="12725"/>
                    </a:cubicBezTo>
                    <a:cubicBezTo>
                      <a:pt x="2929" y="12370"/>
                      <a:pt x="4744" y="10789"/>
                      <a:pt x="6766" y="8802"/>
                    </a:cubicBezTo>
                    <a:cubicBezTo>
                      <a:pt x="9360" y="6247"/>
                      <a:pt x="11521" y="2495"/>
                      <a:pt x="11851" y="1948"/>
                    </a:cubicBezTo>
                    <a:cubicBezTo>
                      <a:pt x="12331" y="1163"/>
                      <a:pt x="12366" y="310"/>
                      <a:pt x="11933" y="43"/>
                    </a:cubicBezTo>
                    <a:cubicBezTo>
                      <a:pt x="11886" y="14"/>
                      <a:pt x="11832" y="1"/>
                      <a:pt x="11772" y="1"/>
                    </a:cubicBezTo>
                    <a:close/>
                  </a:path>
                </a:pathLst>
              </a:custGeom>
              <a:solidFill>
                <a:srgbClr val="C9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1289549" y="3029800"/>
                <a:ext cx="234372" cy="284442"/>
              </a:xfrm>
              <a:custGeom>
                <a:avLst/>
                <a:gdLst/>
                <a:ahLst/>
                <a:cxnLst/>
                <a:rect l="l" t="t" r="r" b="b"/>
                <a:pathLst>
                  <a:path w="5772" h="8075" extrusionOk="0">
                    <a:moveTo>
                      <a:pt x="3387" y="0"/>
                    </a:moveTo>
                    <a:cubicBezTo>
                      <a:pt x="2858" y="0"/>
                      <a:pt x="2241" y="277"/>
                      <a:pt x="1731" y="367"/>
                    </a:cubicBezTo>
                    <a:cubicBezTo>
                      <a:pt x="1" y="2346"/>
                      <a:pt x="455" y="4923"/>
                      <a:pt x="750" y="8075"/>
                    </a:cubicBezTo>
                    <a:cubicBezTo>
                      <a:pt x="2425" y="7908"/>
                      <a:pt x="3771" y="7773"/>
                      <a:pt x="5658" y="7410"/>
                    </a:cubicBezTo>
                    <a:cubicBezTo>
                      <a:pt x="5615" y="6259"/>
                      <a:pt x="5772" y="3324"/>
                      <a:pt x="5569" y="2190"/>
                    </a:cubicBezTo>
                    <a:cubicBezTo>
                      <a:pt x="5469" y="1643"/>
                      <a:pt x="5341" y="1078"/>
                      <a:pt x="4975" y="662"/>
                    </a:cubicBezTo>
                    <a:cubicBezTo>
                      <a:pt x="4606" y="247"/>
                      <a:pt x="4045" y="47"/>
                      <a:pt x="3494" y="4"/>
                    </a:cubicBezTo>
                    <a:cubicBezTo>
                      <a:pt x="3459" y="2"/>
                      <a:pt x="3423" y="0"/>
                      <a:pt x="3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2786699" y="3018072"/>
                <a:ext cx="379276" cy="464406"/>
              </a:xfrm>
              <a:custGeom>
                <a:avLst/>
                <a:gdLst/>
                <a:ahLst/>
                <a:cxnLst/>
                <a:rect l="l" t="t" r="r" b="b"/>
                <a:pathLst>
                  <a:path w="10768" h="13184" extrusionOk="0">
                    <a:moveTo>
                      <a:pt x="9006" y="0"/>
                    </a:moveTo>
                    <a:cubicBezTo>
                      <a:pt x="7801" y="0"/>
                      <a:pt x="5080" y="2626"/>
                      <a:pt x="3160" y="5515"/>
                    </a:cubicBezTo>
                    <a:cubicBezTo>
                      <a:pt x="1035" y="8710"/>
                      <a:pt x="1" y="11755"/>
                      <a:pt x="953" y="12387"/>
                    </a:cubicBezTo>
                    <a:cubicBezTo>
                      <a:pt x="1230" y="12571"/>
                      <a:pt x="1464" y="13183"/>
                      <a:pt x="1800" y="13183"/>
                    </a:cubicBezTo>
                    <a:cubicBezTo>
                      <a:pt x="1814" y="13183"/>
                      <a:pt x="1827" y="13182"/>
                      <a:pt x="1841" y="13180"/>
                    </a:cubicBezTo>
                    <a:cubicBezTo>
                      <a:pt x="3149" y="12981"/>
                      <a:pt x="6976" y="10383"/>
                      <a:pt x="8647" y="7875"/>
                    </a:cubicBezTo>
                    <a:cubicBezTo>
                      <a:pt x="10768" y="4683"/>
                      <a:pt x="10284" y="721"/>
                      <a:pt x="9332" y="89"/>
                    </a:cubicBezTo>
                    <a:cubicBezTo>
                      <a:pt x="9242" y="29"/>
                      <a:pt x="9133" y="0"/>
                      <a:pt x="90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2384367" y="3814639"/>
                <a:ext cx="477688" cy="834692"/>
              </a:xfrm>
              <a:custGeom>
                <a:avLst/>
                <a:gdLst/>
                <a:ahLst/>
                <a:cxnLst/>
                <a:rect l="l" t="t" r="r" b="b"/>
                <a:pathLst>
                  <a:path w="13562" h="23696" extrusionOk="0">
                    <a:moveTo>
                      <a:pt x="8582" y="0"/>
                    </a:moveTo>
                    <a:cubicBezTo>
                      <a:pt x="5877" y="0"/>
                      <a:pt x="3883" y="5215"/>
                      <a:pt x="3794" y="5490"/>
                    </a:cubicBezTo>
                    <a:cubicBezTo>
                      <a:pt x="2258" y="10209"/>
                      <a:pt x="1118" y="16581"/>
                      <a:pt x="251" y="21452"/>
                    </a:cubicBezTo>
                    <a:cubicBezTo>
                      <a:pt x="241" y="21519"/>
                      <a:pt x="59" y="22724"/>
                      <a:pt x="56" y="22785"/>
                    </a:cubicBezTo>
                    <a:cubicBezTo>
                      <a:pt x="1" y="23420"/>
                      <a:pt x="296" y="23696"/>
                      <a:pt x="728" y="23696"/>
                    </a:cubicBezTo>
                    <a:cubicBezTo>
                      <a:pt x="1359" y="23696"/>
                      <a:pt x="2281" y="23106"/>
                      <a:pt x="2827" y="22184"/>
                    </a:cubicBezTo>
                    <a:cubicBezTo>
                      <a:pt x="4344" y="19615"/>
                      <a:pt x="13562" y="1538"/>
                      <a:pt x="9269" y="113"/>
                    </a:cubicBezTo>
                    <a:cubicBezTo>
                      <a:pt x="9036" y="36"/>
                      <a:pt x="8807" y="0"/>
                      <a:pt x="8582"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3135067" y="3197294"/>
                <a:ext cx="638866" cy="856179"/>
              </a:xfrm>
              <a:custGeom>
                <a:avLst/>
                <a:gdLst/>
                <a:ahLst/>
                <a:cxnLst/>
                <a:rect l="l" t="t" r="r" b="b"/>
                <a:pathLst>
                  <a:path w="18138" h="24306" extrusionOk="0">
                    <a:moveTo>
                      <a:pt x="10213" y="910"/>
                    </a:moveTo>
                    <a:cubicBezTo>
                      <a:pt x="14214" y="910"/>
                      <a:pt x="17184" y="4165"/>
                      <a:pt x="16832" y="8166"/>
                    </a:cubicBezTo>
                    <a:lnTo>
                      <a:pt x="15500" y="23396"/>
                    </a:lnTo>
                    <a:lnTo>
                      <a:pt x="988" y="23396"/>
                    </a:lnTo>
                    <a:lnTo>
                      <a:pt x="2321" y="8166"/>
                    </a:lnTo>
                    <a:cubicBezTo>
                      <a:pt x="2672" y="4165"/>
                      <a:pt x="6211" y="910"/>
                      <a:pt x="10213" y="910"/>
                    </a:cubicBezTo>
                    <a:close/>
                    <a:moveTo>
                      <a:pt x="10291" y="1"/>
                    </a:moveTo>
                    <a:cubicBezTo>
                      <a:pt x="5781" y="1"/>
                      <a:pt x="1809" y="3657"/>
                      <a:pt x="1414" y="8166"/>
                    </a:cubicBezTo>
                    <a:lnTo>
                      <a:pt x="0" y="24306"/>
                    </a:lnTo>
                    <a:lnTo>
                      <a:pt x="16328" y="24306"/>
                    </a:lnTo>
                    <a:lnTo>
                      <a:pt x="17742" y="8166"/>
                    </a:lnTo>
                    <a:cubicBezTo>
                      <a:pt x="18137" y="3657"/>
                      <a:pt x="14800" y="1"/>
                      <a:pt x="10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3196005" y="3515477"/>
                <a:ext cx="543730" cy="42587"/>
              </a:xfrm>
              <a:custGeom>
                <a:avLst/>
                <a:gdLst/>
                <a:ahLst/>
                <a:cxnLst/>
                <a:rect l="l" t="t" r="r" b="b"/>
                <a:pathLst>
                  <a:path w="15437" h="1209" extrusionOk="0">
                    <a:moveTo>
                      <a:pt x="107" y="1"/>
                    </a:moveTo>
                    <a:lnTo>
                      <a:pt x="1" y="1208"/>
                    </a:lnTo>
                    <a:lnTo>
                      <a:pt x="15330" y="1208"/>
                    </a:lnTo>
                    <a:lnTo>
                      <a:pt x="154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3312281" y="3249638"/>
                <a:ext cx="67134" cy="279017"/>
              </a:xfrm>
              <a:custGeom>
                <a:avLst/>
                <a:gdLst/>
                <a:ahLst/>
                <a:cxnLst/>
                <a:rect l="l" t="t" r="r" b="b"/>
                <a:pathLst>
                  <a:path w="1906" h="7921" extrusionOk="0">
                    <a:moveTo>
                      <a:pt x="693" y="0"/>
                    </a:moveTo>
                    <a:lnTo>
                      <a:pt x="1" y="7920"/>
                    </a:lnTo>
                    <a:lnTo>
                      <a:pt x="1213" y="7920"/>
                    </a:lnTo>
                    <a:lnTo>
                      <a:pt x="1905" y="0"/>
                    </a:lnTo>
                    <a:close/>
                  </a:path>
                </a:pathLst>
              </a:custGeom>
              <a:solidFill>
                <a:srgbClr val="91A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3582275" y="3249638"/>
                <a:ext cx="67134" cy="279017"/>
              </a:xfrm>
              <a:custGeom>
                <a:avLst/>
                <a:gdLst/>
                <a:ahLst/>
                <a:cxnLst/>
                <a:rect l="l" t="t" r="r" b="b"/>
                <a:pathLst>
                  <a:path w="1906" h="7921" extrusionOk="0">
                    <a:moveTo>
                      <a:pt x="693" y="0"/>
                    </a:moveTo>
                    <a:lnTo>
                      <a:pt x="0" y="7920"/>
                    </a:lnTo>
                    <a:lnTo>
                      <a:pt x="1212" y="7920"/>
                    </a:lnTo>
                    <a:lnTo>
                      <a:pt x="1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3447225" y="3212194"/>
                <a:ext cx="70375" cy="316461"/>
              </a:xfrm>
              <a:custGeom>
                <a:avLst/>
                <a:gdLst/>
                <a:ahLst/>
                <a:cxnLst/>
                <a:rect l="l" t="t" r="r" b="b"/>
                <a:pathLst>
                  <a:path w="1998" h="8984" extrusionOk="0">
                    <a:moveTo>
                      <a:pt x="785" y="1"/>
                    </a:moveTo>
                    <a:lnTo>
                      <a:pt x="1" y="8983"/>
                    </a:lnTo>
                    <a:lnTo>
                      <a:pt x="1212" y="8983"/>
                    </a:lnTo>
                    <a:lnTo>
                      <a:pt x="1997" y="1"/>
                    </a:lnTo>
                    <a:close/>
                  </a:path>
                </a:pathLst>
              </a:custGeom>
              <a:solidFill>
                <a:srgbClr val="91A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rot="629873">
                <a:off x="1613575" y="2856226"/>
                <a:ext cx="157942" cy="122539"/>
              </a:xfrm>
              <a:custGeom>
                <a:avLst/>
                <a:gdLst/>
                <a:ahLst/>
                <a:cxnLst/>
                <a:rect l="l" t="t" r="r" b="b"/>
                <a:pathLst>
                  <a:path w="1865" h="1447" extrusionOk="0">
                    <a:moveTo>
                      <a:pt x="1" y="1"/>
                    </a:moveTo>
                    <a:cubicBezTo>
                      <a:pt x="1" y="1"/>
                      <a:pt x="209" y="995"/>
                      <a:pt x="761" y="1295"/>
                    </a:cubicBezTo>
                    <a:cubicBezTo>
                      <a:pt x="972" y="1408"/>
                      <a:pt x="1187" y="1446"/>
                      <a:pt x="1368" y="1446"/>
                    </a:cubicBezTo>
                    <a:cubicBezTo>
                      <a:pt x="1661" y="1446"/>
                      <a:pt x="1864" y="1348"/>
                      <a:pt x="1812" y="1303"/>
                    </a:cubicBezTo>
                    <a:cubicBezTo>
                      <a:pt x="1729" y="1235"/>
                      <a:pt x="1428" y="618"/>
                      <a:pt x="1428" y="618"/>
                    </a:cubicBezTo>
                    <a:cubicBezTo>
                      <a:pt x="1428" y="618"/>
                      <a:pt x="818" y="524"/>
                      <a:pt x="588" y="471"/>
                    </a:cubicBezTo>
                    <a:cubicBezTo>
                      <a:pt x="359" y="415"/>
                      <a:pt x="1" y="1"/>
                      <a:pt x="1" y="1"/>
                    </a:cubicBezTo>
                    <a:close/>
                  </a:path>
                </a:pathLst>
              </a:custGeom>
              <a:solidFill>
                <a:srgbClr val="A84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3478258" y="4073821"/>
                <a:ext cx="61604" cy="517244"/>
              </a:xfrm>
              <a:custGeom>
                <a:avLst/>
                <a:gdLst/>
                <a:ahLst/>
                <a:cxnLst/>
                <a:rect l="l" t="t" r="r" b="b"/>
                <a:pathLst>
                  <a:path w="1749" h="14684" extrusionOk="0">
                    <a:moveTo>
                      <a:pt x="1" y="1"/>
                    </a:moveTo>
                    <a:lnTo>
                      <a:pt x="604" y="14684"/>
                    </a:lnTo>
                    <a:lnTo>
                      <a:pt x="1344" y="14684"/>
                    </a:lnTo>
                    <a:lnTo>
                      <a:pt x="17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3638458" y="4073821"/>
                <a:ext cx="61604" cy="517244"/>
              </a:xfrm>
              <a:custGeom>
                <a:avLst/>
                <a:gdLst/>
                <a:ahLst/>
                <a:cxnLst/>
                <a:rect l="l" t="t" r="r" b="b"/>
                <a:pathLst>
                  <a:path w="1749" h="14684" extrusionOk="0">
                    <a:moveTo>
                      <a:pt x="1" y="1"/>
                    </a:moveTo>
                    <a:lnTo>
                      <a:pt x="605" y="14684"/>
                    </a:lnTo>
                    <a:lnTo>
                      <a:pt x="1344" y="14684"/>
                    </a:lnTo>
                    <a:lnTo>
                      <a:pt x="17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3110270" y="4073821"/>
                <a:ext cx="61604" cy="517244"/>
              </a:xfrm>
              <a:custGeom>
                <a:avLst/>
                <a:gdLst/>
                <a:ahLst/>
                <a:cxnLst/>
                <a:rect l="l" t="t" r="r" b="b"/>
                <a:pathLst>
                  <a:path w="1749" h="14684" extrusionOk="0">
                    <a:moveTo>
                      <a:pt x="1" y="1"/>
                    </a:moveTo>
                    <a:lnTo>
                      <a:pt x="604" y="14684"/>
                    </a:lnTo>
                    <a:lnTo>
                      <a:pt x="1347" y="14684"/>
                    </a:lnTo>
                    <a:lnTo>
                      <a:pt x="17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3270470" y="4073821"/>
                <a:ext cx="61604" cy="517244"/>
              </a:xfrm>
              <a:custGeom>
                <a:avLst/>
                <a:gdLst/>
                <a:ahLst/>
                <a:cxnLst/>
                <a:rect l="l" t="t" r="r" b="b"/>
                <a:pathLst>
                  <a:path w="1749" h="14684" extrusionOk="0">
                    <a:moveTo>
                      <a:pt x="1" y="1"/>
                    </a:moveTo>
                    <a:lnTo>
                      <a:pt x="605" y="14684"/>
                    </a:lnTo>
                    <a:lnTo>
                      <a:pt x="1344" y="14684"/>
                    </a:lnTo>
                    <a:lnTo>
                      <a:pt x="17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3094736" y="4018659"/>
                <a:ext cx="619352" cy="64849"/>
              </a:xfrm>
              <a:custGeom>
                <a:avLst/>
                <a:gdLst/>
                <a:ahLst/>
                <a:cxnLst/>
                <a:rect l="l" t="t" r="r" b="b"/>
                <a:pathLst>
                  <a:path w="17584" h="1841" extrusionOk="0">
                    <a:moveTo>
                      <a:pt x="1" y="0"/>
                    </a:moveTo>
                    <a:lnTo>
                      <a:pt x="1" y="1841"/>
                    </a:lnTo>
                    <a:lnTo>
                      <a:pt x="17583" y="1841"/>
                    </a:lnTo>
                    <a:lnTo>
                      <a:pt x="175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3486007" y="4018659"/>
                <a:ext cx="228101" cy="64849"/>
              </a:xfrm>
              <a:custGeom>
                <a:avLst/>
                <a:gdLst/>
                <a:ahLst/>
                <a:cxnLst/>
                <a:rect l="l" t="t" r="r" b="b"/>
                <a:pathLst>
                  <a:path w="6476" h="1841" extrusionOk="0">
                    <a:moveTo>
                      <a:pt x="1" y="0"/>
                    </a:moveTo>
                    <a:lnTo>
                      <a:pt x="1" y="1841"/>
                    </a:lnTo>
                    <a:lnTo>
                      <a:pt x="6475" y="1841"/>
                    </a:lnTo>
                    <a:lnTo>
                      <a:pt x="64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2818260" y="3774307"/>
                <a:ext cx="285725" cy="889924"/>
              </a:xfrm>
              <a:custGeom>
                <a:avLst/>
                <a:gdLst/>
                <a:ahLst/>
                <a:cxnLst/>
                <a:rect l="l" t="t" r="r" b="b"/>
                <a:pathLst>
                  <a:path w="8112" h="25264" extrusionOk="0">
                    <a:moveTo>
                      <a:pt x="3609" y="0"/>
                    </a:moveTo>
                    <a:cubicBezTo>
                      <a:pt x="3605" y="0"/>
                      <a:pt x="3601" y="0"/>
                      <a:pt x="3597" y="0"/>
                    </a:cubicBezTo>
                    <a:cubicBezTo>
                      <a:pt x="381" y="26"/>
                      <a:pt x="0" y="2278"/>
                      <a:pt x="82" y="5250"/>
                    </a:cubicBezTo>
                    <a:cubicBezTo>
                      <a:pt x="217" y="10210"/>
                      <a:pt x="1205" y="18216"/>
                      <a:pt x="1955" y="23109"/>
                    </a:cubicBezTo>
                    <a:cubicBezTo>
                      <a:pt x="1965" y="23172"/>
                      <a:pt x="2186" y="24370"/>
                      <a:pt x="2200" y="24430"/>
                    </a:cubicBezTo>
                    <a:cubicBezTo>
                      <a:pt x="2343" y="25007"/>
                      <a:pt x="2699" y="25263"/>
                      <a:pt x="3107" y="25263"/>
                    </a:cubicBezTo>
                    <a:cubicBezTo>
                      <a:pt x="3775" y="25263"/>
                      <a:pt x="4582" y="24574"/>
                      <a:pt x="4812" y="23474"/>
                    </a:cubicBezTo>
                    <a:cubicBezTo>
                      <a:pt x="5419" y="20556"/>
                      <a:pt x="8112" y="0"/>
                      <a:pt x="3609"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2470033" y="3641722"/>
                <a:ext cx="1278788" cy="606821"/>
              </a:xfrm>
              <a:custGeom>
                <a:avLst/>
                <a:gdLst/>
                <a:ahLst/>
                <a:cxnLst/>
                <a:rect l="l" t="t" r="r" b="b"/>
                <a:pathLst>
                  <a:path w="36306" h="17227" extrusionOk="0">
                    <a:moveTo>
                      <a:pt x="32178" y="1"/>
                    </a:moveTo>
                    <a:cubicBezTo>
                      <a:pt x="30738" y="1"/>
                      <a:pt x="28919" y="1501"/>
                      <a:pt x="27341" y="1576"/>
                    </a:cubicBezTo>
                    <a:cubicBezTo>
                      <a:pt x="22984" y="1778"/>
                      <a:pt x="6411" y="1693"/>
                      <a:pt x="2790" y="5311"/>
                    </a:cubicBezTo>
                    <a:cubicBezTo>
                      <a:pt x="2137" y="5968"/>
                      <a:pt x="569" y="9489"/>
                      <a:pt x="0" y="14919"/>
                    </a:cubicBezTo>
                    <a:cubicBezTo>
                      <a:pt x="0" y="14919"/>
                      <a:pt x="15458" y="17227"/>
                      <a:pt x="15862" y="17227"/>
                    </a:cubicBezTo>
                    <a:cubicBezTo>
                      <a:pt x="15868" y="17227"/>
                      <a:pt x="15870" y="17226"/>
                      <a:pt x="15871" y="17225"/>
                    </a:cubicBezTo>
                    <a:cubicBezTo>
                      <a:pt x="16197" y="15704"/>
                      <a:pt x="16553" y="12137"/>
                      <a:pt x="16606" y="10701"/>
                    </a:cubicBezTo>
                    <a:cubicBezTo>
                      <a:pt x="18849" y="11042"/>
                      <a:pt x="21707" y="11232"/>
                      <a:pt x="24500" y="11232"/>
                    </a:cubicBezTo>
                    <a:cubicBezTo>
                      <a:pt x="27856" y="11232"/>
                      <a:pt x="31120" y="10957"/>
                      <a:pt x="33115" y="10339"/>
                    </a:cubicBezTo>
                    <a:cubicBezTo>
                      <a:pt x="36306" y="9347"/>
                      <a:pt x="35102" y="2016"/>
                      <a:pt x="33265" y="400"/>
                    </a:cubicBezTo>
                    <a:cubicBezTo>
                      <a:pt x="32939" y="114"/>
                      <a:pt x="32573" y="1"/>
                      <a:pt x="32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3032670" y="3534393"/>
                <a:ext cx="649996" cy="264434"/>
              </a:xfrm>
              <a:custGeom>
                <a:avLst/>
                <a:gdLst/>
                <a:ahLst/>
                <a:cxnLst/>
                <a:rect l="l" t="t" r="r" b="b"/>
                <a:pathLst>
                  <a:path w="18454" h="7507" extrusionOk="0">
                    <a:moveTo>
                      <a:pt x="15543" y="0"/>
                    </a:moveTo>
                    <a:lnTo>
                      <a:pt x="498" y="402"/>
                    </a:lnTo>
                    <a:lnTo>
                      <a:pt x="505" y="437"/>
                    </a:lnTo>
                    <a:lnTo>
                      <a:pt x="1" y="7003"/>
                    </a:lnTo>
                    <a:cubicBezTo>
                      <a:pt x="20" y="7251"/>
                      <a:pt x="2049" y="7507"/>
                      <a:pt x="4993" y="7507"/>
                    </a:cubicBezTo>
                    <a:cubicBezTo>
                      <a:pt x="6281" y="7507"/>
                      <a:pt x="7745" y="7458"/>
                      <a:pt x="9292" y="7338"/>
                    </a:cubicBezTo>
                    <a:cubicBezTo>
                      <a:pt x="14381" y="6947"/>
                      <a:pt x="18453" y="5937"/>
                      <a:pt x="18425" y="5583"/>
                    </a:cubicBezTo>
                    <a:lnTo>
                      <a:pt x="155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2993008" y="2951744"/>
                <a:ext cx="636224" cy="655713"/>
              </a:xfrm>
              <a:custGeom>
                <a:avLst/>
                <a:gdLst/>
                <a:ahLst/>
                <a:cxnLst/>
                <a:rect l="l" t="t" r="r" b="b"/>
                <a:pathLst>
                  <a:path w="18063" h="18615" extrusionOk="0">
                    <a:moveTo>
                      <a:pt x="11232" y="0"/>
                    </a:moveTo>
                    <a:cubicBezTo>
                      <a:pt x="11057" y="0"/>
                      <a:pt x="10879" y="7"/>
                      <a:pt x="10700" y="21"/>
                    </a:cubicBezTo>
                    <a:lnTo>
                      <a:pt x="6250" y="362"/>
                    </a:lnTo>
                    <a:cubicBezTo>
                      <a:pt x="2864" y="625"/>
                      <a:pt x="821" y="3368"/>
                      <a:pt x="427" y="6616"/>
                    </a:cubicBezTo>
                    <a:cubicBezTo>
                      <a:pt x="0" y="8507"/>
                      <a:pt x="1599" y="18119"/>
                      <a:pt x="1599" y="18119"/>
                    </a:cubicBezTo>
                    <a:cubicBezTo>
                      <a:pt x="1599" y="18126"/>
                      <a:pt x="1596" y="18133"/>
                      <a:pt x="1596" y="18140"/>
                    </a:cubicBezTo>
                    <a:cubicBezTo>
                      <a:pt x="1617" y="18413"/>
                      <a:pt x="3283" y="18615"/>
                      <a:pt x="5739" y="18615"/>
                    </a:cubicBezTo>
                    <a:cubicBezTo>
                      <a:pt x="6961" y="18615"/>
                      <a:pt x="8378" y="18565"/>
                      <a:pt x="9885" y="18449"/>
                    </a:cubicBezTo>
                    <a:cubicBezTo>
                      <a:pt x="14423" y="18097"/>
                      <a:pt x="18062" y="17280"/>
                      <a:pt x="18030" y="16871"/>
                    </a:cubicBezTo>
                    <a:cubicBezTo>
                      <a:pt x="18030" y="16864"/>
                      <a:pt x="18026" y="16857"/>
                      <a:pt x="18023" y="16846"/>
                    </a:cubicBezTo>
                    <a:lnTo>
                      <a:pt x="17739" y="6545"/>
                    </a:lnTo>
                    <a:cubicBezTo>
                      <a:pt x="17454" y="2866"/>
                      <a:pt x="14821" y="0"/>
                      <a:pt x="11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2809102" y="4618321"/>
                <a:ext cx="197563" cy="130861"/>
              </a:xfrm>
              <a:custGeom>
                <a:avLst/>
                <a:gdLst/>
                <a:ahLst/>
                <a:cxnLst/>
                <a:rect l="l" t="t" r="r" b="b"/>
                <a:pathLst>
                  <a:path w="5609" h="3715" extrusionOk="0">
                    <a:moveTo>
                      <a:pt x="4976" y="0"/>
                    </a:moveTo>
                    <a:cubicBezTo>
                      <a:pt x="4137" y="207"/>
                      <a:pt x="2687" y="825"/>
                      <a:pt x="2687" y="825"/>
                    </a:cubicBezTo>
                    <a:cubicBezTo>
                      <a:pt x="2687" y="825"/>
                      <a:pt x="129" y="2765"/>
                      <a:pt x="8" y="3636"/>
                    </a:cubicBezTo>
                    <a:cubicBezTo>
                      <a:pt x="1" y="3690"/>
                      <a:pt x="49" y="3715"/>
                      <a:pt x="144" y="3715"/>
                    </a:cubicBezTo>
                    <a:cubicBezTo>
                      <a:pt x="1001" y="3715"/>
                      <a:pt x="5608" y="1678"/>
                      <a:pt x="5608" y="1678"/>
                    </a:cubicBezTo>
                    <a:lnTo>
                      <a:pt x="4976" y="0"/>
                    </a:ln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3181850" y="2777088"/>
                <a:ext cx="197576" cy="306086"/>
              </a:xfrm>
              <a:custGeom>
                <a:avLst/>
                <a:gdLst/>
                <a:ahLst/>
                <a:cxnLst/>
                <a:rect l="l" t="t" r="r" b="b"/>
                <a:pathLst>
                  <a:path w="4075" h="6313" extrusionOk="0">
                    <a:moveTo>
                      <a:pt x="2998" y="0"/>
                    </a:moveTo>
                    <a:cubicBezTo>
                      <a:pt x="2892" y="0"/>
                      <a:pt x="2800" y="25"/>
                      <a:pt x="2743" y="74"/>
                    </a:cubicBezTo>
                    <a:cubicBezTo>
                      <a:pt x="2449" y="318"/>
                      <a:pt x="2995" y="3827"/>
                      <a:pt x="273" y="3951"/>
                    </a:cubicBezTo>
                    <a:cubicBezTo>
                      <a:pt x="96" y="3961"/>
                      <a:pt x="0" y="6312"/>
                      <a:pt x="1217" y="6312"/>
                    </a:cubicBezTo>
                    <a:cubicBezTo>
                      <a:pt x="1807" y="6312"/>
                      <a:pt x="2705" y="5760"/>
                      <a:pt x="4052" y="4120"/>
                    </a:cubicBezTo>
                    <a:cubicBezTo>
                      <a:pt x="4052" y="4120"/>
                      <a:pt x="3191" y="2039"/>
                      <a:pt x="3679" y="1124"/>
                    </a:cubicBezTo>
                    <a:cubicBezTo>
                      <a:pt x="4074" y="392"/>
                      <a:pt x="3423" y="0"/>
                      <a:pt x="2998"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rot="338613">
                <a:off x="3284065" y="2856299"/>
                <a:ext cx="61747" cy="65920"/>
              </a:xfrm>
              <a:custGeom>
                <a:avLst/>
                <a:gdLst/>
                <a:ahLst/>
                <a:cxnLst/>
                <a:rect l="l" t="t" r="r" b="b"/>
                <a:pathLst>
                  <a:path w="1252" h="1337" extrusionOk="0">
                    <a:moveTo>
                      <a:pt x="1194" y="0"/>
                    </a:moveTo>
                    <a:lnTo>
                      <a:pt x="1194" y="0"/>
                    </a:lnTo>
                    <a:cubicBezTo>
                      <a:pt x="1123" y="38"/>
                      <a:pt x="1051" y="68"/>
                      <a:pt x="972" y="98"/>
                    </a:cubicBezTo>
                    <a:cubicBezTo>
                      <a:pt x="822" y="193"/>
                      <a:pt x="596" y="290"/>
                      <a:pt x="313" y="290"/>
                    </a:cubicBezTo>
                    <a:lnTo>
                      <a:pt x="294" y="290"/>
                    </a:lnTo>
                    <a:cubicBezTo>
                      <a:pt x="294" y="290"/>
                      <a:pt x="246" y="1001"/>
                      <a:pt x="13" y="1310"/>
                    </a:cubicBezTo>
                    <a:cubicBezTo>
                      <a:pt x="1" y="1329"/>
                      <a:pt x="23" y="1336"/>
                      <a:pt x="72" y="1336"/>
                    </a:cubicBezTo>
                    <a:cubicBezTo>
                      <a:pt x="329" y="1336"/>
                      <a:pt x="1251" y="1062"/>
                      <a:pt x="1194" y="0"/>
                    </a:cubicBezTo>
                    <a:close/>
                  </a:path>
                </a:pathLst>
              </a:custGeom>
              <a:solidFill>
                <a:srgbClr val="E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2805298" y="4618321"/>
                <a:ext cx="209997" cy="148227"/>
              </a:xfrm>
              <a:custGeom>
                <a:avLst/>
                <a:gdLst/>
                <a:ahLst/>
                <a:cxnLst/>
                <a:rect l="l" t="t" r="r" b="b"/>
                <a:pathLst>
                  <a:path w="5962" h="4208" extrusionOk="0">
                    <a:moveTo>
                      <a:pt x="5084" y="0"/>
                    </a:moveTo>
                    <a:cubicBezTo>
                      <a:pt x="5084" y="0"/>
                      <a:pt x="4106" y="2408"/>
                      <a:pt x="2393" y="2408"/>
                    </a:cubicBezTo>
                    <a:cubicBezTo>
                      <a:pt x="2056" y="2408"/>
                      <a:pt x="1691" y="2316"/>
                      <a:pt x="1300" y="2093"/>
                    </a:cubicBezTo>
                    <a:cubicBezTo>
                      <a:pt x="635" y="2623"/>
                      <a:pt x="109" y="3181"/>
                      <a:pt x="52" y="3572"/>
                    </a:cubicBezTo>
                    <a:cubicBezTo>
                      <a:pt x="1" y="3951"/>
                      <a:pt x="271" y="4207"/>
                      <a:pt x="681" y="4207"/>
                    </a:cubicBezTo>
                    <a:cubicBezTo>
                      <a:pt x="866" y="4207"/>
                      <a:pt x="1081" y="4155"/>
                      <a:pt x="1306" y="4038"/>
                    </a:cubicBezTo>
                    <a:lnTo>
                      <a:pt x="5961" y="1696"/>
                    </a:lnTo>
                    <a:lnTo>
                      <a:pt x="50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2257666" y="4613073"/>
                <a:ext cx="212392" cy="71965"/>
              </a:xfrm>
              <a:custGeom>
                <a:avLst/>
                <a:gdLst/>
                <a:ahLst/>
                <a:cxnLst/>
                <a:rect l="l" t="t" r="r" b="b"/>
                <a:pathLst>
                  <a:path w="6030" h="2043" extrusionOk="0">
                    <a:moveTo>
                      <a:pt x="3919" y="0"/>
                    </a:moveTo>
                    <a:cubicBezTo>
                      <a:pt x="3919" y="0"/>
                      <a:pt x="518" y="1020"/>
                      <a:pt x="102" y="1794"/>
                    </a:cubicBezTo>
                    <a:cubicBezTo>
                      <a:pt x="0" y="1985"/>
                      <a:pt x="869" y="2043"/>
                      <a:pt x="1970" y="2043"/>
                    </a:cubicBezTo>
                    <a:cubicBezTo>
                      <a:pt x="3709" y="2043"/>
                      <a:pt x="6029" y="1898"/>
                      <a:pt x="6029" y="1898"/>
                    </a:cubicBezTo>
                    <a:lnTo>
                      <a:pt x="6023" y="103"/>
                    </a:lnTo>
                    <a:cubicBezTo>
                      <a:pt x="5163" y="4"/>
                      <a:pt x="3919" y="0"/>
                      <a:pt x="3919"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2251466" y="4616701"/>
                <a:ext cx="226481" cy="87851"/>
              </a:xfrm>
              <a:custGeom>
                <a:avLst/>
                <a:gdLst/>
                <a:ahLst/>
                <a:cxnLst/>
                <a:rect l="l" t="t" r="r" b="b"/>
                <a:pathLst>
                  <a:path w="6430" h="2494" extrusionOk="0">
                    <a:moveTo>
                      <a:pt x="6199" y="0"/>
                    </a:moveTo>
                    <a:cubicBezTo>
                      <a:pt x="6199" y="0"/>
                      <a:pt x="4884" y="1439"/>
                      <a:pt x="3487" y="1439"/>
                    </a:cubicBezTo>
                    <a:cubicBezTo>
                      <a:pt x="2954" y="1439"/>
                      <a:pt x="2409" y="1230"/>
                      <a:pt x="1920" y="651"/>
                    </a:cubicBezTo>
                    <a:cubicBezTo>
                      <a:pt x="1114" y="917"/>
                      <a:pt x="424" y="1262"/>
                      <a:pt x="240" y="1606"/>
                    </a:cubicBezTo>
                    <a:cubicBezTo>
                      <a:pt x="0" y="2053"/>
                      <a:pt x="367" y="2493"/>
                      <a:pt x="1047" y="2493"/>
                    </a:cubicBezTo>
                    <a:cubicBezTo>
                      <a:pt x="1113" y="2493"/>
                      <a:pt x="1183" y="2489"/>
                      <a:pt x="1256" y="2480"/>
                    </a:cubicBezTo>
                    <a:lnTo>
                      <a:pt x="6430" y="1894"/>
                    </a:lnTo>
                    <a:lnTo>
                      <a:pt x="6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3192377" y="2951709"/>
                <a:ext cx="202142" cy="106379"/>
              </a:xfrm>
              <a:custGeom>
                <a:avLst/>
                <a:gdLst/>
                <a:ahLst/>
                <a:cxnLst/>
                <a:rect l="l" t="t" r="r" b="b"/>
                <a:pathLst>
                  <a:path w="5739" h="3020" extrusionOk="0">
                    <a:moveTo>
                      <a:pt x="5632" y="1"/>
                    </a:moveTo>
                    <a:cubicBezTo>
                      <a:pt x="5437" y="1"/>
                      <a:pt x="5238" y="4"/>
                      <a:pt x="5040" y="22"/>
                    </a:cubicBezTo>
                    <a:lnTo>
                      <a:pt x="590" y="363"/>
                    </a:lnTo>
                    <a:cubicBezTo>
                      <a:pt x="392" y="381"/>
                      <a:pt x="196" y="406"/>
                      <a:pt x="0" y="438"/>
                    </a:cubicBezTo>
                    <a:cubicBezTo>
                      <a:pt x="129" y="1905"/>
                      <a:pt x="1358" y="3019"/>
                      <a:pt x="2808" y="3019"/>
                    </a:cubicBezTo>
                    <a:cubicBezTo>
                      <a:pt x="2882" y="3019"/>
                      <a:pt x="2956" y="3016"/>
                      <a:pt x="3031" y="3010"/>
                    </a:cubicBezTo>
                    <a:cubicBezTo>
                      <a:pt x="4581" y="2893"/>
                      <a:pt x="5739" y="1547"/>
                      <a:pt x="5632"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3290618" y="3320686"/>
                <a:ext cx="257512" cy="61573"/>
              </a:xfrm>
              <a:custGeom>
                <a:avLst/>
                <a:gdLst/>
                <a:ahLst/>
                <a:cxnLst/>
                <a:rect l="l" t="t" r="r" b="b"/>
                <a:pathLst>
                  <a:path w="7311" h="1748" extrusionOk="0">
                    <a:moveTo>
                      <a:pt x="1" y="1"/>
                    </a:moveTo>
                    <a:lnTo>
                      <a:pt x="1" y="1"/>
                    </a:lnTo>
                    <a:cubicBezTo>
                      <a:pt x="1024" y="1287"/>
                      <a:pt x="2285" y="1748"/>
                      <a:pt x="3481" y="1748"/>
                    </a:cubicBezTo>
                    <a:cubicBezTo>
                      <a:pt x="5168" y="1748"/>
                      <a:pt x="6726" y="832"/>
                      <a:pt x="7310" y="19"/>
                    </a:cubicBezTo>
                    <a:lnTo>
                      <a:pt x="7310" y="19"/>
                    </a:lnTo>
                    <a:cubicBezTo>
                      <a:pt x="6219" y="680"/>
                      <a:pt x="4945" y="1011"/>
                      <a:pt x="3671" y="1011"/>
                    </a:cubicBezTo>
                    <a:cubicBezTo>
                      <a:pt x="2385" y="1011"/>
                      <a:pt x="1099" y="67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3376002" y="2951744"/>
                <a:ext cx="319081" cy="801474"/>
              </a:xfrm>
              <a:custGeom>
                <a:avLst/>
                <a:gdLst/>
                <a:ahLst/>
                <a:cxnLst/>
                <a:rect l="l" t="t" r="r" b="b"/>
                <a:pathLst>
                  <a:path w="9059" h="22753" extrusionOk="0">
                    <a:moveTo>
                      <a:pt x="374" y="1"/>
                    </a:moveTo>
                    <a:cubicBezTo>
                      <a:pt x="250" y="1"/>
                      <a:pt x="126" y="4"/>
                      <a:pt x="1" y="11"/>
                    </a:cubicBezTo>
                    <a:lnTo>
                      <a:pt x="2179" y="22752"/>
                    </a:lnTo>
                    <a:cubicBezTo>
                      <a:pt x="4268" y="22504"/>
                      <a:pt x="7267" y="21771"/>
                      <a:pt x="9058" y="21161"/>
                    </a:cubicBezTo>
                    <a:cubicBezTo>
                      <a:pt x="9058" y="21161"/>
                      <a:pt x="7168" y="16996"/>
                      <a:pt x="7157" y="16871"/>
                    </a:cubicBezTo>
                    <a:cubicBezTo>
                      <a:pt x="7157" y="16864"/>
                      <a:pt x="7153" y="16857"/>
                      <a:pt x="7150" y="16846"/>
                    </a:cubicBezTo>
                    <a:lnTo>
                      <a:pt x="7353" y="6467"/>
                    </a:lnTo>
                    <a:cubicBezTo>
                      <a:pt x="7071" y="2794"/>
                      <a:pt x="3998" y="1"/>
                      <a:pt x="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3378022" y="2620574"/>
                <a:ext cx="139580" cy="139580"/>
              </a:xfrm>
              <a:custGeom>
                <a:avLst/>
                <a:gdLst/>
                <a:ahLst/>
                <a:cxnLst/>
                <a:rect l="l" t="t" r="r" b="b"/>
                <a:pathLst>
                  <a:path w="2139" h="2139" extrusionOk="0">
                    <a:moveTo>
                      <a:pt x="1069" y="0"/>
                    </a:moveTo>
                    <a:cubicBezTo>
                      <a:pt x="478" y="0"/>
                      <a:pt x="0" y="478"/>
                      <a:pt x="0" y="1069"/>
                    </a:cubicBezTo>
                    <a:cubicBezTo>
                      <a:pt x="0" y="1660"/>
                      <a:pt x="478" y="2139"/>
                      <a:pt x="1069" y="2139"/>
                    </a:cubicBezTo>
                    <a:cubicBezTo>
                      <a:pt x="1660" y="2139"/>
                      <a:pt x="2139" y="1660"/>
                      <a:pt x="2139" y="1069"/>
                    </a:cubicBezTo>
                    <a:cubicBezTo>
                      <a:pt x="2139" y="478"/>
                      <a:pt x="1660"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3203600" y="2683625"/>
                <a:ext cx="242000" cy="190672"/>
              </a:xfrm>
              <a:custGeom>
                <a:avLst/>
                <a:gdLst/>
                <a:ahLst/>
                <a:cxnLst/>
                <a:rect l="l" t="t" r="r" b="b"/>
                <a:pathLst>
                  <a:path w="3611" h="2845" extrusionOk="0">
                    <a:moveTo>
                      <a:pt x="2034" y="1"/>
                    </a:moveTo>
                    <a:cubicBezTo>
                      <a:pt x="1574" y="1"/>
                      <a:pt x="983" y="259"/>
                      <a:pt x="765" y="862"/>
                    </a:cubicBezTo>
                    <a:cubicBezTo>
                      <a:pt x="765" y="862"/>
                      <a:pt x="0" y="2844"/>
                      <a:pt x="952" y="2844"/>
                    </a:cubicBezTo>
                    <a:cubicBezTo>
                      <a:pt x="971" y="2844"/>
                      <a:pt x="990" y="2843"/>
                      <a:pt x="1009" y="2842"/>
                    </a:cubicBezTo>
                    <a:cubicBezTo>
                      <a:pt x="3610" y="2654"/>
                      <a:pt x="2790" y="196"/>
                      <a:pt x="2338" y="45"/>
                    </a:cubicBezTo>
                    <a:cubicBezTo>
                      <a:pt x="2249" y="16"/>
                      <a:pt x="2145" y="1"/>
                      <a:pt x="2034"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3197792" y="2653093"/>
                <a:ext cx="244576" cy="208163"/>
              </a:xfrm>
              <a:custGeom>
                <a:avLst/>
                <a:gdLst/>
                <a:ahLst/>
                <a:cxnLst/>
                <a:rect l="l" t="t" r="r" b="b"/>
                <a:pathLst>
                  <a:path w="3748" h="3190" extrusionOk="0">
                    <a:moveTo>
                      <a:pt x="1805" y="1"/>
                    </a:moveTo>
                    <a:cubicBezTo>
                      <a:pt x="1648" y="1"/>
                      <a:pt x="1507" y="29"/>
                      <a:pt x="1396" y="88"/>
                    </a:cubicBezTo>
                    <a:cubicBezTo>
                      <a:pt x="841" y="389"/>
                      <a:pt x="0" y="1590"/>
                      <a:pt x="365" y="1590"/>
                    </a:cubicBezTo>
                    <a:cubicBezTo>
                      <a:pt x="366" y="1590"/>
                      <a:pt x="367" y="1590"/>
                      <a:pt x="368" y="1590"/>
                    </a:cubicBezTo>
                    <a:cubicBezTo>
                      <a:pt x="709" y="1583"/>
                      <a:pt x="1444" y="1271"/>
                      <a:pt x="1687" y="710"/>
                    </a:cubicBezTo>
                    <a:lnTo>
                      <a:pt x="1687" y="710"/>
                    </a:lnTo>
                    <a:cubicBezTo>
                      <a:pt x="1601" y="1044"/>
                      <a:pt x="1511" y="1753"/>
                      <a:pt x="2130" y="2207"/>
                    </a:cubicBezTo>
                    <a:cubicBezTo>
                      <a:pt x="2193" y="2254"/>
                      <a:pt x="2248" y="2273"/>
                      <a:pt x="2296" y="2273"/>
                    </a:cubicBezTo>
                    <a:cubicBezTo>
                      <a:pt x="2468" y="2273"/>
                      <a:pt x="2558" y="2038"/>
                      <a:pt x="2638" y="2038"/>
                    </a:cubicBezTo>
                    <a:cubicBezTo>
                      <a:pt x="2665" y="2038"/>
                      <a:pt x="2690" y="2064"/>
                      <a:pt x="2717" y="2132"/>
                    </a:cubicBezTo>
                    <a:cubicBezTo>
                      <a:pt x="2939" y="2674"/>
                      <a:pt x="2491" y="2452"/>
                      <a:pt x="2349" y="2772"/>
                    </a:cubicBezTo>
                    <a:cubicBezTo>
                      <a:pt x="2225" y="3044"/>
                      <a:pt x="2353" y="3190"/>
                      <a:pt x="2568" y="3190"/>
                    </a:cubicBezTo>
                    <a:cubicBezTo>
                      <a:pt x="2990" y="3190"/>
                      <a:pt x="3747" y="2626"/>
                      <a:pt x="3583" y="1361"/>
                    </a:cubicBezTo>
                    <a:cubicBezTo>
                      <a:pt x="3582" y="1353"/>
                      <a:pt x="3581" y="1346"/>
                      <a:pt x="3580" y="1340"/>
                    </a:cubicBezTo>
                    <a:lnTo>
                      <a:pt x="3580" y="1340"/>
                    </a:lnTo>
                    <a:cubicBezTo>
                      <a:pt x="3638" y="1554"/>
                      <a:pt x="3661" y="1625"/>
                      <a:pt x="3664" y="1625"/>
                    </a:cubicBezTo>
                    <a:cubicBezTo>
                      <a:pt x="3670" y="1625"/>
                      <a:pt x="3594" y="1318"/>
                      <a:pt x="3581" y="1318"/>
                    </a:cubicBezTo>
                    <a:lnTo>
                      <a:pt x="3581" y="1318"/>
                    </a:lnTo>
                    <a:cubicBezTo>
                      <a:pt x="3579" y="1318"/>
                      <a:pt x="3579" y="1325"/>
                      <a:pt x="3580" y="1340"/>
                    </a:cubicBezTo>
                    <a:lnTo>
                      <a:pt x="3580" y="1340"/>
                    </a:lnTo>
                    <a:cubicBezTo>
                      <a:pt x="3571" y="1306"/>
                      <a:pt x="3561" y="1267"/>
                      <a:pt x="3549" y="1225"/>
                    </a:cubicBezTo>
                    <a:cubicBezTo>
                      <a:pt x="3343" y="464"/>
                      <a:pt x="2443"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2954050" y="2965130"/>
                <a:ext cx="253109" cy="765968"/>
              </a:xfrm>
              <a:custGeom>
                <a:avLst/>
                <a:gdLst/>
                <a:ahLst/>
                <a:cxnLst/>
                <a:rect l="l" t="t" r="r" b="b"/>
                <a:pathLst>
                  <a:path w="7186" h="21745" extrusionOk="0">
                    <a:moveTo>
                      <a:pt x="7186" y="0"/>
                    </a:moveTo>
                    <a:cubicBezTo>
                      <a:pt x="7175" y="3"/>
                      <a:pt x="7168" y="3"/>
                      <a:pt x="7158" y="3"/>
                    </a:cubicBezTo>
                    <a:cubicBezTo>
                      <a:pt x="7086" y="10"/>
                      <a:pt x="7015" y="21"/>
                      <a:pt x="6940" y="32"/>
                    </a:cubicBezTo>
                    <a:cubicBezTo>
                      <a:pt x="6919" y="36"/>
                      <a:pt x="6894" y="36"/>
                      <a:pt x="6873" y="39"/>
                    </a:cubicBezTo>
                    <a:cubicBezTo>
                      <a:pt x="3640" y="501"/>
                      <a:pt x="1188" y="3134"/>
                      <a:pt x="893" y="6325"/>
                    </a:cubicBezTo>
                    <a:cubicBezTo>
                      <a:pt x="473" y="8173"/>
                      <a:pt x="1" y="10344"/>
                      <a:pt x="1255" y="11964"/>
                    </a:cubicBezTo>
                    <a:cubicBezTo>
                      <a:pt x="1390" y="12142"/>
                      <a:pt x="1557" y="12305"/>
                      <a:pt x="1749" y="12448"/>
                    </a:cubicBezTo>
                    <a:lnTo>
                      <a:pt x="2680" y="17739"/>
                    </a:lnTo>
                    <a:cubicBezTo>
                      <a:pt x="2676" y="17746"/>
                      <a:pt x="2673" y="17757"/>
                      <a:pt x="2676" y="17763"/>
                    </a:cubicBezTo>
                    <a:cubicBezTo>
                      <a:pt x="2684" y="17888"/>
                      <a:pt x="1461" y="21342"/>
                      <a:pt x="1461" y="21342"/>
                    </a:cubicBezTo>
                    <a:cubicBezTo>
                      <a:pt x="2995" y="21610"/>
                      <a:pt x="3663" y="21745"/>
                      <a:pt x="5019" y="21745"/>
                    </a:cubicBezTo>
                    <a:cubicBezTo>
                      <a:pt x="5313" y="21745"/>
                      <a:pt x="5639" y="21738"/>
                      <a:pt x="6013" y="21726"/>
                    </a:cubicBezTo>
                    <a:lnTo>
                      <a:pt x="7186" y="437"/>
                    </a:lnTo>
                    <a:lnTo>
                      <a:pt x="7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3411015" y="3089367"/>
                <a:ext cx="222324" cy="524254"/>
              </a:xfrm>
              <a:custGeom>
                <a:avLst/>
                <a:gdLst/>
                <a:ahLst/>
                <a:cxnLst/>
                <a:rect l="l" t="t" r="r" b="b"/>
                <a:pathLst>
                  <a:path w="6312" h="14883" extrusionOk="0">
                    <a:moveTo>
                      <a:pt x="4309" y="1"/>
                    </a:moveTo>
                    <a:cubicBezTo>
                      <a:pt x="3650" y="1"/>
                      <a:pt x="2840" y="347"/>
                      <a:pt x="2372" y="752"/>
                    </a:cubicBezTo>
                    <a:cubicBezTo>
                      <a:pt x="1597" y="1423"/>
                      <a:pt x="1157" y="2400"/>
                      <a:pt x="829" y="3374"/>
                    </a:cubicBezTo>
                    <a:cubicBezTo>
                      <a:pt x="1" y="5808"/>
                      <a:pt x="317" y="8803"/>
                      <a:pt x="598" y="11358"/>
                    </a:cubicBezTo>
                    <a:cubicBezTo>
                      <a:pt x="555" y="11362"/>
                      <a:pt x="513" y="11362"/>
                      <a:pt x="467" y="11362"/>
                    </a:cubicBezTo>
                    <a:lnTo>
                      <a:pt x="804" y="14883"/>
                    </a:lnTo>
                    <a:cubicBezTo>
                      <a:pt x="3519" y="14816"/>
                      <a:pt x="5456" y="13984"/>
                      <a:pt x="6227" y="13135"/>
                    </a:cubicBezTo>
                    <a:cubicBezTo>
                      <a:pt x="6188" y="13039"/>
                      <a:pt x="6167" y="12979"/>
                      <a:pt x="6163" y="12964"/>
                    </a:cubicBezTo>
                    <a:cubicBezTo>
                      <a:pt x="6163" y="12957"/>
                      <a:pt x="6159" y="12950"/>
                      <a:pt x="6156" y="12939"/>
                    </a:cubicBezTo>
                    <a:lnTo>
                      <a:pt x="6312" y="5023"/>
                    </a:lnTo>
                    <a:cubicBezTo>
                      <a:pt x="6035" y="3143"/>
                      <a:pt x="5659" y="1434"/>
                      <a:pt x="5278" y="538"/>
                    </a:cubicBezTo>
                    <a:cubicBezTo>
                      <a:pt x="5116" y="152"/>
                      <a:pt x="4745" y="1"/>
                      <a:pt x="4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2879586" y="3009125"/>
                <a:ext cx="401818" cy="389588"/>
              </a:xfrm>
              <a:custGeom>
                <a:avLst/>
                <a:gdLst/>
                <a:ahLst/>
                <a:cxnLst/>
                <a:rect l="l" t="t" r="r" b="b"/>
                <a:pathLst>
                  <a:path w="11408" h="11060" extrusionOk="0">
                    <a:moveTo>
                      <a:pt x="10226" y="0"/>
                    </a:moveTo>
                    <a:cubicBezTo>
                      <a:pt x="9830" y="0"/>
                      <a:pt x="9290" y="114"/>
                      <a:pt x="8539" y="247"/>
                    </a:cubicBezTo>
                    <a:cubicBezTo>
                      <a:pt x="7442" y="439"/>
                      <a:pt x="3209" y="4447"/>
                      <a:pt x="2389" y="5325"/>
                    </a:cubicBezTo>
                    <a:cubicBezTo>
                      <a:pt x="1395" y="6393"/>
                      <a:pt x="1" y="11060"/>
                      <a:pt x="663" y="11060"/>
                    </a:cubicBezTo>
                    <a:cubicBezTo>
                      <a:pt x="664" y="11060"/>
                      <a:pt x="664" y="11060"/>
                      <a:pt x="665" y="11060"/>
                    </a:cubicBezTo>
                    <a:cubicBezTo>
                      <a:pt x="2556" y="11028"/>
                      <a:pt x="4457" y="8093"/>
                      <a:pt x="5142" y="6953"/>
                    </a:cubicBezTo>
                    <a:cubicBezTo>
                      <a:pt x="6023" y="5485"/>
                      <a:pt x="8003" y="2049"/>
                      <a:pt x="8856" y="1946"/>
                    </a:cubicBezTo>
                    <a:cubicBezTo>
                      <a:pt x="9467" y="1867"/>
                      <a:pt x="11407" y="1160"/>
                      <a:pt x="11063" y="471"/>
                    </a:cubicBezTo>
                    <a:cubicBezTo>
                      <a:pt x="10889" y="122"/>
                      <a:pt x="10635" y="0"/>
                      <a:pt x="10226" y="0"/>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2794836" y="3064111"/>
                <a:ext cx="360256" cy="403467"/>
              </a:xfrm>
              <a:custGeom>
                <a:avLst/>
                <a:gdLst/>
                <a:ahLst/>
                <a:cxnLst/>
                <a:rect l="l" t="t" r="r" b="b"/>
                <a:pathLst>
                  <a:path w="10228" h="11454" extrusionOk="0">
                    <a:moveTo>
                      <a:pt x="7914" y="1"/>
                    </a:moveTo>
                    <a:cubicBezTo>
                      <a:pt x="7580" y="328"/>
                      <a:pt x="7204" y="683"/>
                      <a:pt x="6848" y="1024"/>
                    </a:cubicBezTo>
                    <a:cubicBezTo>
                      <a:pt x="5807" y="2008"/>
                      <a:pt x="4517" y="3238"/>
                      <a:pt x="3458" y="4421"/>
                    </a:cubicBezTo>
                    <a:cubicBezTo>
                      <a:pt x="1064" y="7108"/>
                      <a:pt x="1" y="8991"/>
                      <a:pt x="214" y="10210"/>
                    </a:cubicBezTo>
                    <a:cubicBezTo>
                      <a:pt x="275" y="10565"/>
                      <a:pt x="445" y="10867"/>
                      <a:pt x="722" y="11112"/>
                    </a:cubicBezTo>
                    <a:cubicBezTo>
                      <a:pt x="977" y="11339"/>
                      <a:pt x="1304" y="11454"/>
                      <a:pt x="1670" y="11454"/>
                    </a:cubicBezTo>
                    <a:cubicBezTo>
                      <a:pt x="1907" y="11454"/>
                      <a:pt x="2161" y="11406"/>
                      <a:pt x="2420" y="11308"/>
                    </a:cubicBezTo>
                    <a:cubicBezTo>
                      <a:pt x="3526" y="10888"/>
                      <a:pt x="8849" y="5345"/>
                      <a:pt x="10228" y="1661"/>
                    </a:cubicBezTo>
                    <a:cubicBezTo>
                      <a:pt x="9264" y="967"/>
                      <a:pt x="8877" y="690"/>
                      <a:pt x="7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3284278" y="2983376"/>
                <a:ext cx="178226" cy="91515"/>
              </a:xfrm>
              <a:custGeom>
                <a:avLst/>
                <a:gdLst/>
                <a:ahLst/>
                <a:cxnLst/>
                <a:rect l="l" t="t" r="r" b="b"/>
                <a:pathLst>
                  <a:path w="5060" h="2598" extrusionOk="0">
                    <a:moveTo>
                      <a:pt x="5060" y="1"/>
                    </a:moveTo>
                    <a:lnTo>
                      <a:pt x="0" y="246"/>
                    </a:lnTo>
                    <a:cubicBezTo>
                      <a:pt x="321" y="1610"/>
                      <a:pt x="1353" y="2597"/>
                      <a:pt x="2545" y="2597"/>
                    </a:cubicBezTo>
                    <a:cubicBezTo>
                      <a:pt x="2580" y="2597"/>
                      <a:pt x="2615" y="2597"/>
                      <a:pt x="2651" y="2595"/>
                    </a:cubicBezTo>
                    <a:cubicBezTo>
                      <a:pt x="3884" y="2534"/>
                      <a:pt x="4865" y="1429"/>
                      <a:pt x="5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3247468" y="2997114"/>
                <a:ext cx="127048" cy="63018"/>
              </a:xfrm>
              <a:custGeom>
                <a:avLst/>
                <a:gdLst/>
                <a:ahLst/>
                <a:cxnLst/>
                <a:rect l="l" t="t" r="r" b="b"/>
                <a:pathLst>
                  <a:path w="3607" h="1789" extrusionOk="0">
                    <a:moveTo>
                      <a:pt x="848" y="508"/>
                    </a:moveTo>
                    <a:cubicBezTo>
                      <a:pt x="859" y="508"/>
                      <a:pt x="870" y="508"/>
                      <a:pt x="881" y="509"/>
                    </a:cubicBezTo>
                    <a:lnTo>
                      <a:pt x="2793" y="655"/>
                    </a:lnTo>
                    <a:cubicBezTo>
                      <a:pt x="2874" y="659"/>
                      <a:pt x="2953" y="698"/>
                      <a:pt x="3007" y="762"/>
                    </a:cubicBezTo>
                    <a:cubicBezTo>
                      <a:pt x="3059" y="826"/>
                      <a:pt x="3088" y="904"/>
                      <a:pt x="3081" y="990"/>
                    </a:cubicBezTo>
                    <a:cubicBezTo>
                      <a:pt x="3074" y="1071"/>
                      <a:pt x="3035" y="1146"/>
                      <a:pt x="2974" y="1203"/>
                    </a:cubicBezTo>
                    <a:cubicBezTo>
                      <a:pt x="2917" y="1250"/>
                      <a:pt x="2846" y="1278"/>
                      <a:pt x="2773" y="1278"/>
                    </a:cubicBezTo>
                    <a:cubicBezTo>
                      <a:pt x="2764" y="1278"/>
                      <a:pt x="2755" y="1278"/>
                      <a:pt x="2746" y="1277"/>
                    </a:cubicBezTo>
                    <a:lnTo>
                      <a:pt x="835" y="1132"/>
                    </a:lnTo>
                    <a:cubicBezTo>
                      <a:pt x="661" y="1121"/>
                      <a:pt x="533" y="968"/>
                      <a:pt x="544" y="798"/>
                    </a:cubicBezTo>
                    <a:cubicBezTo>
                      <a:pt x="550" y="716"/>
                      <a:pt x="590" y="637"/>
                      <a:pt x="654" y="584"/>
                    </a:cubicBezTo>
                    <a:cubicBezTo>
                      <a:pt x="707" y="538"/>
                      <a:pt x="773" y="508"/>
                      <a:pt x="848" y="508"/>
                    </a:cubicBezTo>
                    <a:close/>
                    <a:moveTo>
                      <a:pt x="859" y="0"/>
                    </a:moveTo>
                    <a:cubicBezTo>
                      <a:pt x="662" y="0"/>
                      <a:pt x="472" y="68"/>
                      <a:pt x="320" y="197"/>
                    </a:cubicBezTo>
                    <a:cubicBezTo>
                      <a:pt x="153" y="339"/>
                      <a:pt x="50" y="542"/>
                      <a:pt x="35" y="758"/>
                    </a:cubicBezTo>
                    <a:cubicBezTo>
                      <a:pt x="0" y="1213"/>
                      <a:pt x="342" y="1608"/>
                      <a:pt x="796" y="1644"/>
                    </a:cubicBezTo>
                    <a:lnTo>
                      <a:pt x="2708" y="1785"/>
                    </a:lnTo>
                    <a:cubicBezTo>
                      <a:pt x="2729" y="1789"/>
                      <a:pt x="2751" y="1789"/>
                      <a:pt x="2772" y="1789"/>
                    </a:cubicBezTo>
                    <a:cubicBezTo>
                      <a:pt x="2967" y="1789"/>
                      <a:pt x="3156" y="1718"/>
                      <a:pt x="3308" y="1590"/>
                    </a:cubicBezTo>
                    <a:cubicBezTo>
                      <a:pt x="3471" y="1444"/>
                      <a:pt x="3575" y="1245"/>
                      <a:pt x="3589" y="1025"/>
                    </a:cubicBezTo>
                    <a:cubicBezTo>
                      <a:pt x="3607" y="808"/>
                      <a:pt x="3535" y="595"/>
                      <a:pt x="3394" y="428"/>
                    </a:cubicBezTo>
                    <a:cubicBezTo>
                      <a:pt x="3251" y="261"/>
                      <a:pt x="3049" y="161"/>
                      <a:pt x="2832" y="144"/>
                    </a:cubicBezTo>
                    <a:lnTo>
                      <a:pt x="917" y="2"/>
                    </a:lnTo>
                    <a:cubicBezTo>
                      <a:pt x="898" y="1"/>
                      <a:pt x="879" y="0"/>
                      <a:pt x="8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2547526" y="3548659"/>
                <a:ext cx="91896" cy="1010887"/>
              </a:xfrm>
              <a:custGeom>
                <a:avLst/>
                <a:gdLst/>
                <a:ahLst/>
                <a:cxnLst/>
                <a:rect l="l" t="t" r="r" b="b"/>
                <a:pathLst>
                  <a:path w="2609" h="28698" extrusionOk="0">
                    <a:moveTo>
                      <a:pt x="1" y="0"/>
                    </a:moveTo>
                    <a:lnTo>
                      <a:pt x="1" y="28698"/>
                    </a:lnTo>
                    <a:lnTo>
                      <a:pt x="2609" y="28698"/>
                    </a:lnTo>
                    <a:lnTo>
                      <a:pt x="26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1704539" y="3454539"/>
                <a:ext cx="1777680" cy="131178"/>
              </a:xfrm>
              <a:custGeom>
                <a:avLst/>
                <a:gdLst/>
                <a:ahLst/>
                <a:cxnLst/>
                <a:rect l="l" t="t" r="r" b="b"/>
                <a:pathLst>
                  <a:path w="50470" h="3724" extrusionOk="0">
                    <a:moveTo>
                      <a:pt x="25237" y="0"/>
                    </a:moveTo>
                    <a:cubicBezTo>
                      <a:pt x="11300" y="0"/>
                      <a:pt x="0" y="891"/>
                      <a:pt x="0" y="1990"/>
                    </a:cubicBezTo>
                    <a:cubicBezTo>
                      <a:pt x="0" y="2533"/>
                      <a:pt x="12739" y="3720"/>
                      <a:pt x="25237" y="3724"/>
                    </a:cubicBezTo>
                    <a:cubicBezTo>
                      <a:pt x="25278" y="3724"/>
                      <a:pt x="25319" y="3724"/>
                      <a:pt x="25360" y="3724"/>
                    </a:cubicBezTo>
                    <a:cubicBezTo>
                      <a:pt x="38052" y="3724"/>
                      <a:pt x="50469" y="2542"/>
                      <a:pt x="50469" y="1990"/>
                    </a:cubicBezTo>
                    <a:cubicBezTo>
                      <a:pt x="50469" y="891"/>
                      <a:pt x="39173" y="0"/>
                      <a:pt x="252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1704539" y="3478809"/>
                <a:ext cx="1777680" cy="45828"/>
              </a:xfrm>
              <a:custGeom>
                <a:avLst/>
                <a:gdLst/>
                <a:ahLst/>
                <a:cxnLst/>
                <a:rect l="l" t="t" r="r" b="b"/>
                <a:pathLst>
                  <a:path w="50470" h="1301" extrusionOk="0">
                    <a:moveTo>
                      <a:pt x="0" y="0"/>
                    </a:moveTo>
                    <a:lnTo>
                      <a:pt x="0" y="1301"/>
                    </a:lnTo>
                    <a:lnTo>
                      <a:pt x="50469" y="1301"/>
                    </a:lnTo>
                    <a:lnTo>
                      <a:pt x="50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1704539" y="3439886"/>
                <a:ext cx="1777680" cy="84751"/>
              </a:xfrm>
              <a:custGeom>
                <a:avLst/>
                <a:gdLst/>
                <a:ahLst/>
                <a:cxnLst/>
                <a:rect l="l" t="t" r="r" b="b"/>
                <a:pathLst>
                  <a:path w="50470" h="2406" extrusionOk="0">
                    <a:moveTo>
                      <a:pt x="25237" y="0"/>
                    </a:moveTo>
                    <a:cubicBezTo>
                      <a:pt x="12618" y="0"/>
                      <a:pt x="3" y="646"/>
                      <a:pt x="0" y="1105"/>
                    </a:cubicBezTo>
                    <a:cubicBezTo>
                      <a:pt x="0" y="2207"/>
                      <a:pt x="11300" y="2406"/>
                      <a:pt x="25237" y="2406"/>
                    </a:cubicBezTo>
                    <a:cubicBezTo>
                      <a:pt x="39173" y="2406"/>
                      <a:pt x="50469" y="2207"/>
                      <a:pt x="50469" y="1105"/>
                    </a:cubicBezTo>
                    <a:cubicBezTo>
                      <a:pt x="50469" y="646"/>
                      <a:pt x="37855" y="0"/>
                      <a:pt x="25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2889343" y="3426465"/>
                <a:ext cx="594168" cy="112086"/>
              </a:xfrm>
              <a:custGeom>
                <a:avLst/>
                <a:gdLst/>
                <a:ahLst/>
                <a:cxnLst/>
                <a:rect l="l" t="t" r="r" b="b"/>
                <a:pathLst>
                  <a:path w="16869" h="3182" extrusionOk="0">
                    <a:moveTo>
                      <a:pt x="10680" y="1"/>
                    </a:moveTo>
                    <a:cubicBezTo>
                      <a:pt x="8022" y="1"/>
                      <a:pt x="4918" y="401"/>
                      <a:pt x="3495" y="401"/>
                    </a:cubicBezTo>
                    <a:cubicBezTo>
                      <a:pt x="3236" y="401"/>
                      <a:pt x="3032" y="388"/>
                      <a:pt x="2897" y="356"/>
                    </a:cubicBezTo>
                    <a:cubicBezTo>
                      <a:pt x="2341" y="228"/>
                      <a:pt x="1748" y="152"/>
                      <a:pt x="1253" y="152"/>
                    </a:cubicBezTo>
                    <a:cubicBezTo>
                      <a:pt x="652" y="152"/>
                      <a:pt x="196" y="265"/>
                      <a:pt x="125" y="534"/>
                    </a:cubicBezTo>
                    <a:cubicBezTo>
                      <a:pt x="1" y="1027"/>
                      <a:pt x="623" y="1611"/>
                      <a:pt x="1518" y="1838"/>
                    </a:cubicBezTo>
                    <a:cubicBezTo>
                      <a:pt x="2136" y="1998"/>
                      <a:pt x="6304" y="3167"/>
                      <a:pt x="9943" y="3181"/>
                    </a:cubicBezTo>
                    <a:cubicBezTo>
                      <a:pt x="10043" y="3181"/>
                      <a:pt x="10141" y="3181"/>
                      <a:pt x="10240" y="3181"/>
                    </a:cubicBezTo>
                    <a:cubicBezTo>
                      <a:pt x="12946" y="3181"/>
                      <a:pt x="15222" y="3030"/>
                      <a:pt x="16257" y="2495"/>
                    </a:cubicBezTo>
                    <a:cubicBezTo>
                      <a:pt x="16634" y="2303"/>
                      <a:pt x="16865" y="2030"/>
                      <a:pt x="16865" y="1731"/>
                    </a:cubicBezTo>
                    <a:cubicBezTo>
                      <a:pt x="16869" y="587"/>
                      <a:pt x="14598" y="15"/>
                      <a:pt x="10764" y="1"/>
                    </a:cubicBezTo>
                    <a:cubicBezTo>
                      <a:pt x="10736" y="1"/>
                      <a:pt x="10708" y="1"/>
                      <a:pt x="10680" y="1"/>
                    </a:cubicBezTo>
                    <a:close/>
                  </a:path>
                </a:pathLst>
              </a:custGeom>
              <a:solidFill>
                <a:srgbClr val="F1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3088501" y="3027689"/>
                <a:ext cx="525062" cy="530171"/>
              </a:xfrm>
              <a:custGeom>
                <a:avLst/>
                <a:gdLst/>
                <a:ahLst/>
                <a:cxnLst/>
                <a:rect l="l" t="t" r="r" b="b"/>
                <a:pathLst>
                  <a:path w="14907" h="15051" extrusionOk="0">
                    <a:moveTo>
                      <a:pt x="12140" y="1"/>
                    </a:moveTo>
                    <a:cubicBezTo>
                      <a:pt x="11517" y="1"/>
                      <a:pt x="10873" y="244"/>
                      <a:pt x="10380" y="637"/>
                    </a:cubicBezTo>
                    <a:cubicBezTo>
                      <a:pt x="9580" y="1276"/>
                      <a:pt x="9214" y="8558"/>
                      <a:pt x="9392" y="11123"/>
                    </a:cubicBezTo>
                    <a:cubicBezTo>
                      <a:pt x="8084" y="11085"/>
                      <a:pt x="6361" y="11031"/>
                      <a:pt x="4713" y="11031"/>
                    </a:cubicBezTo>
                    <a:cubicBezTo>
                      <a:pt x="2766" y="11031"/>
                      <a:pt x="924" y="11107"/>
                      <a:pt x="0" y="11379"/>
                    </a:cubicBezTo>
                    <a:cubicBezTo>
                      <a:pt x="138" y="12537"/>
                      <a:pt x="207" y="13475"/>
                      <a:pt x="238" y="14854"/>
                    </a:cubicBezTo>
                    <a:cubicBezTo>
                      <a:pt x="1310" y="14857"/>
                      <a:pt x="3371" y="15051"/>
                      <a:pt x="5579" y="15051"/>
                    </a:cubicBezTo>
                    <a:cubicBezTo>
                      <a:pt x="8775" y="15051"/>
                      <a:pt x="12280" y="14645"/>
                      <a:pt x="13539" y="12665"/>
                    </a:cubicBezTo>
                    <a:cubicBezTo>
                      <a:pt x="14434" y="11254"/>
                      <a:pt x="14907" y="4694"/>
                      <a:pt x="14598" y="3053"/>
                    </a:cubicBezTo>
                    <a:cubicBezTo>
                      <a:pt x="14402" y="2023"/>
                      <a:pt x="14132" y="875"/>
                      <a:pt x="13247" y="310"/>
                    </a:cubicBezTo>
                    <a:cubicBezTo>
                      <a:pt x="12914" y="96"/>
                      <a:pt x="12532" y="1"/>
                      <a:pt x="12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2079677" y="3426465"/>
                <a:ext cx="513791" cy="37973"/>
              </a:xfrm>
              <a:custGeom>
                <a:avLst/>
                <a:gdLst/>
                <a:ahLst/>
                <a:cxnLst/>
                <a:rect l="l" t="t" r="r" b="b"/>
                <a:pathLst>
                  <a:path w="14587" h="1078" extrusionOk="0">
                    <a:moveTo>
                      <a:pt x="7292" y="1"/>
                    </a:moveTo>
                    <a:cubicBezTo>
                      <a:pt x="3265" y="1"/>
                      <a:pt x="0" y="257"/>
                      <a:pt x="0" y="576"/>
                    </a:cubicBezTo>
                    <a:cubicBezTo>
                      <a:pt x="0" y="733"/>
                      <a:pt x="3681" y="1074"/>
                      <a:pt x="7292" y="1078"/>
                    </a:cubicBezTo>
                    <a:cubicBezTo>
                      <a:pt x="10972" y="1078"/>
                      <a:pt x="14587" y="737"/>
                      <a:pt x="14587" y="576"/>
                    </a:cubicBezTo>
                    <a:cubicBezTo>
                      <a:pt x="14587" y="257"/>
                      <a:pt x="11321" y="1"/>
                      <a:pt x="7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2079677" y="3433510"/>
                <a:ext cx="513791" cy="13280"/>
              </a:xfrm>
              <a:custGeom>
                <a:avLst/>
                <a:gdLst/>
                <a:ahLst/>
                <a:cxnLst/>
                <a:rect l="l" t="t" r="r" b="b"/>
                <a:pathLst>
                  <a:path w="14587" h="377" extrusionOk="0">
                    <a:moveTo>
                      <a:pt x="0" y="0"/>
                    </a:moveTo>
                    <a:lnTo>
                      <a:pt x="0" y="376"/>
                    </a:lnTo>
                    <a:lnTo>
                      <a:pt x="14587" y="376"/>
                    </a:lnTo>
                    <a:lnTo>
                      <a:pt x="145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2079677" y="3422238"/>
                <a:ext cx="513791" cy="24552"/>
              </a:xfrm>
              <a:custGeom>
                <a:avLst/>
                <a:gdLst/>
                <a:ahLst/>
                <a:cxnLst/>
                <a:rect l="l" t="t" r="r" b="b"/>
                <a:pathLst>
                  <a:path w="14587" h="697" extrusionOk="0">
                    <a:moveTo>
                      <a:pt x="7292" y="0"/>
                    </a:moveTo>
                    <a:cubicBezTo>
                      <a:pt x="3646" y="0"/>
                      <a:pt x="0" y="188"/>
                      <a:pt x="0" y="320"/>
                    </a:cubicBezTo>
                    <a:cubicBezTo>
                      <a:pt x="0" y="636"/>
                      <a:pt x="3265" y="696"/>
                      <a:pt x="7292" y="696"/>
                    </a:cubicBezTo>
                    <a:cubicBezTo>
                      <a:pt x="11321" y="696"/>
                      <a:pt x="14587" y="636"/>
                      <a:pt x="14587" y="320"/>
                    </a:cubicBezTo>
                    <a:cubicBezTo>
                      <a:pt x="14587" y="188"/>
                      <a:pt x="10941" y="0"/>
                      <a:pt x="7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31"/>
              <p:cNvGrpSpPr/>
              <p:nvPr/>
            </p:nvGrpSpPr>
            <p:grpSpPr>
              <a:xfrm flipH="1">
                <a:off x="1995243" y="2880476"/>
                <a:ext cx="215035" cy="91515"/>
                <a:chOff x="2160993" y="2880476"/>
                <a:chExt cx="215035" cy="91515"/>
              </a:xfrm>
            </p:grpSpPr>
            <p:sp>
              <p:nvSpPr>
                <p:cNvPr id="578" name="Google Shape;578;p31"/>
                <p:cNvSpPr/>
                <p:nvPr/>
              </p:nvSpPr>
              <p:spPr>
                <a:xfrm>
                  <a:off x="2197803" y="2880476"/>
                  <a:ext cx="178226" cy="91515"/>
                </a:xfrm>
                <a:custGeom>
                  <a:avLst/>
                  <a:gdLst/>
                  <a:ahLst/>
                  <a:cxnLst/>
                  <a:rect l="l" t="t" r="r" b="b"/>
                  <a:pathLst>
                    <a:path w="5060" h="2598" extrusionOk="0">
                      <a:moveTo>
                        <a:pt x="5060" y="1"/>
                      </a:moveTo>
                      <a:lnTo>
                        <a:pt x="0" y="246"/>
                      </a:lnTo>
                      <a:cubicBezTo>
                        <a:pt x="321" y="1610"/>
                        <a:pt x="1353" y="2597"/>
                        <a:pt x="2545" y="2597"/>
                      </a:cubicBezTo>
                      <a:cubicBezTo>
                        <a:pt x="2580" y="2597"/>
                        <a:pt x="2615" y="2597"/>
                        <a:pt x="2651" y="2595"/>
                      </a:cubicBezTo>
                      <a:cubicBezTo>
                        <a:pt x="3884" y="2534"/>
                        <a:pt x="4865" y="1429"/>
                        <a:pt x="5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2160993" y="2894214"/>
                  <a:ext cx="127048" cy="63018"/>
                </a:xfrm>
                <a:custGeom>
                  <a:avLst/>
                  <a:gdLst/>
                  <a:ahLst/>
                  <a:cxnLst/>
                  <a:rect l="l" t="t" r="r" b="b"/>
                  <a:pathLst>
                    <a:path w="3607" h="1789" extrusionOk="0">
                      <a:moveTo>
                        <a:pt x="848" y="508"/>
                      </a:moveTo>
                      <a:cubicBezTo>
                        <a:pt x="859" y="508"/>
                        <a:pt x="870" y="508"/>
                        <a:pt x="881" y="509"/>
                      </a:cubicBezTo>
                      <a:lnTo>
                        <a:pt x="2793" y="655"/>
                      </a:lnTo>
                      <a:cubicBezTo>
                        <a:pt x="2874" y="659"/>
                        <a:pt x="2953" y="698"/>
                        <a:pt x="3007" y="762"/>
                      </a:cubicBezTo>
                      <a:cubicBezTo>
                        <a:pt x="3059" y="826"/>
                        <a:pt x="3088" y="904"/>
                        <a:pt x="3081" y="990"/>
                      </a:cubicBezTo>
                      <a:cubicBezTo>
                        <a:pt x="3074" y="1071"/>
                        <a:pt x="3035" y="1146"/>
                        <a:pt x="2974" y="1203"/>
                      </a:cubicBezTo>
                      <a:cubicBezTo>
                        <a:pt x="2917" y="1250"/>
                        <a:pt x="2846" y="1278"/>
                        <a:pt x="2773" y="1278"/>
                      </a:cubicBezTo>
                      <a:cubicBezTo>
                        <a:pt x="2764" y="1278"/>
                        <a:pt x="2755" y="1278"/>
                        <a:pt x="2746" y="1277"/>
                      </a:cubicBezTo>
                      <a:lnTo>
                        <a:pt x="835" y="1132"/>
                      </a:lnTo>
                      <a:cubicBezTo>
                        <a:pt x="661" y="1121"/>
                        <a:pt x="533" y="968"/>
                        <a:pt x="544" y="798"/>
                      </a:cubicBezTo>
                      <a:cubicBezTo>
                        <a:pt x="550" y="716"/>
                        <a:pt x="590" y="637"/>
                        <a:pt x="654" y="584"/>
                      </a:cubicBezTo>
                      <a:cubicBezTo>
                        <a:pt x="707" y="538"/>
                        <a:pt x="773" y="508"/>
                        <a:pt x="848" y="508"/>
                      </a:cubicBezTo>
                      <a:close/>
                      <a:moveTo>
                        <a:pt x="859" y="0"/>
                      </a:moveTo>
                      <a:cubicBezTo>
                        <a:pt x="662" y="0"/>
                        <a:pt x="472" y="68"/>
                        <a:pt x="320" y="197"/>
                      </a:cubicBezTo>
                      <a:cubicBezTo>
                        <a:pt x="153" y="339"/>
                        <a:pt x="50" y="542"/>
                        <a:pt x="35" y="758"/>
                      </a:cubicBezTo>
                      <a:cubicBezTo>
                        <a:pt x="0" y="1213"/>
                        <a:pt x="342" y="1608"/>
                        <a:pt x="796" y="1644"/>
                      </a:cubicBezTo>
                      <a:lnTo>
                        <a:pt x="2708" y="1785"/>
                      </a:lnTo>
                      <a:cubicBezTo>
                        <a:pt x="2729" y="1789"/>
                        <a:pt x="2751" y="1789"/>
                        <a:pt x="2772" y="1789"/>
                      </a:cubicBezTo>
                      <a:cubicBezTo>
                        <a:pt x="2967" y="1789"/>
                        <a:pt x="3156" y="1718"/>
                        <a:pt x="3308" y="1590"/>
                      </a:cubicBezTo>
                      <a:cubicBezTo>
                        <a:pt x="3471" y="1444"/>
                        <a:pt x="3575" y="1245"/>
                        <a:pt x="3589" y="1025"/>
                      </a:cubicBezTo>
                      <a:cubicBezTo>
                        <a:pt x="3607" y="808"/>
                        <a:pt x="3535" y="595"/>
                        <a:pt x="3394" y="428"/>
                      </a:cubicBezTo>
                      <a:cubicBezTo>
                        <a:pt x="3251" y="261"/>
                        <a:pt x="3049" y="161"/>
                        <a:pt x="2832" y="144"/>
                      </a:cubicBezTo>
                      <a:lnTo>
                        <a:pt x="917" y="2"/>
                      </a:lnTo>
                      <a:cubicBezTo>
                        <a:pt x="898" y="1"/>
                        <a:pt x="879" y="0"/>
                        <a:pt x="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1"/>
              <p:cNvGrpSpPr/>
              <p:nvPr/>
            </p:nvGrpSpPr>
            <p:grpSpPr>
              <a:xfrm rot="-3770986">
                <a:off x="2006437" y="4491958"/>
                <a:ext cx="145667" cy="275875"/>
                <a:chOff x="3870325" y="3113821"/>
                <a:chExt cx="75950" cy="143850"/>
              </a:xfrm>
            </p:grpSpPr>
            <p:sp>
              <p:nvSpPr>
                <p:cNvPr id="581" name="Google Shape;581;p31"/>
                <p:cNvSpPr/>
                <p:nvPr/>
              </p:nvSpPr>
              <p:spPr>
                <a:xfrm>
                  <a:off x="3870325" y="3113821"/>
                  <a:ext cx="75950" cy="143850"/>
                </a:xfrm>
                <a:custGeom>
                  <a:avLst/>
                  <a:gdLst/>
                  <a:ahLst/>
                  <a:cxnLst/>
                  <a:rect l="l" t="t" r="r" b="b"/>
                  <a:pathLst>
                    <a:path w="3038" h="5754" extrusionOk="0">
                      <a:moveTo>
                        <a:pt x="1152" y="1"/>
                      </a:moveTo>
                      <a:cubicBezTo>
                        <a:pt x="708" y="1"/>
                        <a:pt x="334" y="34"/>
                        <a:pt x="245" y="139"/>
                      </a:cubicBezTo>
                      <a:cubicBezTo>
                        <a:pt x="0" y="437"/>
                        <a:pt x="226" y="5007"/>
                        <a:pt x="463" y="5676"/>
                      </a:cubicBezTo>
                      <a:cubicBezTo>
                        <a:pt x="481" y="5729"/>
                        <a:pt x="501" y="5753"/>
                        <a:pt x="524" y="5753"/>
                      </a:cubicBezTo>
                      <a:cubicBezTo>
                        <a:pt x="790" y="5753"/>
                        <a:pt x="1377" y="2375"/>
                        <a:pt x="2789" y="2330"/>
                      </a:cubicBezTo>
                      <a:cubicBezTo>
                        <a:pt x="3037" y="2323"/>
                        <a:pt x="2973" y="110"/>
                        <a:pt x="2973" y="110"/>
                      </a:cubicBezTo>
                      <a:cubicBezTo>
                        <a:pt x="2973" y="110"/>
                        <a:pt x="1950" y="1"/>
                        <a:pt x="1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3913800" y="3156946"/>
                  <a:ext cx="16000" cy="27800"/>
                </a:xfrm>
                <a:custGeom>
                  <a:avLst/>
                  <a:gdLst/>
                  <a:ahLst/>
                  <a:cxnLst/>
                  <a:rect l="l" t="t" r="r" b="b"/>
                  <a:pathLst>
                    <a:path w="640" h="1112" extrusionOk="0">
                      <a:moveTo>
                        <a:pt x="169" y="1"/>
                      </a:moveTo>
                      <a:cubicBezTo>
                        <a:pt x="150" y="1"/>
                        <a:pt x="131" y="4"/>
                        <a:pt x="113" y="11"/>
                      </a:cubicBezTo>
                      <a:cubicBezTo>
                        <a:pt x="64" y="30"/>
                        <a:pt x="30" y="63"/>
                        <a:pt x="15" y="108"/>
                      </a:cubicBezTo>
                      <a:cubicBezTo>
                        <a:pt x="4" y="143"/>
                        <a:pt x="0" y="183"/>
                        <a:pt x="15" y="221"/>
                      </a:cubicBezTo>
                      <a:lnTo>
                        <a:pt x="305" y="1004"/>
                      </a:lnTo>
                      <a:cubicBezTo>
                        <a:pt x="329" y="1069"/>
                        <a:pt x="393" y="1111"/>
                        <a:pt x="461" y="1111"/>
                      </a:cubicBezTo>
                      <a:cubicBezTo>
                        <a:pt x="479" y="1111"/>
                        <a:pt x="498" y="1108"/>
                        <a:pt x="516" y="1102"/>
                      </a:cubicBezTo>
                      <a:cubicBezTo>
                        <a:pt x="598" y="1068"/>
                        <a:pt x="640" y="974"/>
                        <a:pt x="610" y="891"/>
                      </a:cubicBezTo>
                      <a:lnTo>
                        <a:pt x="324" y="108"/>
                      </a:lnTo>
                      <a:cubicBezTo>
                        <a:pt x="298" y="41"/>
                        <a:pt x="234"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3895725" y="3165971"/>
                  <a:ext cx="25425" cy="27375"/>
                </a:xfrm>
                <a:custGeom>
                  <a:avLst/>
                  <a:gdLst/>
                  <a:ahLst/>
                  <a:cxnLst/>
                  <a:rect l="l" t="t" r="r" b="b"/>
                  <a:pathLst>
                    <a:path w="1017" h="1095" extrusionOk="0">
                      <a:moveTo>
                        <a:pt x="174" y="0"/>
                      </a:moveTo>
                      <a:cubicBezTo>
                        <a:pt x="137" y="0"/>
                        <a:pt x="99" y="14"/>
                        <a:pt x="68" y="41"/>
                      </a:cubicBezTo>
                      <a:cubicBezTo>
                        <a:pt x="46" y="60"/>
                        <a:pt x="30" y="82"/>
                        <a:pt x="20" y="109"/>
                      </a:cubicBezTo>
                      <a:cubicBezTo>
                        <a:pt x="1" y="161"/>
                        <a:pt x="11" y="225"/>
                        <a:pt x="49" y="270"/>
                      </a:cubicBezTo>
                      <a:lnTo>
                        <a:pt x="708" y="1038"/>
                      </a:lnTo>
                      <a:cubicBezTo>
                        <a:pt x="742" y="1076"/>
                        <a:pt x="788" y="1095"/>
                        <a:pt x="833" y="1095"/>
                      </a:cubicBezTo>
                      <a:cubicBezTo>
                        <a:pt x="870" y="1095"/>
                        <a:pt x="907" y="1082"/>
                        <a:pt x="937" y="1057"/>
                      </a:cubicBezTo>
                      <a:cubicBezTo>
                        <a:pt x="1005" y="997"/>
                        <a:pt x="1017" y="895"/>
                        <a:pt x="956" y="824"/>
                      </a:cubicBezTo>
                      <a:lnTo>
                        <a:pt x="298" y="60"/>
                      </a:lnTo>
                      <a:cubicBezTo>
                        <a:pt x="266" y="20"/>
                        <a:pt x="221"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3885475" y="3185621"/>
                  <a:ext cx="30300" cy="20925"/>
                </a:xfrm>
                <a:custGeom>
                  <a:avLst/>
                  <a:gdLst/>
                  <a:ahLst/>
                  <a:cxnLst/>
                  <a:rect l="l" t="t" r="r" b="b"/>
                  <a:pathLst>
                    <a:path w="1212" h="837" extrusionOk="0">
                      <a:moveTo>
                        <a:pt x="182" y="0"/>
                      </a:moveTo>
                      <a:cubicBezTo>
                        <a:pt x="127" y="0"/>
                        <a:pt x="71" y="29"/>
                        <a:pt x="41" y="80"/>
                      </a:cubicBezTo>
                      <a:cubicBezTo>
                        <a:pt x="34" y="87"/>
                        <a:pt x="30" y="98"/>
                        <a:pt x="27" y="109"/>
                      </a:cubicBezTo>
                      <a:cubicBezTo>
                        <a:pt x="0" y="181"/>
                        <a:pt x="27" y="264"/>
                        <a:pt x="94" y="305"/>
                      </a:cubicBezTo>
                      <a:lnTo>
                        <a:pt x="941" y="813"/>
                      </a:lnTo>
                      <a:cubicBezTo>
                        <a:pt x="967" y="829"/>
                        <a:pt x="996" y="836"/>
                        <a:pt x="1025" y="836"/>
                      </a:cubicBezTo>
                      <a:cubicBezTo>
                        <a:pt x="1080" y="836"/>
                        <a:pt x="1133" y="809"/>
                        <a:pt x="1163" y="757"/>
                      </a:cubicBezTo>
                      <a:cubicBezTo>
                        <a:pt x="1212" y="678"/>
                        <a:pt x="1186" y="580"/>
                        <a:pt x="1111" y="535"/>
                      </a:cubicBezTo>
                      <a:lnTo>
                        <a:pt x="263" y="23"/>
                      </a:lnTo>
                      <a:cubicBezTo>
                        <a:pt x="238" y="8"/>
                        <a:pt x="210"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5" name="Google Shape;585;p31"/>
            <p:cNvGrpSpPr/>
            <p:nvPr/>
          </p:nvGrpSpPr>
          <p:grpSpPr>
            <a:xfrm>
              <a:off x="2812426" y="3853037"/>
              <a:ext cx="1308977" cy="1216866"/>
              <a:chOff x="2783757" y="3771888"/>
              <a:chExt cx="1391640" cy="1293713"/>
            </a:xfrm>
          </p:grpSpPr>
          <p:grpSp>
            <p:nvGrpSpPr>
              <p:cNvPr id="586" name="Google Shape;586;p31"/>
              <p:cNvGrpSpPr/>
              <p:nvPr/>
            </p:nvGrpSpPr>
            <p:grpSpPr>
              <a:xfrm rot="1083920">
                <a:off x="2921547" y="3889796"/>
                <a:ext cx="925105" cy="1035741"/>
                <a:chOff x="7377716" y="2755856"/>
                <a:chExt cx="925108" cy="1035745"/>
              </a:xfrm>
            </p:grpSpPr>
            <p:grpSp>
              <p:nvGrpSpPr>
                <p:cNvPr id="587" name="Google Shape;587;p31"/>
                <p:cNvGrpSpPr/>
                <p:nvPr/>
              </p:nvGrpSpPr>
              <p:grpSpPr>
                <a:xfrm rot="-2700000">
                  <a:off x="7520241" y="2994927"/>
                  <a:ext cx="640058" cy="668242"/>
                  <a:chOff x="6516291" y="2235435"/>
                  <a:chExt cx="640064" cy="668249"/>
                </a:xfrm>
              </p:grpSpPr>
              <p:sp>
                <p:nvSpPr>
                  <p:cNvPr id="588" name="Google Shape;588;p31"/>
                  <p:cNvSpPr/>
                  <p:nvPr/>
                </p:nvSpPr>
                <p:spPr>
                  <a:xfrm>
                    <a:off x="6516291" y="2235435"/>
                    <a:ext cx="640064" cy="668249"/>
                  </a:xfrm>
                  <a:custGeom>
                    <a:avLst/>
                    <a:gdLst/>
                    <a:ahLst/>
                    <a:cxnLst/>
                    <a:rect l="l" t="t" r="r" b="b"/>
                    <a:pathLst>
                      <a:path w="48804" h="50953" extrusionOk="0">
                        <a:moveTo>
                          <a:pt x="18355" y="1"/>
                        </a:moveTo>
                        <a:lnTo>
                          <a:pt x="1" y="33086"/>
                        </a:lnTo>
                        <a:lnTo>
                          <a:pt x="31935" y="50953"/>
                        </a:lnTo>
                        <a:lnTo>
                          <a:pt x="48804" y="15880"/>
                        </a:lnTo>
                        <a:lnTo>
                          <a:pt x="183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6581062" y="2386107"/>
                    <a:ext cx="329003" cy="457517"/>
                  </a:xfrm>
                  <a:custGeom>
                    <a:avLst/>
                    <a:gdLst/>
                    <a:ahLst/>
                    <a:cxnLst/>
                    <a:rect l="l" t="t" r="r" b="b"/>
                    <a:pathLst>
                      <a:path w="25086" h="34885" extrusionOk="0">
                        <a:moveTo>
                          <a:pt x="11114" y="1"/>
                        </a:moveTo>
                        <a:lnTo>
                          <a:pt x="0" y="19381"/>
                        </a:lnTo>
                        <a:lnTo>
                          <a:pt x="25086" y="34885"/>
                        </a:lnTo>
                        <a:cubicBezTo>
                          <a:pt x="25086" y="34885"/>
                          <a:pt x="19265" y="27591"/>
                          <a:pt x="17351" y="22174"/>
                        </a:cubicBezTo>
                        <a:cubicBezTo>
                          <a:pt x="15433" y="16758"/>
                          <a:pt x="11114" y="1"/>
                          <a:pt x="111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1"/>
                <p:cNvSpPr/>
                <p:nvPr/>
              </p:nvSpPr>
              <p:spPr>
                <a:xfrm>
                  <a:off x="7734517" y="2768892"/>
                  <a:ext cx="208306" cy="351023"/>
                </a:xfrm>
                <a:custGeom>
                  <a:avLst/>
                  <a:gdLst/>
                  <a:ahLst/>
                  <a:cxnLst/>
                  <a:rect l="l" t="t" r="r" b="b"/>
                  <a:pathLst>
                    <a:path w="15883" h="26765" extrusionOk="0">
                      <a:moveTo>
                        <a:pt x="959" y="0"/>
                      </a:moveTo>
                      <a:cubicBezTo>
                        <a:pt x="512" y="0"/>
                        <a:pt x="112" y="348"/>
                        <a:pt x="58" y="809"/>
                      </a:cubicBezTo>
                      <a:cubicBezTo>
                        <a:pt x="0" y="1312"/>
                        <a:pt x="359" y="1765"/>
                        <a:pt x="863" y="1827"/>
                      </a:cubicBezTo>
                      <a:cubicBezTo>
                        <a:pt x="920" y="1831"/>
                        <a:pt x="7108" y="3176"/>
                        <a:pt x="13985" y="26109"/>
                      </a:cubicBezTo>
                      <a:cubicBezTo>
                        <a:pt x="14105" y="26509"/>
                        <a:pt x="14467" y="26764"/>
                        <a:pt x="14863" y="26764"/>
                      </a:cubicBezTo>
                      <a:cubicBezTo>
                        <a:pt x="14950" y="26764"/>
                        <a:pt x="15036" y="26749"/>
                        <a:pt x="15124" y="26724"/>
                      </a:cubicBezTo>
                      <a:cubicBezTo>
                        <a:pt x="15611" y="26579"/>
                        <a:pt x="15883" y="26067"/>
                        <a:pt x="15738" y="25585"/>
                      </a:cubicBezTo>
                      <a:cubicBezTo>
                        <a:pt x="8532" y="1551"/>
                        <a:pt x="1815" y="95"/>
                        <a:pt x="1072" y="8"/>
                      </a:cubicBezTo>
                      <a:cubicBezTo>
                        <a:pt x="1034" y="3"/>
                        <a:pt x="996" y="0"/>
                        <a:pt x="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7538563" y="2755856"/>
                  <a:ext cx="161616" cy="440559"/>
                </a:xfrm>
                <a:custGeom>
                  <a:avLst/>
                  <a:gdLst/>
                  <a:ahLst/>
                  <a:cxnLst/>
                  <a:rect l="l" t="t" r="r" b="b"/>
                  <a:pathLst>
                    <a:path w="12323" h="33592" extrusionOk="0">
                      <a:moveTo>
                        <a:pt x="11282" y="1"/>
                      </a:moveTo>
                      <a:cubicBezTo>
                        <a:pt x="11149" y="1"/>
                        <a:pt x="11015" y="30"/>
                        <a:pt x="10887" y="91"/>
                      </a:cubicBezTo>
                      <a:cubicBezTo>
                        <a:pt x="7355" y="1765"/>
                        <a:pt x="4914" y="4455"/>
                        <a:pt x="3623" y="8090"/>
                      </a:cubicBezTo>
                      <a:cubicBezTo>
                        <a:pt x="0" y="18312"/>
                        <a:pt x="6679" y="32474"/>
                        <a:pt x="6964" y="33072"/>
                      </a:cubicBezTo>
                      <a:cubicBezTo>
                        <a:pt x="7125" y="33402"/>
                        <a:pt x="7450" y="33592"/>
                        <a:pt x="7793" y="33592"/>
                      </a:cubicBezTo>
                      <a:cubicBezTo>
                        <a:pt x="7925" y="33592"/>
                        <a:pt x="8061" y="33563"/>
                        <a:pt x="8185" y="33501"/>
                      </a:cubicBezTo>
                      <a:cubicBezTo>
                        <a:pt x="8642" y="33287"/>
                        <a:pt x="8836" y="32739"/>
                        <a:pt x="8618" y="32280"/>
                      </a:cubicBezTo>
                      <a:cubicBezTo>
                        <a:pt x="8552" y="32144"/>
                        <a:pt x="1976" y="18213"/>
                        <a:pt x="5350" y="8700"/>
                      </a:cubicBezTo>
                      <a:cubicBezTo>
                        <a:pt x="6469" y="5544"/>
                        <a:pt x="8598" y="3201"/>
                        <a:pt x="11671" y="1744"/>
                      </a:cubicBezTo>
                      <a:cubicBezTo>
                        <a:pt x="12128" y="1526"/>
                        <a:pt x="12322" y="982"/>
                        <a:pt x="12108" y="524"/>
                      </a:cubicBezTo>
                      <a:cubicBezTo>
                        <a:pt x="11951" y="194"/>
                        <a:pt x="11624" y="1"/>
                        <a:pt x="1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1"/>
              <p:cNvGrpSpPr/>
              <p:nvPr/>
            </p:nvGrpSpPr>
            <p:grpSpPr>
              <a:xfrm rot="1083920">
                <a:off x="3112503" y="3911950"/>
                <a:ext cx="925105" cy="1035741"/>
                <a:chOff x="7205359" y="2835379"/>
                <a:chExt cx="925108" cy="1035745"/>
              </a:xfrm>
            </p:grpSpPr>
            <p:grpSp>
              <p:nvGrpSpPr>
                <p:cNvPr id="593" name="Google Shape;593;p31"/>
                <p:cNvGrpSpPr/>
                <p:nvPr/>
              </p:nvGrpSpPr>
              <p:grpSpPr>
                <a:xfrm rot="-2700000">
                  <a:off x="7347884" y="3074449"/>
                  <a:ext cx="640058" cy="668242"/>
                  <a:chOff x="6338184" y="2169790"/>
                  <a:chExt cx="640064" cy="668249"/>
                </a:xfrm>
              </p:grpSpPr>
              <p:sp>
                <p:nvSpPr>
                  <p:cNvPr id="594" name="Google Shape;594;p31"/>
                  <p:cNvSpPr/>
                  <p:nvPr/>
                </p:nvSpPr>
                <p:spPr>
                  <a:xfrm>
                    <a:off x="6338184" y="2169790"/>
                    <a:ext cx="640064" cy="668249"/>
                  </a:xfrm>
                  <a:custGeom>
                    <a:avLst/>
                    <a:gdLst/>
                    <a:ahLst/>
                    <a:cxnLst/>
                    <a:rect l="l" t="t" r="r" b="b"/>
                    <a:pathLst>
                      <a:path w="48804" h="50953" extrusionOk="0">
                        <a:moveTo>
                          <a:pt x="18355" y="1"/>
                        </a:moveTo>
                        <a:lnTo>
                          <a:pt x="1" y="33086"/>
                        </a:lnTo>
                        <a:lnTo>
                          <a:pt x="31935" y="50953"/>
                        </a:lnTo>
                        <a:lnTo>
                          <a:pt x="48804" y="15880"/>
                        </a:lnTo>
                        <a:lnTo>
                          <a:pt x="183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6402955" y="2320462"/>
                    <a:ext cx="329003" cy="457517"/>
                  </a:xfrm>
                  <a:custGeom>
                    <a:avLst/>
                    <a:gdLst/>
                    <a:ahLst/>
                    <a:cxnLst/>
                    <a:rect l="l" t="t" r="r" b="b"/>
                    <a:pathLst>
                      <a:path w="25086" h="34885" extrusionOk="0">
                        <a:moveTo>
                          <a:pt x="11114" y="1"/>
                        </a:moveTo>
                        <a:lnTo>
                          <a:pt x="0" y="19381"/>
                        </a:lnTo>
                        <a:lnTo>
                          <a:pt x="25086" y="34885"/>
                        </a:lnTo>
                        <a:cubicBezTo>
                          <a:pt x="25086" y="34885"/>
                          <a:pt x="19265" y="27591"/>
                          <a:pt x="17351" y="22174"/>
                        </a:cubicBezTo>
                        <a:cubicBezTo>
                          <a:pt x="15433" y="16758"/>
                          <a:pt x="11114" y="1"/>
                          <a:pt x="111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31"/>
                <p:cNvSpPr/>
                <p:nvPr/>
              </p:nvSpPr>
              <p:spPr>
                <a:xfrm>
                  <a:off x="7562160" y="2848414"/>
                  <a:ext cx="208306" cy="351023"/>
                </a:xfrm>
                <a:custGeom>
                  <a:avLst/>
                  <a:gdLst/>
                  <a:ahLst/>
                  <a:cxnLst/>
                  <a:rect l="l" t="t" r="r" b="b"/>
                  <a:pathLst>
                    <a:path w="15883" h="26765" extrusionOk="0">
                      <a:moveTo>
                        <a:pt x="959" y="0"/>
                      </a:moveTo>
                      <a:cubicBezTo>
                        <a:pt x="512" y="0"/>
                        <a:pt x="112" y="348"/>
                        <a:pt x="58" y="809"/>
                      </a:cubicBezTo>
                      <a:cubicBezTo>
                        <a:pt x="0" y="1312"/>
                        <a:pt x="359" y="1765"/>
                        <a:pt x="863" y="1827"/>
                      </a:cubicBezTo>
                      <a:cubicBezTo>
                        <a:pt x="920" y="1831"/>
                        <a:pt x="7108" y="3176"/>
                        <a:pt x="13985" y="26109"/>
                      </a:cubicBezTo>
                      <a:cubicBezTo>
                        <a:pt x="14105" y="26509"/>
                        <a:pt x="14467" y="26764"/>
                        <a:pt x="14863" y="26764"/>
                      </a:cubicBezTo>
                      <a:cubicBezTo>
                        <a:pt x="14950" y="26764"/>
                        <a:pt x="15036" y="26749"/>
                        <a:pt x="15124" y="26724"/>
                      </a:cubicBezTo>
                      <a:cubicBezTo>
                        <a:pt x="15611" y="26579"/>
                        <a:pt x="15883" y="26067"/>
                        <a:pt x="15738" y="25585"/>
                      </a:cubicBezTo>
                      <a:cubicBezTo>
                        <a:pt x="8532" y="1551"/>
                        <a:pt x="1815" y="95"/>
                        <a:pt x="1072" y="8"/>
                      </a:cubicBezTo>
                      <a:cubicBezTo>
                        <a:pt x="1034" y="3"/>
                        <a:pt x="996" y="0"/>
                        <a:pt x="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7366206" y="2835379"/>
                  <a:ext cx="161616" cy="440559"/>
                </a:xfrm>
                <a:custGeom>
                  <a:avLst/>
                  <a:gdLst/>
                  <a:ahLst/>
                  <a:cxnLst/>
                  <a:rect l="l" t="t" r="r" b="b"/>
                  <a:pathLst>
                    <a:path w="12323" h="33592" extrusionOk="0">
                      <a:moveTo>
                        <a:pt x="11282" y="1"/>
                      </a:moveTo>
                      <a:cubicBezTo>
                        <a:pt x="11149" y="1"/>
                        <a:pt x="11015" y="30"/>
                        <a:pt x="10887" y="91"/>
                      </a:cubicBezTo>
                      <a:cubicBezTo>
                        <a:pt x="7355" y="1765"/>
                        <a:pt x="4914" y="4455"/>
                        <a:pt x="3623" y="8090"/>
                      </a:cubicBezTo>
                      <a:cubicBezTo>
                        <a:pt x="0" y="18312"/>
                        <a:pt x="6679" y="32474"/>
                        <a:pt x="6964" y="33072"/>
                      </a:cubicBezTo>
                      <a:cubicBezTo>
                        <a:pt x="7125" y="33402"/>
                        <a:pt x="7450" y="33592"/>
                        <a:pt x="7793" y="33592"/>
                      </a:cubicBezTo>
                      <a:cubicBezTo>
                        <a:pt x="7925" y="33592"/>
                        <a:pt x="8061" y="33563"/>
                        <a:pt x="8185" y="33501"/>
                      </a:cubicBezTo>
                      <a:cubicBezTo>
                        <a:pt x="8642" y="33287"/>
                        <a:pt x="8836" y="32739"/>
                        <a:pt x="8618" y="32280"/>
                      </a:cubicBezTo>
                      <a:cubicBezTo>
                        <a:pt x="8552" y="32144"/>
                        <a:pt x="1976" y="18213"/>
                        <a:pt x="5350" y="8700"/>
                      </a:cubicBezTo>
                      <a:cubicBezTo>
                        <a:pt x="6469" y="5544"/>
                        <a:pt x="8598" y="3201"/>
                        <a:pt x="11671" y="1744"/>
                      </a:cubicBezTo>
                      <a:cubicBezTo>
                        <a:pt x="12128" y="1526"/>
                        <a:pt x="12322" y="982"/>
                        <a:pt x="12108" y="524"/>
                      </a:cubicBezTo>
                      <a:cubicBezTo>
                        <a:pt x="11951" y="194"/>
                        <a:pt x="11624" y="1"/>
                        <a:pt x="1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98" name="Google Shape;598;p31"/>
          <p:cNvSpPr txBox="1">
            <a:spLocks noGrp="1"/>
          </p:cNvSpPr>
          <p:nvPr>
            <p:ph type="title"/>
          </p:nvPr>
        </p:nvSpPr>
        <p:spPr>
          <a:xfrm>
            <a:off x="2549697" y="794976"/>
            <a:ext cx="6277849" cy="23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500" b="1" dirty="0">
                <a:latin typeface="Calibri Light" panose="020F0302020204030204" pitchFamily="34" charset="0"/>
                <a:cs typeface="Calibri Light" panose="020F0302020204030204" pitchFamily="34" charset="0"/>
              </a:rPr>
              <a:t>3. TIỀN XỬ LÝ DỮ LIỆU</a:t>
            </a:r>
          </a:p>
        </p:txBody>
      </p:sp>
      <p:sp>
        <p:nvSpPr>
          <p:cNvPr id="123" name="TextBox 122">
            <a:extLst>
              <a:ext uri="{FF2B5EF4-FFF2-40B4-BE49-F238E27FC236}">
                <a16:creationId xmlns:a16="http://schemas.microsoft.com/office/drawing/2014/main" id="{77759E6C-2DF5-40C6-B5E3-AF56889CACCB}"/>
              </a:ext>
            </a:extLst>
          </p:cNvPr>
          <p:cNvSpPr txBox="1"/>
          <p:nvPr/>
        </p:nvSpPr>
        <p:spPr>
          <a:xfrm>
            <a:off x="8618018" y="4774168"/>
            <a:ext cx="1051964"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09</a:t>
            </a:r>
          </a:p>
        </p:txBody>
      </p:sp>
    </p:spTree>
    <p:extLst>
      <p:ext uri="{BB962C8B-B14F-4D97-AF65-F5344CB8AC3E}">
        <p14:creationId xmlns:p14="http://schemas.microsoft.com/office/powerpoint/2010/main" val="2817548423"/>
      </p:ext>
    </p:extLst>
  </p:cSld>
  <p:clrMapOvr>
    <a:masterClrMapping/>
  </p:clrMapOvr>
</p:sld>
</file>

<file path=ppt/theme/theme1.xml><?xml version="1.0" encoding="utf-8"?>
<a:theme xmlns:a="http://schemas.openxmlformats.org/drawingml/2006/main" name="Shopping Mall by Slidesgo">
  <a:themeElements>
    <a:clrScheme name="Simple Light">
      <a:dk1>
        <a:srgbClr val="042340"/>
      </a:dk1>
      <a:lt1>
        <a:srgbClr val="2C69A1"/>
      </a:lt1>
      <a:dk2>
        <a:srgbClr val="3D85C6"/>
      </a:dk2>
      <a:lt2>
        <a:srgbClr val="CEB2A3"/>
      </a:lt2>
      <a:accent1>
        <a:srgbClr val="DFC8BC"/>
      </a:accent1>
      <a:accent2>
        <a:srgbClr val="DEE9F2"/>
      </a:accent2>
      <a:accent3>
        <a:srgbClr val="F39904"/>
      </a:accent3>
      <a:accent4>
        <a:srgbClr val="F7B100"/>
      </a:accent4>
      <a:accent5>
        <a:srgbClr val="BAD8F4"/>
      </a:accent5>
      <a:accent6>
        <a:srgbClr val="DFC8BC"/>
      </a:accent6>
      <a:hlink>
        <a:srgbClr val="0423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723</Words>
  <Application>Microsoft Office PowerPoint</Application>
  <PresentationFormat>On-screen Show (16:9)</PresentationFormat>
  <Paragraphs>78</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Staatliches</vt:lpstr>
      <vt:lpstr>Wingdings</vt:lpstr>
      <vt:lpstr>Times New Roman</vt:lpstr>
      <vt:lpstr>Calibri Light</vt:lpstr>
      <vt:lpstr>Roboto Condensed</vt:lpstr>
      <vt:lpstr>Arial</vt:lpstr>
      <vt:lpstr>SFProText</vt:lpstr>
      <vt:lpstr>Catamaran Thin</vt:lpstr>
      <vt:lpstr>Calibri</vt:lpstr>
      <vt:lpstr>Josefin Slab Thin</vt:lpstr>
      <vt:lpstr>Shopping Mall by Slidesgo</vt:lpstr>
      <vt:lpstr>PHÁT HIỆN BÌNH LUẬN TIÊU CỰC TRÊN MẠNG XÃ HỘI</vt:lpstr>
      <vt:lpstr>TỔNG QUAN</vt:lpstr>
      <vt:lpstr>1. TỔNG QUAN</vt:lpstr>
      <vt:lpstr>1.1 Ngữ cảnh ứng dụng</vt:lpstr>
      <vt:lpstr>1.2 Mô tả tổng quát bài toán</vt:lpstr>
      <vt:lpstr>2. Mô tả bộ dữ liệu</vt:lpstr>
      <vt:lpstr>2.1 Cách thu thập bộ dữ liệu </vt:lpstr>
      <vt:lpstr>2.2 Mô tả bộ dữ liệu</vt:lpstr>
      <vt:lpstr>3. TIỀN XỬ LÝ DỮ LIỆU</vt:lpstr>
      <vt:lpstr> Cleaning data</vt:lpstr>
      <vt:lpstr> Cleaning data</vt:lpstr>
      <vt:lpstr> Cleaning data</vt:lpstr>
      <vt:lpstr>4. Đánh giá</vt:lpstr>
      <vt:lpstr>Đánh giá mô hình</vt:lpstr>
      <vt:lpstr>Đánh giá mô hình</vt:lpstr>
      <vt:lpstr>Đánh giá mô hình</vt:lpstr>
      <vt:lpstr>5.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XD</dc:title>
  <dc:creator>LeMinhHien</dc:creator>
  <cp:lastModifiedBy>An</cp:lastModifiedBy>
  <cp:revision>4</cp:revision>
  <dcterms:modified xsi:type="dcterms:W3CDTF">2022-01-20T14:48:41Z</dcterms:modified>
</cp:coreProperties>
</file>