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  <p:sldMasterId id="2147483703" r:id="rId3"/>
  </p:sldMasterIdLst>
  <p:notesMasterIdLst>
    <p:notesMasterId r:id="rId11"/>
  </p:notesMasterIdLst>
  <p:sldIdLst>
    <p:sldId id="256" r:id="rId4"/>
    <p:sldId id="257" r:id="rId5"/>
    <p:sldId id="340" r:id="rId6"/>
    <p:sldId id="341" r:id="rId7"/>
    <p:sldId id="342" r:id="rId8"/>
    <p:sldId id="344" r:id="rId9"/>
    <p:sldId id="345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Kulim Park" panose="020B0604020202020204" charset="0"/>
      <p:regular r:id="rId16"/>
      <p:bold r:id="rId17"/>
      <p:italic r:id="rId18"/>
      <p:boldItalic r:id="rId19"/>
    </p:embeddedFont>
    <p:embeddedFont>
      <p:font typeface="Manrope" panose="020B0604020202020204" charset="0"/>
      <p:regular r:id="rId20"/>
      <p:bold r:id="rId21"/>
    </p:embeddedFont>
    <p:embeddedFont>
      <p:font typeface="Manrope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12C47-B8C5-493A-B268-B1CE22634606}" v="108" dt="2023-11-03T23:31:18.547"/>
    <p1510:client id="{B1064E73-B0FC-46C8-BE8C-43F8CD1865C9}" v="293" dt="2023-11-04T00:43:36.205"/>
    <p1510:client id="{E598CDD7-B53F-4728-BE44-8F5C088FE93B}" v="62" dt="2023-11-03T23:59:58.142"/>
  </p1510:revLst>
</p1510:revInfo>
</file>

<file path=ppt/tableStyles.xml><?xml version="1.0" encoding="utf-8"?>
<a:tblStyleLst xmlns:a="http://schemas.openxmlformats.org/drawingml/2006/main" def="{ABD1DC45-D266-4AB0-B256-C422778606DE}">
  <a:tblStyle styleId="{ABD1DC45-D266-4AB0-B256-C422778606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CDA148-B8B0-4FC0-BE9A-6B632F401E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13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98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57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60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0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4546199" y="58167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4180552" y="104304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779327" y="347878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309450" y="2081675"/>
            <a:ext cx="43149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2" hasCustomPrompt="1"/>
          </p:nvPr>
        </p:nvSpPr>
        <p:spPr>
          <a:xfrm>
            <a:off x="6066050" y="69188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309450" y="37312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7269862" flipH="1">
            <a:off x="1986429" y="-4605738"/>
            <a:ext cx="7471639" cy="47717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5522782" y="-185325"/>
            <a:ext cx="6402110" cy="568915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 rot="6189239">
            <a:off x="4325710" y="1085979"/>
            <a:ext cx="7825966" cy="28778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/>
          <p:nvPr/>
        </p:nvSpPr>
        <p:spPr>
          <a:xfrm rot="514371">
            <a:off x="-5180633" y="-97967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290068" y="-2916503"/>
            <a:ext cx="5766686" cy="368291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26965" y="3402013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5205140" y="1519073"/>
            <a:ext cx="8200910" cy="301568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2064826" y="3261285"/>
            <a:ext cx="5014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378650" y="1348062"/>
            <a:ext cx="6386700" cy="14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6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3638445" y="46118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 flipH="1">
            <a:off x="-5015862" y="-4052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-3052073" flipH="1">
            <a:off x="-4888312" y="1110880"/>
            <a:ext cx="7826119" cy="287786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 rot="649760">
            <a:off x="-4262669" y="1892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-813319" flipH="1">
            <a:off x="4754300" y="-2305086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 rot="10285603" flipH="1">
            <a:off x="4790126" y="3666917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 rot="4726292" flipH="1">
            <a:off x="5414633" y="2626082"/>
            <a:ext cx="7826019" cy="287782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2758583" y="412968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/>
          <p:nvPr/>
        </p:nvSpPr>
        <p:spPr>
          <a:xfrm rot="-649760" flipH="1">
            <a:off x="-3395808" y="45146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rot="7585667" flipH="1">
            <a:off x="-5466599" y="794591"/>
            <a:ext cx="9471614" cy="604907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3975367" y="2957142"/>
            <a:ext cx="9416513" cy="60138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"/>
          <p:cNvSpPr/>
          <p:nvPr/>
        </p:nvSpPr>
        <p:spPr>
          <a:xfrm rot="-2613329" flipH="1">
            <a:off x="5160201" y="-3949042"/>
            <a:ext cx="6402056" cy="568910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"/>
          <p:cNvSpPr/>
          <p:nvPr/>
        </p:nvSpPr>
        <p:spPr>
          <a:xfrm rot="-2700000" flipH="1">
            <a:off x="-4428810" y="-2266646"/>
            <a:ext cx="7065482" cy="539636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4959025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 flipH="1">
            <a:off x="4955550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/>
          <p:nvPr/>
        </p:nvSpPr>
        <p:spPr>
          <a:xfrm rot="-1150203">
            <a:off x="7474328" y="896864"/>
            <a:ext cx="4974547" cy="149039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4349577" y="2925675"/>
            <a:ext cx="4081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4349575" y="1266675"/>
            <a:ext cx="40812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4431017" y="3716310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 rot="813319">
            <a:off x="4927123" y="-25796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8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5499024" y="-2387504"/>
            <a:ext cx="9471614" cy="604907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4234767" y="-2245089"/>
            <a:ext cx="9416513" cy="60138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3376801" y="4110400"/>
            <a:ext cx="6402056" cy="568910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4461235" y="1326447"/>
            <a:ext cx="7065482" cy="539636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15369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6371853" y="4455308"/>
            <a:ext cx="4974547" cy="149039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8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1794833" y="-211178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title" idx="2"/>
          </p:nvPr>
        </p:nvSpPr>
        <p:spPr>
          <a:xfrm>
            <a:off x="4572012" y="3186751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1"/>
          </p:nvPr>
        </p:nvSpPr>
        <p:spPr>
          <a:xfrm>
            <a:off x="4572037" y="3694826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 idx="3"/>
          </p:nvPr>
        </p:nvSpPr>
        <p:spPr>
          <a:xfrm>
            <a:off x="4572000" y="1747851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subTitle" idx="4"/>
          </p:nvPr>
        </p:nvSpPr>
        <p:spPr>
          <a:xfrm>
            <a:off x="4572025" y="2255926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2"/>
          <p:cNvSpPr/>
          <p:nvPr/>
        </p:nvSpPr>
        <p:spPr>
          <a:xfrm rot="-813319" flipH="1">
            <a:off x="7030742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6313853" y="-224555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/>
          <p:nvPr/>
        </p:nvSpPr>
        <p:spPr>
          <a:xfrm rot="10800000" flipH="1">
            <a:off x="-4512131" y="0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 rot="405705">
            <a:off x="6781192" y="537430"/>
            <a:ext cx="7309974" cy="6849668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162666" y="4072255"/>
            <a:ext cx="7826058" cy="28778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7113372" y="1815710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"/>
          <p:cNvSpPr/>
          <p:nvPr/>
        </p:nvSpPr>
        <p:spPr>
          <a:xfrm rot="-1244159" flipH="1">
            <a:off x="-7039848" y="-79298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014775" y="1710525"/>
            <a:ext cx="51141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2014925" y="2255348"/>
            <a:ext cx="5114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2014780" y="3258850"/>
            <a:ext cx="51138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3"/>
          </p:nvPr>
        </p:nvSpPr>
        <p:spPr>
          <a:xfrm>
            <a:off x="2015075" y="3803672"/>
            <a:ext cx="51138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4880740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780170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7063092" y="-236754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2550622" y="32526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6458116" y="67162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3777012" y="-1076247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4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2077025" y="1518376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077175" y="2063201"/>
            <a:ext cx="59091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2077027" y="2577126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2077350" y="3121951"/>
            <a:ext cx="59088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6"/>
          <p:cNvSpPr/>
          <p:nvPr/>
        </p:nvSpPr>
        <p:spPr>
          <a:xfrm rot="10285629" flipH="1">
            <a:off x="-6531342" y="-212179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-4516430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 rot="-2839443" flipH="1">
            <a:off x="877472" y="32202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 rot="-10305679" flipH="1">
            <a:off x="6411091" y="30197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 rot="3278516" flipH="1">
            <a:off x="4649136" y="-366101"/>
            <a:ext cx="7826271" cy="287792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6466450" y="2570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5"/>
          </p:nvPr>
        </p:nvSpPr>
        <p:spPr>
          <a:xfrm>
            <a:off x="2077027" y="3635876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6"/>
          </p:nvPr>
        </p:nvSpPr>
        <p:spPr>
          <a:xfrm>
            <a:off x="2077350" y="4180701"/>
            <a:ext cx="59088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2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3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4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5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6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7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8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586952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 idx="2"/>
          </p:nvPr>
        </p:nvSpPr>
        <p:spPr>
          <a:xfrm>
            <a:off x="4157088" y="2211700"/>
            <a:ext cx="1454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5964350" y="2211700"/>
            <a:ext cx="2440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3"/>
          </p:nvPr>
        </p:nvSpPr>
        <p:spPr>
          <a:xfrm>
            <a:off x="4157088" y="3465525"/>
            <a:ext cx="1454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"/>
          </p:nvPr>
        </p:nvSpPr>
        <p:spPr>
          <a:xfrm>
            <a:off x="5964350" y="3465525"/>
            <a:ext cx="2440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4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4113422" y="47654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9"/>
          <p:cNvSpPr/>
          <p:nvPr/>
        </p:nvSpPr>
        <p:spPr>
          <a:xfrm rot="-813319" flipH="1">
            <a:off x="7043160" y="-160894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4084285" y="336016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 rot="10285603" flipH="1">
            <a:off x="-4881689" y="-150840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 rot="6738480" flipH="1">
            <a:off x="5484634" y="1473878"/>
            <a:ext cx="7826261" cy="28779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/>
          </p:nvPr>
        </p:nvSpPr>
        <p:spPr>
          <a:xfrm>
            <a:off x="4633263" y="2692525"/>
            <a:ext cx="1788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subTitle" idx="1"/>
          </p:nvPr>
        </p:nvSpPr>
        <p:spPr>
          <a:xfrm>
            <a:off x="4633297" y="3124400"/>
            <a:ext cx="17886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 idx="2"/>
          </p:nvPr>
        </p:nvSpPr>
        <p:spPr>
          <a:xfrm>
            <a:off x="6544613" y="2692525"/>
            <a:ext cx="1788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3"/>
          </p:nvPr>
        </p:nvSpPr>
        <p:spPr>
          <a:xfrm>
            <a:off x="6544625" y="3124400"/>
            <a:ext cx="17886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4"/>
          </p:nvPr>
        </p:nvSpPr>
        <p:spPr>
          <a:xfrm>
            <a:off x="2721863" y="2692525"/>
            <a:ext cx="1788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ubTitle" idx="5"/>
          </p:nvPr>
        </p:nvSpPr>
        <p:spPr>
          <a:xfrm>
            <a:off x="2722019" y="3124400"/>
            <a:ext cx="17886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title" idx="6"/>
          </p:nvPr>
        </p:nvSpPr>
        <p:spPr>
          <a:xfrm>
            <a:off x="810613" y="2692525"/>
            <a:ext cx="1788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7"/>
          </p:nvPr>
        </p:nvSpPr>
        <p:spPr>
          <a:xfrm>
            <a:off x="810750" y="3124400"/>
            <a:ext cx="17886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title" idx="8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5036390" y="19320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435239" y="-2304911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 rot="9555841" flipH="1">
            <a:off x="80422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1465625" y="1627425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1"/>
          </p:nvPr>
        </p:nvSpPr>
        <p:spPr>
          <a:xfrm>
            <a:off x="1465675" y="2087600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title" idx="2"/>
          </p:nvPr>
        </p:nvSpPr>
        <p:spPr>
          <a:xfrm>
            <a:off x="1465625" y="2665450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3"/>
          </p:nvPr>
        </p:nvSpPr>
        <p:spPr>
          <a:xfrm>
            <a:off x="1465675" y="3124625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title" idx="4"/>
          </p:nvPr>
        </p:nvSpPr>
        <p:spPr>
          <a:xfrm>
            <a:off x="1465625" y="3703475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5"/>
          </p:nvPr>
        </p:nvSpPr>
        <p:spPr>
          <a:xfrm>
            <a:off x="1465675" y="4162650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title" idx="6"/>
          </p:nvPr>
        </p:nvSpPr>
        <p:spPr>
          <a:xfrm>
            <a:off x="5348850" y="1627425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7"/>
          </p:nvPr>
        </p:nvSpPr>
        <p:spPr>
          <a:xfrm>
            <a:off x="5348900" y="2087600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8"/>
          </p:nvPr>
        </p:nvSpPr>
        <p:spPr>
          <a:xfrm>
            <a:off x="5348850" y="2665450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9"/>
          </p:nvPr>
        </p:nvSpPr>
        <p:spPr>
          <a:xfrm>
            <a:off x="5348900" y="3124625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13"/>
          </p:nvPr>
        </p:nvSpPr>
        <p:spPr>
          <a:xfrm>
            <a:off x="5348850" y="3703475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14"/>
          </p:nvPr>
        </p:nvSpPr>
        <p:spPr>
          <a:xfrm>
            <a:off x="5348900" y="4162650"/>
            <a:ext cx="2746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 idx="15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1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title" idx="2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3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4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5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 idx="6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7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 idx="8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9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title" idx="13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14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7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6847042" y="29704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2"/>
          <p:cNvSpPr/>
          <p:nvPr/>
        </p:nvSpPr>
        <p:spPr>
          <a:xfrm rot="10285603" flipH="1">
            <a:off x="-5277715" y="-246410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2"/>
          <p:cNvSpPr/>
          <p:nvPr/>
        </p:nvSpPr>
        <p:spPr>
          <a:xfrm rot="-649785" flipH="1">
            <a:off x="-4089159" y="105605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2"/>
          <p:cNvSpPr/>
          <p:nvPr/>
        </p:nvSpPr>
        <p:spPr>
          <a:xfrm rot="-813319" flipH="1">
            <a:off x="7695609" y="-35221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2"/>
          <p:cNvSpPr/>
          <p:nvPr/>
        </p:nvSpPr>
        <p:spPr>
          <a:xfrm rot="-9089871" flipH="1">
            <a:off x="-5596635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2"/>
          <p:cNvSpPr/>
          <p:nvPr/>
        </p:nvSpPr>
        <p:spPr>
          <a:xfrm rot="1476017" flipH="1">
            <a:off x="6812373" y="775527"/>
            <a:ext cx="7826071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/>
          </p:nvPr>
        </p:nvSpPr>
        <p:spPr>
          <a:xfrm>
            <a:off x="1242888" y="1932225"/>
            <a:ext cx="1874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1242930" y="2287900"/>
            <a:ext cx="1874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2"/>
          </p:nvPr>
        </p:nvSpPr>
        <p:spPr>
          <a:xfrm>
            <a:off x="1242889" y="3588576"/>
            <a:ext cx="1874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3"/>
          </p:nvPr>
        </p:nvSpPr>
        <p:spPr>
          <a:xfrm>
            <a:off x="1242909" y="3944251"/>
            <a:ext cx="1874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4"/>
          </p:nvPr>
        </p:nvSpPr>
        <p:spPr>
          <a:xfrm>
            <a:off x="3973163" y="1932225"/>
            <a:ext cx="1874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5"/>
          </p:nvPr>
        </p:nvSpPr>
        <p:spPr>
          <a:xfrm>
            <a:off x="3973205" y="2287900"/>
            <a:ext cx="1874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6"/>
          </p:nvPr>
        </p:nvSpPr>
        <p:spPr>
          <a:xfrm>
            <a:off x="3973164" y="3588576"/>
            <a:ext cx="1874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7"/>
          </p:nvPr>
        </p:nvSpPr>
        <p:spPr>
          <a:xfrm>
            <a:off x="3973184" y="3944251"/>
            <a:ext cx="1874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 idx="8"/>
          </p:nvPr>
        </p:nvSpPr>
        <p:spPr>
          <a:xfrm>
            <a:off x="6703489" y="1932225"/>
            <a:ext cx="1874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9"/>
          </p:nvPr>
        </p:nvSpPr>
        <p:spPr>
          <a:xfrm>
            <a:off x="6703530" y="2287900"/>
            <a:ext cx="1874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title" idx="13"/>
          </p:nvPr>
        </p:nvSpPr>
        <p:spPr>
          <a:xfrm>
            <a:off x="6703489" y="3588576"/>
            <a:ext cx="1874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14"/>
          </p:nvPr>
        </p:nvSpPr>
        <p:spPr>
          <a:xfrm>
            <a:off x="6703509" y="3944251"/>
            <a:ext cx="1874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3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3"/>
          <p:cNvSpPr/>
          <p:nvPr/>
        </p:nvSpPr>
        <p:spPr>
          <a:xfrm>
            <a:off x="531517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3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4701904" y="288969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3"/>
          <p:cNvSpPr txBox="1">
            <a:spLocks noGrp="1"/>
          </p:cNvSpPr>
          <p:nvPr>
            <p:ph type="title" hasCustomPrompt="1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>
            <a:spLocks noGrp="1"/>
          </p:cNvSpPr>
          <p:nvPr>
            <p:ph type="subTitle" idx="1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>
            <a:spLocks noGrp="1"/>
          </p:cNvSpPr>
          <p:nvPr>
            <p:ph type="subTitle" idx="3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9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rot="-813319" flipH="1">
            <a:off x="4461871" y="-38204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4415599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4"/>
          <p:cNvSpPr/>
          <p:nvPr/>
        </p:nvSpPr>
        <p:spPr>
          <a:xfrm flipH="1">
            <a:off x="-3718816" y="-232974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4"/>
          <p:cNvSpPr/>
          <p:nvPr/>
        </p:nvSpPr>
        <p:spPr>
          <a:xfrm rot="-3406877" flipH="1">
            <a:off x="4741603" y="2701799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4"/>
          <p:cNvSpPr/>
          <p:nvPr/>
        </p:nvSpPr>
        <p:spPr>
          <a:xfrm rot="649760">
            <a:off x="-3160798" y="3729042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4"/>
          <p:cNvSpPr/>
          <p:nvPr/>
        </p:nvSpPr>
        <p:spPr>
          <a:xfrm rot="10285603" flipH="1">
            <a:off x="4594972" y="288969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4"/>
          <p:cNvSpPr txBox="1">
            <a:spLocks noGrp="1"/>
          </p:cNvSpPr>
          <p:nvPr>
            <p:ph type="title" hasCustomPrompt="1"/>
          </p:nvPr>
        </p:nvSpPr>
        <p:spPr>
          <a:xfrm>
            <a:off x="2223600" y="539500"/>
            <a:ext cx="4696800" cy="8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1"/>
          </p:nvPr>
        </p:nvSpPr>
        <p:spPr>
          <a:xfrm>
            <a:off x="2223600" y="1437838"/>
            <a:ext cx="4696800" cy="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3354350"/>
            <a:ext cx="4696800" cy="8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3"/>
          </p:nvPr>
        </p:nvSpPr>
        <p:spPr>
          <a:xfrm>
            <a:off x="2223600" y="4257426"/>
            <a:ext cx="4696800" cy="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9" name="Google Shape;459;p44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1944550"/>
            <a:ext cx="4696800" cy="8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>
            <a:spLocks noGrp="1"/>
          </p:cNvSpPr>
          <p:nvPr>
            <p:ph type="subTitle" idx="5"/>
          </p:nvPr>
        </p:nvSpPr>
        <p:spPr>
          <a:xfrm>
            <a:off x="2223600" y="2847626"/>
            <a:ext cx="4696800" cy="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5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5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5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5"/>
          <p:cNvSpPr txBox="1">
            <a:spLocks noGrp="1"/>
          </p:cNvSpPr>
          <p:nvPr>
            <p:ph type="title" idx="2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1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title" idx="3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4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title" idx="5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6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 idx="7" hasCustomPrompt="1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 idx="8" hasCustomPrompt="1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>
            <a:spLocks noGrp="1"/>
          </p:cNvSpPr>
          <p:nvPr>
            <p:ph type="title" idx="9" hasCustomPrompt="1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30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3401384" y="-41810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6"/>
          <p:cNvSpPr/>
          <p:nvPr/>
        </p:nvSpPr>
        <p:spPr>
          <a:xfrm rot="10800000" flipH="1">
            <a:off x="6191327" y="6574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6"/>
          <p:cNvSpPr/>
          <p:nvPr/>
        </p:nvSpPr>
        <p:spPr>
          <a:xfrm rot="6847906" flipH="1">
            <a:off x="5303136" y="19645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7399442" y="40332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6"/>
          <p:cNvSpPr/>
          <p:nvPr/>
        </p:nvSpPr>
        <p:spPr>
          <a:xfrm rot="9986681" flipH="1">
            <a:off x="-2153452" y="21955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6"/>
          <p:cNvSpPr/>
          <p:nvPr/>
        </p:nvSpPr>
        <p:spPr>
          <a:xfrm rot="-514397" flipH="1">
            <a:off x="-4377604" y="-37143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6"/>
          <p:cNvSpPr/>
          <p:nvPr/>
        </p:nvSpPr>
        <p:spPr>
          <a:xfrm rot="-3373645" flipH="1">
            <a:off x="-5233242" y="7996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6"/>
          <p:cNvSpPr txBox="1">
            <a:spLocks noGrp="1"/>
          </p:cNvSpPr>
          <p:nvPr>
            <p:ph type="title"/>
          </p:nvPr>
        </p:nvSpPr>
        <p:spPr>
          <a:xfrm>
            <a:off x="872476" y="2613288"/>
            <a:ext cx="230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subTitle" idx="1"/>
          </p:nvPr>
        </p:nvSpPr>
        <p:spPr>
          <a:xfrm>
            <a:off x="872475" y="2979000"/>
            <a:ext cx="23052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title" idx="2"/>
          </p:nvPr>
        </p:nvSpPr>
        <p:spPr>
          <a:xfrm>
            <a:off x="3498100" y="2613288"/>
            <a:ext cx="214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3"/>
          </p:nvPr>
        </p:nvSpPr>
        <p:spPr>
          <a:xfrm>
            <a:off x="3498101" y="2979000"/>
            <a:ext cx="21477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6"/>
          <p:cNvSpPr txBox="1">
            <a:spLocks noGrp="1"/>
          </p:cNvSpPr>
          <p:nvPr>
            <p:ph type="title" idx="4"/>
          </p:nvPr>
        </p:nvSpPr>
        <p:spPr>
          <a:xfrm>
            <a:off x="5966121" y="261328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2" name="Google Shape;492;p46"/>
          <p:cNvSpPr txBox="1">
            <a:spLocks noGrp="1"/>
          </p:cNvSpPr>
          <p:nvPr>
            <p:ph type="subTitle" idx="5"/>
          </p:nvPr>
        </p:nvSpPr>
        <p:spPr>
          <a:xfrm>
            <a:off x="5966125" y="2979000"/>
            <a:ext cx="23055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6"/>
          <p:cNvSpPr txBox="1">
            <a:spLocks noGrp="1"/>
          </p:cNvSpPr>
          <p:nvPr>
            <p:ph type="title" idx="6" hasCustomPrompt="1"/>
          </p:nvPr>
        </p:nvSpPr>
        <p:spPr>
          <a:xfrm>
            <a:off x="1407025" y="1529650"/>
            <a:ext cx="1230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>
            <a:spLocks noGrp="1"/>
          </p:cNvSpPr>
          <p:nvPr>
            <p:ph type="title" idx="7" hasCustomPrompt="1"/>
          </p:nvPr>
        </p:nvSpPr>
        <p:spPr>
          <a:xfrm>
            <a:off x="3957087" y="1524925"/>
            <a:ext cx="1230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>
            <a:spLocks noGrp="1"/>
          </p:cNvSpPr>
          <p:nvPr>
            <p:ph type="title" idx="8" hasCustomPrompt="1"/>
          </p:nvPr>
        </p:nvSpPr>
        <p:spPr>
          <a:xfrm>
            <a:off x="6506727" y="1529650"/>
            <a:ext cx="1230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7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7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7"/>
          <p:cNvSpPr/>
          <p:nvPr/>
        </p:nvSpPr>
        <p:spPr>
          <a:xfrm rot="-8823147" flipH="1">
            <a:off x="58042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7"/>
          <p:cNvSpPr/>
          <p:nvPr/>
        </p:nvSpPr>
        <p:spPr>
          <a:xfrm rot="8100000" flipH="1">
            <a:off x="-2522993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7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7"/>
          <p:cNvSpPr/>
          <p:nvPr/>
        </p:nvSpPr>
        <p:spPr>
          <a:xfrm rot="-2128845" flipH="1">
            <a:off x="-1704639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47"/>
          <p:cNvSpPr/>
          <p:nvPr/>
        </p:nvSpPr>
        <p:spPr>
          <a:xfrm rot="9555807" flipH="1">
            <a:off x="7660042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7"/>
          <p:cNvSpPr txBox="1"/>
          <p:nvPr/>
        </p:nvSpPr>
        <p:spPr>
          <a:xfrm>
            <a:off x="1672100" y="3967300"/>
            <a:ext cx="5806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54929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2695083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7511217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5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6" name="Google Shape;546;p5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dirty="0">
                <a:latin typeface="Kulim Park"/>
              </a:rPr>
              <a:t>SEMÁFOROS</a:t>
            </a:r>
            <a:br>
              <a:rPr lang="en" sz="6000" dirty="0">
                <a:latin typeface="Kulim Park"/>
              </a:rPr>
            </a:br>
            <a:r>
              <a:rPr lang="en" sz="3600" dirty="0">
                <a:solidFill>
                  <a:schemeClr val="lt1"/>
                </a:solidFill>
                <a:latin typeface="Kulim Park"/>
              </a:rPr>
              <a:t>GRUPO</a:t>
            </a:r>
            <a:r>
              <a:rPr lang="en" sz="3600" dirty="0">
                <a:solidFill>
                  <a:schemeClr val="lt1"/>
                </a:solidFill>
                <a:latin typeface="Kulim Park"/>
                <a:sym typeface="Kulim Park"/>
              </a:rPr>
              <a:t> TERABYTES</a:t>
            </a:r>
            <a:endParaRPr lang="en" sz="3600" dirty="0">
              <a:solidFill>
                <a:schemeClr val="dk2"/>
              </a:solidFill>
              <a:latin typeface="Kulim Park"/>
              <a:ea typeface="Kulim Park"/>
              <a:cs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Adryele</a:t>
            </a:r>
            <a:r>
              <a:rPr lang="en" dirty="0"/>
              <a:t> Oliveira, Amanda Lopes, Livia Hipólito,</a:t>
            </a:r>
            <a:endParaRPr lang="pt-BR"/>
          </a:p>
          <a:p>
            <a:pPr marL="0" indent="0"/>
            <a:r>
              <a:rPr lang="en" dirty="0"/>
              <a:t> Filipe </a:t>
            </a:r>
            <a:r>
              <a:rPr lang="en" dirty="0" err="1"/>
              <a:t>Côrrea</a:t>
            </a:r>
            <a:r>
              <a:rPr lang="en" dirty="0"/>
              <a:t>, Felipe Alves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PROGRAMA</a:t>
            </a:r>
            <a:r>
              <a:rPr lang="en" dirty="0">
                <a:solidFill>
                  <a:srgbClr val="1E1E1E"/>
                </a:solidFill>
              </a:rPr>
              <a:t> EXPLICADO</a:t>
            </a:r>
            <a:endParaRPr lang="pt-BR" dirty="0">
              <a:solidFill>
                <a:srgbClr val="1E1E1E"/>
              </a:solidFill>
            </a:endParaRPr>
          </a:p>
        </p:txBody>
      </p:sp>
      <p:sp>
        <p:nvSpPr>
          <p:cNvPr id="559" name="Google Shape;559;p58"/>
          <p:cNvSpPr txBox="1"/>
          <p:nvPr/>
        </p:nvSpPr>
        <p:spPr>
          <a:xfrm>
            <a:off x="702442" y="1289791"/>
            <a:ext cx="771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latin typeface="Barlow"/>
              </a:rPr>
              <a:t>Neste </a:t>
            </a:r>
            <a:r>
              <a:rPr lang="en" sz="1200" err="1">
                <a:latin typeface="Barlow"/>
              </a:rPr>
              <a:t>código</a:t>
            </a:r>
            <a:r>
              <a:rPr lang="en" sz="1200" dirty="0">
                <a:latin typeface="Barlow"/>
              </a:rPr>
              <a:t> </a:t>
            </a:r>
            <a:r>
              <a:rPr lang="en" sz="1200" err="1">
                <a:latin typeface="Barlow"/>
              </a:rPr>
              <a:t>usamos</a:t>
            </a:r>
            <a:r>
              <a:rPr lang="en" sz="1200" dirty="0">
                <a:latin typeface="Barlow"/>
              </a:rPr>
              <a:t> threads e </a:t>
            </a:r>
            <a:r>
              <a:rPr lang="en" sz="1200" err="1">
                <a:latin typeface="Barlow"/>
              </a:rPr>
              <a:t>semáforos</a:t>
            </a:r>
            <a:r>
              <a:rPr lang="en" sz="1200" dirty="0">
                <a:latin typeface="Barlow"/>
              </a:rPr>
              <a:t> para </a:t>
            </a:r>
            <a:r>
              <a:rPr lang="en" sz="1200" err="1">
                <a:latin typeface="Barlow"/>
              </a:rPr>
              <a:t>gerir</a:t>
            </a:r>
            <a:r>
              <a:rPr lang="en" sz="1200" dirty="0">
                <a:latin typeface="Barlow"/>
              </a:rPr>
              <a:t> a </a:t>
            </a:r>
            <a:r>
              <a:rPr lang="en" sz="1200" err="1">
                <a:latin typeface="Barlow"/>
              </a:rPr>
              <a:t>tráfego</a:t>
            </a:r>
            <a:r>
              <a:rPr lang="en" sz="1200" dirty="0">
                <a:latin typeface="Barlow"/>
              </a:rPr>
              <a:t> de </a:t>
            </a:r>
            <a:r>
              <a:rPr lang="en" sz="1200" err="1">
                <a:latin typeface="Barlow"/>
              </a:rPr>
              <a:t>clientes</a:t>
            </a:r>
            <a:r>
              <a:rPr lang="en" sz="1200" dirty="0">
                <a:latin typeface="Barlow"/>
              </a:rPr>
              <a:t> </a:t>
            </a:r>
            <a:r>
              <a:rPr lang="en" sz="1200" err="1">
                <a:latin typeface="Barlow"/>
              </a:rPr>
              <a:t>na</a:t>
            </a:r>
            <a:r>
              <a:rPr lang="en" sz="1200" dirty="0">
                <a:latin typeface="Barlow"/>
              </a:rPr>
              <a:t> </a:t>
            </a:r>
            <a:r>
              <a:rPr lang="en" sz="1200" err="1">
                <a:latin typeface="Barlow"/>
              </a:rPr>
              <a:t>barbearia</a:t>
            </a:r>
            <a:r>
              <a:rPr lang="en" sz="1200" dirty="0">
                <a:latin typeface="Barlow"/>
              </a:rPr>
              <a:t>.</a:t>
            </a:r>
            <a:endParaRPr lang="pt-BR" sz="1200">
              <a:latin typeface="Barlow"/>
            </a:endParaRPr>
          </a:p>
          <a:p>
            <a:r>
              <a:rPr lang="en" sz="1200" err="1">
                <a:latin typeface="Barlow"/>
              </a:rPr>
              <a:t>Usamos</a:t>
            </a:r>
            <a:r>
              <a:rPr lang="en" sz="1200" dirty="0">
                <a:latin typeface="Barlow"/>
              </a:rPr>
              <a:t> 4 </a:t>
            </a:r>
            <a:r>
              <a:rPr lang="en" sz="1200" err="1">
                <a:latin typeface="Barlow"/>
              </a:rPr>
              <a:t>semáforos</a:t>
            </a:r>
            <a:r>
              <a:rPr lang="en" sz="1200" dirty="0">
                <a:latin typeface="Barlow"/>
              </a:rPr>
              <a:t> para </a:t>
            </a:r>
            <a:r>
              <a:rPr lang="en" sz="1200" err="1">
                <a:latin typeface="Barlow"/>
              </a:rPr>
              <a:t>controlar</a:t>
            </a:r>
            <a:r>
              <a:rPr lang="en" sz="1200" dirty="0">
                <a:latin typeface="Barlow"/>
              </a:rPr>
              <a:t> o </a:t>
            </a:r>
            <a:r>
              <a:rPr lang="en" sz="1200" err="1">
                <a:latin typeface="Barlow"/>
              </a:rPr>
              <a:t>acesso</a:t>
            </a:r>
            <a:r>
              <a:rPr lang="en" sz="1200" dirty="0">
                <a:latin typeface="Barlow"/>
              </a:rPr>
              <a:t> dos </a:t>
            </a:r>
            <a:r>
              <a:rPr lang="en" sz="1200" err="1">
                <a:latin typeface="Barlow"/>
              </a:rPr>
              <a:t>recursos</a:t>
            </a:r>
            <a:r>
              <a:rPr lang="en" sz="1200" dirty="0">
                <a:latin typeface="Barlow"/>
              </a:rPr>
              <a:t>.</a:t>
            </a:r>
            <a:endParaRPr lang="pt-BR">
              <a:latin typeface="Barlow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8C2E36B-A47E-336C-610D-52A951FE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8" y="1970593"/>
            <a:ext cx="7412247" cy="1202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PROGRAMA</a:t>
            </a:r>
            <a:r>
              <a:rPr lang="en" dirty="0">
                <a:solidFill>
                  <a:srgbClr val="1E1E1E"/>
                </a:solidFill>
              </a:rPr>
              <a:t> EXPLICADO</a:t>
            </a:r>
            <a:endParaRPr lang="pt-BR" dirty="0">
              <a:solidFill>
                <a:srgbClr val="1E1E1E"/>
              </a:solidFill>
            </a:endParaRPr>
          </a:p>
        </p:txBody>
      </p:sp>
      <p:sp>
        <p:nvSpPr>
          <p:cNvPr id="559" name="Google Shape;559;p58"/>
          <p:cNvSpPr txBox="1"/>
          <p:nvPr/>
        </p:nvSpPr>
        <p:spPr>
          <a:xfrm>
            <a:off x="724008" y="1128046"/>
            <a:ext cx="7695934" cy="7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 err="1">
                <a:latin typeface="Barlow"/>
              </a:rPr>
              <a:t>Adicionamos</a:t>
            </a:r>
            <a:r>
              <a:rPr lang="en" sz="1200" dirty="0">
                <a:latin typeface="Barlow"/>
              </a:rPr>
              <a:t> </a:t>
            </a:r>
            <a:r>
              <a:rPr lang="en" sz="1200" dirty="0" err="1">
                <a:latin typeface="Barlow"/>
              </a:rPr>
              <a:t>uma</a:t>
            </a:r>
            <a:r>
              <a:rPr lang="en" sz="1200" dirty="0">
                <a:latin typeface="Barlow"/>
              </a:rPr>
              <a:t> </a:t>
            </a:r>
            <a:r>
              <a:rPr lang="en" sz="1200" dirty="0" err="1">
                <a:latin typeface="Barlow"/>
              </a:rPr>
              <a:t>estrutura</a:t>
            </a:r>
            <a:r>
              <a:rPr lang="en" sz="1200" dirty="0">
                <a:latin typeface="Barlow"/>
              </a:rPr>
              <a:t> </a:t>
            </a:r>
            <a:r>
              <a:rPr lang="en" sz="1200" dirty="0" err="1">
                <a:latin typeface="Barlow"/>
              </a:rPr>
              <a:t>nomeada</a:t>
            </a:r>
            <a:r>
              <a:rPr lang="en" sz="1200" dirty="0">
                <a:latin typeface="Barlow"/>
              </a:rPr>
              <a:t> "Queue" para </a:t>
            </a:r>
            <a:r>
              <a:rPr lang="en" sz="1200" dirty="0" err="1">
                <a:latin typeface="Barlow"/>
              </a:rPr>
              <a:t>representar</a:t>
            </a:r>
            <a:r>
              <a:rPr lang="en" sz="1200" dirty="0">
                <a:latin typeface="Barlow"/>
              </a:rPr>
              <a:t> a fila de </a:t>
            </a:r>
            <a:r>
              <a:rPr lang="en" sz="1200" dirty="0" err="1">
                <a:latin typeface="Barlow"/>
              </a:rPr>
              <a:t>espera</a:t>
            </a:r>
            <a:r>
              <a:rPr lang="en" sz="1200" dirty="0">
                <a:latin typeface="Barlow"/>
              </a:rPr>
              <a:t>, </a:t>
            </a:r>
            <a:r>
              <a:rPr lang="en" sz="1200" dirty="0" err="1">
                <a:latin typeface="Barlow"/>
              </a:rPr>
              <a:t>uma</a:t>
            </a:r>
            <a:r>
              <a:rPr lang="en" sz="1200" dirty="0">
                <a:latin typeface="Barlow"/>
              </a:rPr>
              <a:t> </a:t>
            </a:r>
            <a:r>
              <a:rPr lang="en" sz="1200" dirty="0" err="1">
                <a:latin typeface="Barlow"/>
              </a:rPr>
              <a:t>função</a:t>
            </a:r>
            <a:r>
              <a:rPr lang="en" sz="1200" dirty="0">
                <a:latin typeface="Barlow"/>
              </a:rPr>
              <a:t> "Enqueue" para </a:t>
            </a:r>
            <a:r>
              <a:rPr lang="en" sz="1200" dirty="0" err="1">
                <a:latin typeface="Barlow"/>
              </a:rPr>
              <a:t>gerir</a:t>
            </a:r>
            <a:r>
              <a:rPr lang="en" sz="1200" dirty="0">
                <a:latin typeface="Barlow"/>
              </a:rPr>
              <a:t> a entrada de </a:t>
            </a:r>
            <a:r>
              <a:rPr lang="en" sz="1200" dirty="0" err="1">
                <a:latin typeface="Barlow"/>
              </a:rPr>
              <a:t>clientes</a:t>
            </a:r>
            <a:r>
              <a:rPr lang="en" sz="1200" dirty="0">
                <a:latin typeface="Barlow"/>
              </a:rPr>
              <a:t> </a:t>
            </a:r>
            <a:r>
              <a:rPr lang="en" sz="1200" dirty="0" err="1">
                <a:latin typeface="Barlow"/>
              </a:rPr>
              <a:t>na</a:t>
            </a:r>
            <a:r>
              <a:rPr lang="en" sz="1200" dirty="0">
                <a:latin typeface="Barlow"/>
              </a:rPr>
              <a:t> fila de </a:t>
            </a:r>
            <a:r>
              <a:rPr lang="en" sz="1200" dirty="0" err="1">
                <a:latin typeface="Barlow"/>
              </a:rPr>
              <a:t>espera</a:t>
            </a:r>
            <a:r>
              <a:rPr lang="en" sz="1200" dirty="0">
                <a:latin typeface="Barlow"/>
              </a:rPr>
              <a:t> e </a:t>
            </a:r>
            <a:r>
              <a:rPr lang="en" sz="1200" dirty="0" err="1">
                <a:latin typeface="Barlow"/>
              </a:rPr>
              <a:t>uma</a:t>
            </a:r>
            <a:r>
              <a:rPr lang="en" sz="1200" dirty="0">
                <a:latin typeface="Barlow"/>
              </a:rPr>
              <a:t> </a:t>
            </a:r>
            <a:r>
              <a:rPr lang="en" sz="1200" dirty="0" err="1">
                <a:latin typeface="Barlow"/>
              </a:rPr>
              <a:t>função</a:t>
            </a:r>
            <a:r>
              <a:rPr lang="en" sz="1200" dirty="0">
                <a:latin typeface="Barlow"/>
              </a:rPr>
              <a:t> "Dequeue" para </a:t>
            </a:r>
            <a:r>
              <a:rPr lang="en" sz="1200" dirty="0" err="1">
                <a:latin typeface="Barlow"/>
              </a:rPr>
              <a:t>gerir</a:t>
            </a:r>
            <a:r>
              <a:rPr lang="en" sz="1200" dirty="0">
                <a:latin typeface="Barlow"/>
              </a:rPr>
              <a:t> a </a:t>
            </a:r>
            <a:r>
              <a:rPr lang="en" sz="1200" dirty="0" err="1">
                <a:latin typeface="Barlow"/>
              </a:rPr>
              <a:t>saída</a:t>
            </a:r>
            <a:r>
              <a:rPr lang="en" sz="1200" dirty="0">
                <a:latin typeface="Barlow"/>
              </a:rPr>
              <a:t> de </a:t>
            </a:r>
            <a:r>
              <a:rPr lang="en" sz="1200" dirty="0" err="1">
                <a:latin typeface="Barlow"/>
              </a:rPr>
              <a:t>clientes</a:t>
            </a:r>
            <a:r>
              <a:rPr lang="en" sz="1200" dirty="0">
                <a:latin typeface="Barlow"/>
              </a:rPr>
              <a:t> da fila de </a:t>
            </a:r>
            <a:r>
              <a:rPr lang="en" sz="1200" dirty="0" err="1">
                <a:latin typeface="Barlow"/>
              </a:rPr>
              <a:t>espera</a:t>
            </a:r>
            <a:r>
              <a:rPr lang="en" sz="1200" dirty="0">
                <a:latin typeface="Barlow"/>
              </a:rPr>
              <a:t>.</a:t>
            </a:r>
            <a:endParaRPr lang="pt-BR" dirty="0">
              <a:latin typeface="Barlow"/>
            </a:endParaRP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C934244-1F76-38C2-E81A-46D910CB9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" r="455"/>
          <a:stretch/>
        </p:blipFill>
        <p:spPr>
          <a:xfrm>
            <a:off x="1022230" y="1920353"/>
            <a:ext cx="7079249" cy="247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7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PROGRAMA</a:t>
            </a:r>
            <a:r>
              <a:rPr lang="en" dirty="0">
                <a:solidFill>
                  <a:srgbClr val="1E1E1E"/>
                </a:solidFill>
              </a:rPr>
              <a:t> EXPLICADO</a:t>
            </a:r>
            <a:endParaRPr lang="pt-BR" dirty="0">
              <a:solidFill>
                <a:srgbClr val="1E1E1E"/>
              </a:solidFill>
            </a:endParaRPr>
          </a:p>
        </p:txBody>
      </p:sp>
      <p:sp>
        <p:nvSpPr>
          <p:cNvPr id="559" name="Google Shape;559;p58"/>
          <p:cNvSpPr txBox="1"/>
          <p:nvPr/>
        </p:nvSpPr>
        <p:spPr>
          <a:xfrm>
            <a:off x="713225" y="1235876"/>
            <a:ext cx="771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 err="1"/>
              <a:t>Então</a:t>
            </a:r>
            <a:r>
              <a:rPr lang="en" sz="1200" dirty="0"/>
              <a:t>, </a:t>
            </a:r>
            <a:r>
              <a:rPr lang="en" sz="1200" dirty="0" err="1"/>
              <a:t>cria</a:t>
            </a:r>
            <a:r>
              <a:rPr lang="en" sz="1200" dirty="0"/>
              <a:t>-se a </a:t>
            </a:r>
            <a:r>
              <a:rPr lang="en" sz="1200" dirty="0" err="1"/>
              <a:t>função</a:t>
            </a:r>
            <a:r>
              <a:rPr lang="en" sz="1200" dirty="0"/>
              <a:t> </a:t>
            </a:r>
            <a:r>
              <a:rPr lang="en" sz="1200" dirty="0" err="1"/>
              <a:t>denominada</a:t>
            </a:r>
            <a:r>
              <a:rPr lang="en" sz="1200" dirty="0"/>
              <a:t> “</a:t>
            </a:r>
            <a:r>
              <a:rPr lang="en" sz="1200" dirty="0" err="1"/>
              <a:t>cliente</a:t>
            </a:r>
            <a:r>
              <a:rPr lang="en" sz="1200" dirty="0"/>
              <a:t>” para </a:t>
            </a:r>
            <a:r>
              <a:rPr lang="en" sz="1200" dirty="0" err="1"/>
              <a:t>controlar</a:t>
            </a:r>
            <a:r>
              <a:rPr lang="en" sz="1200" dirty="0"/>
              <a:t> o </a:t>
            </a:r>
            <a:r>
              <a:rPr lang="en" sz="1200" dirty="0" err="1"/>
              <a:t>comportamento</a:t>
            </a:r>
            <a:r>
              <a:rPr lang="en" sz="1200" dirty="0"/>
              <a:t> dos </a:t>
            </a:r>
            <a:r>
              <a:rPr lang="en" sz="1200" dirty="0" err="1"/>
              <a:t>clientes</a:t>
            </a:r>
            <a:r>
              <a:rPr lang="en" sz="1200" dirty="0"/>
              <a:t> </a:t>
            </a:r>
            <a:r>
              <a:rPr lang="en" sz="1200" dirty="0" err="1"/>
              <a:t>através</a:t>
            </a:r>
            <a:r>
              <a:rPr lang="en" sz="1200" dirty="0"/>
              <a:t> do </a:t>
            </a:r>
            <a:r>
              <a:rPr lang="en" sz="1200" dirty="0" err="1"/>
              <a:t>uso</a:t>
            </a:r>
            <a:r>
              <a:rPr lang="en" sz="1200" dirty="0"/>
              <a:t> dos </a:t>
            </a:r>
            <a:r>
              <a:rPr lang="en" sz="1200" dirty="0" err="1"/>
              <a:t>semáforos</a:t>
            </a:r>
            <a:r>
              <a:rPr lang="en" sz="1200" dirty="0"/>
              <a:t> que </a:t>
            </a:r>
            <a:r>
              <a:rPr lang="en" sz="1200" dirty="0" err="1"/>
              <a:t>foram</a:t>
            </a:r>
            <a:r>
              <a:rPr lang="en" sz="1200" dirty="0"/>
              <a:t> </a:t>
            </a:r>
            <a:r>
              <a:rPr lang="en" sz="1200" dirty="0" err="1"/>
              <a:t>definidos</a:t>
            </a:r>
            <a:r>
              <a:rPr lang="en" sz="1200" dirty="0"/>
              <a:t> no </a:t>
            </a:r>
            <a:r>
              <a:rPr lang="en" sz="1200" dirty="0" err="1"/>
              <a:t>início</a:t>
            </a:r>
            <a:r>
              <a:rPr lang="en" sz="1200" dirty="0"/>
              <a:t> do </a:t>
            </a:r>
            <a:r>
              <a:rPr lang="en" sz="1200" dirty="0" err="1"/>
              <a:t>código</a:t>
            </a:r>
            <a:r>
              <a:rPr lang="en" sz="1200" dirty="0"/>
              <a:t>, </a:t>
            </a:r>
            <a:r>
              <a:rPr lang="en" sz="1200" dirty="0" err="1"/>
              <a:t>faz</a:t>
            </a:r>
            <a:r>
              <a:rPr lang="en" sz="1200" dirty="0"/>
              <a:t>-se o </a:t>
            </a:r>
            <a:r>
              <a:rPr lang="en" sz="1200" dirty="0" err="1"/>
              <a:t>mesmos</a:t>
            </a:r>
            <a:r>
              <a:rPr lang="en" sz="1200" dirty="0"/>
              <a:t> para </a:t>
            </a:r>
            <a:r>
              <a:rPr lang="en" sz="1200" dirty="0" err="1"/>
              <a:t>os</a:t>
            </a:r>
            <a:r>
              <a:rPr lang="en" sz="1200" dirty="0"/>
              <a:t> outros </a:t>
            </a:r>
            <a:r>
              <a:rPr lang="en" sz="1200" dirty="0" err="1"/>
              <a:t>elementos</a:t>
            </a:r>
            <a:r>
              <a:rPr lang="en" sz="1200" dirty="0"/>
              <a:t>.</a:t>
            </a:r>
          </a:p>
        </p:txBody>
      </p:sp>
      <p:pic>
        <p:nvPicPr>
          <p:cNvPr id="2" name="Imagem 1" descr="Texto, Carta&#10;&#10;Descrição gerada automaticamente">
            <a:extLst>
              <a:ext uri="{FF2B5EF4-FFF2-40B4-BE49-F238E27FC236}">
                <a16:creationId xmlns:a16="http://schemas.microsoft.com/office/drawing/2014/main" id="{ED39B2A1-9748-2DA9-0810-EA6192D0D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" b="49118"/>
          <a:stretch/>
        </p:blipFill>
        <p:spPr>
          <a:xfrm>
            <a:off x="989881" y="1911982"/>
            <a:ext cx="7164250" cy="2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PROGRAMA</a:t>
            </a:r>
            <a:r>
              <a:rPr lang="en" dirty="0">
                <a:solidFill>
                  <a:srgbClr val="1E1E1E"/>
                </a:solidFill>
              </a:rPr>
              <a:t> EXPLICADO</a:t>
            </a:r>
            <a:endParaRPr lang="pt-BR" dirty="0">
              <a:solidFill>
                <a:srgbClr val="1E1E1E"/>
              </a:solidFill>
            </a:endParaRPr>
          </a:p>
        </p:txBody>
      </p:sp>
      <p:sp>
        <p:nvSpPr>
          <p:cNvPr id="559" name="Google Shape;559;p58"/>
          <p:cNvSpPr txBox="1"/>
          <p:nvPr/>
        </p:nvSpPr>
        <p:spPr>
          <a:xfrm>
            <a:off x="713225" y="1235876"/>
            <a:ext cx="771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 err="1">
                <a:latin typeface="Barlow"/>
              </a:rPr>
              <a:t>Então</a:t>
            </a:r>
            <a:r>
              <a:rPr lang="en" sz="1200" dirty="0">
                <a:latin typeface="Barlow"/>
              </a:rPr>
              <a:t>, </a:t>
            </a:r>
            <a:r>
              <a:rPr lang="en" sz="1200" dirty="0" err="1">
                <a:latin typeface="Barlow"/>
              </a:rPr>
              <a:t>cria</a:t>
            </a:r>
            <a:r>
              <a:rPr lang="en" sz="1200" dirty="0">
                <a:latin typeface="Barlow"/>
              </a:rPr>
              <a:t>-se a </a:t>
            </a:r>
            <a:r>
              <a:rPr lang="en" sz="1200" dirty="0" err="1">
                <a:latin typeface="Barlow"/>
              </a:rPr>
              <a:t>função</a:t>
            </a:r>
            <a:r>
              <a:rPr lang="en" sz="1200" dirty="0">
                <a:latin typeface="Barlow"/>
              </a:rPr>
              <a:t> </a:t>
            </a:r>
            <a:r>
              <a:rPr lang="en" sz="1200" dirty="0" err="1">
                <a:latin typeface="Barlow"/>
              </a:rPr>
              <a:t>denominada</a:t>
            </a:r>
            <a:r>
              <a:rPr lang="en" sz="1200" dirty="0">
                <a:latin typeface="Barlow"/>
              </a:rPr>
              <a:t> “</a:t>
            </a:r>
            <a:r>
              <a:rPr lang="en" sz="1200" dirty="0" err="1">
                <a:latin typeface="Barlow"/>
              </a:rPr>
              <a:t>cliente</a:t>
            </a:r>
            <a:r>
              <a:rPr lang="en" sz="1200" dirty="0">
                <a:latin typeface="Barlow"/>
              </a:rPr>
              <a:t>” para </a:t>
            </a:r>
            <a:r>
              <a:rPr lang="en" sz="1200" dirty="0" err="1">
                <a:latin typeface="Barlow"/>
              </a:rPr>
              <a:t>controlar</a:t>
            </a:r>
            <a:r>
              <a:rPr lang="en" sz="1200" dirty="0">
                <a:latin typeface="Barlow"/>
              </a:rPr>
              <a:t> o </a:t>
            </a:r>
            <a:r>
              <a:rPr lang="en" sz="1200" dirty="0" err="1">
                <a:latin typeface="Barlow"/>
              </a:rPr>
              <a:t>comportamento</a:t>
            </a:r>
            <a:r>
              <a:rPr lang="en" sz="1200" dirty="0">
                <a:latin typeface="Barlow"/>
              </a:rPr>
              <a:t> dos </a:t>
            </a:r>
            <a:r>
              <a:rPr lang="en" sz="1200" dirty="0" err="1">
                <a:latin typeface="Barlow"/>
              </a:rPr>
              <a:t>clientes</a:t>
            </a:r>
            <a:r>
              <a:rPr lang="en" sz="1200" dirty="0">
                <a:latin typeface="Barlow"/>
              </a:rPr>
              <a:t> </a:t>
            </a:r>
            <a:r>
              <a:rPr lang="en" sz="1200" dirty="0" err="1">
                <a:latin typeface="Barlow"/>
              </a:rPr>
              <a:t>através</a:t>
            </a:r>
            <a:r>
              <a:rPr lang="en" sz="1200" dirty="0">
                <a:latin typeface="Barlow"/>
              </a:rPr>
              <a:t> do </a:t>
            </a:r>
            <a:r>
              <a:rPr lang="en" sz="1200" dirty="0" err="1">
                <a:latin typeface="Barlow"/>
              </a:rPr>
              <a:t>uso</a:t>
            </a:r>
            <a:r>
              <a:rPr lang="en" sz="1200" dirty="0">
                <a:latin typeface="Barlow"/>
              </a:rPr>
              <a:t> dos </a:t>
            </a:r>
            <a:r>
              <a:rPr lang="en" sz="1200" dirty="0" err="1">
                <a:latin typeface="Barlow"/>
              </a:rPr>
              <a:t>semáforos</a:t>
            </a:r>
            <a:r>
              <a:rPr lang="en" sz="1200" dirty="0">
                <a:latin typeface="Barlow"/>
              </a:rPr>
              <a:t> que </a:t>
            </a:r>
            <a:r>
              <a:rPr lang="en" sz="1200" dirty="0" err="1">
                <a:latin typeface="Barlow"/>
              </a:rPr>
              <a:t>foram</a:t>
            </a:r>
            <a:r>
              <a:rPr lang="en" sz="1200" dirty="0">
                <a:latin typeface="Barlow"/>
              </a:rPr>
              <a:t> </a:t>
            </a:r>
            <a:r>
              <a:rPr lang="en" sz="1200" dirty="0" err="1">
                <a:latin typeface="Barlow"/>
              </a:rPr>
              <a:t>definidos</a:t>
            </a:r>
            <a:r>
              <a:rPr lang="en" sz="1200" dirty="0">
                <a:latin typeface="Barlow"/>
              </a:rPr>
              <a:t> no </a:t>
            </a:r>
            <a:r>
              <a:rPr lang="en" sz="1200" dirty="0" err="1">
                <a:latin typeface="Barlow"/>
              </a:rPr>
              <a:t>início</a:t>
            </a:r>
            <a:r>
              <a:rPr lang="en" sz="1200" dirty="0">
                <a:latin typeface="Barlow"/>
              </a:rPr>
              <a:t> do </a:t>
            </a:r>
            <a:r>
              <a:rPr lang="en" sz="1200" dirty="0" err="1">
                <a:latin typeface="Barlow"/>
              </a:rPr>
              <a:t>código</a:t>
            </a:r>
            <a:r>
              <a:rPr lang="en" sz="1200" dirty="0">
                <a:latin typeface="Barlow"/>
              </a:rPr>
              <a:t>, </a:t>
            </a:r>
            <a:r>
              <a:rPr lang="en" sz="1200" dirty="0" err="1">
                <a:latin typeface="Barlow"/>
              </a:rPr>
              <a:t>faz</a:t>
            </a:r>
            <a:r>
              <a:rPr lang="en" sz="1200" dirty="0">
                <a:latin typeface="Barlow"/>
              </a:rPr>
              <a:t>-se o </a:t>
            </a:r>
            <a:r>
              <a:rPr lang="en" sz="1200" dirty="0" err="1">
                <a:latin typeface="Barlow"/>
              </a:rPr>
              <a:t>mesmos</a:t>
            </a:r>
            <a:r>
              <a:rPr lang="en" sz="1200" dirty="0">
                <a:latin typeface="Barlow"/>
              </a:rPr>
              <a:t> para </a:t>
            </a:r>
            <a:r>
              <a:rPr lang="en" sz="1200" dirty="0" err="1">
                <a:latin typeface="Barlow"/>
              </a:rPr>
              <a:t>os</a:t>
            </a:r>
            <a:r>
              <a:rPr lang="en" sz="1200" dirty="0">
                <a:latin typeface="Barlow"/>
              </a:rPr>
              <a:t> outros </a:t>
            </a:r>
            <a:r>
              <a:rPr lang="en" sz="1200" dirty="0" err="1">
                <a:latin typeface="Barlow"/>
              </a:rPr>
              <a:t>elementos</a:t>
            </a:r>
            <a:r>
              <a:rPr lang="en" sz="1200" dirty="0">
                <a:latin typeface="Barlow"/>
              </a:rPr>
              <a:t>.</a:t>
            </a:r>
          </a:p>
        </p:txBody>
      </p:sp>
      <p:pic>
        <p:nvPicPr>
          <p:cNvPr id="2" name="Imagem 1" descr="Texto, Carta&#10;&#10;Descrição gerada automaticamente">
            <a:extLst>
              <a:ext uri="{FF2B5EF4-FFF2-40B4-BE49-F238E27FC236}">
                <a16:creationId xmlns:a16="http://schemas.microsoft.com/office/drawing/2014/main" id="{ED39B2A1-9748-2DA9-0810-EA6192D0D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t="53162"/>
          <a:stretch/>
        </p:blipFill>
        <p:spPr>
          <a:xfrm>
            <a:off x="1000664" y="2009029"/>
            <a:ext cx="7145546" cy="25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PROGRAMA</a:t>
            </a:r>
            <a:r>
              <a:rPr lang="en" dirty="0">
                <a:solidFill>
                  <a:srgbClr val="1E1E1E"/>
                </a:solidFill>
              </a:rPr>
              <a:t> EXPLICADO</a:t>
            </a:r>
            <a:endParaRPr lang="pt-BR" dirty="0">
              <a:solidFill>
                <a:srgbClr val="1E1E1E"/>
              </a:solidFill>
            </a:endParaRPr>
          </a:p>
        </p:txBody>
      </p:sp>
      <p:sp>
        <p:nvSpPr>
          <p:cNvPr id="559" name="Google Shape;559;p58"/>
          <p:cNvSpPr txBox="1"/>
          <p:nvPr/>
        </p:nvSpPr>
        <p:spPr>
          <a:xfrm>
            <a:off x="713225" y="1235876"/>
            <a:ext cx="771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 err="1">
                <a:latin typeface="Barlow"/>
              </a:rPr>
              <a:t>Abrimos</a:t>
            </a:r>
            <a:r>
              <a:rPr lang="en" sz="1200" dirty="0">
                <a:latin typeface="Barlow"/>
              </a:rPr>
              <a:t> a </a:t>
            </a:r>
            <a:r>
              <a:rPr lang="en" sz="1200" dirty="0" err="1">
                <a:latin typeface="Barlow"/>
              </a:rPr>
              <a:t>função</a:t>
            </a:r>
            <a:r>
              <a:rPr lang="en" sz="1200" dirty="0">
                <a:latin typeface="Barlow"/>
              </a:rPr>
              <a:t> “main” para </a:t>
            </a:r>
            <a:r>
              <a:rPr lang="en" sz="1200" dirty="0" err="1">
                <a:latin typeface="Barlow"/>
              </a:rPr>
              <a:t>dar</a:t>
            </a:r>
            <a:r>
              <a:rPr lang="en" sz="1200" dirty="0">
                <a:latin typeface="Barlow"/>
              </a:rPr>
              <a:t> </a:t>
            </a:r>
            <a:r>
              <a:rPr lang="en" sz="1200" dirty="0" err="1">
                <a:latin typeface="Barlow"/>
              </a:rPr>
              <a:t>início</a:t>
            </a:r>
            <a:r>
              <a:rPr lang="en" sz="1200" dirty="0">
                <a:latin typeface="Barlow"/>
              </a:rPr>
              <a:t> no </a:t>
            </a:r>
            <a:r>
              <a:rPr lang="en" sz="1200" dirty="0" err="1">
                <a:latin typeface="Barlow"/>
              </a:rPr>
              <a:t>processo</a:t>
            </a:r>
            <a:r>
              <a:rPr lang="en" sz="1200" dirty="0">
                <a:latin typeface="Barlow"/>
              </a:rPr>
              <a:t> dos </a:t>
            </a:r>
            <a:r>
              <a:rPr lang="en" sz="1200" dirty="0" err="1">
                <a:latin typeface="Barlow"/>
              </a:rPr>
              <a:t>semáforos</a:t>
            </a:r>
            <a:r>
              <a:rPr lang="en" sz="1200" dirty="0">
                <a:latin typeface="Barlow"/>
              </a:rPr>
              <a:t> e </a:t>
            </a:r>
            <a:r>
              <a:rPr lang="en" sz="1200" dirty="0" err="1">
                <a:latin typeface="Barlow"/>
              </a:rPr>
              <a:t>estruturas</a:t>
            </a:r>
            <a:r>
              <a:rPr lang="en" sz="1200" dirty="0">
                <a:latin typeface="Barlow"/>
              </a:rPr>
              <a:t> de dados, </a:t>
            </a:r>
            <a:r>
              <a:rPr lang="en" sz="1200" dirty="0" err="1">
                <a:latin typeface="Barlow"/>
              </a:rPr>
              <a:t>além</a:t>
            </a:r>
            <a:r>
              <a:rPr lang="en" sz="1200" dirty="0">
                <a:latin typeface="Barlow"/>
              </a:rPr>
              <a:t> de </a:t>
            </a:r>
            <a:r>
              <a:rPr lang="en" sz="1200" dirty="0" err="1">
                <a:latin typeface="Barlow"/>
              </a:rPr>
              <a:t>criarmos</a:t>
            </a:r>
            <a:r>
              <a:rPr lang="en" sz="1200" dirty="0">
                <a:latin typeface="Barlow"/>
              </a:rPr>
              <a:t> as Threads do barbeiro e do </a:t>
            </a:r>
            <a:r>
              <a:rPr lang="en" sz="1200" dirty="0" err="1">
                <a:latin typeface="Barlow"/>
              </a:rPr>
              <a:t>clientes</a:t>
            </a:r>
            <a:r>
              <a:rPr lang="en" sz="1200" dirty="0">
                <a:latin typeface="Barlow"/>
              </a:rPr>
              <a:t> para </a:t>
            </a:r>
            <a:r>
              <a:rPr lang="en" sz="1200" dirty="0" err="1">
                <a:latin typeface="Barlow"/>
              </a:rPr>
              <a:t>simular</a:t>
            </a:r>
            <a:r>
              <a:rPr lang="en" sz="1200" dirty="0">
                <a:latin typeface="Barlow"/>
              </a:rPr>
              <a:t> o </a:t>
            </a:r>
            <a:r>
              <a:rPr lang="en" sz="1200" dirty="0" err="1">
                <a:latin typeface="Barlow"/>
              </a:rPr>
              <a:t>atendimento</a:t>
            </a:r>
            <a:r>
              <a:rPr lang="en" sz="1200" dirty="0">
                <a:latin typeface="Barlow"/>
              </a:rPr>
              <a:t> e </a:t>
            </a:r>
            <a:r>
              <a:rPr lang="en" sz="1200" dirty="0" err="1">
                <a:latin typeface="Barlow"/>
              </a:rPr>
              <a:t>chegada</a:t>
            </a:r>
            <a:r>
              <a:rPr lang="en" sz="1200" dirty="0">
                <a:latin typeface="Barlow"/>
              </a:rPr>
              <a:t>/</a:t>
            </a:r>
            <a:r>
              <a:rPr lang="en" sz="1200" dirty="0" err="1">
                <a:latin typeface="Barlow"/>
              </a:rPr>
              <a:t>saída</a:t>
            </a:r>
            <a:r>
              <a:rPr lang="en" sz="1200" dirty="0">
                <a:latin typeface="Barlow"/>
              </a:rPr>
              <a:t>.</a:t>
            </a:r>
            <a:endParaRPr lang="pt-BR" sz="1200" dirty="0">
              <a:latin typeface="Barlow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B6537EA9-782E-C1F4-4E75-12402BCB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98" y="2013635"/>
            <a:ext cx="7196586" cy="28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6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9702D-6FA3-7CDB-BCD1-291D4B53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CONCLUSÃO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CA3C1D-0622-B37F-1832-4CEC3946506F}"/>
              </a:ext>
            </a:extLst>
          </p:cNvPr>
          <p:cNvSpPr txBox="1"/>
          <p:nvPr/>
        </p:nvSpPr>
        <p:spPr>
          <a:xfrm>
            <a:off x="817353" y="1286414"/>
            <a:ext cx="7509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Manrope Medium"/>
              </a:rPr>
              <a:t>O  </a:t>
            </a:r>
            <a:r>
              <a:rPr lang="en-US" sz="1200" dirty="0" err="1">
                <a:latin typeface="Manrope Medium"/>
              </a:rPr>
              <a:t>programa</a:t>
            </a:r>
            <a:r>
              <a:rPr lang="en-US" sz="1200" dirty="0">
                <a:latin typeface="Manrope Medium"/>
              </a:rPr>
              <a:t> </a:t>
            </a:r>
            <a:r>
              <a:rPr lang="en-US" sz="1200" dirty="0" err="1">
                <a:latin typeface="Manrope Medium"/>
              </a:rPr>
              <a:t>implementa</a:t>
            </a:r>
            <a:r>
              <a:rPr lang="en-US" sz="1200" dirty="0">
                <a:latin typeface="Manrope Medium"/>
              </a:rPr>
              <a:t> o </a:t>
            </a:r>
            <a:r>
              <a:rPr lang="en-US" sz="1200" dirty="0" err="1">
                <a:latin typeface="Manrope Medium"/>
              </a:rPr>
              <a:t>problema</a:t>
            </a:r>
            <a:r>
              <a:rPr lang="en-US" sz="1200" dirty="0">
                <a:latin typeface="Manrope Medium"/>
              </a:rPr>
              <a:t> do "Barbeiro </a:t>
            </a:r>
            <a:r>
              <a:rPr lang="en-US" sz="1200" dirty="0" err="1">
                <a:latin typeface="Manrope Medium"/>
              </a:rPr>
              <a:t>Dorminhoco</a:t>
            </a:r>
            <a:r>
              <a:rPr lang="en-US" sz="1200" dirty="0">
                <a:latin typeface="Manrope Medium"/>
              </a:rPr>
              <a:t>", </a:t>
            </a:r>
            <a:r>
              <a:rPr lang="en-US" sz="1200" dirty="0" err="1">
                <a:latin typeface="Manrope Medium"/>
              </a:rPr>
              <a:t>onde</a:t>
            </a:r>
            <a:r>
              <a:rPr lang="en-US" sz="1200" dirty="0">
                <a:latin typeface="Manrope Medium"/>
              </a:rPr>
              <a:t> </a:t>
            </a:r>
            <a:r>
              <a:rPr lang="en-US" sz="1200" dirty="0" err="1">
                <a:latin typeface="Manrope Medium"/>
              </a:rPr>
              <a:t>múltiplos</a:t>
            </a:r>
            <a:r>
              <a:rPr lang="en-US" sz="1200" dirty="0">
                <a:latin typeface="Manrope Medium"/>
              </a:rPr>
              <a:t> </a:t>
            </a:r>
            <a:r>
              <a:rPr lang="en-US" sz="1200" dirty="0" err="1">
                <a:latin typeface="Manrope Medium"/>
              </a:rPr>
              <a:t>clientes</a:t>
            </a:r>
            <a:r>
              <a:rPr lang="en-US" sz="1200" dirty="0">
                <a:latin typeface="Manrope Medium"/>
              </a:rPr>
              <a:t> </a:t>
            </a:r>
            <a:r>
              <a:rPr lang="en-US" sz="1200" dirty="0" err="1">
                <a:latin typeface="Manrope Medium"/>
              </a:rPr>
              <a:t>aguardam</a:t>
            </a:r>
            <a:r>
              <a:rPr lang="en-US" sz="1200" dirty="0">
                <a:latin typeface="Manrope Medium"/>
              </a:rPr>
              <a:t> </a:t>
            </a:r>
            <a:r>
              <a:rPr lang="en-US" sz="1200" dirty="0" err="1">
                <a:latin typeface="Manrope Medium"/>
              </a:rPr>
              <a:t>na</a:t>
            </a:r>
            <a:r>
              <a:rPr lang="en-US" sz="1200" dirty="0">
                <a:latin typeface="Manrope Medium"/>
              </a:rPr>
              <a:t> fila para </a:t>
            </a:r>
            <a:r>
              <a:rPr lang="en-US" sz="1200" dirty="0" err="1">
                <a:latin typeface="Manrope Medium"/>
              </a:rPr>
              <a:t>serem</a:t>
            </a:r>
            <a:r>
              <a:rPr lang="en-US" sz="1200" dirty="0">
                <a:latin typeface="Manrope Medium"/>
              </a:rPr>
              <a:t> </a:t>
            </a:r>
            <a:r>
              <a:rPr lang="en-US" sz="1200" dirty="0" err="1">
                <a:latin typeface="Manrope Medium"/>
              </a:rPr>
              <a:t>atendidos</a:t>
            </a:r>
            <a:r>
              <a:rPr lang="en-US" sz="1200" dirty="0">
                <a:latin typeface="Manrope Medium"/>
              </a:rPr>
              <a:t> </a:t>
            </a:r>
            <a:r>
              <a:rPr lang="en-US" sz="1200" dirty="0" err="1">
                <a:latin typeface="Manrope Medium"/>
              </a:rPr>
              <a:t>por</a:t>
            </a:r>
            <a:r>
              <a:rPr lang="en-US" sz="1200" dirty="0">
                <a:latin typeface="Manrope Medium"/>
              </a:rPr>
              <a:t> um </a:t>
            </a:r>
            <a:r>
              <a:rPr lang="en-US" sz="1200" dirty="0" err="1">
                <a:latin typeface="Manrope Medium"/>
              </a:rPr>
              <a:t>único</a:t>
            </a:r>
            <a:r>
              <a:rPr lang="en-US" sz="1200" dirty="0">
                <a:latin typeface="Manrope Medium"/>
              </a:rPr>
              <a:t> barbeiro. A </a:t>
            </a:r>
            <a:r>
              <a:rPr lang="en-US" sz="1200" dirty="0" err="1">
                <a:latin typeface="Manrope Medium"/>
              </a:rPr>
              <a:t>utilização</a:t>
            </a:r>
            <a:r>
              <a:rPr lang="en-US" sz="1200" dirty="0">
                <a:latin typeface="Manrope Medium"/>
              </a:rPr>
              <a:t> de </a:t>
            </a:r>
            <a:r>
              <a:rPr lang="en-US" sz="1200" dirty="0" err="1">
                <a:latin typeface="Manrope Medium"/>
              </a:rPr>
              <a:t>semáforos</a:t>
            </a:r>
            <a:r>
              <a:rPr lang="en-US" sz="1200" dirty="0">
                <a:latin typeface="Manrope Medium"/>
              </a:rPr>
              <a:t> e mutexes </a:t>
            </a:r>
            <a:r>
              <a:rPr lang="en-US" sz="1200" dirty="0" err="1">
                <a:latin typeface="Manrope Medium"/>
              </a:rPr>
              <a:t>garante</a:t>
            </a:r>
            <a:r>
              <a:rPr lang="en-US" sz="1200" dirty="0">
                <a:latin typeface="Manrope Medium"/>
              </a:rPr>
              <a:t> que </a:t>
            </a:r>
            <a:r>
              <a:rPr lang="en-US" sz="1200" dirty="0" err="1">
                <a:latin typeface="Manrope Medium"/>
              </a:rPr>
              <a:t>o</a:t>
            </a:r>
            <a:r>
              <a:rPr lang="en-US" sz="1200" dirty="0">
                <a:latin typeface="Manrope Medium"/>
              </a:rPr>
              <a:t> </a:t>
            </a:r>
            <a:r>
              <a:rPr lang="en-US" sz="1200" dirty="0" err="1">
                <a:latin typeface="Manrope Medium"/>
              </a:rPr>
              <a:t>comportamento</a:t>
            </a:r>
            <a:r>
              <a:rPr lang="en-US" sz="1200" dirty="0">
                <a:latin typeface="Manrope Medium"/>
              </a:rPr>
              <a:t> das threads </a:t>
            </a:r>
            <a:r>
              <a:rPr lang="en-US" sz="1200" dirty="0" err="1">
                <a:latin typeface="Manrope Medium"/>
              </a:rPr>
              <a:t>seja</a:t>
            </a:r>
            <a:r>
              <a:rPr lang="en-US" sz="1200" dirty="0">
                <a:latin typeface="Manrope Medium"/>
              </a:rPr>
              <a:t> </a:t>
            </a:r>
            <a:r>
              <a:rPr lang="en-US" sz="1200" dirty="0" err="1">
                <a:latin typeface="Manrope Medium"/>
              </a:rPr>
              <a:t>coordenado</a:t>
            </a:r>
            <a:r>
              <a:rPr lang="en-US" sz="1200" dirty="0">
                <a:latin typeface="Manrope Medium"/>
              </a:rPr>
              <a:t> de forma </a:t>
            </a:r>
            <a:r>
              <a:rPr lang="en-US" sz="1200" dirty="0" err="1">
                <a:latin typeface="Manrope Medium"/>
              </a:rPr>
              <a:t>segura</a:t>
            </a:r>
            <a:r>
              <a:rPr lang="en-US" sz="1200" dirty="0">
                <a:latin typeface="Manrope Medium"/>
              </a:rPr>
              <a:t>, </a:t>
            </a:r>
            <a:r>
              <a:rPr lang="en-US" sz="1200" dirty="0" err="1">
                <a:latin typeface="Manrope Medium"/>
              </a:rPr>
              <a:t>respeitando</a:t>
            </a:r>
            <a:r>
              <a:rPr lang="en-US" sz="1200" dirty="0">
                <a:latin typeface="Manrope Medium"/>
              </a:rPr>
              <a:t> as </a:t>
            </a:r>
            <a:r>
              <a:rPr lang="en-US" sz="1200" dirty="0" err="1">
                <a:latin typeface="Manrope Medium"/>
              </a:rPr>
              <a:t>regras</a:t>
            </a:r>
            <a:r>
              <a:rPr lang="en-US" sz="1200" dirty="0">
                <a:latin typeface="Manrope Medium"/>
              </a:rPr>
              <a:t> do </a:t>
            </a:r>
            <a:r>
              <a:rPr lang="en-US" sz="1200" dirty="0" err="1">
                <a:latin typeface="Manrope Medium"/>
              </a:rPr>
              <a:t>problema</a:t>
            </a:r>
            <a:r>
              <a:rPr lang="en-US" sz="1200" dirty="0">
                <a:latin typeface="Manrope Medium"/>
              </a:rPr>
              <a:t>.</a:t>
            </a:r>
            <a:endParaRPr lang="en-US" dirty="0">
              <a:latin typeface="Manrope Medium"/>
            </a:endParaRPr>
          </a:p>
        </p:txBody>
      </p:sp>
      <p:pic>
        <p:nvPicPr>
          <p:cNvPr id="8" name="Imagem 7" descr="Barbeiro Dorminhoco sonolento - Sistemas Operacionais I">
            <a:extLst>
              <a:ext uri="{FF2B5EF4-FFF2-40B4-BE49-F238E27FC236}">
                <a16:creationId xmlns:a16="http://schemas.microsoft.com/office/drawing/2014/main" id="{9E087B94-6509-09B3-F374-F52326229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8" t="12807" r="10591" b="12262"/>
          <a:stretch/>
        </p:blipFill>
        <p:spPr>
          <a:xfrm>
            <a:off x="2553419" y="2125333"/>
            <a:ext cx="4027923" cy="29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8820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6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Minimalist Korean Aesthetic Pitch Deck by Slidesgo</vt:lpstr>
      <vt:lpstr>Slidesgo Final Pages</vt:lpstr>
      <vt:lpstr>Slidesgo Final Pages</vt:lpstr>
      <vt:lpstr>SEMÁFOROS GRUPO TERABYTES</vt:lpstr>
      <vt:lpstr>PROGRAMA EXPLICADO</vt:lpstr>
      <vt:lpstr>PROGRAMA EXPLICADO</vt:lpstr>
      <vt:lpstr>PROGRAMA EXPLICADO</vt:lpstr>
      <vt:lpstr>PROGRAMA EXPLICADO</vt:lpstr>
      <vt:lpstr>PROGRAMA EXPLICADO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AESTHETIC PITCH DECK</dc:title>
  <cp:revision>154</cp:revision>
  <dcterms:modified xsi:type="dcterms:W3CDTF">2023-11-05T18:33:57Z</dcterms:modified>
</cp:coreProperties>
</file>