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58" r:id="rId5"/>
    <p:sldId id="260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D2D"/>
    <a:srgbClr val="A0CC00"/>
    <a:srgbClr val="E719C0"/>
    <a:srgbClr val="F2FFA7"/>
    <a:srgbClr val="2DFF32"/>
    <a:srgbClr val="462DFF"/>
    <a:srgbClr val="B21294"/>
    <a:srgbClr val="D1FFCB"/>
    <a:srgbClr val="EEEA96"/>
    <a:srgbClr val="F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54" autoAdjust="0"/>
  </p:normalViewPr>
  <p:slideViewPr>
    <p:cSldViewPr snapToGrid="0">
      <p:cViewPr varScale="1">
        <p:scale>
          <a:sx n="67" d="100"/>
          <a:sy n="67" d="100"/>
        </p:scale>
        <p:origin x="1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196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FF8DDF-E126-4E53-9A9A-54292897BE0D}" type="doc">
      <dgm:prSet loTypeId="urn:microsoft.com/office/officeart/2008/layout/VerticalCurvedList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E2BC1E-D60B-4841-BE63-C6B00137138E}">
      <dgm:prSet phldrT="[Text]"/>
      <dgm:spPr/>
      <dgm:t>
        <a:bodyPr/>
        <a:lstStyle/>
        <a:p>
          <a:r>
            <a:rPr lang="en-US" dirty="0" smtClean="0"/>
            <a:t>Khái niệm</a:t>
          </a:r>
          <a:endParaRPr lang="en-US" dirty="0"/>
        </a:p>
      </dgm:t>
    </dgm:pt>
    <dgm:pt modelId="{981B838D-B99F-402C-9A87-1E79E13852F7}" type="parTrans" cxnId="{EF2563F2-86A6-4758-B780-592435C89AD2}">
      <dgm:prSet/>
      <dgm:spPr/>
      <dgm:t>
        <a:bodyPr/>
        <a:lstStyle/>
        <a:p>
          <a:endParaRPr lang="en-US"/>
        </a:p>
      </dgm:t>
    </dgm:pt>
    <dgm:pt modelId="{0E535EE7-AB2B-4A54-82CE-78055668E258}" type="sibTrans" cxnId="{EF2563F2-86A6-4758-B780-592435C89AD2}">
      <dgm:prSet/>
      <dgm:spPr/>
      <dgm:t>
        <a:bodyPr/>
        <a:lstStyle/>
        <a:p>
          <a:endParaRPr lang="en-US"/>
        </a:p>
      </dgm:t>
    </dgm:pt>
    <dgm:pt modelId="{E97481B6-6C94-494B-B4CD-97AF753DFE5A}">
      <dgm:prSet phldrT="[Text]"/>
      <dgm:spPr/>
      <dgm:t>
        <a:bodyPr/>
        <a:lstStyle/>
        <a:p>
          <a:r>
            <a:rPr lang="en-US" dirty="0" smtClean="0"/>
            <a:t>Giới thiệu về sản phẩm</a:t>
          </a:r>
          <a:endParaRPr lang="en-US" dirty="0"/>
        </a:p>
      </dgm:t>
    </dgm:pt>
    <dgm:pt modelId="{8F20F500-87BE-4AE4-A623-3969F1DAA707}" type="parTrans" cxnId="{A3677E33-266A-41CE-A238-F095783C09BE}">
      <dgm:prSet/>
      <dgm:spPr/>
      <dgm:t>
        <a:bodyPr/>
        <a:lstStyle/>
        <a:p>
          <a:endParaRPr lang="en-US"/>
        </a:p>
      </dgm:t>
    </dgm:pt>
    <dgm:pt modelId="{77E07CB4-A0EC-40CB-9511-AA4467ACEF9B}" type="sibTrans" cxnId="{A3677E33-266A-41CE-A238-F095783C09BE}">
      <dgm:prSet/>
      <dgm:spPr/>
      <dgm:t>
        <a:bodyPr/>
        <a:lstStyle/>
        <a:p>
          <a:endParaRPr lang="en-US"/>
        </a:p>
      </dgm:t>
    </dgm:pt>
    <dgm:pt modelId="{65855D85-8969-40B8-ACFA-8D5FE17F2648}">
      <dgm:prSet/>
      <dgm:spPr/>
      <dgm:t>
        <a:bodyPr/>
        <a:lstStyle/>
        <a:p>
          <a:r>
            <a:rPr lang="en-US" dirty="0" smtClean="0"/>
            <a:t>Hướng dẫn sử dụng</a:t>
          </a:r>
          <a:endParaRPr lang="en-US" dirty="0"/>
        </a:p>
      </dgm:t>
    </dgm:pt>
    <dgm:pt modelId="{89F0721E-D357-43CC-995A-DD9ED8D01BA4}" type="parTrans" cxnId="{C36AF811-0D7A-4FC1-9F7D-E9EB2F25A2B5}">
      <dgm:prSet/>
      <dgm:spPr/>
      <dgm:t>
        <a:bodyPr/>
        <a:lstStyle/>
        <a:p>
          <a:endParaRPr lang="en-US"/>
        </a:p>
      </dgm:t>
    </dgm:pt>
    <dgm:pt modelId="{F418C6F3-F492-415F-ADD8-22458F815ECE}" type="sibTrans" cxnId="{C36AF811-0D7A-4FC1-9F7D-E9EB2F25A2B5}">
      <dgm:prSet/>
      <dgm:spPr/>
      <dgm:t>
        <a:bodyPr/>
        <a:lstStyle/>
        <a:p>
          <a:endParaRPr lang="en-US"/>
        </a:p>
      </dgm:t>
    </dgm:pt>
    <dgm:pt modelId="{3081879F-F953-4816-B709-307EF68542F5}" type="pres">
      <dgm:prSet presAssocID="{E3FF8DDF-E126-4E53-9A9A-54292897BE0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46C65210-4EB4-41CE-AD90-A1DB6A420680}" type="pres">
      <dgm:prSet presAssocID="{E3FF8DDF-E126-4E53-9A9A-54292897BE0D}" presName="Name1" presStyleCnt="0"/>
      <dgm:spPr/>
    </dgm:pt>
    <dgm:pt modelId="{F6978051-1BD4-45A7-BB04-6FE44D50017C}" type="pres">
      <dgm:prSet presAssocID="{E3FF8DDF-E126-4E53-9A9A-54292897BE0D}" presName="cycle" presStyleCnt="0"/>
      <dgm:spPr/>
    </dgm:pt>
    <dgm:pt modelId="{D38F8276-5535-4433-B740-6CCED89E9DE1}" type="pres">
      <dgm:prSet presAssocID="{E3FF8DDF-E126-4E53-9A9A-54292897BE0D}" presName="srcNode" presStyleLbl="node1" presStyleIdx="0" presStyleCnt="3"/>
      <dgm:spPr/>
    </dgm:pt>
    <dgm:pt modelId="{09B64AF6-0324-4446-811D-40C64279F9DC}" type="pres">
      <dgm:prSet presAssocID="{E3FF8DDF-E126-4E53-9A9A-54292897BE0D}" presName="conn" presStyleLbl="parChTrans1D2" presStyleIdx="0" presStyleCnt="1"/>
      <dgm:spPr/>
      <dgm:t>
        <a:bodyPr/>
        <a:lstStyle/>
        <a:p>
          <a:endParaRPr lang="en-US"/>
        </a:p>
      </dgm:t>
    </dgm:pt>
    <dgm:pt modelId="{1AD79C90-53A2-4BE8-9610-356B5B1D6262}" type="pres">
      <dgm:prSet presAssocID="{E3FF8DDF-E126-4E53-9A9A-54292897BE0D}" presName="extraNode" presStyleLbl="node1" presStyleIdx="0" presStyleCnt="3"/>
      <dgm:spPr/>
    </dgm:pt>
    <dgm:pt modelId="{5CA311DF-8F23-4965-9F24-DF97F0E59F4C}" type="pres">
      <dgm:prSet presAssocID="{E3FF8DDF-E126-4E53-9A9A-54292897BE0D}" presName="dstNode" presStyleLbl="node1" presStyleIdx="0" presStyleCnt="3"/>
      <dgm:spPr/>
    </dgm:pt>
    <dgm:pt modelId="{0D396C9F-B447-4EAC-B8B1-1F84913683A2}" type="pres">
      <dgm:prSet presAssocID="{9CE2BC1E-D60B-4841-BE63-C6B00137138E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CC247A-B253-45FB-A22D-B0605E6F7EE8}" type="pres">
      <dgm:prSet presAssocID="{9CE2BC1E-D60B-4841-BE63-C6B00137138E}" presName="accent_1" presStyleCnt="0"/>
      <dgm:spPr/>
    </dgm:pt>
    <dgm:pt modelId="{27272FEC-7AB8-4401-B1E3-891831EADA2C}" type="pres">
      <dgm:prSet presAssocID="{9CE2BC1E-D60B-4841-BE63-C6B00137138E}" presName="accentRepeatNode" presStyleLbl="solidFgAcc1" presStyleIdx="0" presStyleCnt="3"/>
      <dgm:spPr/>
    </dgm:pt>
    <dgm:pt modelId="{5E76DA18-2D85-47DB-9673-DF441E8C8EA1}" type="pres">
      <dgm:prSet presAssocID="{E97481B6-6C94-494B-B4CD-97AF753DFE5A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619512-A7B6-425A-BD16-4CE34D2ACDA3}" type="pres">
      <dgm:prSet presAssocID="{E97481B6-6C94-494B-B4CD-97AF753DFE5A}" presName="accent_2" presStyleCnt="0"/>
      <dgm:spPr/>
    </dgm:pt>
    <dgm:pt modelId="{48060109-DA74-40DC-A9CF-42EA47791D97}" type="pres">
      <dgm:prSet presAssocID="{E97481B6-6C94-494B-B4CD-97AF753DFE5A}" presName="accentRepeatNode" presStyleLbl="solidFgAcc1" presStyleIdx="1" presStyleCnt="3"/>
      <dgm:spPr/>
    </dgm:pt>
    <dgm:pt modelId="{B9458E65-35D1-4556-ACC6-BF6402579DCC}" type="pres">
      <dgm:prSet presAssocID="{65855D85-8969-40B8-ACFA-8D5FE17F2648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DB8CE6-FBCD-4705-8457-B4C22073054F}" type="pres">
      <dgm:prSet presAssocID="{65855D85-8969-40B8-ACFA-8D5FE17F2648}" presName="accent_3" presStyleCnt="0"/>
      <dgm:spPr/>
    </dgm:pt>
    <dgm:pt modelId="{2EC15D65-ED16-4476-B8BA-13E0F3A28BD8}" type="pres">
      <dgm:prSet presAssocID="{65855D85-8969-40B8-ACFA-8D5FE17F2648}" presName="accentRepeatNode" presStyleLbl="solidFgAcc1" presStyleIdx="2" presStyleCnt="3"/>
      <dgm:spPr/>
    </dgm:pt>
  </dgm:ptLst>
  <dgm:cxnLst>
    <dgm:cxn modelId="{EF2563F2-86A6-4758-B780-592435C89AD2}" srcId="{E3FF8DDF-E126-4E53-9A9A-54292897BE0D}" destId="{9CE2BC1E-D60B-4841-BE63-C6B00137138E}" srcOrd="0" destOrd="0" parTransId="{981B838D-B99F-402C-9A87-1E79E13852F7}" sibTransId="{0E535EE7-AB2B-4A54-82CE-78055668E258}"/>
    <dgm:cxn modelId="{416AE702-95F5-4E2E-92EF-0D22AC2E8452}" type="presOf" srcId="{E3FF8DDF-E126-4E53-9A9A-54292897BE0D}" destId="{3081879F-F953-4816-B709-307EF68542F5}" srcOrd="0" destOrd="0" presId="urn:microsoft.com/office/officeart/2008/layout/VerticalCurvedList"/>
    <dgm:cxn modelId="{4EE921C6-F782-4073-9F2F-830BF991BA63}" type="presOf" srcId="{65855D85-8969-40B8-ACFA-8D5FE17F2648}" destId="{B9458E65-35D1-4556-ACC6-BF6402579DCC}" srcOrd="0" destOrd="0" presId="urn:microsoft.com/office/officeart/2008/layout/VerticalCurvedList"/>
    <dgm:cxn modelId="{899E700C-7AC9-4D49-B7F5-730E180269B4}" type="presOf" srcId="{9CE2BC1E-D60B-4841-BE63-C6B00137138E}" destId="{0D396C9F-B447-4EAC-B8B1-1F84913683A2}" srcOrd="0" destOrd="0" presId="urn:microsoft.com/office/officeart/2008/layout/VerticalCurvedList"/>
    <dgm:cxn modelId="{C36AF811-0D7A-4FC1-9F7D-E9EB2F25A2B5}" srcId="{E3FF8DDF-E126-4E53-9A9A-54292897BE0D}" destId="{65855D85-8969-40B8-ACFA-8D5FE17F2648}" srcOrd="2" destOrd="0" parTransId="{89F0721E-D357-43CC-995A-DD9ED8D01BA4}" sibTransId="{F418C6F3-F492-415F-ADD8-22458F815ECE}"/>
    <dgm:cxn modelId="{A3677E33-266A-41CE-A238-F095783C09BE}" srcId="{E3FF8DDF-E126-4E53-9A9A-54292897BE0D}" destId="{E97481B6-6C94-494B-B4CD-97AF753DFE5A}" srcOrd="1" destOrd="0" parTransId="{8F20F500-87BE-4AE4-A623-3969F1DAA707}" sibTransId="{77E07CB4-A0EC-40CB-9511-AA4467ACEF9B}"/>
    <dgm:cxn modelId="{3BFF85DE-7591-433A-B622-888A956B29D8}" type="presOf" srcId="{E97481B6-6C94-494B-B4CD-97AF753DFE5A}" destId="{5E76DA18-2D85-47DB-9673-DF441E8C8EA1}" srcOrd="0" destOrd="0" presId="urn:microsoft.com/office/officeart/2008/layout/VerticalCurvedList"/>
    <dgm:cxn modelId="{7B7A87C7-8F81-4094-AA4E-A866DDFAA052}" type="presOf" srcId="{0E535EE7-AB2B-4A54-82CE-78055668E258}" destId="{09B64AF6-0324-4446-811D-40C64279F9DC}" srcOrd="0" destOrd="0" presId="urn:microsoft.com/office/officeart/2008/layout/VerticalCurvedList"/>
    <dgm:cxn modelId="{C7B8D697-89D4-41C7-AF17-0344C3EF7DCD}" type="presParOf" srcId="{3081879F-F953-4816-B709-307EF68542F5}" destId="{46C65210-4EB4-41CE-AD90-A1DB6A420680}" srcOrd="0" destOrd="0" presId="urn:microsoft.com/office/officeart/2008/layout/VerticalCurvedList"/>
    <dgm:cxn modelId="{23278421-82A6-42B1-B4ED-3AB540104D58}" type="presParOf" srcId="{46C65210-4EB4-41CE-AD90-A1DB6A420680}" destId="{F6978051-1BD4-45A7-BB04-6FE44D50017C}" srcOrd="0" destOrd="0" presId="urn:microsoft.com/office/officeart/2008/layout/VerticalCurvedList"/>
    <dgm:cxn modelId="{08327D8D-BE6B-44BD-A5C7-9AFE1D615AE0}" type="presParOf" srcId="{F6978051-1BD4-45A7-BB04-6FE44D50017C}" destId="{D38F8276-5535-4433-B740-6CCED89E9DE1}" srcOrd="0" destOrd="0" presId="urn:microsoft.com/office/officeart/2008/layout/VerticalCurvedList"/>
    <dgm:cxn modelId="{3AD6F413-B731-469C-AACF-C4F9B2684849}" type="presParOf" srcId="{F6978051-1BD4-45A7-BB04-6FE44D50017C}" destId="{09B64AF6-0324-4446-811D-40C64279F9DC}" srcOrd="1" destOrd="0" presId="urn:microsoft.com/office/officeart/2008/layout/VerticalCurvedList"/>
    <dgm:cxn modelId="{E25D2A3B-A099-4D94-8795-E245C484CCC2}" type="presParOf" srcId="{F6978051-1BD4-45A7-BB04-6FE44D50017C}" destId="{1AD79C90-53A2-4BE8-9610-356B5B1D6262}" srcOrd="2" destOrd="0" presId="urn:microsoft.com/office/officeart/2008/layout/VerticalCurvedList"/>
    <dgm:cxn modelId="{15B9551D-E11E-42B5-98E3-069DA5BD0CB5}" type="presParOf" srcId="{F6978051-1BD4-45A7-BB04-6FE44D50017C}" destId="{5CA311DF-8F23-4965-9F24-DF97F0E59F4C}" srcOrd="3" destOrd="0" presId="urn:microsoft.com/office/officeart/2008/layout/VerticalCurvedList"/>
    <dgm:cxn modelId="{C8C0BD24-99BD-4AFE-B2A5-8B5A9325DCEC}" type="presParOf" srcId="{46C65210-4EB4-41CE-AD90-A1DB6A420680}" destId="{0D396C9F-B447-4EAC-B8B1-1F84913683A2}" srcOrd="1" destOrd="0" presId="urn:microsoft.com/office/officeart/2008/layout/VerticalCurvedList"/>
    <dgm:cxn modelId="{B31DD075-3320-4CE1-A6B0-3CEDB975C9A5}" type="presParOf" srcId="{46C65210-4EB4-41CE-AD90-A1DB6A420680}" destId="{F3CC247A-B253-45FB-A22D-B0605E6F7EE8}" srcOrd="2" destOrd="0" presId="urn:microsoft.com/office/officeart/2008/layout/VerticalCurvedList"/>
    <dgm:cxn modelId="{26D6D84D-FEFD-40B8-8D6A-87A421BFF275}" type="presParOf" srcId="{F3CC247A-B253-45FB-A22D-B0605E6F7EE8}" destId="{27272FEC-7AB8-4401-B1E3-891831EADA2C}" srcOrd="0" destOrd="0" presId="urn:microsoft.com/office/officeart/2008/layout/VerticalCurvedList"/>
    <dgm:cxn modelId="{F403C7E7-6D5D-4DB6-BF56-EFCA851AD73B}" type="presParOf" srcId="{46C65210-4EB4-41CE-AD90-A1DB6A420680}" destId="{5E76DA18-2D85-47DB-9673-DF441E8C8EA1}" srcOrd="3" destOrd="0" presId="urn:microsoft.com/office/officeart/2008/layout/VerticalCurvedList"/>
    <dgm:cxn modelId="{A9095C1E-C19D-46DE-85D4-8E999B95E4B6}" type="presParOf" srcId="{46C65210-4EB4-41CE-AD90-A1DB6A420680}" destId="{07619512-A7B6-425A-BD16-4CE34D2ACDA3}" srcOrd="4" destOrd="0" presId="urn:microsoft.com/office/officeart/2008/layout/VerticalCurvedList"/>
    <dgm:cxn modelId="{046C0886-CB8B-4307-8A2F-876423AB8A11}" type="presParOf" srcId="{07619512-A7B6-425A-BD16-4CE34D2ACDA3}" destId="{48060109-DA74-40DC-A9CF-42EA47791D97}" srcOrd="0" destOrd="0" presId="urn:microsoft.com/office/officeart/2008/layout/VerticalCurvedList"/>
    <dgm:cxn modelId="{D1F67938-41AA-4BB5-A66E-6B04AA4749CB}" type="presParOf" srcId="{46C65210-4EB4-41CE-AD90-A1DB6A420680}" destId="{B9458E65-35D1-4556-ACC6-BF6402579DCC}" srcOrd="5" destOrd="0" presId="urn:microsoft.com/office/officeart/2008/layout/VerticalCurvedList"/>
    <dgm:cxn modelId="{0A83C97A-8BD4-496F-B6C1-C95C4B74E749}" type="presParOf" srcId="{46C65210-4EB4-41CE-AD90-A1DB6A420680}" destId="{A5DB8CE6-FBCD-4705-8457-B4C22073054F}" srcOrd="6" destOrd="0" presId="urn:microsoft.com/office/officeart/2008/layout/VerticalCurvedList"/>
    <dgm:cxn modelId="{55BF4653-4691-4A3C-A293-9807319E6E2D}" type="presParOf" srcId="{A5DB8CE6-FBCD-4705-8457-B4C22073054F}" destId="{2EC15D65-ED16-4476-B8BA-13E0F3A28BD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B64AF6-0324-4446-811D-40C64279F9DC}">
      <dsp:nvSpPr>
        <dsp:cNvPr id="0" name=""/>
        <dsp:cNvSpPr/>
      </dsp:nvSpPr>
      <dsp:spPr>
        <a:xfrm>
          <a:off x="-7750742" y="-1184976"/>
          <a:ext cx="9227952" cy="9227952"/>
        </a:xfrm>
        <a:prstGeom prst="blockArc">
          <a:avLst>
            <a:gd name="adj1" fmla="val 18900000"/>
            <a:gd name="adj2" fmla="val 2700000"/>
            <a:gd name="adj3" fmla="val 234"/>
          </a:avLst>
        </a:pr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396C9F-B447-4EAC-B8B1-1F84913683A2}">
      <dsp:nvSpPr>
        <dsp:cNvPr id="0" name=""/>
        <dsp:cNvSpPr/>
      </dsp:nvSpPr>
      <dsp:spPr>
        <a:xfrm>
          <a:off x="951890" y="685800"/>
          <a:ext cx="7904965" cy="13716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8708" tIns="119380" rIns="119380" bIns="11938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Khái niệm</a:t>
          </a:r>
          <a:endParaRPr lang="en-US" sz="4700" kern="1200" dirty="0"/>
        </a:p>
      </dsp:txBody>
      <dsp:txXfrm>
        <a:off x="951890" y="685800"/>
        <a:ext cx="7904965" cy="1371600"/>
      </dsp:txXfrm>
    </dsp:sp>
    <dsp:sp modelId="{27272FEC-7AB8-4401-B1E3-891831EADA2C}">
      <dsp:nvSpPr>
        <dsp:cNvPr id="0" name=""/>
        <dsp:cNvSpPr/>
      </dsp:nvSpPr>
      <dsp:spPr>
        <a:xfrm>
          <a:off x="94640" y="514350"/>
          <a:ext cx="1714500" cy="17145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E76DA18-2D85-47DB-9673-DF441E8C8EA1}">
      <dsp:nvSpPr>
        <dsp:cNvPr id="0" name=""/>
        <dsp:cNvSpPr/>
      </dsp:nvSpPr>
      <dsp:spPr>
        <a:xfrm>
          <a:off x="1450467" y="2743200"/>
          <a:ext cx="7406388" cy="13716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8708" tIns="119380" rIns="119380" bIns="11938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Giới thiệu về sản phẩm</a:t>
          </a:r>
          <a:endParaRPr lang="en-US" sz="4700" kern="1200" dirty="0"/>
        </a:p>
      </dsp:txBody>
      <dsp:txXfrm>
        <a:off x="1450467" y="2743200"/>
        <a:ext cx="7406388" cy="1371600"/>
      </dsp:txXfrm>
    </dsp:sp>
    <dsp:sp modelId="{48060109-DA74-40DC-A9CF-42EA47791D97}">
      <dsp:nvSpPr>
        <dsp:cNvPr id="0" name=""/>
        <dsp:cNvSpPr/>
      </dsp:nvSpPr>
      <dsp:spPr>
        <a:xfrm>
          <a:off x="593217" y="2571750"/>
          <a:ext cx="1714500" cy="17145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9458E65-35D1-4556-ACC6-BF6402579DCC}">
      <dsp:nvSpPr>
        <dsp:cNvPr id="0" name=""/>
        <dsp:cNvSpPr/>
      </dsp:nvSpPr>
      <dsp:spPr>
        <a:xfrm>
          <a:off x="951890" y="4800600"/>
          <a:ext cx="7904965" cy="13716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8708" tIns="119380" rIns="119380" bIns="11938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Hướng dẫn sử dụng</a:t>
          </a:r>
          <a:endParaRPr lang="en-US" sz="4700" kern="1200" dirty="0"/>
        </a:p>
      </dsp:txBody>
      <dsp:txXfrm>
        <a:off x="951890" y="4800600"/>
        <a:ext cx="7904965" cy="1371600"/>
      </dsp:txXfrm>
    </dsp:sp>
    <dsp:sp modelId="{2EC15D65-ED16-4476-B8BA-13E0F3A28BD8}">
      <dsp:nvSpPr>
        <dsp:cNvPr id="0" name=""/>
        <dsp:cNvSpPr/>
      </dsp:nvSpPr>
      <dsp:spPr>
        <a:xfrm>
          <a:off x="94640" y="4629150"/>
          <a:ext cx="1714500" cy="17145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1AEA2-09D4-4CED-93F6-29AF30CE3949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7971F-7BD3-415C-AF64-B03ACA32A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303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FF438-CCEB-4963-825B-1CC97D68ACE1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93D44-ACBC-4661-96C1-20B6D2DDE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33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F07F9E-0942-442D-9CD6-2DDB785CD109}" type="datetime1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vi-VN" smtClean="0"/>
              <a:t>Đại học sư phạm TP. Hồ Chí Minh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3C25C7-8D05-4384-95C4-B9F8FC3160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14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80D4-C3B7-48FD-9EB7-1C3FF2CE2F27}" type="datetime1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sư phạm TP. Hồ Chí Minh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25C7-8D05-4384-95C4-B9F8FC316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2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EF8C6-DB7F-4BDC-AA03-ABBA8EC322E8}" type="datetime1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sư phạm TP. Hồ Chí Minh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25C7-8D05-4384-95C4-B9F8FC316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3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alphaModFix amt="9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9C568B-873C-4AB9-8CF6-83FC6F654849}" type="datetime1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vi-VN" dirty="0" smtClean="0"/>
              <a:t>Đại học sư phạm TP. Hồ Chí Minh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3C25C7-8D05-4384-95C4-B9F8FC3160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67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D005A-B7BC-4CCB-8A50-F7D5A4A47EC8}" type="datetime1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sư phạm TP. Hồ Chí Minh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25C7-8D05-4384-95C4-B9F8FC316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0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C96E-1140-48EB-8332-2200E4C9DD59}" type="datetime1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sư phạm TP. Hồ Chí Minh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25C7-8D05-4384-95C4-B9F8FC316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1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C223-E0F6-423F-B8B0-294CE320249E}" type="datetime1">
              <a:rPr lang="en-US" smtClean="0"/>
              <a:t>5/22/2019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sư phạm TP. Hồ Chí Minh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25C7-8D05-4384-95C4-B9F8FC316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1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2153-49DF-4911-B006-828DEE2E04BB}" type="datetime1">
              <a:rPr lang="en-US" smtClean="0"/>
              <a:t>5/22/2019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sư phạm TP. Hồ Chí Minh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25C7-8D05-4384-95C4-B9F8FC316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8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031E-AF93-449D-AFF1-8B76004C3BC7}" type="datetime1">
              <a:rPr lang="en-US" smtClean="0"/>
              <a:t>5/22/2019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sư phạm TP. Hồ Chí Minh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25C7-8D05-4384-95C4-B9F8FC316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3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E6319-2E0E-4A67-9F80-ECB34C8B71C1}" type="datetime1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sư phạm TP. Hồ Chí Minh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25C7-8D05-4384-95C4-B9F8FC316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6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AAD7-52D4-4488-BB4E-B0D205C3AF5E}" type="datetime1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sư phạm TP. Hồ Chí Minh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25C7-8D05-4384-95C4-B9F8FC316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0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F3F40-016E-4C9D-9007-AF480AA021AE}" type="datetime1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 smtClean="0"/>
              <a:t>Đại học sư phạm TP. Hồ Chí Minh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C25C7-8D05-4384-95C4-B9F8FC316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96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-467501" y="-4632260"/>
            <a:ext cx="13127000" cy="92645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6535" y="5314950"/>
            <a:ext cx="6357257" cy="87691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 viên phụ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trách : Nguyễn Mai Lĩnh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 sinh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	  : Nhóm Eagle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042970" y="1187672"/>
            <a:ext cx="10106059" cy="22912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 án quản lý bình chọn bài hát Làn Sóng Xanh</a:t>
            </a:r>
            <a:endParaRPr lang="vi-VN" sz="4800" b="1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611085" y="172358"/>
            <a:ext cx="9189600" cy="709718"/>
          </a:xfrm>
          <a:prstGeom prst="roundRect">
            <a:avLst/>
          </a:prstGeom>
          <a:gradFill>
            <a:gsLst>
              <a:gs pos="0">
                <a:schemeClr val="tx2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 MÔN CÔNG NGHỆ PHẦN MỀM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1A08-49CE-462C-98BB-0C4CBAC89202}" type="datetime1">
              <a:rPr lang="en-US" smtClean="0"/>
              <a:t>5/22/2019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sư phạm TP. Hồ Chí Minh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25C7-8D05-4384-95C4-B9F8FC3160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8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317499" y="78465"/>
            <a:ext cx="11557002" cy="6501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lvl="0"/>
            <a:r>
              <a:rPr lang="en-US" sz="4800" b="1" dirty="0">
                <a:solidFill>
                  <a:schemeClr val="tx2"/>
                </a:solidFill>
              </a:rPr>
              <a:t>2) Giới thiệu về sản phẩm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C970-98A5-4343-8A2B-BBFEFCEEDA34}" type="datetime1">
              <a:rPr lang="en-US" smtClean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sư phạm TP. Hồ Chí Minh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25C7-8D05-4384-95C4-B9F8FC316011}" type="slidenum">
              <a:rPr lang="en-US" smtClean="0"/>
              <a:t>10</a:t>
            </a:fld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895577" y="5787045"/>
            <a:ext cx="7912102" cy="495074"/>
          </a:xfrm>
          <a:prstGeom prst="roundRect">
            <a:avLst/>
          </a:prstGeom>
          <a:solidFill>
            <a:srgbClr val="D1FF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Thông tin ca nhạc sĩ</a:t>
            </a:r>
            <a:endParaRPr lang="en-US" sz="2800" dirty="0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318" y="802814"/>
            <a:ext cx="8540298" cy="480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72849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317499" y="78465"/>
            <a:ext cx="11557002" cy="6501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lvl="0"/>
            <a:r>
              <a:rPr lang="en-US" sz="4800" b="1" dirty="0" smtClean="0">
                <a:solidFill>
                  <a:schemeClr val="tx2"/>
                </a:solidFill>
              </a:rPr>
              <a:t>3) Hướng dẫn sử dụng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C970-98A5-4343-8A2B-BBFEFCEEDA34}" type="datetime1">
              <a:rPr lang="en-US" smtClean="0"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sư phạm TP. Hồ Chí Minh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25C7-8D05-4384-95C4-B9F8FC316011}" type="slidenum">
              <a:rPr lang="en-US" smtClean="0"/>
              <a:t>11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294" y="921631"/>
            <a:ext cx="5872819" cy="500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98610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031E-AF93-449D-AFF1-8B76004C3BC7}" type="datetime1">
              <a:rPr lang="en-US" smtClean="0">
                <a:solidFill>
                  <a:schemeClr val="bg1"/>
                </a:solidFill>
              </a:rPr>
              <a:t>5/22/2019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 smtClean="0">
                <a:solidFill>
                  <a:schemeClr val="bg1"/>
                </a:solidFill>
              </a:rPr>
              <a:t>Đại học sư phạm TP. Hồ Chí Minh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25C7-8D05-4384-95C4-B9F8FC316011}" type="slidenum">
              <a:rPr lang="en-US" smtClean="0">
                <a:solidFill>
                  <a:schemeClr val="bg1"/>
                </a:solidFill>
              </a:r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830285" y="2017485"/>
            <a:ext cx="6531429" cy="27577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89943" y="2162629"/>
            <a:ext cx="6168571" cy="2467428"/>
          </a:xfrm>
          <a:prstGeom prst="ellipse">
            <a:avLst/>
          </a:prstGeom>
          <a:gradFill>
            <a:gsLst>
              <a:gs pos="0">
                <a:schemeClr val="tx2"/>
              </a:gs>
              <a:gs pos="46000">
                <a:schemeClr val="tx2">
                  <a:lumMod val="40000"/>
                  <a:lumOff val="60000"/>
                </a:schemeClr>
              </a:gs>
              <a:gs pos="77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cene3d>
              <a:camera prst="orthographicFront"/>
              <a:lightRig rig="threePt" dir="t"/>
            </a:scene3d>
            <a:sp3d extrusionH="57150" prstMaterial="dkEdge">
              <a:bevelT w="38100" h="38100" prst="angle"/>
            </a:sp3d>
          </a:bodyPr>
          <a:lstStyle/>
          <a:p>
            <a:pPr algn="ctr"/>
            <a:r>
              <a:rPr lang="en-US" sz="7000" b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THANK YOU</a:t>
            </a:r>
            <a:endParaRPr lang="en-US" sz="7000" b="1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318172" y="3214913"/>
            <a:ext cx="2946400" cy="36285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2058" y="3265341"/>
            <a:ext cx="638628" cy="265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83107" y="3214913"/>
            <a:ext cx="2946400" cy="36285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87990" y="3270381"/>
            <a:ext cx="638628" cy="2605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6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73138" indent="-68262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bg1"/>
                </a:solidFill>
              </a:rPr>
              <a:t>Nguyễn Thiên Ân (43.01.104.003)</a:t>
            </a:r>
          </a:p>
          <a:p>
            <a:pPr marL="973138" indent="-68262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bg1"/>
                </a:solidFill>
              </a:rPr>
              <a:t>Trần Bá Khoa (43.01.104.081)</a:t>
            </a:r>
          </a:p>
          <a:p>
            <a:pPr marL="973138" indent="-68262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bg1"/>
                </a:solidFill>
              </a:rPr>
              <a:t>Hồ Khả Việt Huấn (43.01.104.058)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838200" y="350611"/>
            <a:ext cx="10515600" cy="10572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 smtClean="0">
                <a:solidFill>
                  <a:schemeClr val="tx2"/>
                </a:solidFill>
              </a:rPr>
              <a:t>Danh sách thành viên:</a:t>
            </a:r>
            <a:endParaRPr lang="en-US" sz="4800" b="1" dirty="0">
              <a:solidFill>
                <a:schemeClr val="tx2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D79A-3482-4619-ACA7-210F8E9D6CEE}" type="datetime1">
              <a:rPr lang="en-US" smtClean="0"/>
              <a:t>5/22/2019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 smtClean="0"/>
              <a:t>Đại học sư phạm TP. Hồ Chí Minh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25C7-8D05-4384-95C4-B9F8FC3160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397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Diagram 19"/>
          <p:cNvGraphicFramePr/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573416693"/>
              </p:ext>
            </p:extLst>
          </p:nvPr>
        </p:nvGraphicFramePr>
        <p:xfrm>
          <a:off x="2967789" y="0"/>
          <a:ext cx="8951496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Rectangle 22"/>
          <p:cNvSpPr/>
          <p:nvPr/>
        </p:nvSpPr>
        <p:spPr>
          <a:xfrm>
            <a:off x="3626353" y="864641"/>
            <a:ext cx="62632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1</a:t>
            </a:r>
            <a:endParaRPr lang="en-US" sz="6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581400" y="2812140"/>
            <a:ext cx="1658257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2</a:t>
            </a:r>
            <a:endParaRPr lang="en-US" sz="6000" b="1" dirty="0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148488" y="4985557"/>
            <a:ext cx="1582056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3</a:t>
            </a:r>
            <a:endParaRPr lang="en-US" sz="6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6" name="Oval 25"/>
          <p:cNvSpPr/>
          <p:nvPr/>
        </p:nvSpPr>
        <p:spPr>
          <a:xfrm>
            <a:off x="0" y="1645989"/>
            <a:ext cx="3427775" cy="33479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Nội dung</a:t>
            </a:r>
            <a:endParaRPr lang="en-US" sz="5400" b="1" dirty="0">
              <a:solidFill>
                <a:schemeClr val="tx2"/>
              </a:solidFill>
            </a:endParaRP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EDA4-A464-4AE2-BE51-3259A26FA743}" type="datetime1">
              <a:rPr lang="en-US" smtClean="0"/>
              <a:t>5/22/2019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sư phạm TP. Hồ Chí Minh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25C7-8D05-4384-95C4-B9F8FC3160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2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AsOne/>
      </p:bldGraphic>
      <p:bldP spid="23" grpId="0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838200" y="350611"/>
            <a:ext cx="10515600" cy="10572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 smtClean="0">
                <a:solidFill>
                  <a:schemeClr val="tx2"/>
                </a:solidFill>
              </a:rPr>
              <a:t>1) Khái niệm:</a:t>
            </a:r>
            <a:endParaRPr lang="en-US" sz="4800" b="1" dirty="0">
              <a:solidFill>
                <a:schemeClr val="tx2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C970-98A5-4343-8A2B-BBFEFCEEDA34}" type="datetime1">
              <a:rPr lang="en-US" smtClean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sư phạm TP. Hồ Chí Minh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25C7-8D05-4384-95C4-B9F8FC316011}" type="slidenum">
              <a:rPr lang="en-US" smtClean="0"/>
              <a:t>4</a:t>
            </a:fld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837835" y="1662217"/>
            <a:ext cx="2516330" cy="87001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9000">
                <a:srgbClr val="462DFF"/>
              </a:gs>
              <a:gs pos="100000">
                <a:schemeClr val="accent5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 smtClean="0"/>
              <a:t>Controller</a:t>
            </a:r>
            <a:endParaRPr lang="en-US" sz="3800" dirty="0"/>
          </a:p>
        </p:txBody>
      </p:sp>
      <p:sp>
        <p:nvSpPr>
          <p:cNvPr id="13" name="Rounded Rectangle 12"/>
          <p:cNvSpPr/>
          <p:nvPr/>
        </p:nvSpPr>
        <p:spPr>
          <a:xfrm>
            <a:off x="459397" y="1662217"/>
            <a:ext cx="2800350" cy="87001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9000">
                <a:srgbClr val="2DFF32"/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 smtClean="0"/>
              <a:t>Model</a:t>
            </a:r>
            <a:endParaRPr lang="en-US" sz="3800" dirty="0"/>
          </a:p>
        </p:txBody>
      </p:sp>
      <p:sp>
        <p:nvSpPr>
          <p:cNvPr id="14" name="Rounded Rectangle 13"/>
          <p:cNvSpPr/>
          <p:nvPr/>
        </p:nvSpPr>
        <p:spPr>
          <a:xfrm>
            <a:off x="8932253" y="1662217"/>
            <a:ext cx="2800350" cy="87001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8000">
                <a:srgbClr val="FF2D2D"/>
              </a:gs>
              <a:gs pos="100000">
                <a:srgbClr val="C0000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 smtClean="0"/>
              <a:t>View</a:t>
            </a:r>
            <a:endParaRPr lang="en-US" sz="3800" dirty="0"/>
          </a:p>
        </p:txBody>
      </p:sp>
      <p:sp>
        <p:nvSpPr>
          <p:cNvPr id="15" name="Rectangle 14"/>
          <p:cNvSpPr/>
          <p:nvPr/>
        </p:nvSpPr>
        <p:spPr>
          <a:xfrm>
            <a:off x="2605269" y="4039361"/>
            <a:ext cx="2127109" cy="2157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864" y="4057578"/>
            <a:ext cx="2127108" cy="2127108"/>
          </a:xfrm>
          <a:prstGeom prst="rect">
            <a:avLst/>
          </a:prstGeom>
        </p:spPr>
      </p:pic>
      <p:pic>
        <p:nvPicPr>
          <p:cNvPr id="1026" name="Picture 2" descr="Image result for desktop carto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673" y="4039361"/>
            <a:ext cx="2662229" cy="212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Down Arrow 16"/>
          <p:cNvSpPr/>
          <p:nvPr/>
        </p:nvSpPr>
        <p:spPr>
          <a:xfrm rot="9526112">
            <a:off x="2512079" y="2739374"/>
            <a:ext cx="186380" cy="116114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6200000">
            <a:off x="8034374" y="1348002"/>
            <a:ext cx="217669" cy="1161143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 rot="8985050">
            <a:off x="7120121" y="2705224"/>
            <a:ext cx="250020" cy="1161143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 rot="5400000">
            <a:off x="3917723" y="1335960"/>
            <a:ext cx="241753" cy="1161143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 rot="16200000">
            <a:off x="3929764" y="1719456"/>
            <a:ext cx="217669" cy="1161143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 rot="20365161">
            <a:off x="2866380" y="2650863"/>
            <a:ext cx="256167" cy="116114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 rot="1615530">
            <a:off x="9182708" y="2669783"/>
            <a:ext cx="229618" cy="1161143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581400" y="1897415"/>
            <a:ext cx="4343400" cy="407851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accent4">
                    <a:lumMod val="75000"/>
                  </a:schemeClr>
                </a:solidFill>
              </a:rPr>
              <a:t>MVC</a:t>
            </a:r>
          </a:p>
          <a:p>
            <a:pPr algn="ctr"/>
            <a:r>
              <a:rPr lang="en-US" sz="4800" dirty="0">
                <a:solidFill>
                  <a:schemeClr val="accent4">
                    <a:lumMod val="75000"/>
                  </a:schemeClr>
                </a:solidFill>
              </a:rPr>
              <a:t>l</a:t>
            </a:r>
            <a:r>
              <a:rPr lang="en-US" sz="4800" dirty="0" smtClean="0">
                <a:solidFill>
                  <a:schemeClr val="accent4">
                    <a:lumMod val="75000"/>
                  </a:schemeClr>
                </a:solidFill>
              </a:rPr>
              <a:t>à gì?</a:t>
            </a:r>
            <a:endParaRPr lang="en-US" sz="48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74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4" grpId="0" animBg="1"/>
      <p:bldP spid="15" grpId="0" animBg="1"/>
      <p:bldP spid="17" grpId="0" animBg="1"/>
      <p:bldP spid="19" grpId="0" animBg="1"/>
      <p:bldP spid="20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317499" y="159884"/>
            <a:ext cx="11557002" cy="74078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lvl="0"/>
            <a:r>
              <a:rPr lang="en-US" sz="4800" b="1" dirty="0">
                <a:solidFill>
                  <a:schemeClr val="tx2"/>
                </a:solidFill>
              </a:rPr>
              <a:t>2) Giới thiệu về sản phẩm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C970-98A5-4343-8A2B-BBFEFCEEDA34}" type="datetime1">
              <a:rPr lang="en-US" smtClean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sư phạm TP. Hồ Chí Minh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25C7-8D05-4384-95C4-B9F8FC316011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895577" y="5787045"/>
            <a:ext cx="7912102" cy="495074"/>
          </a:xfrm>
          <a:prstGeom prst="roundRect">
            <a:avLst/>
          </a:prstGeom>
          <a:solidFill>
            <a:srgbClr val="D1FF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Trang chủ</a:t>
            </a:r>
            <a:endParaRPr lang="en-US" sz="2800" dirty="0">
              <a:solidFill>
                <a:schemeClr val="tx2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1895576" y="1107954"/>
            <a:ext cx="7912102" cy="451016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90005495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317499" y="159884"/>
            <a:ext cx="11557002" cy="74078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lvl="0"/>
            <a:r>
              <a:rPr lang="en-US" sz="4800" b="1" dirty="0">
                <a:solidFill>
                  <a:schemeClr val="tx2"/>
                </a:solidFill>
              </a:rPr>
              <a:t>2) Giới thiệu về sản phẩm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C970-98A5-4343-8A2B-BBFEFCEEDA34}" type="datetime1">
              <a:rPr lang="en-US" smtClean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sư phạm TP. Hồ Chí Minh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25C7-8D05-4384-95C4-B9F8FC316011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500238" y="5669296"/>
            <a:ext cx="2733573" cy="495074"/>
          </a:xfrm>
          <a:prstGeom prst="roundRect">
            <a:avLst/>
          </a:prstGeom>
          <a:solidFill>
            <a:srgbClr val="D1FF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Đăng </a:t>
            </a:r>
            <a:r>
              <a:rPr lang="en-US" sz="2800" dirty="0" smtClean="0">
                <a:solidFill>
                  <a:schemeClr val="tx2"/>
                </a:solidFill>
              </a:rPr>
              <a:t>nhập</a:t>
            </a:r>
            <a:endParaRPr lang="en-US" sz="2800" dirty="0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335178"/>
            <a:ext cx="3524250" cy="41421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670" y="1055529"/>
            <a:ext cx="3585429" cy="4421787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7158139" y="5700421"/>
            <a:ext cx="2733573" cy="495074"/>
          </a:xfrm>
          <a:prstGeom prst="roundRect">
            <a:avLst/>
          </a:prstGeom>
          <a:solidFill>
            <a:srgbClr val="D1FF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Đăng </a:t>
            </a:r>
            <a:r>
              <a:rPr lang="en-US" sz="2800" dirty="0" smtClean="0">
                <a:solidFill>
                  <a:schemeClr val="tx2"/>
                </a:solidFill>
              </a:rPr>
              <a:t>ký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7883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317499" y="159884"/>
            <a:ext cx="11557002" cy="74078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lvl="0"/>
            <a:r>
              <a:rPr lang="en-US" sz="4800" b="1" dirty="0">
                <a:solidFill>
                  <a:schemeClr val="tx2"/>
                </a:solidFill>
              </a:rPr>
              <a:t>2) Giới thiệu về sản phẩm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C970-98A5-4343-8A2B-BBFEFCEEDA34}" type="datetime1">
              <a:rPr lang="en-US" smtClean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sư phạm TP. Hồ Chí Minh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25C7-8D05-4384-95C4-B9F8FC316011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895577" y="5787045"/>
            <a:ext cx="7912102" cy="495074"/>
          </a:xfrm>
          <a:prstGeom prst="roundRect">
            <a:avLst/>
          </a:prstGeom>
          <a:solidFill>
            <a:srgbClr val="D1FF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Tìm kiếm bài hát</a:t>
            </a:r>
            <a:endParaRPr lang="en-US" sz="2800" dirty="0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629" y="974896"/>
            <a:ext cx="8332792" cy="468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82006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288002" y="159884"/>
            <a:ext cx="11557002" cy="6408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lvl="0"/>
            <a:r>
              <a:rPr lang="en-US" sz="4800" b="1" dirty="0">
                <a:solidFill>
                  <a:schemeClr val="tx2"/>
                </a:solidFill>
              </a:rPr>
              <a:t>2) Giới thiệu về sản phẩm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C970-98A5-4343-8A2B-BBFEFCEEDA34}" type="datetime1">
              <a:rPr lang="en-US" smtClean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sư phạm TP. Hồ Chí Minh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25C7-8D05-4384-95C4-B9F8FC316011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895577" y="5787045"/>
            <a:ext cx="7912102" cy="495074"/>
          </a:xfrm>
          <a:prstGeom prst="roundRect">
            <a:avLst/>
          </a:prstGeom>
          <a:solidFill>
            <a:srgbClr val="D1FF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Nghe nhạc và bình chọn</a:t>
            </a:r>
            <a:endParaRPr lang="en-US" sz="2800" dirty="0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439" y="874998"/>
            <a:ext cx="8604761" cy="483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4686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317499" y="159885"/>
            <a:ext cx="11557002" cy="6665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lvl="0"/>
            <a:r>
              <a:rPr lang="en-US" sz="4800" b="1" dirty="0">
                <a:solidFill>
                  <a:schemeClr val="tx2"/>
                </a:solidFill>
              </a:rPr>
              <a:t>2) Giới thiệu về sản phẩm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C970-98A5-4343-8A2B-BBFEFCEEDA34}" type="datetime1">
              <a:rPr lang="en-US" smtClean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sư phạm TP. Hồ Chí Minh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25C7-8D05-4384-95C4-B9F8FC316011}" type="slidenum">
              <a:rPr lang="en-US" smtClean="0"/>
              <a:t>9</a:t>
            </a:fld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895577" y="5787045"/>
            <a:ext cx="7912102" cy="495074"/>
          </a:xfrm>
          <a:prstGeom prst="roundRect">
            <a:avLst/>
          </a:prstGeom>
          <a:solidFill>
            <a:srgbClr val="D1FF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Bảng thống kê</a:t>
            </a:r>
            <a:endParaRPr lang="en-US" sz="2800" dirty="0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7" y="900666"/>
            <a:ext cx="8457278" cy="475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999870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ee701bf9-6f72-4613-9d3c-b4f7c0e92166" Revision="1" Stencil="System.MyShapes" StencilVersion="1.0"/>
</Control>
</file>

<file path=customXml/itemProps1.xml><?xml version="1.0" encoding="utf-8"?>
<ds:datastoreItem xmlns:ds="http://schemas.openxmlformats.org/officeDocument/2006/customXml" ds:itemID="{E97D1505-5A87-499F-88DE-7E6A4C26C5C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1118</TotalTime>
  <Words>285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Theme</vt:lpstr>
      <vt:lpstr>PowerPoint Presentation</vt:lpstr>
      <vt:lpstr>Danh sách thành viên:</vt:lpstr>
      <vt:lpstr>PowerPoint Presentation</vt:lpstr>
      <vt:lpstr>1) Khái niệm:</vt:lpstr>
      <vt:lpstr>2) Giới thiệu về sản phẩm</vt:lpstr>
      <vt:lpstr>2) Giới thiệu về sản phẩm</vt:lpstr>
      <vt:lpstr>2) Giới thiệu về sản phẩm</vt:lpstr>
      <vt:lpstr>2) Giới thiệu về sản phẩm</vt:lpstr>
      <vt:lpstr>2) Giới thiệu về sản phẩm</vt:lpstr>
      <vt:lpstr>2) Giới thiệu về sản phẩm</vt:lpstr>
      <vt:lpstr>3) Hướng dẫn sử dụng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GIÁO DỤC QUỐC PHÒNG - HỌC PHẦN II</dc:title>
  <dc:creator>Hồ Khả Việt Huấn</dc:creator>
  <cp:lastModifiedBy>Hồ Khả Việt Huấn</cp:lastModifiedBy>
  <cp:revision>92</cp:revision>
  <dcterms:created xsi:type="dcterms:W3CDTF">2019-05-14T04:48:14Z</dcterms:created>
  <dcterms:modified xsi:type="dcterms:W3CDTF">2019-05-22T18:08:52Z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